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  <p:sldMasterId id="2147483663" r:id="rId3"/>
  </p:sldMasterIdLst>
  <p:notesMasterIdLst>
    <p:notesMasterId r:id="rId3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310" r:id="rId3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Fira Sans Extra Condensed" panose="02010600030101010101" charset="0"/>
      <p:regular r:id="rId42"/>
      <p:bold r:id="rId43"/>
      <p:italic r:id="rId44"/>
      <p:boldItalic r:id="rId45"/>
    </p:embeddedFont>
    <p:embeddedFont>
      <p:font typeface="Fira Sans Extra Condensed Light" panose="02010600030101010101" charset="0"/>
      <p:regular r:id="rId46"/>
      <p:bold r:id="rId47"/>
      <p:italic r:id="rId48"/>
      <p:boldItalic r:id="rId49"/>
    </p:embeddedFont>
    <p:embeddedFont>
      <p:font typeface="Fira Sans Extra Condensed Medium" panose="02010600030101010101" charset="0"/>
      <p:regular r:id="rId50"/>
      <p:bold r:id="rId51"/>
      <p:italic r:id="rId52"/>
      <p:boldItalic r:id="rId53"/>
    </p:embeddedFont>
    <p:embeddedFont>
      <p:font typeface="Fjalla One" panose="02010600030101010101" charset="0"/>
      <p:regular r:id="rId54"/>
    </p:embeddedFont>
    <p:embeddedFont>
      <p:font typeface="Gloria Hallelujah" panose="02010600030101010101" charset="0"/>
      <p:regular r:id="rId55"/>
    </p:embeddedFont>
    <p:embeddedFont>
      <p:font typeface="Proxima Nova" panose="02010600030101010101" charset="0"/>
      <p:regular r:id="rId56"/>
      <p:bold r:id="rId57"/>
      <p:italic r:id="rId58"/>
      <p:boldItalic r:id="rId59"/>
    </p:embeddedFont>
    <p:embeddedFont>
      <p:font typeface="Proxima Nova Semibold" panose="02010600030101010101" charset="0"/>
      <p:regular r:id="rId60"/>
      <p:bold r:id="rId61"/>
      <p:boldItalic r:id="rId62"/>
    </p:embeddedFont>
    <p:embeddedFont>
      <p:font typeface="Roboto" panose="02010600030101010101" charset="0"/>
      <p:regular r:id="rId63"/>
      <p:bold r:id="rId64"/>
      <p:italic r:id="rId65"/>
      <p:boldItalic r:id="rId66"/>
    </p:embeddedFont>
    <p:embeddedFont>
      <p:font typeface="Roboto Medium" panose="02010600030101010101" charset="0"/>
      <p:regular r:id="rId67"/>
      <p:bold r:id="rId68"/>
      <p:italic r:id="rId69"/>
      <p:boldItalic r:id="rId7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896166-C00B-4013-9BC2-1189BF2D2668}">
  <a:tblStyle styleId="{1E896166-C00B-4013-9BC2-1189BF2D26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F163CA4-013B-401F-BFBC-87EAE919A46F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CF3"/>
          </a:solidFill>
        </a:fill>
      </a:tcStyle>
    </a:wholeTbl>
    <a:band1H>
      <a:tcTxStyle/>
      <a:tcStyle>
        <a:tcBdr/>
        <a:fill>
          <a:solidFill>
            <a:srgbClr val="CBD7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7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74FFFBB-42A5-4BC8-AD5C-508A8A59D9E9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7E8"/>
          </a:solidFill>
        </a:fill>
      </a:tcStyle>
    </a:wholeTbl>
    <a:band1H>
      <a:tcTxStyle/>
      <a:tcStyle>
        <a:tcBdr/>
        <a:fill>
          <a:solidFill>
            <a:srgbClr val="CECB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CB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E1C9A0-FE33-4B59-B994-E5676E79518C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7E7"/>
          </a:solidFill>
        </a:fill>
      </a:tcStyle>
    </a:wholeTbl>
    <a:band1H>
      <a:tcTxStyle/>
      <a:tcStyle>
        <a:tcBdr/>
        <a:fill>
          <a:solidFill>
            <a:srgbClr val="E8CC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C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98BD063-8FA3-4385-9CE0-3113F91EA820}" styleName="Table_4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FE6"/>
          </a:solidFill>
        </a:fill>
      </a:tcStyle>
    </a:wholeTbl>
    <a:band1H>
      <a:tcTxStyle/>
      <a:tcStyle>
        <a:tcBdr/>
        <a:fill>
          <a:solidFill>
            <a:srgbClr val="FAD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AD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452EDD2-A964-4B3C-9387-690B664AA074}" styleName="Table_5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ED"/>
          </a:solidFill>
        </a:fill>
      </a:tcStyle>
    </a:wholeTbl>
    <a:band1H>
      <a:tcTxStyle/>
      <a:tcStyle>
        <a:tcBdr/>
        <a:fill>
          <a:solidFill>
            <a:srgbClr val="CADF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F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1FE35F7-B7B4-4A13-BA0D-975F85B2EF92}" styleName="Table_6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F3E9"/>
          </a:solidFill>
        </a:fill>
      </a:tcStyle>
    </a:wholeTbl>
    <a:band1H>
      <a:tcTxStyle/>
      <a:tcStyle>
        <a:tcBdr/>
        <a:fill>
          <a:solidFill>
            <a:srgbClr val="DEE7D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EE7D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FC81071-1E80-4A84-B41E-2842EFCBD67C}" styleName="Table_7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F0F0"/>
          </a:solidFill>
        </a:fill>
      </a:tcStyle>
    </a:wholeTbl>
    <a:band1H>
      <a:tcTxStyle/>
      <a:tcStyle>
        <a:tcBdr/>
        <a:fill>
          <a:solidFill>
            <a:srgbClr val="DCE0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CE0E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274F1E9-9046-47DC-B2C5-966D1054A3AF}" styleName="Table_8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EF0F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EF0F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eCell>
    <a:sw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0E43A7F-BFF9-47AA-B4BB-4B27F8D981F2}" styleName="Table_9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EF0F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EF0F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eCell>
    <a:sw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748AA92-3186-4968-9698-710CA82546BE}" styleName="Table_1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EF0F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EF0F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eCell>
    <a:sw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DFD83FC-2B31-4C5F-A8DF-8094B96A491D}" styleName="Table_1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EF0F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EF0F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eCell>
    <a:sw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5838A5F-FEB6-40EA-BFEF-D9A1B5F8058F}" styleName="Table_1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EF0F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EF0F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eCell>
    <a:sw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12EEFAF-CE89-4F37-B4CA-08F72C8C3FD5}" styleName="Table_1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EF0F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EF0F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eCell>
    <a:sw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63" Type="http://schemas.openxmlformats.org/officeDocument/2006/relationships/font" Target="fonts/font26.fntdata"/><Relationship Id="rId68" Type="http://schemas.openxmlformats.org/officeDocument/2006/relationships/font" Target="fonts/font3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font" Target="fonts/font21.fntdata"/><Relationship Id="rId66" Type="http://schemas.openxmlformats.org/officeDocument/2006/relationships/font" Target="fonts/font29.fntdata"/><Relationship Id="rId74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font" Target="fonts/font24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64" Type="http://schemas.openxmlformats.org/officeDocument/2006/relationships/font" Target="fonts/font27.fntdata"/><Relationship Id="rId69" Type="http://schemas.openxmlformats.org/officeDocument/2006/relationships/font" Target="fonts/font32.fntdata"/><Relationship Id="rId8" Type="http://schemas.openxmlformats.org/officeDocument/2006/relationships/slide" Target="slides/slide5.xml"/><Relationship Id="rId51" Type="http://schemas.openxmlformats.org/officeDocument/2006/relationships/font" Target="fonts/font14.fntdata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font" Target="fonts/font22.fntdata"/><Relationship Id="rId67" Type="http://schemas.openxmlformats.org/officeDocument/2006/relationships/font" Target="fonts/font30.fntdata"/><Relationship Id="rId20" Type="http://schemas.openxmlformats.org/officeDocument/2006/relationships/slide" Target="slides/slide17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62" Type="http://schemas.openxmlformats.org/officeDocument/2006/relationships/font" Target="fonts/font25.fntdata"/><Relationship Id="rId70" Type="http://schemas.openxmlformats.org/officeDocument/2006/relationships/font" Target="fonts/font3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font" Target="fonts/font23.fntdata"/><Relationship Id="rId65" Type="http://schemas.openxmlformats.org/officeDocument/2006/relationships/font" Target="fonts/font28.fntdata"/><Relationship Id="rId73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font" Target="fonts/font2.fntdata"/><Relationship Id="rId34" Type="http://schemas.openxmlformats.org/officeDocument/2006/relationships/slide" Target="slides/slide31.xml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7" Type="http://schemas.openxmlformats.org/officeDocument/2006/relationships/slide" Target="slides/slide4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86e6cb3fd9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86e6cb3fd9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86e6cb3fd9_0_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86e6cb3fd9_0_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86e6cb3fd9_0_9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86e6cb3fd9_0_9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86e6cb3fd9_0_1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86e6cb3fd9_0_1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6e6cb3fd9_0_1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6e6cb3fd9_0_1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86e6cb3fd9_0_1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86e6cb3fd9_0_1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86e6cb3fd9_0_1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86e6cb3fd9_0_1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86e6cb3fd9_0_1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86e6cb3fd9_0_16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86e6cb3fd9_0_2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86e6cb3fd9_0_2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g8087c028a0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9" name="Google Shape;1079;g8087c028a0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86e6cb3fd9_0_1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86e6cb3fd9_0_1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6e6cb3fd9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6e6cb3fd9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g86e6cb3fd9_0_1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6" name="Google Shape;1226;g86e6cb3fd9_0_1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86e6cb3fd9_0_1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4" name="Google Shape;1284;g86e6cb3fd9_0_1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g86e6cb3fd9_0_1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0" name="Google Shape;1300;g86e6cb3fd9_0_1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86e6cb3fd9_0_20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86e6cb3fd9_0_20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86e6cb3fd9_0_1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86e6cb3fd9_0_1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g858c5bdbcc_0_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8" name="Google Shape;1468;g858c5bdbcc_0_5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g858c5bdbcc_0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5" name="Google Shape;1485;g858c5bdbcc_0_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g858c5bdbcc_0_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6" name="Google Shape;1496;g858c5bdbcc_0_7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g858c5bdbcc_0_9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7" name="Google Shape;1507;g858c5bdbcc_0_9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858c5bdbcc_0_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858c5bdbcc_0_9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6e6cb3fd9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86e6cb3fd9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g858c5bdbcc_0_1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g858c5bdbcc_0_1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g858c5bdbcc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9" name="Google Shape;1549;g858c5bdbcc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2" name="Google Shape;14502;g8b02e5f1d2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3" name="Google Shape;14503;g8b02e5f1d2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9" name="Google Shape;9829;g5ee62ca137_2_9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0" name="Google Shape;9830;g5ee62ca137_2_9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644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6e6cb3fd9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6e6cb3fd9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8087c028a0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8087c028a0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86e6cb3fd9_0_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86e6cb3fd9_0_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86e6cb3fd9_0_7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86e6cb3fd9_0_7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86e6cb3fd9_0_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86e6cb3fd9_0_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86e6cb3fd9_0_8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86e6cb3fd9_0_8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304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9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65602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141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atppt.com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greatppt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15"/>
          <p:cNvGrpSpPr/>
          <p:nvPr/>
        </p:nvGrpSpPr>
        <p:grpSpPr>
          <a:xfrm>
            <a:off x="713257" y="2085789"/>
            <a:ext cx="7720556" cy="325834"/>
            <a:chOff x="713257" y="2085789"/>
            <a:chExt cx="7720556" cy="325834"/>
          </a:xfrm>
        </p:grpSpPr>
        <p:sp>
          <p:nvSpPr>
            <p:cNvPr id="56" name="Google Shape;56;p15"/>
            <p:cNvSpPr/>
            <p:nvPr/>
          </p:nvSpPr>
          <p:spPr>
            <a:xfrm>
              <a:off x="713257" y="2085789"/>
              <a:ext cx="7720556" cy="325725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" name="Google Shape;57;p15"/>
            <p:cNvSpPr txBox="1"/>
            <p:nvPr/>
          </p:nvSpPr>
          <p:spPr>
            <a:xfrm flipH="1">
              <a:off x="890071" y="2085823"/>
              <a:ext cx="993600" cy="32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283450" rIns="91425" bIns="91425" anchor="ctr" anchorCtr="0">
              <a:noAutofit/>
            </a:bodyPr>
            <a:lstStyle/>
            <a:p>
              <a:pPr marL="9144" marR="9144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2</a:t>
              </a:r>
              <a:endParaRPr sz="13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8" name="Google Shape;58;p15"/>
          <p:cNvGrpSpPr/>
          <p:nvPr/>
        </p:nvGrpSpPr>
        <p:grpSpPr>
          <a:xfrm>
            <a:off x="713257" y="1434519"/>
            <a:ext cx="7720556" cy="325831"/>
            <a:chOff x="713257" y="1434519"/>
            <a:chExt cx="7720556" cy="325831"/>
          </a:xfrm>
        </p:grpSpPr>
        <p:sp>
          <p:nvSpPr>
            <p:cNvPr id="59" name="Google Shape;59;p15"/>
            <p:cNvSpPr/>
            <p:nvPr/>
          </p:nvSpPr>
          <p:spPr>
            <a:xfrm>
              <a:off x="713257" y="1434519"/>
              <a:ext cx="7720556" cy="325725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" name="Google Shape;60;p15"/>
            <p:cNvSpPr txBox="1"/>
            <p:nvPr/>
          </p:nvSpPr>
          <p:spPr>
            <a:xfrm flipH="1">
              <a:off x="890071" y="1434550"/>
              <a:ext cx="993600" cy="32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283450" rIns="91425" bIns="91425" anchor="ctr" anchorCtr="0">
              <a:noAutofit/>
            </a:bodyPr>
            <a:lstStyle/>
            <a:p>
              <a:pPr marL="9144" marR="9144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1</a:t>
              </a:r>
              <a:endParaRPr sz="13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1" name="Google Shape;61;p15"/>
          <p:cNvGrpSpPr/>
          <p:nvPr/>
        </p:nvGrpSpPr>
        <p:grpSpPr>
          <a:xfrm>
            <a:off x="713303" y="2737059"/>
            <a:ext cx="7720556" cy="325827"/>
            <a:chOff x="713303" y="2737059"/>
            <a:chExt cx="7720556" cy="325827"/>
          </a:xfrm>
        </p:grpSpPr>
        <p:sp>
          <p:nvSpPr>
            <p:cNvPr id="62" name="Google Shape;62;p15"/>
            <p:cNvSpPr/>
            <p:nvPr/>
          </p:nvSpPr>
          <p:spPr>
            <a:xfrm>
              <a:off x="713303" y="2737059"/>
              <a:ext cx="7720556" cy="325725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" name="Google Shape;63;p15"/>
            <p:cNvSpPr txBox="1"/>
            <p:nvPr/>
          </p:nvSpPr>
          <p:spPr>
            <a:xfrm flipH="1">
              <a:off x="890071" y="2737085"/>
              <a:ext cx="993600" cy="32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283450" rIns="91425" bIns="91425" anchor="ctr" anchorCtr="0">
              <a:noAutofit/>
            </a:bodyPr>
            <a:lstStyle/>
            <a:p>
              <a:pPr marL="9144" marR="9144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3</a:t>
              </a:r>
              <a:endParaRPr sz="13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4" name="Google Shape;64;p15"/>
          <p:cNvGrpSpPr/>
          <p:nvPr/>
        </p:nvGrpSpPr>
        <p:grpSpPr>
          <a:xfrm>
            <a:off x="713303" y="3388328"/>
            <a:ext cx="7720556" cy="325820"/>
            <a:chOff x="713303" y="3388328"/>
            <a:chExt cx="7720556" cy="325820"/>
          </a:xfrm>
        </p:grpSpPr>
        <p:sp>
          <p:nvSpPr>
            <p:cNvPr id="65" name="Google Shape;65;p15"/>
            <p:cNvSpPr/>
            <p:nvPr/>
          </p:nvSpPr>
          <p:spPr>
            <a:xfrm>
              <a:off x="713303" y="3388328"/>
              <a:ext cx="7720556" cy="325725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" name="Google Shape;66;p15"/>
            <p:cNvSpPr txBox="1"/>
            <p:nvPr/>
          </p:nvSpPr>
          <p:spPr>
            <a:xfrm flipH="1">
              <a:off x="890071" y="3388348"/>
              <a:ext cx="993600" cy="32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283450" rIns="91425" bIns="91425" anchor="ctr" anchorCtr="0">
              <a:noAutofit/>
            </a:bodyPr>
            <a:lstStyle/>
            <a:p>
              <a:pPr marL="9144" marR="9144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4</a:t>
              </a:r>
              <a:endParaRPr sz="13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7" name="Google Shape;67;p15"/>
          <p:cNvGrpSpPr/>
          <p:nvPr/>
        </p:nvGrpSpPr>
        <p:grpSpPr>
          <a:xfrm>
            <a:off x="713303" y="4039599"/>
            <a:ext cx="7720556" cy="325803"/>
            <a:chOff x="713303" y="4039599"/>
            <a:chExt cx="7720556" cy="325803"/>
          </a:xfrm>
        </p:grpSpPr>
        <p:sp>
          <p:nvSpPr>
            <p:cNvPr id="68" name="Google Shape;68;p15"/>
            <p:cNvSpPr/>
            <p:nvPr/>
          </p:nvSpPr>
          <p:spPr>
            <a:xfrm>
              <a:off x="713303" y="4039599"/>
              <a:ext cx="7720556" cy="325725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" name="Google Shape;69;p15"/>
            <p:cNvSpPr txBox="1"/>
            <p:nvPr/>
          </p:nvSpPr>
          <p:spPr>
            <a:xfrm flipH="1">
              <a:off x="890071" y="4039601"/>
              <a:ext cx="993600" cy="32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283450" rIns="91425" bIns="91425" anchor="ctr" anchorCtr="0">
              <a:noAutofit/>
            </a:bodyPr>
            <a:lstStyle/>
            <a:p>
              <a:pPr marL="9144" marR="9144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WEEK 5</a:t>
              </a:r>
              <a:endParaRPr sz="13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 Infographics</a:t>
            </a:r>
            <a:endParaRPr/>
          </a:p>
        </p:txBody>
      </p:sp>
      <p:grpSp>
        <p:nvGrpSpPr>
          <p:cNvPr id="71" name="Google Shape;71;p15"/>
          <p:cNvGrpSpPr/>
          <p:nvPr/>
        </p:nvGrpSpPr>
        <p:grpSpPr>
          <a:xfrm>
            <a:off x="3150972" y="1197286"/>
            <a:ext cx="549092" cy="3405302"/>
            <a:chOff x="2463014" y="1197286"/>
            <a:chExt cx="549092" cy="3405302"/>
          </a:xfrm>
        </p:grpSpPr>
        <p:sp>
          <p:nvSpPr>
            <p:cNvPr id="72" name="Google Shape;72;p15"/>
            <p:cNvSpPr/>
            <p:nvPr/>
          </p:nvSpPr>
          <p:spPr>
            <a:xfrm>
              <a:off x="2463014" y="1197286"/>
              <a:ext cx="549092" cy="3405302"/>
            </a:xfrm>
            <a:prstGeom prst="rect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" name="Google Shape;73;p15"/>
            <p:cNvSpPr txBox="1"/>
            <p:nvPr/>
          </p:nvSpPr>
          <p:spPr>
            <a:xfrm flipH="1">
              <a:off x="2470721" y="1280559"/>
              <a:ext cx="522745" cy="453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27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" name="Google Shape;74;p15"/>
            <p:cNvSpPr txBox="1"/>
            <p:nvPr/>
          </p:nvSpPr>
          <p:spPr>
            <a:xfrm flipH="1">
              <a:off x="2470721" y="1927060"/>
              <a:ext cx="522745" cy="453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" name="Google Shape;75;p15"/>
            <p:cNvSpPr txBox="1"/>
            <p:nvPr/>
          </p:nvSpPr>
          <p:spPr>
            <a:xfrm flipH="1">
              <a:off x="2470721" y="2573561"/>
              <a:ext cx="522745" cy="453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" name="Google Shape;76;p15"/>
            <p:cNvSpPr txBox="1"/>
            <p:nvPr/>
          </p:nvSpPr>
          <p:spPr>
            <a:xfrm flipH="1">
              <a:off x="2470721" y="3223097"/>
              <a:ext cx="522745" cy="453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17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" name="Google Shape;77;p15"/>
            <p:cNvSpPr txBox="1"/>
            <p:nvPr/>
          </p:nvSpPr>
          <p:spPr>
            <a:xfrm flipH="1">
              <a:off x="2470721" y="3867150"/>
              <a:ext cx="522745" cy="453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24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8" name="Google Shape;78;p15"/>
          <p:cNvGrpSpPr/>
          <p:nvPr/>
        </p:nvGrpSpPr>
        <p:grpSpPr>
          <a:xfrm>
            <a:off x="4972669" y="1197300"/>
            <a:ext cx="549000" cy="3405300"/>
            <a:chOff x="3725400" y="1197300"/>
            <a:chExt cx="549000" cy="3405300"/>
          </a:xfrm>
        </p:grpSpPr>
        <p:sp>
          <p:nvSpPr>
            <p:cNvPr id="79" name="Google Shape;79;p15"/>
            <p:cNvSpPr/>
            <p:nvPr/>
          </p:nvSpPr>
          <p:spPr>
            <a:xfrm>
              <a:off x="3725400" y="1197300"/>
              <a:ext cx="549000" cy="3405300"/>
            </a:xfrm>
            <a:prstGeom prst="rect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" name="Google Shape;80;p15"/>
            <p:cNvSpPr txBox="1"/>
            <p:nvPr/>
          </p:nvSpPr>
          <p:spPr>
            <a:xfrm flipH="1">
              <a:off x="3735524" y="1280573"/>
              <a:ext cx="522600" cy="4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29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" name="Google Shape;81;p15"/>
            <p:cNvSpPr txBox="1"/>
            <p:nvPr/>
          </p:nvSpPr>
          <p:spPr>
            <a:xfrm flipH="1">
              <a:off x="3735524" y="1927073"/>
              <a:ext cx="522600" cy="4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" name="Google Shape;82;p15"/>
            <p:cNvSpPr txBox="1"/>
            <p:nvPr/>
          </p:nvSpPr>
          <p:spPr>
            <a:xfrm flipH="1">
              <a:off x="3735524" y="2573574"/>
              <a:ext cx="522600" cy="4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12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" name="Google Shape;83;p15"/>
            <p:cNvSpPr txBox="1"/>
            <p:nvPr/>
          </p:nvSpPr>
          <p:spPr>
            <a:xfrm flipH="1">
              <a:off x="3735524" y="3223110"/>
              <a:ext cx="522600" cy="4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19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" name="Google Shape;84;p15"/>
            <p:cNvSpPr txBox="1"/>
            <p:nvPr/>
          </p:nvSpPr>
          <p:spPr>
            <a:xfrm flipH="1">
              <a:off x="3735524" y="3867162"/>
              <a:ext cx="522600" cy="4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26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5" name="Google Shape;85;p15"/>
          <p:cNvGrpSpPr/>
          <p:nvPr/>
        </p:nvGrpSpPr>
        <p:grpSpPr>
          <a:xfrm>
            <a:off x="5883426" y="1197286"/>
            <a:ext cx="549000" cy="3405300"/>
            <a:chOff x="4987785" y="1197286"/>
            <a:chExt cx="549000" cy="3405300"/>
          </a:xfrm>
        </p:grpSpPr>
        <p:sp>
          <p:nvSpPr>
            <p:cNvPr id="86" name="Google Shape;86;p15"/>
            <p:cNvSpPr/>
            <p:nvPr/>
          </p:nvSpPr>
          <p:spPr>
            <a:xfrm>
              <a:off x="4987785" y="1197286"/>
              <a:ext cx="549000" cy="3405300"/>
            </a:xfrm>
            <a:prstGeom prst="rect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" name="Google Shape;87;p15"/>
            <p:cNvSpPr txBox="1"/>
            <p:nvPr/>
          </p:nvSpPr>
          <p:spPr>
            <a:xfrm flipH="1">
              <a:off x="4990202" y="1280559"/>
              <a:ext cx="522600" cy="4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30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" name="Google Shape;88;p15"/>
            <p:cNvSpPr txBox="1"/>
            <p:nvPr/>
          </p:nvSpPr>
          <p:spPr>
            <a:xfrm flipH="1">
              <a:off x="4990202" y="1927060"/>
              <a:ext cx="522600" cy="4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6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" name="Google Shape;89;p15"/>
            <p:cNvSpPr txBox="1"/>
            <p:nvPr/>
          </p:nvSpPr>
          <p:spPr>
            <a:xfrm flipH="1">
              <a:off x="4990202" y="2573561"/>
              <a:ext cx="522600" cy="4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13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" name="Google Shape;90;p15"/>
            <p:cNvSpPr txBox="1"/>
            <p:nvPr/>
          </p:nvSpPr>
          <p:spPr>
            <a:xfrm flipH="1">
              <a:off x="4990202" y="3223097"/>
              <a:ext cx="522600" cy="4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20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" name="Google Shape;91;p15"/>
            <p:cNvSpPr txBox="1"/>
            <p:nvPr/>
          </p:nvSpPr>
          <p:spPr>
            <a:xfrm flipH="1">
              <a:off x="4990202" y="3867150"/>
              <a:ext cx="522600" cy="4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27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2" name="Google Shape;92;p15"/>
          <p:cNvGrpSpPr/>
          <p:nvPr/>
        </p:nvGrpSpPr>
        <p:grpSpPr>
          <a:xfrm>
            <a:off x="6794183" y="1197286"/>
            <a:ext cx="549000" cy="3405300"/>
            <a:chOff x="6002400" y="1197286"/>
            <a:chExt cx="549000" cy="3405300"/>
          </a:xfrm>
        </p:grpSpPr>
        <p:sp>
          <p:nvSpPr>
            <p:cNvPr id="93" name="Google Shape;93;p15"/>
            <p:cNvSpPr/>
            <p:nvPr/>
          </p:nvSpPr>
          <p:spPr>
            <a:xfrm>
              <a:off x="6002400" y="1197286"/>
              <a:ext cx="549000" cy="3405300"/>
            </a:xfrm>
            <a:prstGeom prst="rect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" name="Google Shape;94;p15"/>
            <p:cNvSpPr txBox="1"/>
            <p:nvPr/>
          </p:nvSpPr>
          <p:spPr>
            <a:xfrm flipH="1">
              <a:off x="6010264" y="1280559"/>
              <a:ext cx="522600" cy="4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31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" name="Google Shape;95;p15"/>
            <p:cNvSpPr txBox="1"/>
            <p:nvPr/>
          </p:nvSpPr>
          <p:spPr>
            <a:xfrm flipH="1">
              <a:off x="6010264" y="1927060"/>
              <a:ext cx="522600" cy="4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7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" name="Google Shape;96;p15"/>
            <p:cNvSpPr txBox="1"/>
            <p:nvPr/>
          </p:nvSpPr>
          <p:spPr>
            <a:xfrm flipH="1">
              <a:off x="6010264" y="2573561"/>
              <a:ext cx="522600" cy="4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14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7" name="Google Shape;97;p15"/>
            <p:cNvSpPr txBox="1"/>
            <p:nvPr/>
          </p:nvSpPr>
          <p:spPr>
            <a:xfrm flipH="1">
              <a:off x="6010264" y="3223097"/>
              <a:ext cx="522600" cy="4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21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" name="Google Shape;98;p15"/>
            <p:cNvSpPr txBox="1"/>
            <p:nvPr/>
          </p:nvSpPr>
          <p:spPr>
            <a:xfrm flipH="1">
              <a:off x="6010264" y="3867150"/>
              <a:ext cx="522600" cy="4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28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9" name="Google Shape;99;p15"/>
          <p:cNvGrpSpPr/>
          <p:nvPr/>
        </p:nvGrpSpPr>
        <p:grpSpPr>
          <a:xfrm>
            <a:off x="7704940" y="1197286"/>
            <a:ext cx="549000" cy="3405300"/>
            <a:chOff x="7296640" y="1197286"/>
            <a:chExt cx="549000" cy="3405300"/>
          </a:xfrm>
        </p:grpSpPr>
        <p:sp>
          <p:nvSpPr>
            <p:cNvPr id="100" name="Google Shape;100;p15"/>
            <p:cNvSpPr/>
            <p:nvPr/>
          </p:nvSpPr>
          <p:spPr>
            <a:xfrm>
              <a:off x="7296640" y="1197286"/>
              <a:ext cx="549000" cy="3405300"/>
            </a:xfrm>
            <a:prstGeom prst="rect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" name="Google Shape;101;p15"/>
            <p:cNvSpPr txBox="1"/>
            <p:nvPr/>
          </p:nvSpPr>
          <p:spPr>
            <a:xfrm flipH="1">
              <a:off x="7309960" y="1280559"/>
              <a:ext cx="522600" cy="4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" name="Google Shape;102;p15"/>
            <p:cNvSpPr txBox="1"/>
            <p:nvPr/>
          </p:nvSpPr>
          <p:spPr>
            <a:xfrm flipH="1">
              <a:off x="7309960" y="1927060"/>
              <a:ext cx="522600" cy="4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8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" name="Google Shape;103;p15"/>
            <p:cNvSpPr txBox="1"/>
            <p:nvPr/>
          </p:nvSpPr>
          <p:spPr>
            <a:xfrm flipH="1">
              <a:off x="7309960" y="2573561"/>
              <a:ext cx="522600" cy="4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15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" name="Google Shape;104;p15"/>
            <p:cNvSpPr txBox="1"/>
            <p:nvPr/>
          </p:nvSpPr>
          <p:spPr>
            <a:xfrm flipH="1">
              <a:off x="7309960" y="3223097"/>
              <a:ext cx="522600" cy="4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22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5" name="Google Shape;105;p15"/>
            <p:cNvSpPr txBox="1"/>
            <p:nvPr/>
          </p:nvSpPr>
          <p:spPr>
            <a:xfrm flipH="1">
              <a:off x="7309960" y="3867150"/>
              <a:ext cx="522600" cy="4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29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6" name="Google Shape;106;p15"/>
          <p:cNvGrpSpPr/>
          <p:nvPr/>
        </p:nvGrpSpPr>
        <p:grpSpPr>
          <a:xfrm>
            <a:off x="4061821" y="1197286"/>
            <a:ext cx="549092" cy="3405302"/>
            <a:chOff x="3094204" y="1197286"/>
            <a:chExt cx="549092" cy="3405302"/>
          </a:xfrm>
        </p:grpSpPr>
        <p:sp>
          <p:nvSpPr>
            <p:cNvPr id="107" name="Google Shape;107;p15"/>
            <p:cNvSpPr/>
            <p:nvPr/>
          </p:nvSpPr>
          <p:spPr>
            <a:xfrm>
              <a:off x="3094204" y="1197286"/>
              <a:ext cx="549092" cy="3405302"/>
            </a:xfrm>
            <a:prstGeom prst="rect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8" name="Google Shape;108;p15"/>
            <p:cNvSpPr txBox="1"/>
            <p:nvPr/>
          </p:nvSpPr>
          <p:spPr>
            <a:xfrm flipH="1">
              <a:off x="3101928" y="1927060"/>
              <a:ext cx="522745" cy="453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" name="Google Shape;109;p15"/>
            <p:cNvSpPr txBox="1"/>
            <p:nvPr/>
          </p:nvSpPr>
          <p:spPr>
            <a:xfrm flipH="1">
              <a:off x="3101928" y="2573561"/>
              <a:ext cx="522745" cy="453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11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" name="Google Shape;110;p15"/>
            <p:cNvSpPr txBox="1"/>
            <p:nvPr/>
          </p:nvSpPr>
          <p:spPr>
            <a:xfrm flipH="1">
              <a:off x="3101928" y="3223097"/>
              <a:ext cx="522745" cy="453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18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1" name="Google Shape;111;p15"/>
            <p:cNvSpPr txBox="1"/>
            <p:nvPr/>
          </p:nvSpPr>
          <p:spPr>
            <a:xfrm flipH="1">
              <a:off x="3101928" y="3867150"/>
              <a:ext cx="522745" cy="453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25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2" name="Google Shape;112;p15"/>
            <p:cNvSpPr txBox="1"/>
            <p:nvPr/>
          </p:nvSpPr>
          <p:spPr>
            <a:xfrm flipH="1">
              <a:off x="3101923" y="1280559"/>
              <a:ext cx="522745" cy="453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28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3" name="Google Shape;113;p15"/>
          <p:cNvGrpSpPr/>
          <p:nvPr/>
        </p:nvGrpSpPr>
        <p:grpSpPr>
          <a:xfrm>
            <a:off x="2240124" y="1197286"/>
            <a:ext cx="549092" cy="3405302"/>
            <a:chOff x="1831824" y="1197286"/>
            <a:chExt cx="549092" cy="3405302"/>
          </a:xfrm>
        </p:grpSpPr>
        <p:sp>
          <p:nvSpPr>
            <p:cNvPr id="114" name="Google Shape;114;p15"/>
            <p:cNvSpPr/>
            <p:nvPr/>
          </p:nvSpPr>
          <p:spPr>
            <a:xfrm>
              <a:off x="1831824" y="1197286"/>
              <a:ext cx="549092" cy="3405302"/>
            </a:xfrm>
            <a:prstGeom prst="rect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" name="Google Shape;115;p15"/>
            <p:cNvSpPr txBox="1"/>
            <p:nvPr/>
          </p:nvSpPr>
          <p:spPr>
            <a:xfrm flipH="1">
              <a:off x="1852711" y="1280559"/>
              <a:ext cx="522745" cy="453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26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" name="Google Shape;116;p15"/>
            <p:cNvSpPr txBox="1"/>
            <p:nvPr/>
          </p:nvSpPr>
          <p:spPr>
            <a:xfrm flipH="1">
              <a:off x="1852711" y="1927060"/>
              <a:ext cx="522745" cy="453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7" name="Google Shape;117;p15"/>
            <p:cNvSpPr txBox="1"/>
            <p:nvPr/>
          </p:nvSpPr>
          <p:spPr>
            <a:xfrm flipH="1">
              <a:off x="1852711" y="2573561"/>
              <a:ext cx="522745" cy="453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9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8" name="Google Shape;118;p15"/>
            <p:cNvSpPr txBox="1"/>
            <p:nvPr/>
          </p:nvSpPr>
          <p:spPr>
            <a:xfrm flipH="1">
              <a:off x="1852711" y="3223097"/>
              <a:ext cx="522745" cy="453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16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" name="Google Shape;119;p15"/>
            <p:cNvSpPr txBox="1"/>
            <p:nvPr/>
          </p:nvSpPr>
          <p:spPr>
            <a:xfrm flipH="1">
              <a:off x="1852711" y="3867150"/>
              <a:ext cx="522745" cy="453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23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0" name="Google Shape;120;p15"/>
          <p:cNvGrpSpPr/>
          <p:nvPr/>
        </p:nvGrpSpPr>
        <p:grpSpPr>
          <a:xfrm>
            <a:off x="3151017" y="3556664"/>
            <a:ext cx="2370655" cy="157500"/>
            <a:chOff x="3151017" y="3556664"/>
            <a:chExt cx="2370655" cy="157500"/>
          </a:xfrm>
        </p:grpSpPr>
        <p:sp>
          <p:nvSpPr>
            <p:cNvPr id="121" name="Google Shape;121;p15"/>
            <p:cNvSpPr/>
            <p:nvPr/>
          </p:nvSpPr>
          <p:spPr>
            <a:xfrm>
              <a:off x="3151017" y="3556664"/>
              <a:ext cx="549000" cy="157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4972671" y="3556664"/>
              <a:ext cx="549000" cy="157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3" name="Google Shape;123;p15"/>
          <p:cNvSpPr/>
          <p:nvPr/>
        </p:nvSpPr>
        <p:spPr>
          <a:xfrm>
            <a:off x="3150771" y="4207950"/>
            <a:ext cx="2370900" cy="157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4" name="Google Shape;124;p15"/>
          <p:cNvGrpSpPr/>
          <p:nvPr/>
        </p:nvGrpSpPr>
        <p:grpSpPr>
          <a:xfrm>
            <a:off x="4064418" y="2905410"/>
            <a:ext cx="2368016" cy="157500"/>
            <a:chOff x="4064418" y="2905410"/>
            <a:chExt cx="2368016" cy="157500"/>
          </a:xfrm>
        </p:grpSpPr>
        <p:sp>
          <p:nvSpPr>
            <p:cNvPr id="125" name="Google Shape;125;p15"/>
            <p:cNvSpPr/>
            <p:nvPr/>
          </p:nvSpPr>
          <p:spPr>
            <a:xfrm>
              <a:off x="4064418" y="2905410"/>
              <a:ext cx="549000" cy="157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5883433" y="2905410"/>
              <a:ext cx="549000" cy="157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7" name="Google Shape;127;p15"/>
          <p:cNvGrpSpPr/>
          <p:nvPr/>
        </p:nvGrpSpPr>
        <p:grpSpPr>
          <a:xfrm>
            <a:off x="2240125" y="2254135"/>
            <a:ext cx="5103071" cy="157515"/>
            <a:chOff x="2240125" y="2254135"/>
            <a:chExt cx="5103071" cy="157515"/>
          </a:xfrm>
        </p:grpSpPr>
        <p:sp>
          <p:nvSpPr>
            <p:cNvPr id="128" name="Google Shape;128;p15"/>
            <p:cNvSpPr/>
            <p:nvPr/>
          </p:nvSpPr>
          <p:spPr>
            <a:xfrm>
              <a:off x="2240125" y="2254150"/>
              <a:ext cx="2370900" cy="157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6794196" y="2254135"/>
              <a:ext cx="549000" cy="157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0" name="Google Shape;130;p15"/>
          <p:cNvSpPr/>
          <p:nvPr/>
        </p:nvSpPr>
        <p:spPr>
          <a:xfrm>
            <a:off x="3150974" y="1602850"/>
            <a:ext cx="3281400" cy="15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 Infographics</a:t>
            </a:r>
            <a:endParaRPr/>
          </a:p>
        </p:txBody>
      </p:sp>
      <p:graphicFrame>
        <p:nvGraphicFramePr>
          <p:cNvPr id="549" name="Google Shape;549;p24"/>
          <p:cNvGraphicFramePr/>
          <p:nvPr/>
        </p:nvGraphicFramePr>
        <p:xfrm>
          <a:off x="717575" y="1410350"/>
          <a:ext cx="2318775" cy="3194350"/>
        </p:xfrm>
        <a:graphic>
          <a:graphicData uri="http://schemas.openxmlformats.org/drawingml/2006/table">
            <a:tbl>
              <a:tblPr>
                <a:noFill/>
                <a:tableStyleId>{1E896166-C00B-4013-9BC2-1189BF2D2668}</a:tableStyleId>
              </a:tblPr>
              <a:tblGrid>
                <a:gridCol w="231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JANUARY</a:t>
                      </a:r>
                      <a:endParaRPr sz="1600">
                        <a:solidFill>
                          <a:schemeClr val="accen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Monday</a:t>
                      </a:r>
                      <a:endParaRPr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15</a:t>
                      </a:r>
                      <a:endParaRPr sz="18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1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MARS</a:t>
                      </a:r>
                      <a:br>
                        <a:rPr lang="en" sz="1600">
                          <a:solidFill>
                            <a:srgbClr val="000000"/>
                          </a:solidFill>
                          <a:latin typeface="Fjalla One"/>
                          <a:ea typeface="Fjalla One"/>
                          <a:cs typeface="Fjalla One"/>
                          <a:sym typeface="Fjalla One"/>
                        </a:rPr>
                      </a:br>
                      <a:r>
                        <a:rPr lang="en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Despite being red, Mars is actually a cold place. It’s full of</a:t>
                      </a:r>
                      <a:endParaRPr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iron oxide dust</a:t>
                      </a:r>
                      <a:endParaRPr/>
                    </a:p>
                  </a:txBody>
                  <a:tcPr marL="274300" marR="274300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50" name="Google Shape;550;p24"/>
          <p:cNvGraphicFramePr/>
          <p:nvPr/>
        </p:nvGraphicFramePr>
        <p:xfrm>
          <a:off x="6107600" y="1410350"/>
          <a:ext cx="2318775" cy="3194350"/>
        </p:xfrm>
        <a:graphic>
          <a:graphicData uri="http://schemas.openxmlformats.org/drawingml/2006/table">
            <a:tbl>
              <a:tblPr>
                <a:noFill/>
                <a:tableStyleId>{1E896166-C00B-4013-9BC2-1189BF2D2668}</a:tableStyleId>
              </a:tblPr>
              <a:tblGrid>
                <a:gridCol w="231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6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MARCH</a:t>
                      </a:r>
                      <a:endParaRPr sz="1600">
                        <a:solidFill>
                          <a:schemeClr val="accent6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Friday</a:t>
                      </a:r>
                      <a:endParaRPr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28</a:t>
                      </a:r>
                      <a:endParaRPr sz="18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1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SATURN</a:t>
                      </a:r>
                      <a:br>
                        <a:rPr lang="en" sz="1600">
                          <a:solidFill>
                            <a:srgbClr val="000000"/>
                          </a:solidFill>
                          <a:latin typeface="Fjalla One"/>
                          <a:ea typeface="Fjalla One"/>
                          <a:cs typeface="Fjalla One"/>
                          <a:sym typeface="Fjalla One"/>
                        </a:rPr>
                      </a:b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 is the ringed one. It’s a gas giant, composed mostly of hydrogen and helium</a:t>
                      </a:r>
                      <a:endParaRPr>
                        <a:solidFill>
                          <a:srgbClr val="000000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274300" marR="274300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51" name="Google Shape;551;p24"/>
          <p:cNvGraphicFramePr/>
          <p:nvPr/>
        </p:nvGraphicFramePr>
        <p:xfrm>
          <a:off x="3412588" y="1410350"/>
          <a:ext cx="2318775" cy="3194350"/>
        </p:xfrm>
        <a:graphic>
          <a:graphicData uri="http://schemas.openxmlformats.org/drawingml/2006/table">
            <a:tbl>
              <a:tblPr>
                <a:noFill/>
                <a:tableStyleId>{1E896166-C00B-4013-9BC2-1189BF2D2668}</a:tableStyleId>
              </a:tblPr>
              <a:tblGrid>
                <a:gridCol w="231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5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FEBRUARY</a:t>
                      </a:r>
                      <a:endParaRPr sz="1600">
                        <a:solidFill>
                          <a:schemeClr val="accent5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Tuesday</a:t>
                      </a:r>
                      <a:endParaRPr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20</a:t>
                      </a:r>
                      <a:endParaRPr sz="18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1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JUPITER</a:t>
                      </a:r>
                      <a:br>
                        <a:rPr lang="en" sz="1600">
                          <a:solidFill>
                            <a:srgbClr val="000000"/>
                          </a:solidFill>
                          <a:latin typeface="Fjalla One"/>
                          <a:ea typeface="Fjalla One"/>
                          <a:cs typeface="Fjalla One"/>
                          <a:sym typeface="Fjalla One"/>
                        </a:rPr>
                      </a:br>
                      <a:r>
                        <a:rPr lang="en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a gas giant and also the fourth-brightest object in the sky</a:t>
                      </a:r>
                      <a:endParaRPr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300" marR="274300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" name="Google Shape;556;p25"/>
          <p:cNvGrpSpPr/>
          <p:nvPr/>
        </p:nvGrpSpPr>
        <p:grpSpPr>
          <a:xfrm>
            <a:off x="4004461" y="614101"/>
            <a:ext cx="4077240" cy="3915283"/>
            <a:chOff x="4004461" y="614101"/>
            <a:chExt cx="4077240" cy="3915283"/>
          </a:xfrm>
        </p:grpSpPr>
        <p:sp>
          <p:nvSpPr>
            <p:cNvPr id="557" name="Google Shape;557;p25"/>
            <p:cNvSpPr/>
            <p:nvPr/>
          </p:nvSpPr>
          <p:spPr>
            <a:xfrm>
              <a:off x="4004461" y="797187"/>
              <a:ext cx="4077240" cy="3732196"/>
            </a:xfrm>
            <a:custGeom>
              <a:avLst/>
              <a:gdLst/>
              <a:ahLst/>
              <a:cxnLst/>
              <a:rect l="l" t="t" r="r" b="b"/>
              <a:pathLst>
                <a:path w="163057" h="149258" extrusionOk="0">
                  <a:moveTo>
                    <a:pt x="6656" y="1"/>
                  </a:moveTo>
                  <a:cubicBezTo>
                    <a:pt x="2977" y="1"/>
                    <a:pt x="0" y="2989"/>
                    <a:pt x="0" y="6668"/>
                  </a:cubicBezTo>
                  <a:lnTo>
                    <a:pt x="0" y="142602"/>
                  </a:lnTo>
                  <a:cubicBezTo>
                    <a:pt x="0" y="146281"/>
                    <a:pt x="2977" y="149257"/>
                    <a:pt x="6656" y="149257"/>
                  </a:cubicBezTo>
                  <a:lnTo>
                    <a:pt x="156401" y="149257"/>
                  </a:lnTo>
                  <a:cubicBezTo>
                    <a:pt x="160080" y="149257"/>
                    <a:pt x="163056" y="146281"/>
                    <a:pt x="163056" y="142602"/>
                  </a:cubicBezTo>
                  <a:lnTo>
                    <a:pt x="163056" y="6668"/>
                  </a:lnTo>
                  <a:cubicBezTo>
                    <a:pt x="163056" y="2989"/>
                    <a:pt x="160080" y="1"/>
                    <a:pt x="156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5"/>
            <p:cNvSpPr/>
            <p:nvPr/>
          </p:nvSpPr>
          <p:spPr>
            <a:xfrm>
              <a:off x="4004461" y="822217"/>
              <a:ext cx="4077240" cy="3659532"/>
            </a:xfrm>
            <a:custGeom>
              <a:avLst/>
              <a:gdLst/>
              <a:ahLst/>
              <a:cxnLst/>
              <a:rect l="l" t="t" r="r" b="b"/>
              <a:pathLst>
                <a:path w="163057" h="146352" extrusionOk="0">
                  <a:moveTo>
                    <a:pt x="6656" y="0"/>
                  </a:moveTo>
                  <a:cubicBezTo>
                    <a:pt x="2977" y="0"/>
                    <a:pt x="0" y="2989"/>
                    <a:pt x="0" y="6668"/>
                  </a:cubicBezTo>
                  <a:lnTo>
                    <a:pt x="0" y="139684"/>
                  </a:lnTo>
                  <a:cubicBezTo>
                    <a:pt x="0" y="143363"/>
                    <a:pt x="2977" y="146351"/>
                    <a:pt x="6656" y="146351"/>
                  </a:cubicBezTo>
                  <a:lnTo>
                    <a:pt x="156401" y="146351"/>
                  </a:lnTo>
                  <a:cubicBezTo>
                    <a:pt x="160080" y="146351"/>
                    <a:pt x="163056" y="143363"/>
                    <a:pt x="163056" y="139684"/>
                  </a:cubicBezTo>
                  <a:lnTo>
                    <a:pt x="163056" y="6668"/>
                  </a:lnTo>
                  <a:cubicBezTo>
                    <a:pt x="163056" y="2989"/>
                    <a:pt x="160080" y="0"/>
                    <a:pt x="156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5"/>
            <p:cNvSpPr/>
            <p:nvPr/>
          </p:nvSpPr>
          <p:spPr>
            <a:xfrm>
              <a:off x="4004461" y="754929"/>
              <a:ext cx="4077240" cy="842243"/>
            </a:xfrm>
            <a:custGeom>
              <a:avLst/>
              <a:gdLst/>
              <a:ahLst/>
              <a:cxnLst/>
              <a:rect l="l" t="t" r="r" b="b"/>
              <a:pathLst>
                <a:path w="163057" h="33683" extrusionOk="0">
                  <a:moveTo>
                    <a:pt x="6656" y="0"/>
                  </a:moveTo>
                  <a:cubicBezTo>
                    <a:pt x="2977" y="0"/>
                    <a:pt x="0" y="2977"/>
                    <a:pt x="0" y="6656"/>
                  </a:cubicBezTo>
                  <a:lnTo>
                    <a:pt x="0" y="33683"/>
                  </a:lnTo>
                  <a:lnTo>
                    <a:pt x="163056" y="33683"/>
                  </a:lnTo>
                  <a:lnTo>
                    <a:pt x="163056" y="6656"/>
                  </a:lnTo>
                  <a:cubicBezTo>
                    <a:pt x="163056" y="2977"/>
                    <a:pt x="160080" y="0"/>
                    <a:pt x="15640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5"/>
            <p:cNvSpPr/>
            <p:nvPr/>
          </p:nvSpPr>
          <p:spPr>
            <a:xfrm>
              <a:off x="4398340" y="792436"/>
              <a:ext cx="226270" cy="226295"/>
            </a:xfrm>
            <a:custGeom>
              <a:avLst/>
              <a:gdLst/>
              <a:ahLst/>
              <a:cxnLst/>
              <a:rect l="l" t="t" r="r" b="b"/>
              <a:pathLst>
                <a:path w="9049" h="9050" extrusionOk="0">
                  <a:moveTo>
                    <a:pt x="4524" y="0"/>
                  </a:moveTo>
                  <a:cubicBezTo>
                    <a:pt x="2024" y="0"/>
                    <a:pt x="0" y="2024"/>
                    <a:pt x="0" y="4525"/>
                  </a:cubicBezTo>
                  <a:cubicBezTo>
                    <a:pt x="0" y="7025"/>
                    <a:pt x="2024" y="9049"/>
                    <a:pt x="4524" y="9049"/>
                  </a:cubicBezTo>
                  <a:cubicBezTo>
                    <a:pt x="7013" y="9049"/>
                    <a:pt x="9049" y="7025"/>
                    <a:pt x="9049" y="4525"/>
                  </a:cubicBezTo>
                  <a:cubicBezTo>
                    <a:pt x="9049" y="2024"/>
                    <a:pt x="7013" y="0"/>
                    <a:pt x="4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5"/>
            <p:cNvSpPr/>
            <p:nvPr/>
          </p:nvSpPr>
          <p:spPr>
            <a:xfrm>
              <a:off x="4437023" y="614101"/>
              <a:ext cx="148905" cy="366223"/>
            </a:xfrm>
            <a:custGeom>
              <a:avLst/>
              <a:gdLst/>
              <a:ahLst/>
              <a:cxnLst/>
              <a:rect l="l" t="t" r="r" b="b"/>
              <a:pathLst>
                <a:path w="5955" h="14646" extrusionOk="0">
                  <a:moveTo>
                    <a:pt x="2156" y="1"/>
                  </a:moveTo>
                  <a:cubicBezTo>
                    <a:pt x="965" y="1"/>
                    <a:pt x="1" y="965"/>
                    <a:pt x="1" y="2156"/>
                  </a:cubicBezTo>
                  <a:lnTo>
                    <a:pt x="1" y="12490"/>
                  </a:lnTo>
                  <a:cubicBezTo>
                    <a:pt x="1" y="13681"/>
                    <a:pt x="965" y="14645"/>
                    <a:pt x="2156" y="14645"/>
                  </a:cubicBezTo>
                  <a:lnTo>
                    <a:pt x="3799" y="14645"/>
                  </a:lnTo>
                  <a:cubicBezTo>
                    <a:pt x="4990" y="14645"/>
                    <a:pt x="5954" y="13681"/>
                    <a:pt x="5954" y="12490"/>
                  </a:cubicBezTo>
                  <a:lnTo>
                    <a:pt x="5954" y="2156"/>
                  </a:lnTo>
                  <a:cubicBezTo>
                    <a:pt x="5954" y="965"/>
                    <a:pt x="4990" y="1"/>
                    <a:pt x="3799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5"/>
            <p:cNvSpPr/>
            <p:nvPr/>
          </p:nvSpPr>
          <p:spPr>
            <a:xfrm>
              <a:off x="4511463" y="614101"/>
              <a:ext cx="74465" cy="366223"/>
            </a:xfrm>
            <a:custGeom>
              <a:avLst/>
              <a:gdLst/>
              <a:ahLst/>
              <a:cxnLst/>
              <a:rect l="l" t="t" r="r" b="b"/>
              <a:pathLst>
                <a:path w="2978" h="14646" extrusionOk="0">
                  <a:moveTo>
                    <a:pt x="0" y="1"/>
                  </a:moveTo>
                  <a:lnTo>
                    <a:pt x="0" y="14645"/>
                  </a:lnTo>
                  <a:lnTo>
                    <a:pt x="822" y="14645"/>
                  </a:lnTo>
                  <a:cubicBezTo>
                    <a:pt x="2013" y="14645"/>
                    <a:pt x="2977" y="13681"/>
                    <a:pt x="2977" y="12490"/>
                  </a:cubicBezTo>
                  <a:lnTo>
                    <a:pt x="2977" y="2156"/>
                  </a:lnTo>
                  <a:cubicBezTo>
                    <a:pt x="2977" y="965"/>
                    <a:pt x="2013" y="1"/>
                    <a:pt x="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5"/>
            <p:cNvSpPr/>
            <p:nvPr/>
          </p:nvSpPr>
          <p:spPr>
            <a:xfrm>
              <a:off x="5011038" y="792436"/>
              <a:ext cx="225970" cy="226295"/>
            </a:xfrm>
            <a:custGeom>
              <a:avLst/>
              <a:gdLst/>
              <a:ahLst/>
              <a:cxnLst/>
              <a:rect l="l" t="t" r="r" b="b"/>
              <a:pathLst>
                <a:path w="9037" h="9050" extrusionOk="0">
                  <a:moveTo>
                    <a:pt x="4525" y="0"/>
                  </a:moveTo>
                  <a:cubicBezTo>
                    <a:pt x="2024" y="0"/>
                    <a:pt x="0" y="2024"/>
                    <a:pt x="0" y="4525"/>
                  </a:cubicBezTo>
                  <a:cubicBezTo>
                    <a:pt x="0" y="7025"/>
                    <a:pt x="2024" y="9049"/>
                    <a:pt x="4525" y="9049"/>
                  </a:cubicBezTo>
                  <a:cubicBezTo>
                    <a:pt x="7013" y="9049"/>
                    <a:pt x="9037" y="7025"/>
                    <a:pt x="9037" y="4525"/>
                  </a:cubicBezTo>
                  <a:cubicBezTo>
                    <a:pt x="9037" y="2024"/>
                    <a:pt x="7013" y="0"/>
                    <a:pt x="4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5"/>
            <p:cNvSpPr/>
            <p:nvPr/>
          </p:nvSpPr>
          <p:spPr>
            <a:xfrm>
              <a:off x="5049720" y="614101"/>
              <a:ext cx="148605" cy="366223"/>
            </a:xfrm>
            <a:custGeom>
              <a:avLst/>
              <a:gdLst/>
              <a:ahLst/>
              <a:cxnLst/>
              <a:rect l="l" t="t" r="r" b="b"/>
              <a:pathLst>
                <a:path w="5943" h="14646" extrusionOk="0">
                  <a:moveTo>
                    <a:pt x="2156" y="1"/>
                  </a:moveTo>
                  <a:cubicBezTo>
                    <a:pt x="965" y="1"/>
                    <a:pt x="1" y="965"/>
                    <a:pt x="1" y="2156"/>
                  </a:cubicBezTo>
                  <a:lnTo>
                    <a:pt x="1" y="12490"/>
                  </a:lnTo>
                  <a:cubicBezTo>
                    <a:pt x="1" y="13681"/>
                    <a:pt x="965" y="14645"/>
                    <a:pt x="2156" y="14645"/>
                  </a:cubicBezTo>
                  <a:lnTo>
                    <a:pt x="3799" y="14645"/>
                  </a:lnTo>
                  <a:cubicBezTo>
                    <a:pt x="4978" y="14645"/>
                    <a:pt x="5942" y="13681"/>
                    <a:pt x="5942" y="12490"/>
                  </a:cubicBezTo>
                  <a:lnTo>
                    <a:pt x="5942" y="2156"/>
                  </a:lnTo>
                  <a:cubicBezTo>
                    <a:pt x="5942" y="965"/>
                    <a:pt x="4978" y="1"/>
                    <a:pt x="3799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5"/>
            <p:cNvSpPr/>
            <p:nvPr/>
          </p:nvSpPr>
          <p:spPr>
            <a:xfrm>
              <a:off x="5124160" y="614101"/>
              <a:ext cx="74165" cy="366223"/>
            </a:xfrm>
            <a:custGeom>
              <a:avLst/>
              <a:gdLst/>
              <a:ahLst/>
              <a:cxnLst/>
              <a:rect l="l" t="t" r="r" b="b"/>
              <a:pathLst>
                <a:path w="2966" h="14646" extrusionOk="0">
                  <a:moveTo>
                    <a:pt x="1" y="1"/>
                  </a:moveTo>
                  <a:lnTo>
                    <a:pt x="1" y="14645"/>
                  </a:lnTo>
                  <a:lnTo>
                    <a:pt x="822" y="14645"/>
                  </a:lnTo>
                  <a:cubicBezTo>
                    <a:pt x="2001" y="14645"/>
                    <a:pt x="2965" y="13681"/>
                    <a:pt x="2965" y="12490"/>
                  </a:cubicBezTo>
                  <a:lnTo>
                    <a:pt x="2965" y="2156"/>
                  </a:lnTo>
                  <a:cubicBezTo>
                    <a:pt x="2965" y="965"/>
                    <a:pt x="2001" y="1"/>
                    <a:pt x="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5"/>
            <p:cNvSpPr/>
            <p:nvPr/>
          </p:nvSpPr>
          <p:spPr>
            <a:xfrm>
              <a:off x="5623735" y="792436"/>
              <a:ext cx="225995" cy="226295"/>
            </a:xfrm>
            <a:custGeom>
              <a:avLst/>
              <a:gdLst/>
              <a:ahLst/>
              <a:cxnLst/>
              <a:rect l="l" t="t" r="r" b="b"/>
              <a:pathLst>
                <a:path w="9038" h="9050" extrusionOk="0">
                  <a:moveTo>
                    <a:pt x="4525" y="0"/>
                  </a:moveTo>
                  <a:cubicBezTo>
                    <a:pt x="2024" y="0"/>
                    <a:pt x="0" y="2024"/>
                    <a:pt x="0" y="4525"/>
                  </a:cubicBezTo>
                  <a:cubicBezTo>
                    <a:pt x="0" y="7025"/>
                    <a:pt x="2024" y="9049"/>
                    <a:pt x="4525" y="9049"/>
                  </a:cubicBezTo>
                  <a:cubicBezTo>
                    <a:pt x="7013" y="9049"/>
                    <a:pt x="9037" y="7025"/>
                    <a:pt x="9037" y="4525"/>
                  </a:cubicBezTo>
                  <a:cubicBezTo>
                    <a:pt x="9037" y="2024"/>
                    <a:pt x="7013" y="0"/>
                    <a:pt x="4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5"/>
            <p:cNvSpPr/>
            <p:nvPr/>
          </p:nvSpPr>
          <p:spPr>
            <a:xfrm>
              <a:off x="5662443" y="614101"/>
              <a:ext cx="148580" cy="366223"/>
            </a:xfrm>
            <a:custGeom>
              <a:avLst/>
              <a:gdLst/>
              <a:ahLst/>
              <a:cxnLst/>
              <a:rect l="l" t="t" r="r" b="b"/>
              <a:pathLst>
                <a:path w="5942" h="14646" extrusionOk="0">
                  <a:moveTo>
                    <a:pt x="2155" y="1"/>
                  </a:moveTo>
                  <a:cubicBezTo>
                    <a:pt x="964" y="1"/>
                    <a:pt x="0" y="965"/>
                    <a:pt x="0" y="2156"/>
                  </a:cubicBezTo>
                  <a:lnTo>
                    <a:pt x="0" y="12490"/>
                  </a:lnTo>
                  <a:cubicBezTo>
                    <a:pt x="0" y="13681"/>
                    <a:pt x="964" y="14645"/>
                    <a:pt x="2155" y="14645"/>
                  </a:cubicBezTo>
                  <a:lnTo>
                    <a:pt x="3786" y="14645"/>
                  </a:lnTo>
                  <a:cubicBezTo>
                    <a:pt x="4977" y="14645"/>
                    <a:pt x="5941" y="13681"/>
                    <a:pt x="5941" y="12490"/>
                  </a:cubicBezTo>
                  <a:lnTo>
                    <a:pt x="5941" y="2156"/>
                  </a:lnTo>
                  <a:cubicBezTo>
                    <a:pt x="5941" y="965"/>
                    <a:pt x="4977" y="1"/>
                    <a:pt x="378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5"/>
            <p:cNvSpPr/>
            <p:nvPr/>
          </p:nvSpPr>
          <p:spPr>
            <a:xfrm>
              <a:off x="5736858" y="614101"/>
              <a:ext cx="74165" cy="366223"/>
            </a:xfrm>
            <a:custGeom>
              <a:avLst/>
              <a:gdLst/>
              <a:ahLst/>
              <a:cxnLst/>
              <a:rect l="l" t="t" r="r" b="b"/>
              <a:pathLst>
                <a:path w="2966" h="14646" extrusionOk="0">
                  <a:moveTo>
                    <a:pt x="1" y="1"/>
                  </a:moveTo>
                  <a:lnTo>
                    <a:pt x="1" y="14645"/>
                  </a:lnTo>
                  <a:lnTo>
                    <a:pt x="810" y="14645"/>
                  </a:lnTo>
                  <a:cubicBezTo>
                    <a:pt x="2001" y="14645"/>
                    <a:pt x="2965" y="13681"/>
                    <a:pt x="2965" y="12490"/>
                  </a:cubicBezTo>
                  <a:lnTo>
                    <a:pt x="2965" y="2156"/>
                  </a:lnTo>
                  <a:cubicBezTo>
                    <a:pt x="2965" y="965"/>
                    <a:pt x="2001" y="1"/>
                    <a:pt x="8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5"/>
            <p:cNvSpPr/>
            <p:nvPr/>
          </p:nvSpPr>
          <p:spPr>
            <a:xfrm>
              <a:off x="6236433" y="792436"/>
              <a:ext cx="225995" cy="226295"/>
            </a:xfrm>
            <a:custGeom>
              <a:avLst/>
              <a:gdLst/>
              <a:ahLst/>
              <a:cxnLst/>
              <a:rect l="l" t="t" r="r" b="b"/>
              <a:pathLst>
                <a:path w="9038" h="9050" extrusionOk="0">
                  <a:moveTo>
                    <a:pt x="4525" y="0"/>
                  </a:moveTo>
                  <a:cubicBezTo>
                    <a:pt x="2024" y="0"/>
                    <a:pt x="0" y="2024"/>
                    <a:pt x="0" y="4525"/>
                  </a:cubicBezTo>
                  <a:cubicBezTo>
                    <a:pt x="0" y="7025"/>
                    <a:pt x="2024" y="9049"/>
                    <a:pt x="4525" y="9049"/>
                  </a:cubicBezTo>
                  <a:cubicBezTo>
                    <a:pt x="7013" y="9049"/>
                    <a:pt x="9037" y="7025"/>
                    <a:pt x="9037" y="4525"/>
                  </a:cubicBezTo>
                  <a:cubicBezTo>
                    <a:pt x="9037" y="2024"/>
                    <a:pt x="7013" y="0"/>
                    <a:pt x="4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5"/>
            <p:cNvSpPr/>
            <p:nvPr/>
          </p:nvSpPr>
          <p:spPr>
            <a:xfrm>
              <a:off x="6275140" y="614101"/>
              <a:ext cx="148580" cy="366223"/>
            </a:xfrm>
            <a:custGeom>
              <a:avLst/>
              <a:gdLst/>
              <a:ahLst/>
              <a:cxnLst/>
              <a:rect l="l" t="t" r="r" b="b"/>
              <a:pathLst>
                <a:path w="5942" h="14646" extrusionOk="0">
                  <a:moveTo>
                    <a:pt x="2155" y="1"/>
                  </a:moveTo>
                  <a:cubicBezTo>
                    <a:pt x="965" y="1"/>
                    <a:pt x="0" y="965"/>
                    <a:pt x="0" y="2156"/>
                  </a:cubicBezTo>
                  <a:lnTo>
                    <a:pt x="0" y="12490"/>
                  </a:lnTo>
                  <a:cubicBezTo>
                    <a:pt x="0" y="13681"/>
                    <a:pt x="965" y="14645"/>
                    <a:pt x="2155" y="14645"/>
                  </a:cubicBezTo>
                  <a:lnTo>
                    <a:pt x="3786" y="14645"/>
                  </a:lnTo>
                  <a:cubicBezTo>
                    <a:pt x="4977" y="14645"/>
                    <a:pt x="5941" y="13681"/>
                    <a:pt x="5941" y="12490"/>
                  </a:cubicBezTo>
                  <a:lnTo>
                    <a:pt x="5941" y="2156"/>
                  </a:lnTo>
                  <a:cubicBezTo>
                    <a:pt x="5941" y="965"/>
                    <a:pt x="4977" y="1"/>
                    <a:pt x="378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5"/>
            <p:cNvSpPr/>
            <p:nvPr/>
          </p:nvSpPr>
          <p:spPr>
            <a:xfrm>
              <a:off x="6349255" y="614101"/>
              <a:ext cx="74465" cy="366223"/>
            </a:xfrm>
            <a:custGeom>
              <a:avLst/>
              <a:gdLst/>
              <a:ahLst/>
              <a:cxnLst/>
              <a:rect l="l" t="t" r="r" b="b"/>
              <a:pathLst>
                <a:path w="2978" h="14646" extrusionOk="0">
                  <a:moveTo>
                    <a:pt x="1" y="1"/>
                  </a:moveTo>
                  <a:lnTo>
                    <a:pt x="1" y="14645"/>
                  </a:lnTo>
                  <a:lnTo>
                    <a:pt x="822" y="14645"/>
                  </a:lnTo>
                  <a:cubicBezTo>
                    <a:pt x="2013" y="14645"/>
                    <a:pt x="2977" y="13681"/>
                    <a:pt x="2977" y="12490"/>
                  </a:cubicBezTo>
                  <a:lnTo>
                    <a:pt x="2977" y="2156"/>
                  </a:lnTo>
                  <a:cubicBezTo>
                    <a:pt x="2977" y="965"/>
                    <a:pt x="2013" y="1"/>
                    <a:pt x="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5"/>
            <p:cNvSpPr/>
            <p:nvPr/>
          </p:nvSpPr>
          <p:spPr>
            <a:xfrm>
              <a:off x="6849130" y="792436"/>
              <a:ext cx="225995" cy="226295"/>
            </a:xfrm>
            <a:custGeom>
              <a:avLst/>
              <a:gdLst/>
              <a:ahLst/>
              <a:cxnLst/>
              <a:rect l="l" t="t" r="r" b="b"/>
              <a:pathLst>
                <a:path w="9038" h="9050" extrusionOk="0">
                  <a:moveTo>
                    <a:pt x="4513" y="0"/>
                  </a:moveTo>
                  <a:cubicBezTo>
                    <a:pt x="2024" y="0"/>
                    <a:pt x="0" y="2024"/>
                    <a:pt x="0" y="4525"/>
                  </a:cubicBezTo>
                  <a:cubicBezTo>
                    <a:pt x="0" y="7025"/>
                    <a:pt x="2024" y="9049"/>
                    <a:pt x="4513" y="9049"/>
                  </a:cubicBezTo>
                  <a:cubicBezTo>
                    <a:pt x="7013" y="9049"/>
                    <a:pt x="9037" y="7025"/>
                    <a:pt x="9037" y="4525"/>
                  </a:cubicBezTo>
                  <a:cubicBezTo>
                    <a:pt x="9037" y="2024"/>
                    <a:pt x="7013" y="0"/>
                    <a:pt x="4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5"/>
            <p:cNvSpPr/>
            <p:nvPr/>
          </p:nvSpPr>
          <p:spPr>
            <a:xfrm>
              <a:off x="6887838" y="614101"/>
              <a:ext cx="148580" cy="366223"/>
            </a:xfrm>
            <a:custGeom>
              <a:avLst/>
              <a:gdLst/>
              <a:ahLst/>
              <a:cxnLst/>
              <a:rect l="l" t="t" r="r" b="b"/>
              <a:pathLst>
                <a:path w="5942" h="14646" extrusionOk="0">
                  <a:moveTo>
                    <a:pt x="2143" y="1"/>
                  </a:moveTo>
                  <a:cubicBezTo>
                    <a:pt x="965" y="1"/>
                    <a:pt x="0" y="965"/>
                    <a:pt x="0" y="2156"/>
                  </a:cubicBezTo>
                  <a:lnTo>
                    <a:pt x="0" y="12490"/>
                  </a:lnTo>
                  <a:cubicBezTo>
                    <a:pt x="0" y="13681"/>
                    <a:pt x="965" y="14645"/>
                    <a:pt x="2143" y="14645"/>
                  </a:cubicBezTo>
                  <a:lnTo>
                    <a:pt x="3786" y="14645"/>
                  </a:lnTo>
                  <a:cubicBezTo>
                    <a:pt x="4977" y="14645"/>
                    <a:pt x="5941" y="13681"/>
                    <a:pt x="5941" y="12490"/>
                  </a:cubicBezTo>
                  <a:lnTo>
                    <a:pt x="5941" y="2156"/>
                  </a:lnTo>
                  <a:cubicBezTo>
                    <a:pt x="5941" y="965"/>
                    <a:pt x="4977" y="1"/>
                    <a:pt x="378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5"/>
            <p:cNvSpPr/>
            <p:nvPr/>
          </p:nvSpPr>
          <p:spPr>
            <a:xfrm>
              <a:off x="6961953" y="614101"/>
              <a:ext cx="74465" cy="366223"/>
            </a:xfrm>
            <a:custGeom>
              <a:avLst/>
              <a:gdLst/>
              <a:ahLst/>
              <a:cxnLst/>
              <a:rect l="l" t="t" r="r" b="b"/>
              <a:pathLst>
                <a:path w="2978" h="14646" extrusionOk="0">
                  <a:moveTo>
                    <a:pt x="1" y="1"/>
                  </a:moveTo>
                  <a:lnTo>
                    <a:pt x="1" y="14645"/>
                  </a:lnTo>
                  <a:lnTo>
                    <a:pt x="822" y="14645"/>
                  </a:lnTo>
                  <a:cubicBezTo>
                    <a:pt x="2013" y="14645"/>
                    <a:pt x="2977" y="13681"/>
                    <a:pt x="2977" y="12490"/>
                  </a:cubicBezTo>
                  <a:lnTo>
                    <a:pt x="2977" y="2156"/>
                  </a:lnTo>
                  <a:cubicBezTo>
                    <a:pt x="2977" y="965"/>
                    <a:pt x="2013" y="1"/>
                    <a:pt x="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5"/>
            <p:cNvSpPr/>
            <p:nvPr/>
          </p:nvSpPr>
          <p:spPr>
            <a:xfrm>
              <a:off x="7461828" y="792436"/>
              <a:ext cx="225995" cy="226295"/>
            </a:xfrm>
            <a:custGeom>
              <a:avLst/>
              <a:gdLst/>
              <a:ahLst/>
              <a:cxnLst/>
              <a:rect l="l" t="t" r="r" b="b"/>
              <a:pathLst>
                <a:path w="9038" h="9050" extrusionOk="0">
                  <a:moveTo>
                    <a:pt x="4513" y="0"/>
                  </a:moveTo>
                  <a:cubicBezTo>
                    <a:pt x="2024" y="0"/>
                    <a:pt x="0" y="2024"/>
                    <a:pt x="0" y="4525"/>
                  </a:cubicBezTo>
                  <a:cubicBezTo>
                    <a:pt x="0" y="7025"/>
                    <a:pt x="2024" y="9049"/>
                    <a:pt x="4513" y="9049"/>
                  </a:cubicBezTo>
                  <a:cubicBezTo>
                    <a:pt x="7013" y="9049"/>
                    <a:pt x="9037" y="7025"/>
                    <a:pt x="9037" y="4525"/>
                  </a:cubicBezTo>
                  <a:cubicBezTo>
                    <a:pt x="9037" y="2024"/>
                    <a:pt x="7013" y="0"/>
                    <a:pt x="4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5"/>
            <p:cNvSpPr/>
            <p:nvPr/>
          </p:nvSpPr>
          <p:spPr>
            <a:xfrm>
              <a:off x="7500235" y="614101"/>
              <a:ext cx="148880" cy="366223"/>
            </a:xfrm>
            <a:custGeom>
              <a:avLst/>
              <a:gdLst/>
              <a:ahLst/>
              <a:cxnLst/>
              <a:rect l="l" t="t" r="r" b="b"/>
              <a:pathLst>
                <a:path w="5954" h="14646" extrusionOk="0">
                  <a:moveTo>
                    <a:pt x="2155" y="1"/>
                  </a:moveTo>
                  <a:cubicBezTo>
                    <a:pt x="965" y="1"/>
                    <a:pt x="0" y="965"/>
                    <a:pt x="0" y="2156"/>
                  </a:cubicBezTo>
                  <a:lnTo>
                    <a:pt x="0" y="12490"/>
                  </a:lnTo>
                  <a:cubicBezTo>
                    <a:pt x="0" y="13681"/>
                    <a:pt x="965" y="14645"/>
                    <a:pt x="2155" y="14645"/>
                  </a:cubicBezTo>
                  <a:lnTo>
                    <a:pt x="3798" y="14645"/>
                  </a:lnTo>
                  <a:cubicBezTo>
                    <a:pt x="4989" y="14645"/>
                    <a:pt x="5953" y="13681"/>
                    <a:pt x="5953" y="12490"/>
                  </a:cubicBezTo>
                  <a:lnTo>
                    <a:pt x="5953" y="2156"/>
                  </a:lnTo>
                  <a:cubicBezTo>
                    <a:pt x="5953" y="965"/>
                    <a:pt x="4989" y="1"/>
                    <a:pt x="379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5"/>
            <p:cNvSpPr/>
            <p:nvPr/>
          </p:nvSpPr>
          <p:spPr>
            <a:xfrm>
              <a:off x="7574650" y="614101"/>
              <a:ext cx="74465" cy="366223"/>
            </a:xfrm>
            <a:custGeom>
              <a:avLst/>
              <a:gdLst/>
              <a:ahLst/>
              <a:cxnLst/>
              <a:rect l="l" t="t" r="r" b="b"/>
              <a:pathLst>
                <a:path w="2978" h="14646" extrusionOk="0">
                  <a:moveTo>
                    <a:pt x="1" y="1"/>
                  </a:moveTo>
                  <a:lnTo>
                    <a:pt x="1" y="14645"/>
                  </a:lnTo>
                  <a:lnTo>
                    <a:pt x="822" y="14645"/>
                  </a:lnTo>
                  <a:cubicBezTo>
                    <a:pt x="2013" y="14645"/>
                    <a:pt x="2977" y="13681"/>
                    <a:pt x="2977" y="12490"/>
                  </a:cubicBezTo>
                  <a:lnTo>
                    <a:pt x="2977" y="2156"/>
                  </a:lnTo>
                  <a:cubicBezTo>
                    <a:pt x="2977" y="965"/>
                    <a:pt x="2013" y="1"/>
                    <a:pt x="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25"/>
          <p:cNvGrpSpPr/>
          <p:nvPr/>
        </p:nvGrpSpPr>
        <p:grpSpPr>
          <a:xfrm>
            <a:off x="4123235" y="1768341"/>
            <a:ext cx="3839668" cy="2485647"/>
            <a:chOff x="4123235" y="1768341"/>
            <a:chExt cx="3839668" cy="2485647"/>
          </a:xfrm>
        </p:grpSpPr>
        <p:grpSp>
          <p:nvGrpSpPr>
            <p:cNvPr id="579" name="Google Shape;579;p25"/>
            <p:cNvGrpSpPr/>
            <p:nvPr/>
          </p:nvGrpSpPr>
          <p:grpSpPr>
            <a:xfrm>
              <a:off x="4123235" y="1768341"/>
              <a:ext cx="3839668" cy="2485647"/>
              <a:chOff x="4123235" y="1768341"/>
              <a:chExt cx="3839668" cy="2485647"/>
            </a:xfrm>
          </p:grpSpPr>
          <p:sp>
            <p:nvSpPr>
              <p:cNvPr id="580" name="Google Shape;580;p25"/>
              <p:cNvSpPr/>
              <p:nvPr/>
            </p:nvSpPr>
            <p:spPr>
              <a:xfrm>
                <a:off x="4123235" y="1768341"/>
                <a:ext cx="25" cy="2485647"/>
              </a:xfrm>
              <a:custGeom>
                <a:avLst/>
                <a:gdLst/>
                <a:ahLst/>
                <a:cxnLst/>
                <a:rect l="l" t="t" r="r" b="b"/>
                <a:pathLst>
                  <a:path w="1" h="99406" fill="none" extrusionOk="0">
                    <a:moveTo>
                      <a:pt x="1" y="0"/>
                    </a:moveTo>
                    <a:lnTo>
                      <a:pt x="1" y="99405"/>
                    </a:lnTo>
                  </a:path>
                </a:pathLst>
              </a:custGeom>
              <a:noFill/>
              <a:ln w="92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5"/>
              <p:cNvSpPr/>
              <p:nvPr/>
            </p:nvSpPr>
            <p:spPr>
              <a:xfrm>
                <a:off x="7962878" y="1768341"/>
                <a:ext cx="25" cy="2485647"/>
              </a:xfrm>
              <a:custGeom>
                <a:avLst/>
                <a:gdLst/>
                <a:ahLst/>
                <a:cxnLst/>
                <a:rect l="l" t="t" r="r" b="b"/>
                <a:pathLst>
                  <a:path w="1" h="99406" fill="none" extrusionOk="0">
                    <a:moveTo>
                      <a:pt x="1" y="0"/>
                    </a:moveTo>
                    <a:lnTo>
                      <a:pt x="1" y="99405"/>
                    </a:lnTo>
                  </a:path>
                </a:pathLst>
              </a:custGeom>
              <a:noFill/>
              <a:ln w="92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25"/>
              <p:cNvSpPr/>
              <p:nvPr/>
            </p:nvSpPr>
            <p:spPr>
              <a:xfrm>
                <a:off x="4124735" y="1768341"/>
                <a:ext cx="383669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53437" h="1" fill="none" extrusionOk="0">
                    <a:moveTo>
                      <a:pt x="153436" y="0"/>
                    </a:moveTo>
                    <a:lnTo>
                      <a:pt x="0" y="0"/>
                    </a:lnTo>
                  </a:path>
                </a:pathLst>
              </a:custGeom>
              <a:noFill/>
              <a:ln w="92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25"/>
              <p:cNvSpPr/>
              <p:nvPr/>
            </p:nvSpPr>
            <p:spPr>
              <a:xfrm>
                <a:off x="5083077" y="1768341"/>
                <a:ext cx="25" cy="2485647"/>
              </a:xfrm>
              <a:custGeom>
                <a:avLst/>
                <a:gdLst/>
                <a:ahLst/>
                <a:cxnLst/>
                <a:rect l="l" t="t" r="r" b="b"/>
                <a:pathLst>
                  <a:path w="1" h="99406" fill="none" extrusionOk="0">
                    <a:moveTo>
                      <a:pt x="0" y="0"/>
                    </a:moveTo>
                    <a:lnTo>
                      <a:pt x="0" y="99405"/>
                    </a:lnTo>
                  </a:path>
                </a:pathLst>
              </a:custGeom>
              <a:noFill/>
              <a:ln w="92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5"/>
              <p:cNvSpPr/>
              <p:nvPr/>
            </p:nvSpPr>
            <p:spPr>
              <a:xfrm>
                <a:off x="6043219" y="1768341"/>
                <a:ext cx="25" cy="2485647"/>
              </a:xfrm>
              <a:custGeom>
                <a:avLst/>
                <a:gdLst/>
                <a:ahLst/>
                <a:cxnLst/>
                <a:rect l="l" t="t" r="r" b="b"/>
                <a:pathLst>
                  <a:path w="1" h="99406" fill="none" extrusionOk="0">
                    <a:moveTo>
                      <a:pt x="0" y="0"/>
                    </a:moveTo>
                    <a:lnTo>
                      <a:pt x="0" y="99405"/>
                    </a:lnTo>
                  </a:path>
                </a:pathLst>
              </a:custGeom>
              <a:noFill/>
              <a:ln w="92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5"/>
              <p:cNvSpPr/>
              <p:nvPr/>
            </p:nvSpPr>
            <p:spPr>
              <a:xfrm>
                <a:off x="7003036" y="1768341"/>
                <a:ext cx="25" cy="2485647"/>
              </a:xfrm>
              <a:custGeom>
                <a:avLst/>
                <a:gdLst/>
                <a:ahLst/>
                <a:cxnLst/>
                <a:rect l="l" t="t" r="r" b="b"/>
                <a:pathLst>
                  <a:path w="1" h="99406" fill="none" extrusionOk="0">
                    <a:moveTo>
                      <a:pt x="1" y="0"/>
                    </a:moveTo>
                    <a:lnTo>
                      <a:pt x="1" y="99405"/>
                    </a:lnTo>
                  </a:path>
                </a:pathLst>
              </a:custGeom>
              <a:noFill/>
              <a:ln w="92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5"/>
              <p:cNvSpPr/>
              <p:nvPr/>
            </p:nvSpPr>
            <p:spPr>
              <a:xfrm>
                <a:off x="4124735" y="2596882"/>
                <a:ext cx="383669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53437" h="1" fill="none" extrusionOk="0">
                    <a:moveTo>
                      <a:pt x="153436" y="0"/>
                    </a:moveTo>
                    <a:lnTo>
                      <a:pt x="0" y="0"/>
                    </a:lnTo>
                  </a:path>
                </a:pathLst>
              </a:custGeom>
              <a:noFill/>
              <a:ln w="92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5"/>
              <p:cNvSpPr/>
              <p:nvPr/>
            </p:nvSpPr>
            <p:spPr>
              <a:xfrm>
                <a:off x="4124735" y="3425423"/>
                <a:ext cx="383669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53437" h="1" fill="none" extrusionOk="0">
                    <a:moveTo>
                      <a:pt x="153436" y="0"/>
                    </a:moveTo>
                    <a:lnTo>
                      <a:pt x="0" y="0"/>
                    </a:lnTo>
                  </a:path>
                </a:pathLst>
              </a:custGeom>
              <a:noFill/>
              <a:ln w="92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5"/>
              <p:cNvSpPr/>
              <p:nvPr/>
            </p:nvSpPr>
            <p:spPr>
              <a:xfrm>
                <a:off x="4124735" y="4253963"/>
                <a:ext cx="383669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53437" h="1" fill="none" extrusionOk="0">
                    <a:moveTo>
                      <a:pt x="153436" y="0"/>
                    </a:moveTo>
                    <a:lnTo>
                      <a:pt x="0" y="0"/>
                    </a:lnTo>
                  </a:path>
                </a:pathLst>
              </a:custGeom>
              <a:noFill/>
              <a:ln w="92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9" name="Google Shape;589;p25"/>
            <p:cNvSpPr/>
            <p:nvPr/>
          </p:nvSpPr>
          <p:spPr>
            <a:xfrm>
              <a:off x="4232807" y="1814476"/>
              <a:ext cx="736572" cy="725270"/>
            </a:xfrm>
            <a:custGeom>
              <a:avLst/>
              <a:gdLst/>
              <a:ahLst/>
              <a:cxnLst/>
              <a:rect l="l" t="t" r="r" b="b"/>
              <a:pathLst>
                <a:path w="29457" h="29005" extrusionOk="0">
                  <a:moveTo>
                    <a:pt x="14728" y="1"/>
                  </a:moveTo>
                  <a:lnTo>
                    <a:pt x="10216" y="2560"/>
                  </a:lnTo>
                  <a:lnTo>
                    <a:pt x="5120" y="3501"/>
                  </a:lnTo>
                  <a:lnTo>
                    <a:pt x="3310" y="8359"/>
                  </a:lnTo>
                  <a:lnTo>
                    <a:pt x="0" y="12359"/>
                  </a:lnTo>
                  <a:lnTo>
                    <a:pt x="1739" y="17241"/>
                  </a:lnTo>
                  <a:lnTo>
                    <a:pt x="1774" y="22432"/>
                  </a:lnTo>
                  <a:lnTo>
                    <a:pt x="6251" y="25051"/>
                  </a:lnTo>
                  <a:lnTo>
                    <a:pt x="9609" y="29004"/>
                  </a:lnTo>
                  <a:lnTo>
                    <a:pt x="14728" y="28135"/>
                  </a:lnTo>
                  <a:lnTo>
                    <a:pt x="19836" y="29004"/>
                  </a:lnTo>
                  <a:lnTo>
                    <a:pt x="23206" y="25051"/>
                  </a:lnTo>
                  <a:lnTo>
                    <a:pt x="27670" y="22432"/>
                  </a:lnTo>
                  <a:lnTo>
                    <a:pt x="27706" y="17241"/>
                  </a:lnTo>
                  <a:lnTo>
                    <a:pt x="29456" y="12359"/>
                  </a:lnTo>
                  <a:lnTo>
                    <a:pt x="26146" y="8359"/>
                  </a:lnTo>
                  <a:lnTo>
                    <a:pt x="24337" y="3501"/>
                  </a:lnTo>
                  <a:lnTo>
                    <a:pt x="19241" y="2560"/>
                  </a:lnTo>
                  <a:lnTo>
                    <a:pt x="147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90" name="Google Shape;590;p25"/>
            <p:cNvSpPr/>
            <p:nvPr/>
          </p:nvSpPr>
          <p:spPr>
            <a:xfrm>
              <a:off x="5255150" y="2072591"/>
              <a:ext cx="615698" cy="209038"/>
            </a:xfrm>
            <a:custGeom>
              <a:avLst/>
              <a:gdLst/>
              <a:ahLst/>
              <a:cxnLst/>
              <a:rect l="l" t="t" r="r" b="b"/>
              <a:pathLst>
                <a:path w="24623" h="6347" extrusionOk="0">
                  <a:moveTo>
                    <a:pt x="1000" y="0"/>
                  </a:moveTo>
                  <a:cubicBezTo>
                    <a:pt x="453" y="0"/>
                    <a:pt x="0" y="441"/>
                    <a:pt x="0" y="1000"/>
                  </a:cubicBezTo>
                  <a:lnTo>
                    <a:pt x="0" y="5346"/>
                  </a:lnTo>
                  <a:cubicBezTo>
                    <a:pt x="0" y="5894"/>
                    <a:pt x="453" y="6346"/>
                    <a:pt x="1000" y="6346"/>
                  </a:cubicBezTo>
                  <a:lnTo>
                    <a:pt x="23610" y="6346"/>
                  </a:lnTo>
                  <a:cubicBezTo>
                    <a:pt x="24170" y="6346"/>
                    <a:pt x="24622" y="5894"/>
                    <a:pt x="24622" y="5346"/>
                  </a:cubicBezTo>
                  <a:lnTo>
                    <a:pt x="24622" y="1000"/>
                  </a:lnTo>
                  <a:cubicBezTo>
                    <a:pt x="24622" y="441"/>
                    <a:pt x="24170" y="0"/>
                    <a:pt x="23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91" name="Google Shape;591;p25"/>
            <p:cNvSpPr/>
            <p:nvPr/>
          </p:nvSpPr>
          <p:spPr>
            <a:xfrm>
              <a:off x="6215274" y="2072591"/>
              <a:ext cx="615723" cy="209038"/>
            </a:xfrm>
            <a:custGeom>
              <a:avLst/>
              <a:gdLst/>
              <a:ahLst/>
              <a:cxnLst/>
              <a:rect l="l" t="t" r="r" b="b"/>
              <a:pathLst>
                <a:path w="24624" h="6347" extrusionOk="0">
                  <a:moveTo>
                    <a:pt x="1001" y="0"/>
                  </a:moveTo>
                  <a:cubicBezTo>
                    <a:pt x="453" y="0"/>
                    <a:pt x="1" y="441"/>
                    <a:pt x="1" y="1000"/>
                  </a:cubicBezTo>
                  <a:lnTo>
                    <a:pt x="1" y="5346"/>
                  </a:lnTo>
                  <a:cubicBezTo>
                    <a:pt x="1" y="5894"/>
                    <a:pt x="453" y="6346"/>
                    <a:pt x="1001" y="6346"/>
                  </a:cubicBezTo>
                  <a:lnTo>
                    <a:pt x="23611" y="6346"/>
                  </a:lnTo>
                  <a:cubicBezTo>
                    <a:pt x="24171" y="6346"/>
                    <a:pt x="24623" y="5894"/>
                    <a:pt x="24623" y="5346"/>
                  </a:cubicBezTo>
                  <a:lnTo>
                    <a:pt x="24623" y="1000"/>
                  </a:lnTo>
                  <a:cubicBezTo>
                    <a:pt x="24623" y="441"/>
                    <a:pt x="24171" y="0"/>
                    <a:pt x="236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92" name="Google Shape;592;p25"/>
            <p:cNvSpPr/>
            <p:nvPr/>
          </p:nvSpPr>
          <p:spPr>
            <a:xfrm>
              <a:off x="5960452" y="2108922"/>
              <a:ext cx="144104" cy="136377"/>
            </a:xfrm>
            <a:custGeom>
              <a:avLst/>
              <a:gdLst/>
              <a:ahLst/>
              <a:cxnLst/>
              <a:rect l="l" t="t" r="r" b="b"/>
              <a:pathLst>
                <a:path w="5763" h="5454" extrusionOk="0">
                  <a:moveTo>
                    <a:pt x="2959" y="0"/>
                  </a:moveTo>
                  <a:cubicBezTo>
                    <a:pt x="2771" y="0"/>
                    <a:pt x="2584" y="71"/>
                    <a:pt x="2441" y="214"/>
                  </a:cubicBezTo>
                  <a:cubicBezTo>
                    <a:pt x="2167" y="500"/>
                    <a:pt x="2167" y="964"/>
                    <a:pt x="2441" y="1250"/>
                  </a:cubicBezTo>
                  <a:lnTo>
                    <a:pt x="3203" y="2000"/>
                  </a:lnTo>
                  <a:lnTo>
                    <a:pt x="726" y="2000"/>
                  </a:lnTo>
                  <a:cubicBezTo>
                    <a:pt x="322" y="2000"/>
                    <a:pt x="0" y="2322"/>
                    <a:pt x="0" y="2727"/>
                  </a:cubicBezTo>
                  <a:cubicBezTo>
                    <a:pt x="0" y="3131"/>
                    <a:pt x="322" y="3453"/>
                    <a:pt x="726" y="3453"/>
                  </a:cubicBezTo>
                  <a:lnTo>
                    <a:pt x="3203" y="3453"/>
                  </a:lnTo>
                  <a:lnTo>
                    <a:pt x="2441" y="4215"/>
                  </a:lnTo>
                  <a:cubicBezTo>
                    <a:pt x="2167" y="4501"/>
                    <a:pt x="2167" y="4953"/>
                    <a:pt x="2441" y="5239"/>
                  </a:cubicBezTo>
                  <a:cubicBezTo>
                    <a:pt x="2584" y="5382"/>
                    <a:pt x="2774" y="5453"/>
                    <a:pt x="2965" y="5453"/>
                  </a:cubicBezTo>
                  <a:cubicBezTo>
                    <a:pt x="3143" y="5453"/>
                    <a:pt x="3334" y="5382"/>
                    <a:pt x="3477" y="5239"/>
                  </a:cubicBezTo>
                  <a:lnTo>
                    <a:pt x="5477" y="3239"/>
                  </a:lnTo>
                  <a:cubicBezTo>
                    <a:pt x="5763" y="2953"/>
                    <a:pt x="5763" y="2500"/>
                    <a:pt x="5477" y="2215"/>
                  </a:cubicBezTo>
                  <a:lnTo>
                    <a:pt x="3477" y="214"/>
                  </a:lnTo>
                  <a:cubicBezTo>
                    <a:pt x="3334" y="71"/>
                    <a:pt x="3146" y="0"/>
                    <a:pt x="29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5"/>
            <p:cNvSpPr/>
            <p:nvPr/>
          </p:nvSpPr>
          <p:spPr>
            <a:xfrm>
              <a:off x="6931897" y="2108922"/>
              <a:ext cx="144104" cy="136377"/>
            </a:xfrm>
            <a:custGeom>
              <a:avLst/>
              <a:gdLst/>
              <a:ahLst/>
              <a:cxnLst/>
              <a:rect l="l" t="t" r="r" b="b"/>
              <a:pathLst>
                <a:path w="5763" h="5454" extrusionOk="0">
                  <a:moveTo>
                    <a:pt x="2959" y="0"/>
                  </a:moveTo>
                  <a:cubicBezTo>
                    <a:pt x="2771" y="0"/>
                    <a:pt x="2584" y="71"/>
                    <a:pt x="2441" y="214"/>
                  </a:cubicBezTo>
                  <a:cubicBezTo>
                    <a:pt x="2155" y="500"/>
                    <a:pt x="2155" y="964"/>
                    <a:pt x="2441" y="1250"/>
                  </a:cubicBezTo>
                  <a:lnTo>
                    <a:pt x="3203" y="2000"/>
                  </a:lnTo>
                  <a:lnTo>
                    <a:pt x="727" y="2000"/>
                  </a:lnTo>
                  <a:cubicBezTo>
                    <a:pt x="322" y="2000"/>
                    <a:pt x="0" y="2322"/>
                    <a:pt x="0" y="2727"/>
                  </a:cubicBezTo>
                  <a:cubicBezTo>
                    <a:pt x="0" y="3131"/>
                    <a:pt x="322" y="3453"/>
                    <a:pt x="727" y="3453"/>
                  </a:cubicBezTo>
                  <a:lnTo>
                    <a:pt x="3203" y="3453"/>
                  </a:lnTo>
                  <a:lnTo>
                    <a:pt x="2441" y="4215"/>
                  </a:lnTo>
                  <a:cubicBezTo>
                    <a:pt x="2155" y="4501"/>
                    <a:pt x="2155" y="4953"/>
                    <a:pt x="2441" y="5239"/>
                  </a:cubicBezTo>
                  <a:cubicBezTo>
                    <a:pt x="2584" y="5382"/>
                    <a:pt x="2774" y="5453"/>
                    <a:pt x="2965" y="5453"/>
                  </a:cubicBezTo>
                  <a:cubicBezTo>
                    <a:pt x="3144" y="5453"/>
                    <a:pt x="3334" y="5382"/>
                    <a:pt x="3477" y="5239"/>
                  </a:cubicBezTo>
                  <a:lnTo>
                    <a:pt x="5477" y="3239"/>
                  </a:lnTo>
                  <a:cubicBezTo>
                    <a:pt x="5763" y="2953"/>
                    <a:pt x="5763" y="2500"/>
                    <a:pt x="5477" y="2215"/>
                  </a:cubicBezTo>
                  <a:lnTo>
                    <a:pt x="3477" y="214"/>
                  </a:lnTo>
                  <a:cubicBezTo>
                    <a:pt x="3334" y="71"/>
                    <a:pt x="3147" y="0"/>
                    <a:pt x="2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5"/>
            <p:cNvSpPr/>
            <p:nvPr/>
          </p:nvSpPr>
          <p:spPr>
            <a:xfrm>
              <a:off x="7412693" y="2520667"/>
              <a:ext cx="138178" cy="142328"/>
            </a:xfrm>
            <a:custGeom>
              <a:avLst/>
              <a:gdLst/>
              <a:ahLst/>
              <a:cxnLst/>
              <a:rect l="l" t="t" r="r" b="b"/>
              <a:pathLst>
                <a:path w="5526" h="5692" extrusionOk="0">
                  <a:moveTo>
                    <a:pt x="2727" y="0"/>
                  </a:moveTo>
                  <a:cubicBezTo>
                    <a:pt x="2323" y="0"/>
                    <a:pt x="2001" y="322"/>
                    <a:pt x="2001" y="726"/>
                  </a:cubicBezTo>
                  <a:lnTo>
                    <a:pt x="2001" y="3203"/>
                  </a:lnTo>
                  <a:lnTo>
                    <a:pt x="1239" y="2441"/>
                  </a:lnTo>
                  <a:cubicBezTo>
                    <a:pt x="1096" y="2298"/>
                    <a:pt x="912" y="2227"/>
                    <a:pt x="727" y="2227"/>
                  </a:cubicBezTo>
                  <a:cubicBezTo>
                    <a:pt x="543" y="2227"/>
                    <a:pt x="358" y="2298"/>
                    <a:pt x="215" y="2441"/>
                  </a:cubicBezTo>
                  <a:cubicBezTo>
                    <a:pt x="72" y="2584"/>
                    <a:pt x="1" y="2774"/>
                    <a:pt x="1" y="2965"/>
                  </a:cubicBezTo>
                  <a:cubicBezTo>
                    <a:pt x="1" y="3143"/>
                    <a:pt x="72" y="3334"/>
                    <a:pt x="215" y="3477"/>
                  </a:cubicBezTo>
                  <a:lnTo>
                    <a:pt x="2215" y="5477"/>
                  </a:lnTo>
                  <a:cubicBezTo>
                    <a:pt x="2358" y="5620"/>
                    <a:pt x="2543" y="5691"/>
                    <a:pt x="2727" y="5691"/>
                  </a:cubicBezTo>
                  <a:cubicBezTo>
                    <a:pt x="2912" y="5691"/>
                    <a:pt x="3097" y="5620"/>
                    <a:pt x="3239" y="5477"/>
                  </a:cubicBezTo>
                  <a:lnTo>
                    <a:pt x="5240" y="3477"/>
                  </a:lnTo>
                  <a:cubicBezTo>
                    <a:pt x="5525" y="3191"/>
                    <a:pt x="5525" y="2727"/>
                    <a:pt x="5240" y="2441"/>
                  </a:cubicBezTo>
                  <a:cubicBezTo>
                    <a:pt x="5097" y="2298"/>
                    <a:pt x="4909" y="2227"/>
                    <a:pt x="4722" y="2227"/>
                  </a:cubicBezTo>
                  <a:cubicBezTo>
                    <a:pt x="4534" y="2227"/>
                    <a:pt x="4347" y="2298"/>
                    <a:pt x="4204" y="2441"/>
                  </a:cubicBezTo>
                  <a:lnTo>
                    <a:pt x="3454" y="3203"/>
                  </a:lnTo>
                  <a:lnTo>
                    <a:pt x="3454" y="726"/>
                  </a:lnTo>
                  <a:cubicBezTo>
                    <a:pt x="3454" y="322"/>
                    <a:pt x="3132" y="0"/>
                    <a:pt x="27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5"/>
            <p:cNvSpPr/>
            <p:nvPr/>
          </p:nvSpPr>
          <p:spPr>
            <a:xfrm>
              <a:off x="4502236" y="3337880"/>
              <a:ext cx="138153" cy="142328"/>
            </a:xfrm>
            <a:custGeom>
              <a:avLst/>
              <a:gdLst/>
              <a:ahLst/>
              <a:cxnLst/>
              <a:rect l="l" t="t" r="r" b="b"/>
              <a:pathLst>
                <a:path w="5525" h="5692" extrusionOk="0">
                  <a:moveTo>
                    <a:pt x="2727" y="1"/>
                  </a:moveTo>
                  <a:cubicBezTo>
                    <a:pt x="2322" y="1"/>
                    <a:pt x="2001" y="334"/>
                    <a:pt x="2001" y="727"/>
                  </a:cubicBezTo>
                  <a:lnTo>
                    <a:pt x="2001" y="3203"/>
                  </a:lnTo>
                  <a:lnTo>
                    <a:pt x="1251" y="2453"/>
                  </a:lnTo>
                  <a:cubicBezTo>
                    <a:pt x="1108" y="2310"/>
                    <a:pt x="920" y="2239"/>
                    <a:pt x="733" y="2239"/>
                  </a:cubicBezTo>
                  <a:cubicBezTo>
                    <a:pt x="545" y="2239"/>
                    <a:pt x="358" y="2310"/>
                    <a:pt x="215" y="2453"/>
                  </a:cubicBezTo>
                  <a:cubicBezTo>
                    <a:pt x="72" y="2596"/>
                    <a:pt x="0" y="2775"/>
                    <a:pt x="0" y="2965"/>
                  </a:cubicBezTo>
                  <a:cubicBezTo>
                    <a:pt x="0" y="3156"/>
                    <a:pt x="72" y="3334"/>
                    <a:pt x="215" y="3477"/>
                  </a:cubicBezTo>
                  <a:lnTo>
                    <a:pt x="2215" y="5478"/>
                  </a:lnTo>
                  <a:cubicBezTo>
                    <a:pt x="2358" y="5620"/>
                    <a:pt x="2545" y="5692"/>
                    <a:pt x="2731" y="5692"/>
                  </a:cubicBezTo>
                  <a:cubicBezTo>
                    <a:pt x="2917" y="5692"/>
                    <a:pt x="3102" y="5620"/>
                    <a:pt x="3239" y="5478"/>
                  </a:cubicBezTo>
                  <a:lnTo>
                    <a:pt x="5239" y="3477"/>
                  </a:lnTo>
                  <a:cubicBezTo>
                    <a:pt x="5525" y="3192"/>
                    <a:pt x="5525" y="2739"/>
                    <a:pt x="5239" y="2453"/>
                  </a:cubicBezTo>
                  <a:cubicBezTo>
                    <a:pt x="5096" y="2310"/>
                    <a:pt x="4912" y="2239"/>
                    <a:pt x="4727" y="2239"/>
                  </a:cubicBezTo>
                  <a:cubicBezTo>
                    <a:pt x="4543" y="2239"/>
                    <a:pt x="4358" y="2310"/>
                    <a:pt x="4215" y="2453"/>
                  </a:cubicBezTo>
                  <a:lnTo>
                    <a:pt x="3453" y="3203"/>
                  </a:lnTo>
                  <a:lnTo>
                    <a:pt x="3453" y="727"/>
                  </a:lnTo>
                  <a:cubicBezTo>
                    <a:pt x="3453" y="334"/>
                    <a:pt x="3132" y="1"/>
                    <a:pt x="2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5"/>
            <p:cNvSpPr/>
            <p:nvPr/>
          </p:nvSpPr>
          <p:spPr>
            <a:xfrm>
              <a:off x="7173047" y="2072591"/>
              <a:ext cx="615698" cy="209038"/>
            </a:xfrm>
            <a:custGeom>
              <a:avLst/>
              <a:gdLst/>
              <a:ahLst/>
              <a:cxnLst/>
              <a:rect l="l" t="t" r="r" b="b"/>
              <a:pathLst>
                <a:path w="24623" h="6347" extrusionOk="0">
                  <a:moveTo>
                    <a:pt x="1000" y="0"/>
                  </a:moveTo>
                  <a:cubicBezTo>
                    <a:pt x="453" y="0"/>
                    <a:pt x="0" y="441"/>
                    <a:pt x="0" y="1000"/>
                  </a:cubicBezTo>
                  <a:lnTo>
                    <a:pt x="0" y="5346"/>
                  </a:lnTo>
                  <a:cubicBezTo>
                    <a:pt x="0" y="5894"/>
                    <a:pt x="453" y="6346"/>
                    <a:pt x="1000" y="6346"/>
                  </a:cubicBezTo>
                  <a:lnTo>
                    <a:pt x="23610" y="6346"/>
                  </a:lnTo>
                  <a:cubicBezTo>
                    <a:pt x="24170" y="6346"/>
                    <a:pt x="24622" y="5894"/>
                    <a:pt x="24622" y="5346"/>
                  </a:cubicBezTo>
                  <a:lnTo>
                    <a:pt x="24622" y="1000"/>
                  </a:lnTo>
                  <a:cubicBezTo>
                    <a:pt x="24622" y="441"/>
                    <a:pt x="24170" y="0"/>
                    <a:pt x="23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97" name="Google Shape;597;p25"/>
            <p:cNvSpPr/>
            <p:nvPr/>
          </p:nvSpPr>
          <p:spPr>
            <a:xfrm>
              <a:off x="5255172" y="2895901"/>
              <a:ext cx="615698" cy="209054"/>
            </a:xfrm>
            <a:custGeom>
              <a:avLst/>
              <a:gdLst/>
              <a:ahLst/>
              <a:cxnLst/>
              <a:rect l="l" t="t" r="r" b="b"/>
              <a:pathLst>
                <a:path w="24623" h="6347" extrusionOk="0">
                  <a:moveTo>
                    <a:pt x="1000" y="1"/>
                  </a:moveTo>
                  <a:cubicBezTo>
                    <a:pt x="453" y="1"/>
                    <a:pt x="0" y="441"/>
                    <a:pt x="0" y="1001"/>
                  </a:cubicBezTo>
                  <a:lnTo>
                    <a:pt x="0" y="5347"/>
                  </a:lnTo>
                  <a:cubicBezTo>
                    <a:pt x="0" y="5894"/>
                    <a:pt x="453" y="6347"/>
                    <a:pt x="1000" y="6347"/>
                  </a:cubicBezTo>
                  <a:lnTo>
                    <a:pt x="23610" y="6347"/>
                  </a:lnTo>
                  <a:cubicBezTo>
                    <a:pt x="24170" y="6347"/>
                    <a:pt x="24622" y="5894"/>
                    <a:pt x="24622" y="5347"/>
                  </a:cubicBezTo>
                  <a:lnTo>
                    <a:pt x="24622" y="1001"/>
                  </a:lnTo>
                  <a:cubicBezTo>
                    <a:pt x="24622" y="441"/>
                    <a:pt x="24170" y="1"/>
                    <a:pt x="23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Uranus</a:t>
              </a:r>
              <a:endParaRPr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98" name="Google Shape;598;p25"/>
            <p:cNvSpPr/>
            <p:nvPr/>
          </p:nvSpPr>
          <p:spPr>
            <a:xfrm>
              <a:off x="6215288" y="2895901"/>
              <a:ext cx="615723" cy="209054"/>
            </a:xfrm>
            <a:custGeom>
              <a:avLst/>
              <a:gdLst/>
              <a:ahLst/>
              <a:cxnLst/>
              <a:rect l="l" t="t" r="r" b="b"/>
              <a:pathLst>
                <a:path w="24624" h="6347" extrusionOk="0">
                  <a:moveTo>
                    <a:pt x="1001" y="1"/>
                  </a:moveTo>
                  <a:cubicBezTo>
                    <a:pt x="453" y="1"/>
                    <a:pt x="1" y="441"/>
                    <a:pt x="1" y="1001"/>
                  </a:cubicBezTo>
                  <a:lnTo>
                    <a:pt x="1" y="5347"/>
                  </a:lnTo>
                  <a:cubicBezTo>
                    <a:pt x="1" y="5894"/>
                    <a:pt x="453" y="6347"/>
                    <a:pt x="1001" y="6347"/>
                  </a:cubicBezTo>
                  <a:lnTo>
                    <a:pt x="23611" y="6347"/>
                  </a:lnTo>
                  <a:cubicBezTo>
                    <a:pt x="24171" y="6347"/>
                    <a:pt x="24623" y="5894"/>
                    <a:pt x="24623" y="5347"/>
                  </a:cubicBezTo>
                  <a:lnTo>
                    <a:pt x="24623" y="1001"/>
                  </a:lnTo>
                  <a:cubicBezTo>
                    <a:pt x="24623" y="441"/>
                    <a:pt x="24171" y="1"/>
                    <a:pt x="23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99" name="Google Shape;599;p25"/>
            <p:cNvSpPr/>
            <p:nvPr/>
          </p:nvSpPr>
          <p:spPr>
            <a:xfrm>
              <a:off x="5958652" y="2932240"/>
              <a:ext cx="144129" cy="136377"/>
            </a:xfrm>
            <a:custGeom>
              <a:avLst/>
              <a:gdLst/>
              <a:ahLst/>
              <a:cxnLst/>
              <a:rect l="l" t="t" r="r" b="b"/>
              <a:pathLst>
                <a:path w="5764" h="5454" extrusionOk="0">
                  <a:moveTo>
                    <a:pt x="2799" y="1"/>
                  </a:moveTo>
                  <a:cubicBezTo>
                    <a:pt x="2614" y="1"/>
                    <a:pt x="2430" y="72"/>
                    <a:pt x="2287" y="215"/>
                  </a:cubicBezTo>
                  <a:lnTo>
                    <a:pt x="287" y="2215"/>
                  </a:lnTo>
                  <a:cubicBezTo>
                    <a:pt x="1" y="2501"/>
                    <a:pt x="1" y="2965"/>
                    <a:pt x="287" y="3251"/>
                  </a:cubicBezTo>
                  <a:lnTo>
                    <a:pt x="2287" y="5239"/>
                  </a:lnTo>
                  <a:cubicBezTo>
                    <a:pt x="2430" y="5382"/>
                    <a:pt x="2608" y="5454"/>
                    <a:pt x="2799" y="5454"/>
                  </a:cubicBezTo>
                  <a:cubicBezTo>
                    <a:pt x="2989" y="5454"/>
                    <a:pt x="3168" y="5382"/>
                    <a:pt x="3311" y="5239"/>
                  </a:cubicBezTo>
                  <a:cubicBezTo>
                    <a:pt x="3596" y="4965"/>
                    <a:pt x="3596" y="4501"/>
                    <a:pt x="3311" y="4215"/>
                  </a:cubicBezTo>
                  <a:lnTo>
                    <a:pt x="2561" y="3465"/>
                  </a:lnTo>
                  <a:lnTo>
                    <a:pt x="5037" y="3465"/>
                  </a:lnTo>
                  <a:cubicBezTo>
                    <a:pt x="5430" y="3465"/>
                    <a:pt x="5763" y="3132"/>
                    <a:pt x="5763" y="2727"/>
                  </a:cubicBezTo>
                  <a:cubicBezTo>
                    <a:pt x="5763" y="2322"/>
                    <a:pt x="5430" y="2001"/>
                    <a:pt x="5037" y="2001"/>
                  </a:cubicBezTo>
                  <a:lnTo>
                    <a:pt x="2561" y="2001"/>
                  </a:lnTo>
                  <a:lnTo>
                    <a:pt x="3311" y="1251"/>
                  </a:lnTo>
                  <a:cubicBezTo>
                    <a:pt x="3596" y="965"/>
                    <a:pt x="3596" y="501"/>
                    <a:pt x="3311" y="215"/>
                  </a:cubicBezTo>
                  <a:cubicBezTo>
                    <a:pt x="3168" y="72"/>
                    <a:pt x="2983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5"/>
            <p:cNvSpPr/>
            <p:nvPr/>
          </p:nvSpPr>
          <p:spPr>
            <a:xfrm>
              <a:off x="4262575" y="2895901"/>
              <a:ext cx="615698" cy="209054"/>
            </a:xfrm>
            <a:custGeom>
              <a:avLst/>
              <a:gdLst/>
              <a:ahLst/>
              <a:cxnLst/>
              <a:rect l="l" t="t" r="r" b="b"/>
              <a:pathLst>
                <a:path w="24623" h="6347" extrusionOk="0">
                  <a:moveTo>
                    <a:pt x="1013" y="1"/>
                  </a:moveTo>
                  <a:cubicBezTo>
                    <a:pt x="453" y="1"/>
                    <a:pt x="1" y="441"/>
                    <a:pt x="1" y="1001"/>
                  </a:cubicBezTo>
                  <a:lnTo>
                    <a:pt x="1" y="5347"/>
                  </a:lnTo>
                  <a:cubicBezTo>
                    <a:pt x="1" y="5894"/>
                    <a:pt x="453" y="6347"/>
                    <a:pt x="1013" y="6347"/>
                  </a:cubicBezTo>
                  <a:lnTo>
                    <a:pt x="23623" y="6347"/>
                  </a:lnTo>
                  <a:cubicBezTo>
                    <a:pt x="24171" y="6347"/>
                    <a:pt x="24623" y="5894"/>
                    <a:pt x="24623" y="5347"/>
                  </a:cubicBezTo>
                  <a:lnTo>
                    <a:pt x="24623" y="1001"/>
                  </a:lnTo>
                  <a:cubicBezTo>
                    <a:pt x="24623" y="441"/>
                    <a:pt x="24171" y="1"/>
                    <a:pt x="23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Neptune</a:t>
              </a:r>
              <a:endParaRPr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01" name="Google Shape;601;p25"/>
            <p:cNvSpPr/>
            <p:nvPr/>
          </p:nvSpPr>
          <p:spPr>
            <a:xfrm>
              <a:off x="4967554" y="2932240"/>
              <a:ext cx="143829" cy="136377"/>
            </a:xfrm>
            <a:custGeom>
              <a:avLst/>
              <a:gdLst/>
              <a:ahLst/>
              <a:cxnLst/>
              <a:rect l="l" t="t" r="r" b="b"/>
              <a:pathLst>
                <a:path w="5752" h="5454" extrusionOk="0">
                  <a:moveTo>
                    <a:pt x="2793" y="1"/>
                  </a:moveTo>
                  <a:cubicBezTo>
                    <a:pt x="2605" y="1"/>
                    <a:pt x="2418" y="72"/>
                    <a:pt x="2275" y="215"/>
                  </a:cubicBezTo>
                  <a:lnTo>
                    <a:pt x="275" y="2215"/>
                  </a:lnTo>
                  <a:cubicBezTo>
                    <a:pt x="1" y="2501"/>
                    <a:pt x="1" y="2965"/>
                    <a:pt x="275" y="3251"/>
                  </a:cubicBezTo>
                  <a:lnTo>
                    <a:pt x="2275" y="5239"/>
                  </a:lnTo>
                  <a:cubicBezTo>
                    <a:pt x="2418" y="5382"/>
                    <a:pt x="2608" y="5454"/>
                    <a:pt x="2799" y="5454"/>
                  </a:cubicBezTo>
                  <a:cubicBezTo>
                    <a:pt x="2977" y="5454"/>
                    <a:pt x="3168" y="5382"/>
                    <a:pt x="3311" y="5239"/>
                  </a:cubicBezTo>
                  <a:cubicBezTo>
                    <a:pt x="3597" y="4965"/>
                    <a:pt x="3597" y="4501"/>
                    <a:pt x="3311" y="4215"/>
                  </a:cubicBezTo>
                  <a:lnTo>
                    <a:pt x="2561" y="3465"/>
                  </a:lnTo>
                  <a:lnTo>
                    <a:pt x="5025" y="3465"/>
                  </a:lnTo>
                  <a:cubicBezTo>
                    <a:pt x="5430" y="3465"/>
                    <a:pt x="5752" y="3132"/>
                    <a:pt x="5752" y="2727"/>
                  </a:cubicBezTo>
                  <a:cubicBezTo>
                    <a:pt x="5752" y="2322"/>
                    <a:pt x="5430" y="2001"/>
                    <a:pt x="5025" y="2001"/>
                  </a:cubicBezTo>
                  <a:lnTo>
                    <a:pt x="2561" y="2001"/>
                  </a:lnTo>
                  <a:lnTo>
                    <a:pt x="3311" y="1251"/>
                  </a:lnTo>
                  <a:cubicBezTo>
                    <a:pt x="3597" y="965"/>
                    <a:pt x="3597" y="501"/>
                    <a:pt x="3311" y="215"/>
                  </a:cubicBezTo>
                  <a:cubicBezTo>
                    <a:pt x="3168" y="72"/>
                    <a:pt x="2980" y="1"/>
                    <a:pt x="27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5"/>
            <p:cNvSpPr/>
            <p:nvPr/>
          </p:nvSpPr>
          <p:spPr>
            <a:xfrm>
              <a:off x="6930096" y="2932240"/>
              <a:ext cx="144129" cy="136377"/>
            </a:xfrm>
            <a:custGeom>
              <a:avLst/>
              <a:gdLst/>
              <a:ahLst/>
              <a:cxnLst/>
              <a:rect l="l" t="t" r="r" b="b"/>
              <a:pathLst>
                <a:path w="5764" h="5454" extrusionOk="0">
                  <a:moveTo>
                    <a:pt x="2794" y="1"/>
                  </a:moveTo>
                  <a:cubicBezTo>
                    <a:pt x="2608" y="1"/>
                    <a:pt x="2424" y="72"/>
                    <a:pt x="2287" y="215"/>
                  </a:cubicBezTo>
                  <a:lnTo>
                    <a:pt x="287" y="2215"/>
                  </a:lnTo>
                  <a:cubicBezTo>
                    <a:pt x="1" y="2501"/>
                    <a:pt x="1" y="2965"/>
                    <a:pt x="287" y="3251"/>
                  </a:cubicBezTo>
                  <a:lnTo>
                    <a:pt x="2287" y="5239"/>
                  </a:lnTo>
                  <a:cubicBezTo>
                    <a:pt x="2418" y="5382"/>
                    <a:pt x="2608" y="5454"/>
                    <a:pt x="2799" y="5454"/>
                  </a:cubicBezTo>
                  <a:cubicBezTo>
                    <a:pt x="2989" y="5454"/>
                    <a:pt x="3168" y="5382"/>
                    <a:pt x="3311" y="5239"/>
                  </a:cubicBezTo>
                  <a:cubicBezTo>
                    <a:pt x="3597" y="4965"/>
                    <a:pt x="3597" y="4501"/>
                    <a:pt x="3311" y="4215"/>
                  </a:cubicBezTo>
                  <a:lnTo>
                    <a:pt x="2561" y="3465"/>
                  </a:lnTo>
                  <a:lnTo>
                    <a:pt x="5025" y="3465"/>
                  </a:lnTo>
                  <a:cubicBezTo>
                    <a:pt x="5430" y="3465"/>
                    <a:pt x="5763" y="3132"/>
                    <a:pt x="5763" y="2727"/>
                  </a:cubicBezTo>
                  <a:cubicBezTo>
                    <a:pt x="5763" y="2322"/>
                    <a:pt x="5430" y="2001"/>
                    <a:pt x="5025" y="2001"/>
                  </a:cubicBezTo>
                  <a:lnTo>
                    <a:pt x="2561" y="2001"/>
                  </a:lnTo>
                  <a:lnTo>
                    <a:pt x="3311" y="1251"/>
                  </a:lnTo>
                  <a:cubicBezTo>
                    <a:pt x="3597" y="965"/>
                    <a:pt x="3597" y="501"/>
                    <a:pt x="3311" y="215"/>
                  </a:cubicBezTo>
                  <a:cubicBezTo>
                    <a:pt x="3168" y="72"/>
                    <a:pt x="2980" y="1"/>
                    <a:pt x="27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5"/>
            <p:cNvSpPr/>
            <p:nvPr/>
          </p:nvSpPr>
          <p:spPr>
            <a:xfrm>
              <a:off x="7173053" y="2895901"/>
              <a:ext cx="615698" cy="209054"/>
            </a:xfrm>
            <a:custGeom>
              <a:avLst/>
              <a:gdLst/>
              <a:ahLst/>
              <a:cxnLst/>
              <a:rect l="l" t="t" r="r" b="b"/>
              <a:pathLst>
                <a:path w="24623" h="6347" extrusionOk="0">
                  <a:moveTo>
                    <a:pt x="1000" y="1"/>
                  </a:moveTo>
                  <a:cubicBezTo>
                    <a:pt x="453" y="1"/>
                    <a:pt x="0" y="441"/>
                    <a:pt x="0" y="1001"/>
                  </a:cubicBezTo>
                  <a:lnTo>
                    <a:pt x="0" y="5347"/>
                  </a:lnTo>
                  <a:cubicBezTo>
                    <a:pt x="0" y="5894"/>
                    <a:pt x="453" y="6347"/>
                    <a:pt x="1000" y="6347"/>
                  </a:cubicBezTo>
                  <a:lnTo>
                    <a:pt x="23610" y="6347"/>
                  </a:lnTo>
                  <a:cubicBezTo>
                    <a:pt x="24170" y="6347"/>
                    <a:pt x="24622" y="5894"/>
                    <a:pt x="24622" y="5347"/>
                  </a:cubicBezTo>
                  <a:lnTo>
                    <a:pt x="24622" y="1001"/>
                  </a:lnTo>
                  <a:cubicBezTo>
                    <a:pt x="24622" y="441"/>
                    <a:pt x="24170" y="1"/>
                    <a:pt x="236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04" name="Google Shape;604;p25"/>
            <p:cNvSpPr/>
            <p:nvPr/>
          </p:nvSpPr>
          <p:spPr>
            <a:xfrm>
              <a:off x="5255172" y="3743211"/>
              <a:ext cx="615698" cy="209054"/>
            </a:xfrm>
            <a:custGeom>
              <a:avLst/>
              <a:gdLst/>
              <a:ahLst/>
              <a:cxnLst/>
              <a:rect l="l" t="t" r="r" b="b"/>
              <a:pathLst>
                <a:path w="24623" h="6347" extrusionOk="0">
                  <a:moveTo>
                    <a:pt x="1000" y="0"/>
                  </a:moveTo>
                  <a:cubicBezTo>
                    <a:pt x="453" y="0"/>
                    <a:pt x="0" y="441"/>
                    <a:pt x="0" y="1000"/>
                  </a:cubicBezTo>
                  <a:lnTo>
                    <a:pt x="0" y="5346"/>
                  </a:lnTo>
                  <a:cubicBezTo>
                    <a:pt x="0" y="5894"/>
                    <a:pt x="453" y="6346"/>
                    <a:pt x="1000" y="6346"/>
                  </a:cubicBezTo>
                  <a:lnTo>
                    <a:pt x="23610" y="6346"/>
                  </a:lnTo>
                  <a:cubicBezTo>
                    <a:pt x="24170" y="6346"/>
                    <a:pt x="24622" y="5894"/>
                    <a:pt x="24622" y="5346"/>
                  </a:cubicBezTo>
                  <a:lnTo>
                    <a:pt x="24622" y="1000"/>
                  </a:lnTo>
                  <a:cubicBezTo>
                    <a:pt x="24622" y="441"/>
                    <a:pt x="24170" y="0"/>
                    <a:pt x="23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Moon</a:t>
              </a:r>
              <a:endParaRPr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05" name="Google Shape;605;p25"/>
            <p:cNvSpPr/>
            <p:nvPr/>
          </p:nvSpPr>
          <p:spPr>
            <a:xfrm>
              <a:off x="6215288" y="3743211"/>
              <a:ext cx="615723" cy="209054"/>
            </a:xfrm>
            <a:custGeom>
              <a:avLst/>
              <a:gdLst/>
              <a:ahLst/>
              <a:cxnLst/>
              <a:rect l="l" t="t" r="r" b="b"/>
              <a:pathLst>
                <a:path w="24624" h="6347" extrusionOk="0">
                  <a:moveTo>
                    <a:pt x="1001" y="0"/>
                  </a:moveTo>
                  <a:cubicBezTo>
                    <a:pt x="453" y="0"/>
                    <a:pt x="1" y="441"/>
                    <a:pt x="1" y="1000"/>
                  </a:cubicBezTo>
                  <a:lnTo>
                    <a:pt x="1" y="5346"/>
                  </a:lnTo>
                  <a:cubicBezTo>
                    <a:pt x="1" y="5894"/>
                    <a:pt x="453" y="6346"/>
                    <a:pt x="1001" y="6346"/>
                  </a:cubicBezTo>
                  <a:lnTo>
                    <a:pt x="23611" y="6346"/>
                  </a:lnTo>
                  <a:cubicBezTo>
                    <a:pt x="24171" y="6346"/>
                    <a:pt x="24623" y="5894"/>
                    <a:pt x="24623" y="5346"/>
                  </a:cubicBezTo>
                  <a:lnTo>
                    <a:pt x="24623" y="1000"/>
                  </a:lnTo>
                  <a:cubicBezTo>
                    <a:pt x="24623" y="441"/>
                    <a:pt x="24171" y="0"/>
                    <a:pt x="236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Sun</a:t>
              </a:r>
              <a:endParaRPr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06" name="Google Shape;606;p25"/>
            <p:cNvSpPr/>
            <p:nvPr/>
          </p:nvSpPr>
          <p:spPr>
            <a:xfrm>
              <a:off x="5960452" y="3779550"/>
              <a:ext cx="144104" cy="136377"/>
            </a:xfrm>
            <a:custGeom>
              <a:avLst/>
              <a:gdLst/>
              <a:ahLst/>
              <a:cxnLst/>
              <a:rect l="l" t="t" r="r" b="b"/>
              <a:pathLst>
                <a:path w="5763" h="5454" extrusionOk="0">
                  <a:moveTo>
                    <a:pt x="2959" y="1"/>
                  </a:moveTo>
                  <a:cubicBezTo>
                    <a:pt x="2771" y="1"/>
                    <a:pt x="2584" y="72"/>
                    <a:pt x="2441" y="215"/>
                  </a:cubicBezTo>
                  <a:cubicBezTo>
                    <a:pt x="2167" y="501"/>
                    <a:pt x="2167" y="965"/>
                    <a:pt x="2441" y="1251"/>
                  </a:cubicBezTo>
                  <a:lnTo>
                    <a:pt x="3203" y="2001"/>
                  </a:lnTo>
                  <a:lnTo>
                    <a:pt x="726" y="2001"/>
                  </a:lnTo>
                  <a:cubicBezTo>
                    <a:pt x="322" y="2001"/>
                    <a:pt x="0" y="2323"/>
                    <a:pt x="0" y="2727"/>
                  </a:cubicBezTo>
                  <a:cubicBezTo>
                    <a:pt x="0" y="3132"/>
                    <a:pt x="322" y="3454"/>
                    <a:pt x="726" y="3454"/>
                  </a:cubicBezTo>
                  <a:lnTo>
                    <a:pt x="3203" y="3454"/>
                  </a:lnTo>
                  <a:lnTo>
                    <a:pt x="2441" y="4216"/>
                  </a:lnTo>
                  <a:cubicBezTo>
                    <a:pt x="2167" y="4501"/>
                    <a:pt x="2167" y="4954"/>
                    <a:pt x="2441" y="5240"/>
                  </a:cubicBezTo>
                  <a:cubicBezTo>
                    <a:pt x="2584" y="5383"/>
                    <a:pt x="2774" y="5454"/>
                    <a:pt x="2965" y="5454"/>
                  </a:cubicBezTo>
                  <a:cubicBezTo>
                    <a:pt x="3143" y="5454"/>
                    <a:pt x="3334" y="5383"/>
                    <a:pt x="3477" y="5240"/>
                  </a:cubicBezTo>
                  <a:lnTo>
                    <a:pt x="5477" y="3239"/>
                  </a:lnTo>
                  <a:cubicBezTo>
                    <a:pt x="5763" y="2954"/>
                    <a:pt x="5763" y="2501"/>
                    <a:pt x="5477" y="2215"/>
                  </a:cubicBezTo>
                  <a:lnTo>
                    <a:pt x="3477" y="215"/>
                  </a:lnTo>
                  <a:cubicBezTo>
                    <a:pt x="3334" y="72"/>
                    <a:pt x="3146" y="1"/>
                    <a:pt x="2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5"/>
            <p:cNvSpPr/>
            <p:nvPr/>
          </p:nvSpPr>
          <p:spPr>
            <a:xfrm>
              <a:off x="4262575" y="3743211"/>
              <a:ext cx="615698" cy="209054"/>
            </a:xfrm>
            <a:custGeom>
              <a:avLst/>
              <a:gdLst/>
              <a:ahLst/>
              <a:cxnLst/>
              <a:rect l="l" t="t" r="r" b="b"/>
              <a:pathLst>
                <a:path w="24623" h="6347" extrusionOk="0">
                  <a:moveTo>
                    <a:pt x="1013" y="0"/>
                  </a:moveTo>
                  <a:cubicBezTo>
                    <a:pt x="453" y="0"/>
                    <a:pt x="1" y="441"/>
                    <a:pt x="1" y="1000"/>
                  </a:cubicBezTo>
                  <a:lnTo>
                    <a:pt x="1" y="5346"/>
                  </a:lnTo>
                  <a:cubicBezTo>
                    <a:pt x="1" y="5894"/>
                    <a:pt x="453" y="6346"/>
                    <a:pt x="1013" y="6346"/>
                  </a:cubicBezTo>
                  <a:lnTo>
                    <a:pt x="23623" y="6346"/>
                  </a:lnTo>
                  <a:cubicBezTo>
                    <a:pt x="24171" y="6346"/>
                    <a:pt x="24623" y="5894"/>
                    <a:pt x="24623" y="5346"/>
                  </a:cubicBezTo>
                  <a:lnTo>
                    <a:pt x="24623" y="1000"/>
                  </a:lnTo>
                  <a:cubicBezTo>
                    <a:pt x="24623" y="441"/>
                    <a:pt x="24171" y="0"/>
                    <a:pt x="236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Pluto</a:t>
              </a:r>
              <a:endParaRPr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08" name="Google Shape;608;p25"/>
            <p:cNvSpPr/>
            <p:nvPr/>
          </p:nvSpPr>
          <p:spPr>
            <a:xfrm>
              <a:off x="4969354" y="3779550"/>
              <a:ext cx="143804" cy="136377"/>
            </a:xfrm>
            <a:custGeom>
              <a:avLst/>
              <a:gdLst/>
              <a:ahLst/>
              <a:cxnLst/>
              <a:rect l="l" t="t" r="r" b="b"/>
              <a:pathLst>
                <a:path w="5751" h="5454" extrusionOk="0">
                  <a:moveTo>
                    <a:pt x="2959" y="1"/>
                  </a:moveTo>
                  <a:cubicBezTo>
                    <a:pt x="2771" y="1"/>
                    <a:pt x="2584" y="72"/>
                    <a:pt x="2441" y="215"/>
                  </a:cubicBezTo>
                  <a:cubicBezTo>
                    <a:pt x="2155" y="501"/>
                    <a:pt x="2155" y="965"/>
                    <a:pt x="2441" y="1251"/>
                  </a:cubicBezTo>
                  <a:lnTo>
                    <a:pt x="3191" y="2001"/>
                  </a:lnTo>
                  <a:lnTo>
                    <a:pt x="727" y="2001"/>
                  </a:lnTo>
                  <a:cubicBezTo>
                    <a:pt x="322" y="2001"/>
                    <a:pt x="0" y="2323"/>
                    <a:pt x="0" y="2727"/>
                  </a:cubicBezTo>
                  <a:cubicBezTo>
                    <a:pt x="0" y="3132"/>
                    <a:pt x="322" y="3454"/>
                    <a:pt x="727" y="3454"/>
                  </a:cubicBezTo>
                  <a:lnTo>
                    <a:pt x="3191" y="3454"/>
                  </a:lnTo>
                  <a:lnTo>
                    <a:pt x="2441" y="4216"/>
                  </a:lnTo>
                  <a:cubicBezTo>
                    <a:pt x="2155" y="4501"/>
                    <a:pt x="2155" y="4954"/>
                    <a:pt x="2441" y="5240"/>
                  </a:cubicBezTo>
                  <a:cubicBezTo>
                    <a:pt x="2584" y="5383"/>
                    <a:pt x="2774" y="5454"/>
                    <a:pt x="2953" y="5454"/>
                  </a:cubicBezTo>
                  <a:cubicBezTo>
                    <a:pt x="3144" y="5454"/>
                    <a:pt x="3334" y="5383"/>
                    <a:pt x="3477" y="5240"/>
                  </a:cubicBezTo>
                  <a:lnTo>
                    <a:pt x="5477" y="3239"/>
                  </a:lnTo>
                  <a:cubicBezTo>
                    <a:pt x="5751" y="2954"/>
                    <a:pt x="5751" y="2501"/>
                    <a:pt x="5477" y="2215"/>
                  </a:cubicBezTo>
                  <a:lnTo>
                    <a:pt x="3477" y="215"/>
                  </a:lnTo>
                  <a:cubicBezTo>
                    <a:pt x="3334" y="72"/>
                    <a:pt x="3147" y="1"/>
                    <a:pt x="29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5"/>
            <p:cNvSpPr/>
            <p:nvPr/>
          </p:nvSpPr>
          <p:spPr>
            <a:xfrm>
              <a:off x="6931897" y="3779550"/>
              <a:ext cx="144104" cy="136377"/>
            </a:xfrm>
            <a:custGeom>
              <a:avLst/>
              <a:gdLst/>
              <a:ahLst/>
              <a:cxnLst/>
              <a:rect l="l" t="t" r="r" b="b"/>
              <a:pathLst>
                <a:path w="5763" h="5454" extrusionOk="0">
                  <a:moveTo>
                    <a:pt x="2959" y="1"/>
                  </a:moveTo>
                  <a:cubicBezTo>
                    <a:pt x="2771" y="1"/>
                    <a:pt x="2584" y="72"/>
                    <a:pt x="2441" y="215"/>
                  </a:cubicBezTo>
                  <a:cubicBezTo>
                    <a:pt x="2155" y="501"/>
                    <a:pt x="2155" y="965"/>
                    <a:pt x="2441" y="1251"/>
                  </a:cubicBezTo>
                  <a:lnTo>
                    <a:pt x="3203" y="2001"/>
                  </a:lnTo>
                  <a:lnTo>
                    <a:pt x="727" y="2001"/>
                  </a:lnTo>
                  <a:cubicBezTo>
                    <a:pt x="322" y="2001"/>
                    <a:pt x="0" y="2323"/>
                    <a:pt x="0" y="2727"/>
                  </a:cubicBezTo>
                  <a:cubicBezTo>
                    <a:pt x="0" y="3132"/>
                    <a:pt x="322" y="3454"/>
                    <a:pt x="727" y="3454"/>
                  </a:cubicBezTo>
                  <a:lnTo>
                    <a:pt x="3203" y="3454"/>
                  </a:lnTo>
                  <a:lnTo>
                    <a:pt x="2441" y="4216"/>
                  </a:lnTo>
                  <a:cubicBezTo>
                    <a:pt x="2155" y="4501"/>
                    <a:pt x="2155" y="4954"/>
                    <a:pt x="2441" y="5240"/>
                  </a:cubicBezTo>
                  <a:cubicBezTo>
                    <a:pt x="2584" y="5383"/>
                    <a:pt x="2774" y="5454"/>
                    <a:pt x="2965" y="5454"/>
                  </a:cubicBezTo>
                  <a:cubicBezTo>
                    <a:pt x="3144" y="5454"/>
                    <a:pt x="3334" y="5383"/>
                    <a:pt x="3477" y="5240"/>
                  </a:cubicBezTo>
                  <a:lnTo>
                    <a:pt x="5477" y="3239"/>
                  </a:lnTo>
                  <a:cubicBezTo>
                    <a:pt x="5763" y="2954"/>
                    <a:pt x="5763" y="2501"/>
                    <a:pt x="5477" y="2215"/>
                  </a:cubicBezTo>
                  <a:lnTo>
                    <a:pt x="3477" y="215"/>
                  </a:lnTo>
                  <a:cubicBezTo>
                    <a:pt x="3334" y="72"/>
                    <a:pt x="3147" y="1"/>
                    <a:pt x="29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5"/>
            <p:cNvSpPr/>
            <p:nvPr/>
          </p:nvSpPr>
          <p:spPr>
            <a:xfrm>
              <a:off x="7173053" y="3743211"/>
              <a:ext cx="615698" cy="209054"/>
            </a:xfrm>
            <a:custGeom>
              <a:avLst/>
              <a:gdLst/>
              <a:ahLst/>
              <a:cxnLst/>
              <a:rect l="l" t="t" r="r" b="b"/>
              <a:pathLst>
                <a:path w="24623" h="6347" extrusionOk="0">
                  <a:moveTo>
                    <a:pt x="1000" y="0"/>
                  </a:moveTo>
                  <a:cubicBezTo>
                    <a:pt x="453" y="0"/>
                    <a:pt x="0" y="441"/>
                    <a:pt x="0" y="1000"/>
                  </a:cubicBezTo>
                  <a:lnTo>
                    <a:pt x="0" y="5346"/>
                  </a:lnTo>
                  <a:cubicBezTo>
                    <a:pt x="0" y="5894"/>
                    <a:pt x="453" y="6346"/>
                    <a:pt x="1000" y="6346"/>
                  </a:cubicBezTo>
                  <a:lnTo>
                    <a:pt x="23610" y="6346"/>
                  </a:lnTo>
                  <a:cubicBezTo>
                    <a:pt x="24170" y="6346"/>
                    <a:pt x="24622" y="5894"/>
                    <a:pt x="24622" y="5346"/>
                  </a:cubicBezTo>
                  <a:lnTo>
                    <a:pt x="24622" y="1000"/>
                  </a:lnTo>
                  <a:cubicBezTo>
                    <a:pt x="24622" y="441"/>
                    <a:pt x="24170" y="0"/>
                    <a:pt x="236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Ceres</a:t>
              </a:r>
              <a:endParaRPr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611" name="Google Shape;611;p25"/>
          <p:cNvSpPr txBox="1"/>
          <p:nvPr/>
        </p:nvSpPr>
        <p:spPr>
          <a:xfrm>
            <a:off x="710250" y="512250"/>
            <a:ext cx="2459400" cy="9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Calendar Infographics</a:t>
            </a:r>
            <a:endParaRPr sz="28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12" name="Google Shape;612;p25"/>
          <p:cNvSpPr txBox="1"/>
          <p:nvPr/>
        </p:nvSpPr>
        <p:spPr>
          <a:xfrm>
            <a:off x="710275" y="1461275"/>
            <a:ext cx="2652600" cy="14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hot—even hotter than Mercury—and its atmosphere is extremely poisonous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 Infographics</a:t>
            </a:r>
            <a:endParaRPr/>
          </a:p>
        </p:txBody>
      </p:sp>
      <p:grpSp>
        <p:nvGrpSpPr>
          <p:cNvPr id="618" name="Google Shape;618;p26"/>
          <p:cNvGrpSpPr/>
          <p:nvPr/>
        </p:nvGrpSpPr>
        <p:grpSpPr>
          <a:xfrm>
            <a:off x="1698113" y="1175250"/>
            <a:ext cx="5747823" cy="3158100"/>
            <a:chOff x="1396675" y="1235300"/>
            <a:chExt cx="5747823" cy="3158100"/>
          </a:xfrm>
        </p:grpSpPr>
        <p:sp>
          <p:nvSpPr>
            <p:cNvPr id="619" name="Google Shape;619;p26"/>
            <p:cNvSpPr/>
            <p:nvPr/>
          </p:nvSpPr>
          <p:spPr>
            <a:xfrm>
              <a:off x="1396675" y="1241600"/>
              <a:ext cx="762600" cy="58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1396675" y="1883675"/>
              <a:ext cx="762600" cy="58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1396675" y="2525750"/>
              <a:ext cx="762600" cy="58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1396675" y="3167825"/>
              <a:ext cx="762600" cy="58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1396675" y="3809900"/>
              <a:ext cx="762600" cy="58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4" name="Google Shape;624;p26"/>
            <p:cNvSpPr txBox="1"/>
            <p:nvPr/>
          </p:nvSpPr>
          <p:spPr>
            <a:xfrm flipH="1">
              <a:off x="1729725" y="1235300"/>
              <a:ext cx="4296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30</a:t>
              </a:r>
              <a:endParaRPr sz="1100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2227546" y="1241600"/>
              <a:ext cx="762600" cy="58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3058416" y="1241600"/>
              <a:ext cx="762600" cy="58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3889287" y="1241600"/>
              <a:ext cx="762600" cy="58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4720157" y="1241600"/>
              <a:ext cx="762600" cy="58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5551028" y="1241600"/>
              <a:ext cx="762600" cy="58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6381898" y="1241600"/>
              <a:ext cx="762600" cy="58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2227546" y="1883675"/>
              <a:ext cx="762600" cy="58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3058416" y="1883675"/>
              <a:ext cx="762600" cy="58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3889287" y="1883675"/>
              <a:ext cx="762600" cy="58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4720157" y="1883675"/>
              <a:ext cx="762600" cy="58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5551028" y="1883675"/>
              <a:ext cx="762600" cy="58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6381898" y="1883675"/>
              <a:ext cx="762600" cy="58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2227546" y="2525750"/>
              <a:ext cx="762600" cy="58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3058416" y="2525750"/>
              <a:ext cx="762600" cy="58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3889287" y="2525750"/>
              <a:ext cx="762600" cy="58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4720157" y="2525750"/>
              <a:ext cx="762600" cy="58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5551028" y="2525750"/>
              <a:ext cx="762600" cy="58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6381898" y="2525750"/>
              <a:ext cx="762600" cy="58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2227546" y="3167825"/>
              <a:ext cx="762600" cy="58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3058416" y="3167825"/>
              <a:ext cx="762600" cy="58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3889287" y="3167825"/>
              <a:ext cx="762600" cy="58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4720157" y="3167825"/>
              <a:ext cx="762600" cy="58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5551028" y="3167825"/>
              <a:ext cx="762600" cy="58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6381898" y="3167825"/>
              <a:ext cx="762600" cy="58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2227546" y="3809900"/>
              <a:ext cx="762600" cy="58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058416" y="3809900"/>
              <a:ext cx="762600" cy="58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889287" y="3809900"/>
              <a:ext cx="762600" cy="58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4720157" y="3809900"/>
              <a:ext cx="762600" cy="58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5551028" y="3809900"/>
              <a:ext cx="762600" cy="58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6381898" y="3809900"/>
              <a:ext cx="762600" cy="58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55" name="Google Shape;655;p26"/>
            <p:cNvSpPr txBox="1"/>
            <p:nvPr/>
          </p:nvSpPr>
          <p:spPr>
            <a:xfrm flipH="1">
              <a:off x="2560575" y="1235300"/>
              <a:ext cx="4296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 b="1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31</a:t>
              </a:r>
              <a:endParaRPr sz="1100" b="1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56" name="Google Shape;656;p26"/>
            <p:cNvSpPr txBox="1"/>
            <p:nvPr/>
          </p:nvSpPr>
          <p:spPr>
            <a:xfrm flipH="1">
              <a:off x="3391404" y="1235300"/>
              <a:ext cx="4296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 b="1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</a:t>
              </a:r>
              <a:endParaRPr sz="1100" b="1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57" name="Google Shape;657;p26"/>
            <p:cNvSpPr txBox="1"/>
            <p:nvPr/>
          </p:nvSpPr>
          <p:spPr>
            <a:xfrm flipH="1">
              <a:off x="4222227" y="1235300"/>
              <a:ext cx="4296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 b="1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</a:t>
              </a:r>
              <a:endParaRPr sz="1100" b="1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58" name="Google Shape;658;p26"/>
            <p:cNvSpPr txBox="1"/>
            <p:nvPr/>
          </p:nvSpPr>
          <p:spPr>
            <a:xfrm flipH="1">
              <a:off x="5053001" y="1235300"/>
              <a:ext cx="4296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 b="1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</a:t>
              </a:r>
              <a:endParaRPr sz="1100" b="1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59" name="Google Shape;659;p26"/>
            <p:cNvSpPr txBox="1"/>
            <p:nvPr/>
          </p:nvSpPr>
          <p:spPr>
            <a:xfrm flipH="1">
              <a:off x="5883653" y="1235300"/>
              <a:ext cx="4296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 b="1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</a:t>
              </a:r>
              <a:endParaRPr sz="1100" b="1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60" name="Google Shape;660;p26"/>
            <p:cNvSpPr txBox="1"/>
            <p:nvPr/>
          </p:nvSpPr>
          <p:spPr>
            <a:xfrm flipH="1">
              <a:off x="6714100" y="1235300"/>
              <a:ext cx="4296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 b="1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</a:t>
              </a:r>
              <a:endParaRPr sz="1100" b="1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61" name="Google Shape;661;p26"/>
            <p:cNvSpPr txBox="1"/>
            <p:nvPr/>
          </p:nvSpPr>
          <p:spPr>
            <a:xfrm flipH="1">
              <a:off x="2560575" y="1880525"/>
              <a:ext cx="4296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 b="1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7</a:t>
              </a:r>
              <a:endParaRPr sz="1100" b="1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62" name="Google Shape;662;p26"/>
            <p:cNvSpPr txBox="1"/>
            <p:nvPr/>
          </p:nvSpPr>
          <p:spPr>
            <a:xfrm flipH="1">
              <a:off x="3391404" y="1880525"/>
              <a:ext cx="4296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 b="1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8</a:t>
              </a:r>
              <a:endParaRPr sz="1100" b="1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63" name="Google Shape;663;p26"/>
            <p:cNvSpPr txBox="1"/>
            <p:nvPr/>
          </p:nvSpPr>
          <p:spPr>
            <a:xfrm flipH="1">
              <a:off x="4222227" y="1880525"/>
              <a:ext cx="4296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 b="1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9</a:t>
              </a:r>
              <a:endParaRPr sz="1100" b="1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64" name="Google Shape;664;p26"/>
            <p:cNvSpPr txBox="1"/>
            <p:nvPr/>
          </p:nvSpPr>
          <p:spPr>
            <a:xfrm flipH="1">
              <a:off x="5053001" y="1880525"/>
              <a:ext cx="4296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 b="1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</a:t>
              </a:r>
              <a:endParaRPr sz="1100" b="1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65" name="Google Shape;665;p26"/>
            <p:cNvSpPr txBox="1"/>
            <p:nvPr/>
          </p:nvSpPr>
          <p:spPr>
            <a:xfrm flipH="1">
              <a:off x="5883653" y="1880525"/>
              <a:ext cx="4296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 b="1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11</a:t>
              </a:r>
              <a:endParaRPr sz="1100" b="1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66" name="Google Shape;666;p26"/>
            <p:cNvSpPr txBox="1"/>
            <p:nvPr/>
          </p:nvSpPr>
          <p:spPr>
            <a:xfrm flipH="1">
              <a:off x="6714100" y="1880525"/>
              <a:ext cx="4296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 b="1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12</a:t>
              </a:r>
              <a:endParaRPr sz="1100" b="1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67" name="Google Shape;667;p26"/>
            <p:cNvSpPr txBox="1"/>
            <p:nvPr/>
          </p:nvSpPr>
          <p:spPr>
            <a:xfrm flipH="1">
              <a:off x="2560575" y="2524143"/>
              <a:ext cx="4296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 b="1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13</a:t>
              </a:r>
              <a:endParaRPr sz="1100" b="1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68" name="Google Shape;668;p26"/>
            <p:cNvSpPr txBox="1"/>
            <p:nvPr/>
          </p:nvSpPr>
          <p:spPr>
            <a:xfrm flipH="1">
              <a:off x="3391404" y="2524143"/>
              <a:ext cx="4296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 b="1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14</a:t>
              </a:r>
              <a:endParaRPr sz="1100" b="1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69" name="Google Shape;669;p26"/>
            <p:cNvSpPr txBox="1"/>
            <p:nvPr/>
          </p:nvSpPr>
          <p:spPr>
            <a:xfrm flipH="1">
              <a:off x="4222227" y="2524143"/>
              <a:ext cx="4296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 b="1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15</a:t>
              </a:r>
              <a:endParaRPr sz="1100" b="1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70" name="Google Shape;670;p26"/>
            <p:cNvSpPr txBox="1"/>
            <p:nvPr/>
          </p:nvSpPr>
          <p:spPr>
            <a:xfrm flipH="1">
              <a:off x="5053001" y="2524143"/>
              <a:ext cx="4296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 b="1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16</a:t>
              </a:r>
              <a:endParaRPr sz="1100" b="1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71" name="Google Shape;671;p26"/>
            <p:cNvSpPr txBox="1"/>
            <p:nvPr/>
          </p:nvSpPr>
          <p:spPr>
            <a:xfrm flipH="1">
              <a:off x="5883653" y="2524143"/>
              <a:ext cx="4296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 b="1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17</a:t>
              </a:r>
              <a:endParaRPr sz="1100" b="1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72" name="Google Shape;672;p26"/>
            <p:cNvSpPr txBox="1"/>
            <p:nvPr/>
          </p:nvSpPr>
          <p:spPr>
            <a:xfrm flipH="1">
              <a:off x="6714100" y="2524143"/>
              <a:ext cx="4296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 b="1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18</a:t>
              </a:r>
              <a:endParaRPr sz="1100" b="1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73" name="Google Shape;673;p26"/>
            <p:cNvSpPr txBox="1"/>
            <p:nvPr/>
          </p:nvSpPr>
          <p:spPr>
            <a:xfrm flipH="1">
              <a:off x="2560575" y="3167825"/>
              <a:ext cx="429600" cy="2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 b="1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</a:t>
              </a:r>
              <a:endParaRPr sz="1100" b="1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74" name="Google Shape;674;p26"/>
            <p:cNvSpPr txBox="1"/>
            <p:nvPr/>
          </p:nvSpPr>
          <p:spPr>
            <a:xfrm flipH="1">
              <a:off x="3391404" y="3167825"/>
              <a:ext cx="429600" cy="2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 b="1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21</a:t>
              </a:r>
              <a:endParaRPr sz="1100" b="1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75" name="Google Shape;675;p26"/>
            <p:cNvSpPr txBox="1"/>
            <p:nvPr/>
          </p:nvSpPr>
          <p:spPr>
            <a:xfrm flipH="1">
              <a:off x="4222227" y="3167825"/>
              <a:ext cx="429600" cy="2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 b="1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22</a:t>
              </a:r>
              <a:endParaRPr sz="1100" b="1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76" name="Google Shape;676;p26"/>
            <p:cNvSpPr txBox="1"/>
            <p:nvPr/>
          </p:nvSpPr>
          <p:spPr>
            <a:xfrm flipH="1">
              <a:off x="5053001" y="3167825"/>
              <a:ext cx="429600" cy="2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 b="1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23</a:t>
              </a:r>
              <a:endParaRPr sz="1100" b="1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77" name="Google Shape;677;p26"/>
            <p:cNvSpPr txBox="1"/>
            <p:nvPr/>
          </p:nvSpPr>
          <p:spPr>
            <a:xfrm flipH="1">
              <a:off x="5883653" y="3167825"/>
              <a:ext cx="429600" cy="2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 b="1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24</a:t>
              </a:r>
              <a:endParaRPr sz="1100" b="1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78" name="Google Shape;678;p26"/>
            <p:cNvSpPr txBox="1"/>
            <p:nvPr/>
          </p:nvSpPr>
          <p:spPr>
            <a:xfrm flipH="1">
              <a:off x="6714100" y="3167825"/>
              <a:ext cx="429600" cy="2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 b="1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25</a:t>
              </a:r>
              <a:endParaRPr sz="1100" b="1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79" name="Google Shape;679;p26"/>
            <p:cNvSpPr txBox="1"/>
            <p:nvPr/>
          </p:nvSpPr>
          <p:spPr>
            <a:xfrm flipH="1">
              <a:off x="2560575" y="3809900"/>
              <a:ext cx="429600" cy="2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 b="1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27</a:t>
              </a:r>
              <a:endParaRPr sz="1100" b="1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80" name="Google Shape;680;p26"/>
            <p:cNvSpPr txBox="1"/>
            <p:nvPr/>
          </p:nvSpPr>
          <p:spPr>
            <a:xfrm flipH="1">
              <a:off x="3391404" y="3809900"/>
              <a:ext cx="429600" cy="2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 b="1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28</a:t>
              </a:r>
              <a:endParaRPr sz="1100" b="1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81" name="Google Shape;681;p26"/>
            <p:cNvSpPr txBox="1"/>
            <p:nvPr/>
          </p:nvSpPr>
          <p:spPr>
            <a:xfrm flipH="1">
              <a:off x="4222227" y="3809900"/>
              <a:ext cx="429600" cy="2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 b="1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29</a:t>
              </a:r>
              <a:endParaRPr sz="1100" b="1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82" name="Google Shape;682;p26"/>
            <p:cNvSpPr txBox="1"/>
            <p:nvPr/>
          </p:nvSpPr>
          <p:spPr>
            <a:xfrm flipH="1">
              <a:off x="5053001" y="3809900"/>
              <a:ext cx="429600" cy="2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 b="1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30</a:t>
              </a:r>
              <a:endParaRPr sz="1100" b="1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83" name="Google Shape;683;p26"/>
            <p:cNvSpPr txBox="1"/>
            <p:nvPr/>
          </p:nvSpPr>
          <p:spPr>
            <a:xfrm flipH="1">
              <a:off x="5883653" y="3809900"/>
              <a:ext cx="429600" cy="2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</a:t>
              </a:r>
              <a:endParaRPr sz="11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84" name="Google Shape;684;p26"/>
            <p:cNvSpPr txBox="1"/>
            <p:nvPr/>
          </p:nvSpPr>
          <p:spPr>
            <a:xfrm flipH="1">
              <a:off x="6714100" y="3809900"/>
              <a:ext cx="429600" cy="2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</a:t>
              </a:r>
              <a:endParaRPr sz="11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85" name="Google Shape;685;p26"/>
            <p:cNvSpPr txBox="1"/>
            <p:nvPr/>
          </p:nvSpPr>
          <p:spPr>
            <a:xfrm flipH="1">
              <a:off x="1729725" y="1882069"/>
              <a:ext cx="4296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6</a:t>
              </a:r>
              <a:endParaRPr sz="1100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86" name="Google Shape;686;p26"/>
            <p:cNvSpPr txBox="1"/>
            <p:nvPr/>
          </p:nvSpPr>
          <p:spPr>
            <a:xfrm flipH="1">
              <a:off x="1729725" y="2522603"/>
              <a:ext cx="4296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30</a:t>
              </a:r>
              <a:endParaRPr sz="1100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87" name="Google Shape;687;p26"/>
            <p:cNvSpPr txBox="1"/>
            <p:nvPr/>
          </p:nvSpPr>
          <p:spPr>
            <a:xfrm flipH="1">
              <a:off x="1729725" y="3169364"/>
              <a:ext cx="429600" cy="2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19</a:t>
              </a:r>
              <a:endParaRPr sz="1100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88" name="Google Shape;688;p26"/>
            <p:cNvSpPr txBox="1"/>
            <p:nvPr/>
          </p:nvSpPr>
          <p:spPr>
            <a:xfrm flipH="1">
              <a:off x="1729725" y="3812975"/>
              <a:ext cx="429600" cy="2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26</a:t>
              </a:r>
              <a:endParaRPr sz="1100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689" name="Google Shape;689;p26"/>
          <p:cNvSpPr/>
          <p:nvPr/>
        </p:nvSpPr>
        <p:spPr>
          <a:xfrm>
            <a:off x="3359863" y="1562550"/>
            <a:ext cx="4085100" cy="202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MERCURY</a:t>
            </a:r>
            <a:endParaRPr sz="12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90" name="Google Shape;690;p26"/>
          <p:cNvSpPr/>
          <p:nvPr/>
        </p:nvSpPr>
        <p:spPr>
          <a:xfrm>
            <a:off x="4192063" y="2203025"/>
            <a:ext cx="1591500" cy="202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VENUS</a:t>
            </a:r>
            <a:endParaRPr sz="12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91" name="Google Shape;691;p26"/>
          <p:cNvSpPr/>
          <p:nvPr/>
        </p:nvSpPr>
        <p:spPr>
          <a:xfrm>
            <a:off x="4192063" y="2843500"/>
            <a:ext cx="760200" cy="20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EARTH</a:t>
            </a:r>
            <a:endParaRPr sz="12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92" name="Google Shape;692;p26"/>
          <p:cNvSpPr/>
          <p:nvPr/>
        </p:nvSpPr>
        <p:spPr>
          <a:xfrm>
            <a:off x="6683338" y="2843500"/>
            <a:ext cx="760200" cy="20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MARS</a:t>
            </a:r>
            <a:endParaRPr sz="12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93" name="Google Shape;693;p26"/>
          <p:cNvSpPr/>
          <p:nvPr/>
        </p:nvSpPr>
        <p:spPr>
          <a:xfrm>
            <a:off x="2529963" y="3482375"/>
            <a:ext cx="1591500" cy="202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JUPITER</a:t>
            </a:r>
            <a:endParaRPr sz="12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94" name="Google Shape;694;p26"/>
          <p:cNvSpPr/>
          <p:nvPr/>
        </p:nvSpPr>
        <p:spPr>
          <a:xfrm>
            <a:off x="3360838" y="4130850"/>
            <a:ext cx="1591500" cy="202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SATURN</a:t>
            </a:r>
            <a:endParaRPr sz="12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27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 Infographics</a:t>
            </a:r>
            <a:endParaRPr/>
          </a:p>
        </p:txBody>
      </p:sp>
      <p:grpSp>
        <p:nvGrpSpPr>
          <p:cNvPr id="700" name="Google Shape;700;p27"/>
          <p:cNvGrpSpPr/>
          <p:nvPr/>
        </p:nvGrpSpPr>
        <p:grpSpPr>
          <a:xfrm>
            <a:off x="2552675" y="1314538"/>
            <a:ext cx="4159750" cy="2879525"/>
            <a:chOff x="2552675" y="1314538"/>
            <a:chExt cx="4159750" cy="2879525"/>
          </a:xfrm>
        </p:grpSpPr>
        <p:sp>
          <p:nvSpPr>
            <p:cNvPr id="701" name="Google Shape;701;p27"/>
            <p:cNvSpPr/>
            <p:nvPr/>
          </p:nvSpPr>
          <p:spPr>
            <a:xfrm>
              <a:off x="2552675" y="1459188"/>
              <a:ext cx="4159750" cy="2734875"/>
            </a:xfrm>
            <a:custGeom>
              <a:avLst/>
              <a:gdLst/>
              <a:ahLst/>
              <a:cxnLst/>
              <a:rect l="l" t="t" r="r" b="b"/>
              <a:pathLst>
                <a:path w="166390" h="109395" extrusionOk="0">
                  <a:moveTo>
                    <a:pt x="0" y="0"/>
                  </a:moveTo>
                  <a:lnTo>
                    <a:pt x="0" y="109395"/>
                  </a:lnTo>
                  <a:lnTo>
                    <a:pt x="166390" y="109395"/>
                  </a:lnTo>
                  <a:lnTo>
                    <a:pt x="1663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2552675" y="1459188"/>
              <a:ext cx="4159750" cy="275950"/>
            </a:xfrm>
            <a:custGeom>
              <a:avLst/>
              <a:gdLst/>
              <a:ahLst/>
              <a:cxnLst/>
              <a:rect l="l" t="t" r="r" b="b"/>
              <a:pathLst>
                <a:path w="166390" h="11038" extrusionOk="0">
                  <a:moveTo>
                    <a:pt x="0" y="0"/>
                  </a:moveTo>
                  <a:lnTo>
                    <a:pt x="0" y="11038"/>
                  </a:lnTo>
                  <a:lnTo>
                    <a:pt x="166390" y="11038"/>
                  </a:lnTo>
                  <a:lnTo>
                    <a:pt x="16639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2910450" y="1314538"/>
              <a:ext cx="112550" cy="294100"/>
            </a:xfrm>
            <a:custGeom>
              <a:avLst/>
              <a:gdLst/>
              <a:ahLst/>
              <a:cxnLst/>
              <a:rect l="l" t="t" r="r" b="b"/>
              <a:pathLst>
                <a:path w="4502" h="11764" extrusionOk="0">
                  <a:moveTo>
                    <a:pt x="2251" y="0"/>
                  </a:moveTo>
                  <a:cubicBezTo>
                    <a:pt x="1001" y="0"/>
                    <a:pt x="1" y="1012"/>
                    <a:pt x="1" y="2250"/>
                  </a:cubicBezTo>
                  <a:lnTo>
                    <a:pt x="1" y="9513"/>
                  </a:lnTo>
                  <a:cubicBezTo>
                    <a:pt x="1" y="10751"/>
                    <a:pt x="1001" y="11763"/>
                    <a:pt x="2251" y="11763"/>
                  </a:cubicBezTo>
                  <a:cubicBezTo>
                    <a:pt x="3489" y="11763"/>
                    <a:pt x="4501" y="10751"/>
                    <a:pt x="4501" y="9513"/>
                  </a:cubicBezTo>
                  <a:lnTo>
                    <a:pt x="4501" y="2250"/>
                  </a:lnTo>
                  <a:cubicBezTo>
                    <a:pt x="4501" y="1012"/>
                    <a:pt x="3489" y="0"/>
                    <a:pt x="2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3132500" y="1314538"/>
              <a:ext cx="112550" cy="294100"/>
            </a:xfrm>
            <a:custGeom>
              <a:avLst/>
              <a:gdLst/>
              <a:ahLst/>
              <a:cxnLst/>
              <a:rect l="l" t="t" r="r" b="b"/>
              <a:pathLst>
                <a:path w="4502" h="11764" extrusionOk="0">
                  <a:moveTo>
                    <a:pt x="2251" y="0"/>
                  </a:moveTo>
                  <a:cubicBezTo>
                    <a:pt x="1013" y="0"/>
                    <a:pt x="1" y="1012"/>
                    <a:pt x="1" y="2250"/>
                  </a:cubicBezTo>
                  <a:lnTo>
                    <a:pt x="1" y="9513"/>
                  </a:lnTo>
                  <a:cubicBezTo>
                    <a:pt x="1" y="10751"/>
                    <a:pt x="1013" y="11763"/>
                    <a:pt x="2251" y="11763"/>
                  </a:cubicBezTo>
                  <a:cubicBezTo>
                    <a:pt x="3489" y="11763"/>
                    <a:pt x="4501" y="10751"/>
                    <a:pt x="4501" y="9513"/>
                  </a:cubicBezTo>
                  <a:lnTo>
                    <a:pt x="4501" y="2250"/>
                  </a:lnTo>
                  <a:cubicBezTo>
                    <a:pt x="4501" y="1012"/>
                    <a:pt x="3489" y="0"/>
                    <a:pt x="2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3354550" y="1314538"/>
              <a:ext cx="112550" cy="294100"/>
            </a:xfrm>
            <a:custGeom>
              <a:avLst/>
              <a:gdLst/>
              <a:ahLst/>
              <a:cxnLst/>
              <a:rect l="l" t="t" r="r" b="b"/>
              <a:pathLst>
                <a:path w="4502" h="11764" extrusionOk="0">
                  <a:moveTo>
                    <a:pt x="2251" y="0"/>
                  </a:moveTo>
                  <a:cubicBezTo>
                    <a:pt x="1013" y="0"/>
                    <a:pt x="1" y="1012"/>
                    <a:pt x="1" y="2250"/>
                  </a:cubicBezTo>
                  <a:lnTo>
                    <a:pt x="1" y="9513"/>
                  </a:lnTo>
                  <a:cubicBezTo>
                    <a:pt x="1" y="10751"/>
                    <a:pt x="1013" y="11763"/>
                    <a:pt x="2251" y="11763"/>
                  </a:cubicBezTo>
                  <a:cubicBezTo>
                    <a:pt x="3501" y="11763"/>
                    <a:pt x="4501" y="10751"/>
                    <a:pt x="4501" y="9513"/>
                  </a:cubicBezTo>
                  <a:lnTo>
                    <a:pt x="4501" y="2250"/>
                  </a:lnTo>
                  <a:cubicBezTo>
                    <a:pt x="4501" y="1012"/>
                    <a:pt x="3501" y="0"/>
                    <a:pt x="2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3576600" y="1314538"/>
              <a:ext cx="112850" cy="294100"/>
            </a:xfrm>
            <a:custGeom>
              <a:avLst/>
              <a:gdLst/>
              <a:ahLst/>
              <a:cxnLst/>
              <a:rect l="l" t="t" r="r" b="b"/>
              <a:pathLst>
                <a:path w="4514" h="11764" extrusionOk="0">
                  <a:moveTo>
                    <a:pt x="2251" y="0"/>
                  </a:moveTo>
                  <a:cubicBezTo>
                    <a:pt x="1013" y="0"/>
                    <a:pt x="1" y="1012"/>
                    <a:pt x="1" y="2250"/>
                  </a:cubicBezTo>
                  <a:lnTo>
                    <a:pt x="1" y="9513"/>
                  </a:lnTo>
                  <a:cubicBezTo>
                    <a:pt x="1" y="10751"/>
                    <a:pt x="1013" y="11763"/>
                    <a:pt x="2251" y="11763"/>
                  </a:cubicBezTo>
                  <a:cubicBezTo>
                    <a:pt x="3501" y="11763"/>
                    <a:pt x="4513" y="10751"/>
                    <a:pt x="4513" y="9513"/>
                  </a:cubicBezTo>
                  <a:lnTo>
                    <a:pt x="4513" y="2250"/>
                  </a:lnTo>
                  <a:cubicBezTo>
                    <a:pt x="4513" y="1012"/>
                    <a:pt x="3501" y="0"/>
                    <a:pt x="2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3798650" y="1314538"/>
              <a:ext cx="112850" cy="294100"/>
            </a:xfrm>
            <a:custGeom>
              <a:avLst/>
              <a:gdLst/>
              <a:ahLst/>
              <a:cxnLst/>
              <a:rect l="l" t="t" r="r" b="b"/>
              <a:pathLst>
                <a:path w="4514" h="11764" extrusionOk="0">
                  <a:moveTo>
                    <a:pt x="2263" y="0"/>
                  </a:moveTo>
                  <a:cubicBezTo>
                    <a:pt x="1013" y="0"/>
                    <a:pt x="1" y="1012"/>
                    <a:pt x="1" y="2250"/>
                  </a:cubicBezTo>
                  <a:lnTo>
                    <a:pt x="1" y="9513"/>
                  </a:lnTo>
                  <a:cubicBezTo>
                    <a:pt x="1" y="10751"/>
                    <a:pt x="1013" y="11763"/>
                    <a:pt x="2263" y="11763"/>
                  </a:cubicBezTo>
                  <a:cubicBezTo>
                    <a:pt x="3501" y="11763"/>
                    <a:pt x="4513" y="10751"/>
                    <a:pt x="4513" y="9513"/>
                  </a:cubicBezTo>
                  <a:lnTo>
                    <a:pt x="4513" y="2250"/>
                  </a:lnTo>
                  <a:cubicBezTo>
                    <a:pt x="4513" y="1012"/>
                    <a:pt x="3501" y="0"/>
                    <a:pt x="2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4021000" y="1314538"/>
              <a:ext cx="112550" cy="294100"/>
            </a:xfrm>
            <a:custGeom>
              <a:avLst/>
              <a:gdLst/>
              <a:ahLst/>
              <a:cxnLst/>
              <a:rect l="l" t="t" r="r" b="b"/>
              <a:pathLst>
                <a:path w="4502" h="11764" extrusionOk="0">
                  <a:moveTo>
                    <a:pt x="2251" y="0"/>
                  </a:moveTo>
                  <a:cubicBezTo>
                    <a:pt x="1001" y="0"/>
                    <a:pt x="1" y="1012"/>
                    <a:pt x="1" y="2250"/>
                  </a:cubicBezTo>
                  <a:lnTo>
                    <a:pt x="1" y="9513"/>
                  </a:lnTo>
                  <a:cubicBezTo>
                    <a:pt x="1" y="10751"/>
                    <a:pt x="1001" y="11763"/>
                    <a:pt x="2251" y="11763"/>
                  </a:cubicBezTo>
                  <a:cubicBezTo>
                    <a:pt x="3489" y="11763"/>
                    <a:pt x="4501" y="10751"/>
                    <a:pt x="4501" y="9513"/>
                  </a:cubicBezTo>
                  <a:lnTo>
                    <a:pt x="4501" y="2250"/>
                  </a:lnTo>
                  <a:cubicBezTo>
                    <a:pt x="4501" y="1012"/>
                    <a:pt x="3489" y="0"/>
                    <a:pt x="2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4243050" y="1314538"/>
              <a:ext cx="112550" cy="294100"/>
            </a:xfrm>
            <a:custGeom>
              <a:avLst/>
              <a:gdLst/>
              <a:ahLst/>
              <a:cxnLst/>
              <a:rect l="l" t="t" r="r" b="b"/>
              <a:pathLst>
                <a:path w="4502" h="11764" extrusionOk="0">
                  <a:moveTo>
                    <a:pt x="2251" y="0"/>
                  </a:moveTo>
                  <a:cubicBezTo>
                    <a:pt x="1013" y="0"/>
                    <a:pt x="1" y="1012"/>
                    <a:pt x="1" y="2250"/>
                  </a:cubicBezTo>
                  <a:lnTo>
                    <a:pt x="1" y="9513"/>
                  </a:lnTo>
                  <a:cubicBezTo>
                    <a:pt x="1" y="10751"/>
                    <a:pt x="1013" y="11763"/>
                    <a:pt x="2251" y="11763"/>
                  </a:cubicBezTo>
                  <a:cubicBezTo>
                    <a:pt x="3501" y="11763"/>
                    <a:pt x="4501" y="10751"/>
                    <a:pt x="4501" y="9513"/>
                  </a:cubicBezTo>
                  <a:lnTo>
                    <a:pt x="4501" y="2250"/>
                  </a:lnTo>
                  <a:cubicBezTo>
                    <a:pt x="4501" y="1012"/>
                    <a:pt x="3501" y="0"/>
                    <a:pt x="2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4465100" y="1314538"/>
              <a:ext cx="112850" cy="294100"/>
            </a:xfrm>
            <a:custGeom>
              <a:avLst/>
              <a:gdLst/>
              <a:ahLst/>
              <a:cxnLst/>
              <a:rect l="l" t="t" r="r" b="b"/>
              <a:pathLst>
                <a:path w="4514" h="11764" extrusionOk="0">
                  <a:moveTo>
                    <a:pt x="2251" y="0"/>
                  </a:moveTo>
                  <a:cubicBezTo>
                    <a:pt x="1013" y="0"/>
                    <a:pt x="1" y="1012"/>
                    <a:pt x="1" y="2250"/>
                  </a:cubicBezTo>
                  <a:lnTo>
                    <a:pt x="1" y="9513"/>
                  </a:lnTo>
                  <a:cubicBezTo>
                    <a:pt x="1" y="10751"/>
                    <a:pt x="1013" y="11763"/>
                    <a:pt x="2251" y="11763"/>
                  </a:cubicBezTo>
                  <a:cubicBezTo>
                    <a:pt x="3501" y="11763"/>
                    <a:pt x="4513" y="10751"/>
                    <a:pt x="4513" y="9513"/>
                  </a:cubicBezTo>
                  <a:lnTo>
                    <a:pt x="4513" y="2250"/>
                  </a:lnTo>
                  <a:cubicBezTo>
                    <a:pt x="4513" y="1012"/>
                    <a:pt x="3501" y="0"/>
                    <a:pt x="2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4687150" y="1314538"/>
              <a:ext cx="112850" cy="294100"/>
            </a:xfrm>
            <a:custGeom>
              <a:avLst/>
              <a:gdLst/>
              <a:ahLst/>
              <a:cxnLst/>
              <a:rect l="l" t="t" r="r" b="b"/>
              <a:pathLst>
                <a:path w="4514" h="11764" extrusionOk="0">
                  <a:moveTo>
                    <a:pt x="2263" y="0"/>
                  </a:moveTo>
                  <a:cubicBezTo>
                    <a:pt x="1013" y="0"/>
                    <a:pt x="1" y="1012"/>
                    <a:pt x="1" y="2250"/>
                  </a:cubicBezTo>
                  <a:lnTo>
                    <a:pt x="1" y="9513"/>
                  </a:lnTo>
                  <a:cubicBezTo>
                    <a:pt x="1" y="10751"/>
                    <a:pt x="1013" y="11763"/>
                    <a:pt x="2263" y="11763"/>
                  </a:cubicBezTo>
                  <a:cubicBezTo>
                    <a:pt x="3501" y="11763"/>
                    <a:pt x="4513" y="10751"/>
                    <a:pt x="4513" y="9513"/>
                  </a:cubicBezTo>
                  <a:lnTo>
                    <a:pt x="4513" y="2250"/>
                  </a:lnTo>
                  <a:cubicBezTo>
                    <a:pt x="4513" y="1012"/>
                    <a:pt x="3501" y="0"/>
                    <a:pt x="2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4909500" y="1314538"/>
              <a:ext cx="112550" cy="294100"/>
            </a:xfrm>
            <a:custGeom>
              <a:avLst/>
              <a:gdLst/>
              <a:ahLst/>
              <a:cxnLst/>
              <a:rect l="l" t="t" r="r" b="b"/>
              <a:pathLst>
                <a:path w="4502" h="11764" extrusionOk="0">
                  <a:moveTo>
                    <a:pt x="2251" y="0"/>
                  </a:moveTo>
                  <a:cubicBezTo>
                    <a:pt x="1001" y="0"/>
                    <a:pt x="1" y="1012"/>
                    <a:pt x="1" y="2250"/>
                  </a:cubicBezTo>
                  <a:lnTo>
                    <a:pt x="1" y="9513"/>
                  </a:lnTo>
                  <a:cubicBezTo>
                    <a:pt x="1" y="10751"/>
                    <a:pt x="1001" y="11763"/>
                    <a:pt x="2251" y="11763"/>
                  </a:cubicBezTo>
                  <a:cubicBezTo>
                    <a:pt x="3489" y="11763"/>
                    <a:pt x="4501" y="10751"/>
                    <a:pt x="4501" y="9513"/>
                  </a:cubicBezTo>
                  <a:lnTo>
                    <a:pt x="4501" y="2250"/>
                  </a:lnTo>
                  <a:cubicBezTo>
                    <a:pt x="4501" y="1012"/>
                    <a:pt x="3489" y="0"/>
                    <a:pt x="2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5131550" y="1314538"/>
              <a:ext cx="112550" cy="294100"/>
            </a:xfrm>
            <a:custGeom>
              <a:avLst/>
              <a:gdLst/>
              <a:ahLst/>
              <a:cxnLst/>
              <a:rect l="l" t="t" r="r" b="b"/>
              <a:pathLst>
                <a:path w="4502" h="11764" extrusionOk="0">
                  <a:moveTo>
                    <a:pt x="2251" y="0"/>
                  </a:moveTo>
                  <a:cubicBezTo>
                    <a:pt x="1013" y="0"/>
                    <a:pt x="1" y="1012"/>
                    <a:pt x="1" y="2250"/>
                  </a:cubicBezTo>
                  <a:lnTo>
                    <a:pt x="1" y="9513"/>
                  </a:lnTo>
                  <a:cubicBezTo>
                    <a:pt x="1" y="10751"/>
                    <a:pt x="1013" y="11763"/>
                    <a:pt x="2251" y="11763"/>
                  </a:cubicBezTo>
                  <a:cubicBezTo>
                    <a:pt x="3501" y="11763"/>
                    <a:pt x="4502" y="10751"/>
                    <a:pt x="4502" y="9513"/>
                  </a:cubicBezTo>
                  <a:lnTo>
                    <a:pt x="4502" y="2250"/>
                  </a:lnTo>
                  <a:cubicBezTo>
                    <a:pt x="4502" y="1012"/>
                    <a:pt x="3501" y="0"/>
                    <a:pt x="2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5353625" y="1314538"/>
              <a:ext cx="112525" cy="294100"/>
            </a:xfrm>
            <a:custGeom>
              <a:avLst/>
              <a:gdLst/>
              <a:ahLst/>
              <a:cxnLst/>
              <a:rect l="l" t="t" r="r" b="b"/>
              <a:pathLst>
                <a:path w="4501" h="11764" extrusionOk="0">
                  <a:moveTo>
                    <a:pt x="2250" y="0"/>
                  </a:moveTo>
                  <a:cubicBezTo>
                    <a:pt x="1012" y="0"/>
                    <a:pt x="0" y="1012"/>
                    <a:pt x="0" y="2250"/>
                  </a:cubicBezTo>
                  <a:lnTo>
                    <a:pt x="0" y="9513"/>
                  </a:lnTo>
                  <a:cubicBezTo>
                    <a:pt x="0" y="10751"/>
                    <a:pt x="1012" y="11763"/>
                    <a:pt x="2250" y="11763"/>
                  </a:cubicBezTo>
                  <a:cubicBezTo>
                    <a:pt x="3500" y="11763"/>
                    <a:pt x="4501" y="10751"/>
                    <a:pt x="4501" y="9513"/>
                  </a:cubicBezTo>
                  <a:lnTo>
                    <a:pt x="4501" y="2250"/>
                  </a:lnTo>
                  <a:cubicBezTo>
                    <a:pt x="4501" y="1012"/>
                    <a:pt x="3500" y="0"/>
                    <a:pt x="2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5575675" y="1314538"/>
              <a:ext cx="112825" cy="294100"/>
            </a:xfrm>
            <a:custGeom>
              <a:avLst/>
              <a:gdLst/>
              <a:ahLst/>
              <a:cxnLst/>
              <a:rect l="l" t="t" r="r" b="b"/>
              <a:pathLst>
                <a:path w="4513" h="11764" extrusionOk="0">
                  <a:moveTo>
                    <a:pt x="2262" y="0"/>
                  </a:moveTo>
                  <a:cubicBezTo>
                    <a:pt x="1012" y="0"/>
                    <a:pt x="0" y="1012"/>
                    <a:pt x="0" y="2250"/>
                  </a:cubicBezTo>
                  <a:lnTo>
                    <a:pt x="0" y="9513"/>
                  </a:lnTo>
                  <a:cubicBezTo>
                    <a:pt x="0" y="10751"/>
                    <a:pt x="1012" y="11763"/>
                    <a:pt x="2262" y="11763"/>
                  </a:cubicBezTo>
                  <a:cubicBezTo>
                    <a:pt x="3501" y="11763"/>
                    <a:pt x="4513" y="10751"/>
                    <a:pt x="4513" y="9513"/>
                  </a:cubicBezTo>
                  <a:lnTo>
                    <a:pt x="4513" y="2250"/>
                  </a:lnTo>
                  <a:cubicBezTo>
                    <a:pt x="4513" y="1012"/>
                    <a:pt x="3501" y="0"/>
                    <a:pt x="22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5798025" y="1314538"/>
              <a:ext cx="112525" cy="294100"/>
            </a:xfrm>
            <a:custGeom>
              <a:avLst/>
              <a:gdLst/>
              <a:ahLst/>
              <a:cxnLst/>
              <a:rect l="l" t="t" r="r" b="b"/>
              <a:pathLst>
                <a:path w="4501" h="11764" extrusionOk="0">
                  <a:moveTo>
                    <a:pt x="2250" y="0"/>
                  </a:moveTo>
                  <a:cubicBezTo>
                    <a:pt x="1000" y="0"/>
                    <a:pt x="0" y="1012"/>
                    <a:pt x="0" y="2250"/>
                  </a:cubicBezTo>
                  <a:lnTo>
                    <a:pt x="0" y="9513"/>
                  </a:lnTo>
                  <a:cubicBezTo>
                    <a:pt x="0" y="10751"/>
                    <a:pt x="1000" y="11763"/>
                    <a:pt x="2250" y="11763"/>
                  </a:cubicBezTo>
                  <a:cubicBezTo>
                    <a:pt x="3489" y="11763"/>
                    <a:pt x="4501" y="10751"/>
                    <a:pt x="4501" y="9513"/>
                  </a:cubicBezTo>
                  <a:lnTo>
                    <a:pt x="4501" y="2250"/>
                  </a:lnTo>
                  <a:cubicBezTo>
                    <a:pt x="4501" y="1012"/>
                    <a:pt x="3489" y="0"/>
                    <a:pt x="2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6020075" y="1314538"/>
              <a:ext cx="112525" cy="294100"/>
            </a:xfrm>
            <a:custGeom>
              <a:avLst/>
              <a:gdLst/>
              <a:ahLst/>
              <a:cxnLst/>
              <a:rect l="l" t="t" r="r" b="b"/>
              <a:pathLst>
                <a:path w="4501" h="11764" extrusionOk="0">
                  <a:moveTo>
                    <a:pt x="2250" y="0"/>
                  </a:moveTo>
                  <a:cubicBezTo>
                    <a:pt x="1012" y="0"/>
                    <a:pt x="0" y="1012"/>
                    <a:pt x="0" y="2250"/>
                  </a:cubicBezTo>
                  <a:lnTo>
                    <a:pt x="0" y="9513"/>
                  </a:lnTo>
                  <a:cubicBezTo>
                    <a:pt x="0" y="10751"/>
                    <a:pt x="1012" y="11763"/>
                    <a:pt x="2250" y="11763"/>
                  </a:cubicBezTo>
                  <a:cubicBezTo>
                    <a:pt x="3489" y="11763"/>
                    <a:pt x="4501" y="10751"/>
                    <a:pt x="4501" y="9513"/>
                  </a:cubicBezTo>
                  <a:lnTo>
                    <a:pt x="4501" y="2250"/>
                  </a:lnTo>
                  <a:cubicBezTo>
                    <a:pt x="4501" y="1012"/>
                    <a:pt x="3489" y="0"/>
                    <a:pt x="2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6242125" y="1314538"/>
              <a:ext cx="112525" cy="294100"/>
            </a:xfrm>
            <a:custGeom>
              <a:avLst/>
              <a:gdLst/>
              <a:ahLst/>
              <a:cxnLst/>
              <a:rect l="l" t="t" r="r" b="b"/>
              <a:pathLst>
                <a:path w="4501" h="11764" extrusionOk="0">
                  <a:moveTo>
                    <a:pt x="2250" y="0"/>
                  </a:moveTo>
                  <a:cubicBezTo>
                    <a:pt x="1012" y="0"/>
                    <a:pt x="0" y="1012"/>
                    <a:pt x="0" y="2250"/>
                  </a:cubicBezTo>
                  <a:lnTo>
                    <a:pt x="0" y="9513"/>
                  </a:lnTo>
                  <a:cubicBezTo>
                    <a:pt x="0" y="10751"/>
                    <a:pt x="1012" y="11763"/>
                    <a:pt x="2250" y="11763"/>
                  </a:cubicBezTo>
                  <a:cubicBezTo>
                    <a:pt x="3501" y="11763"/>
                    <a:pt x="4501" y="10751"/>
                    <a:pt x="4501" y="9513"/>
                  </a:cubicBezTo>
                  <a:lnTo>
                    <a:pt x="4501" y="2250"/>
                  </a:lnTo>
                  <a:cubicBezTo>
                    <a:pt x="4501" y="1012"/>
                    <a:pt x="3501" y="0"/>
                    <a:pt x="2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" name="Google Shape;719;p27"/>
          <p:cNvGrpSpPr/>
          <p:nvPr/>
        </p:nvGrpSpPr>
        <p:grpSpPr>
          <a:xfrm>
            <a:off x="2677975" y="1870538"/>
            <a:ext cx="3909150" cy="2180650"/>
            <a:chOff x="2677975" y="1870538"/>
            <a:chExt cx="3909150" cy="2180650"/>
          </a:xfrm>
        </p:grpSpPr>
        <p:sp>
          <p:nvSpPr>
            <p:cNvPr id="720" name="Google Shape;720;p27"/>
            <p:cNvSpPr/>
            <p:nvPr/>
          </p:nvSpPr>
          <p:spPr>
            <a:xfrm>
              <a:off x="2677975" y="1870538"/>
              <a:ext cx="514675" cy="514975"/>
            </a:xfrm>
            <a:custGeom>
              <a:avLst/>
              <a:gdLst/>
              <a:ahLst/>
              <a:cxnLst/>
              <a:rect l="l" t="t" r="r" b="b"/>
              <a:pathLst>
                <a:path w="20587" h="20599" extrusionOk="0">
                  <a:moveTo>
                    <a:pt x="1" y="1"/>
                  </a:moveTo>
                  <a:lnTo>
                    <a:pt x="1" y="20599"/>
                  </a:lnTo>
                  <a:lnTo>
                    <a:pt x="20587" y="20599"/>
                  </a:lnTo>
                  <a:lnTo>
                    <a:pt x="20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3243525" y="1870538"/>
              <a:ext cx="514975" cy="514975"/>
            </a:xfrm>
            <a:custGeom>
              <a:avLst/>
              <a:gdLst/>
              <a:ahLst/>
              <a:cxnLst/>
              <a:rect l="l" t="t" r="r" b="b"/>
              <a:pathLst>
                <a:path w="20599" h="20599" extrusionOk="0">
                  <a:moveTo>
                    <a:pt x="1" y="1"/>
                  </a:moveTo>
                  <a:lnTo>
                    <a:pt x="1" y="20599"/>
                  </a:lnTo>
                  <a:lnTo>
                    <a:pt x="20598" y="20599"/>
                  </a:lnTo>
                  <a:lnTo>
                    <a:pt x="205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3809375" y="1870538"/>
              <a:ext cx="514675" cy="514975"/>
            </a:xfrm>
            <a:custGeom>
              <a:avLst/>
              <a:gdLst/>
              <a:ahLst/>
              <a:cxnLst/>
              <a:rect l="l" t="t" r="r" b="b"/>
              <a:pathLst>
                <a:path w="20587" h="20599" extrusionOk="0">
                  <a:moveTo>
                    <a:pt x="0" y="1"/>
                  </a:moveTo>
                  <a:lnTo>
                    <a:pt x="0" y="20599"/>
                  </a:lnTo>
                  <a:lnTo>
                    <a:pt x="20586" y="20599"/>
                  </a:lnTo>
                  <a:lnTo>
                    <a:pt x="205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4375225" y="1870538"/>
              <a:ext cx="514675" cy="514975"/>
            </a:xfrm>
            <a:custGeom>
              <a:avLst/>
              <a:gdLst/>
              <a:ahLst/>
              <a:cxnLst/>
              <a:rect l="l" t="t" r="r" b="b"/>
              <a:pathLst>
                <a:path w="20587" h="20599" extrusionOk="0">
                  <a:moveTo>
                    <a:pt x="0" y="1"/>
                  </a:moveTo>
                  <a:lnTo>
                    <a:pt x="0" y="20599"/>
                  </a:lnTo>
                  <a:lnTo>
                    <a:pt x="20586" y="20599"/>
                  </a:lnTo>
                  <a:lnTo>
                    <a:pt x="205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4940775" y="1870538"/>
              <a:ext cx="514950" cy="514975"/>
            </a:xfrm>
            <a:custGeom>
              <a:avLst/>
              <a:gdLst/>
              <a:ahLst/>
              <a:cxnLst/>
              <a:rect l="l" t="t" r="r" b="b"/>
              <a:pathLst>
                <a:path w="20598" h="20599" extrusionOk="0">
                  <a:moveTo>
                    <a:pt x="0" y="1"/>
                  </a:moveTo>
                  <a:lnTo>
                    <a:pt x="0" y="20599"/>
                  </a:lnTo>
                  <a:lnTo>
                    <a:pt x="20598" y="20599"/>
                  </a:lnTo>
                  <a:lnTo>
                    <a:pt x="205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5506600" y="1870538"/>
              <a:ext cx="514975" cy="514975"/>
            </a:xfrm>
            <a:custGeom>
              <a:avLst/>
              <a:gdLst/>
              <a:ahLst/>
              <a:cxnLst/>
              <a:rect l="l" t="t" r="r" b="b"/>
              <a:pathLst>
                <a:path w="20599" h="20599" extrusionOk="0">
                  <a:moveTo>
                    <a:pt x="1" y="1"/>
                  </a:moveTo>
                  <a:lnTo>
                    <a:pt x="1" y="20599"/>
                  </a:lnTo>
                  <a:lnTo>
                    <a:pt x="20599" y="20599"/>
                  </a:lnTo>
                  <a:lnTo>
                    <a:pt x="205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6072450" y="1870538"/>
              <a:ext cx="514675" cy="514975"/>
            </a:xfrm>
            <a:custGeom>
              <a:avLst/>
              <a:gdLst/>
              <a:ahLst/>
              <a:cxnLst/>
              <a:rect l="l" t="t" r="r" b="b"/>
              <a:pathLst>
                <a:path w="20587" h="20599" extrusionOk="0">
                  <a:moveTo>
                    <a:pt x="1" y="1"/>
                  </a:moveTo>
                  <a:lnTo>
                    <a:pt x="1" y="20599"/>
                  </a:lnTo>
                  <a:lnTo>
                    <a:pt x="20587" y="20599"/>
                  </a:lnTo>
                  <a:lnTo>
                    <a:pt x="20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2677975" y="2425963"/>
              <a:ext cx="514675" cy="514675"/>
            </a:xfrm>
            <a:custGeom>
              <a:avLst/>
              <a:gdLst/>
              <a:ahLst/>
              <a:cxnLst/>
              <a:rect l="l" t="t" r="r" b="b"/>
              <a:pathLst>
                <a:path w="20587" h="20587" extrusionOk="0">
                  <a:moveTo>
                    <a:pt x="1" y="1"/>
                  </a:moveTo>
                  <a:lnTo>
                    <a:pt x="1" y="20587"/>
                  </a:lnTo>
                  <a:lnTo>
                    <a:pt x="20587" y="20587"/>
                  </a:lnTo>
                  <a:lnTo>
                    <a:pt x="20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3243525" y="2425963"/>
              <a:ext cx="514975" cy="514675"/>
            </a:xfrm>
            <a:custGeom>
              <a:avLst/>
              <a:gdLst/>
              <a:ahLst/>
              <a:cxnLst/>
              <a:rect l="l" t="t" r="r" b="b"/>
              <a:pathLst>
                <a:path w="20599" h="20587" extrusionOk="0">
                  <a:moveTo>
                    <a:pt x="1" y="1"/>
                  </a:moveTo>
                  <a:lnTo>
                    <a:pt x="1" y="20587"/>
                  </a:lnTo>
                  <a:lnTo>
                    <a:pt x="20598" y="20587"/>
                  </a:lnTo>
                  <a:lnTo>
                    <a:pt x="205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3809375" y="2425963"/>
              <a:ext cx="514675" cy="514675"/>
            </a:xfrm>
            <a:custGeom>
              <a:avLst/>
              <a:gdLst/>
              <a:ahLst/>
              <a:cxnLst/>
              <a:rect l="l" t="t" r="r" b="b"/>
              <a:pathLst>
                <a:path w="20587" h="20587" extrusionOk="0">
                  <a:moveTo>
                    <a:pt x="0" y="1"/>
                  </a:moveTo>
                  <a:lnTo>
                    <a:pt x="0" y="20587"/>
                  </a:lnTo>
                  <a:lnTo>
                    <a:pt x="20586" y="20587"/>
                  </a:lnTo>
                  <a:lnTo>
                    <a:pt x="205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4375225" y="2425963"/>
              <a:ext cx="514675" cy="514675"/>
            </a:xfrm>
            <a:custGeom>
              <a:avLst/>
              <a:gdLst/>
              <a:ahLst/>
              <a:cxnLst/>
              <a:rect l="l" t="t" r="r" b="b"/>
              <a:pathLst>
                <a:path w="20587" h="20587" extrusionOk="0">
                  <a:moveTo>
                    <a:pt x="0" y="1"/>
                  </a:moveTo>
                  <a:lnTo>
                    <a:pt x="0" y="20587"/>
                  </a:lnTo>
                  <a:lnTo>
                    <a:pt x="20586" y="20587"/>
                  </a:lnTo>
                  <a:lnTo>
                    <a:pt x="205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4940775" y="2425963"/>
              <a:ext cx="514950" cy="514675"/>
            </a:xfrm>
            <a:custGeom>
              <a:avLst/>
              <a:gdLst/>
              <a:ahLst/>
              <a:cxnLst/>
              <a:rect l="l" t="t" r="r" b="b"/>
              <a:pathLst>
                <a:path w="20598" h="20587" extrusionOk="0">
                  <a:moveTo>
                    <a:pt x="0" y="1"/>
                  </a:moveTo>
                  <a:lnTo>
                    <a:pt x="0" y="20587"/>
                  </a:lnTo>
                  <a:lnTo>
                    <a:pt x="20598" y="20587"/>
                  </a:lnTo>
                  <a:lnTo>
                    <a:pt x="205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5506600" y="2425963"/>
              <a:ext cx="514975" cy="514675"/>
            </a:xfrm>
            <a:custGeom>
              <a:avLst/>
              <a:gdLst/>
              <a:ahLst/>
              <a:cxnLst/>
              <a:rect l="l" t="t" r="r" b="b"/>
              <a:pathLst>
                <a:path w="20599" h="20587" extrusionOk="0">
                  <a:moveTo>
                    <a:pt x="1" y="1"/>
                  </a:moveTo>
                  <a:lnTo>
                    <a:pt x="1" y="20587"/>
                  </a:lnTo>
                  <a:lnTo>
                    <a:pt x="20599" y="20587"/>
                  </a:lnTo>
                  <a:lnTo>
                    <a:pt x="205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6072450" y="2425963"/>
              <a:ext cx="514675" cy="514675"/>
            </a:xfrm>
            <a:custGeom>
              <a:avLst/>
              <a:gdLst/>
              <a:ahLst/>
              <a:cxnLst/>
              <a:rect l="l" t="t" r="r" b="b"/>
              <a:pathLst>
                <a:path w="20587" h="20587" extrusionOk="0">
                  <a:moveTo>
                    <a:pt x="1" y="1"/>
                  </a:moveTo>
                  <a:lnTo>
                    <a:pt x="1" y="20587"/>
                  </a:lnTo>
                  <a:lnTo>
                    <a:pt x="20587" y="20587"/>
                  </a:lnTo>
                  <a:lnTo>
                    <a:pt x="20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2677975" y="2981388"/>
              <a:ext cx="514675" cy="514675"/>
            </a:xfrm>
            <a:custGeom>
              <a:avLst/>
              <a:gdLst/>
              <a:ahLst/>
              <a:cxnLst/>
              <a:rect l="l" t="t" r="r" b="b"/>
              <a:pathLst>
                <a:path w="20587" h="20587" extrusionOk="0">
                  <a:moveTo>
                    <a:pt x="1" y="1"/>
                  </a:moveTo>
                  <a:lnTo>
                    <a:pt x="1" y="20587"/>
                  </a:lnTo>
                  <a:lnTo>
                    <a:pt x="20587" y="20587"/>
                  </a:lnTo>
                  <a:lnTo>
                    <a:pt x="20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3243525" y="2981388"/>
              <a:ext cx="514975" cy="514675"/>
            </a:xfrm>
            <a:custGeom>
              <a:avLst/>
              <a:gdLst/>
              <a:ahLst/>
              <a:cxnLst/>
              <a:rect l="l" t="t" r="r" b="b"/>
              <a:pathLst>
                <a:path w="20599" h="20587" extrusionOk="0">
                  <a:moveTo>
                    <a:pt x="1" y="1"/>
                  </a:moveTo>
                  <a:lnTo>
                    <a:pt x="1" y="20587"/>
                  </a:lnTo>
                  <a:lnTo>
                    <a:pt x="20598" y="20587"/>
                  </a:lnTo>
                  <a:lnTo>
                    <a:pt x="205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3809375" y="2981388"/>
              <a:ext cx="514675" cy="514675"/>
            </a:xfrm>
            <a:custGeom>
              <a:avLst/>
              <a:gdLst/>
              <a:ahLst/>
              <a:cxnLst/>
              <a:rect l="l" t="t" r="r" b="b"/>
              <a:pathLst>
                <a:path w="20587" h="20587" extrusionOk="0">
                  <a:moveTo>
                    <a:pt x="0" y="1"/>
                  </a:moveTo>
                  <a:lnTo>
                    <a:pt x="0" y="20587"/>
                  </a:lnTo>
                  <a:lnTo>
                    <a:pt x="20586" y="20587"/>
                  </a:lnTo>
                  <a:lnTo>
                    <a:pt x="205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4375225" y="2981388"/>
              <a:ext cx="514675" cy="514675"/>
            </a:xfrm>
            <a:custGeom>
              <a:avLst/>
              <a:gdLst/>
              <a:ahLst/>
              <a:cxnLst/>
              <a:rect l="l" t="t" r="r" b="b"/>
              <a:pathLst>
                <a:path w="20587" h="20587" extrusionOk="0">
                  <a:moveTo>
                    <a:pt x="0" y="1"/>
                  </a:moveTo>
                  <a:lnTo>
                    <a:pt x="0" y="20587"/>
                  </a:lnTo>
                  <a:lnTo>
                    <a:pt x="20586" y="20587"/>
                  </a:lnTo>
                  <a:lnTo>
                    <a:pt x="205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4940775" y="2981388"/>
              <a:ext cx="514950" cy="514675"/>
            </a:xfrm>
            <a:custGeom>
              <a:avLst/>
              <a:gdLst/>
              <a:ahLst/>
              <a:cxnLst/>
              <a:rect l="l" t="t" r="r" b="b"/>
              <a:pathLst>
                <a:path w="20598" h="20587" extrusionOk="0">
                  <a:moveTo>
                    <a:pt x="0" y="1"/>
                  </a:moveTo>
                  <a:lnTo>
                    <a:pt x="0" y="20587"/>
                  </a:lnTo>
                  <a:lnTo>
                    <a:pt x="20598" y="20587"/>
                  </a:lnTo>
                  <a:lnTo>
                    <a:pt x="205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5506600" y="2981388"/>
              <a:ext cx="514975" cy="514675"/>
            </a:xfrm>
            <a:custGeom>
              <a:avLst/>
              <a:gdLst/>
              <a:ahLst/>
              <a:cxnLst/>
              <a:rect l="l" t="t" r="r" b="b"/>
              <a:pathLst>
                <a:path w="20599" h="20587" extrusionOk="0">
                  <a:moveTo>
                    <a:pt x="1" y="1"/>
                  </a:moveTo>
                  <a:lnTo>
                    <a:pt x="1" y="20587"/>
                  </a:lnTo>
                  <a:lnTo>
                    <a:pt x="20599" y="20587"/>
                  </a:lnTo>
                  <a:lnTo>
                    <a:pt x="205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6072450" y="2981388"/>
              <a:ext cx="514675" cy="514675"/>
            </a:xfrm>
            <a:custGeom>
              <a:avLst/>
              <a:gdLst/>
              <a:ahLst/>
              <a:cxnLst/>
              <a:rect l="l" t="t" r="r" b="b"/>
              <a:pathLst>
                <a:path w="20587" h="20587" extrusionOk="0">
                  <a:moveTo>
                    <a:pt x="1" y="1"/>
                  </a:moveTo>
                  <a:lnTo>
                    <a:pt x="1" y="20587"/>
                  </a:lnTo>
                  <a:lnTo>
                    <a:pt x="20587" y="20587"/>
                  </a:lnTo>
                  <a:lnTo>
                    <a:pt x="20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2677975" y="3536538"/>
              <a:ext cx="514675" cy="514650"/>
            </a:xfrm>
            <a:custGeom>
              <a:avLst/>
              <a:gdLst/>
              <a:ahLst/>
              <a:cxnLst/>
              <a:rect l="l" t="t" r="r" b="b"/>
              <a:pathLst>
                <a:path w="20587" h="20586" extrusionOk="0">
                  <a:moveTo>
                    <a:pt x="1" y="0"/>
                  </a:moveTo>
                  <a:lnTo>
                    <a:pt x="1" y="20586"/>
                  </a:lnTo>
                  <a:lnTo>
                    <a:pt x="20587" y="20586"/>
                  </a:lnTo>
                  <a:lnTo>
                    <a:pt x="205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3243525" y="3536538"/>
              <a:ext cx="514975" cy="514650"/>
            </a:xfrm>
            <a:custGeom>
              <a:avLst/>
              <a:gdLst/>
              <a:ahLst/>
              <a:cxnLst/>
              <a:rect l="l" t="t" r="r" b="b"/>
              <a:pathLst>
                <a:path w="20599" h="20586" extrusionOk="0">
                  <a:moveTo>
                    <a:pt x="1" y="0"/>
                  </a:moveTo>
                  <a:lnTo>
                    <a:pt x="1" y="20586"/>
                  </a:lnTo>
                  <a:lnTo>
                    <a:pt x="20598" y="20586"/>
                  </a:lnTo>
                  <a:lnTo>
                    <a:pt x="205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3809375" y="3536538"/>
              <a:ext cx="514675" cy="514650"/>
            </a:xfrm>
            <a:custGeom>
              <a:avLst/>
              <a:gdLst/>
              <a:ahLst/>
              <a:cxnLst/>
              <a:rect l="l" t="t" r="r" b="b"/>
              <a:pathLst>
                <a:path w="20587" h="20586" extrusionOk="0">
                  <a:moveTo>
                    <a:pt x="0" y="0"/>
                  </a:moveTo>
                  <a:lnTo>
                    <a:pt x="0" y="20586"/>
                  </a:lnTo>
                  <a:lnTo>
                    <a:pt x="20586" y="20586"/>
                  </a:lnTo>
                  <a:lnTo>
                    <a:pt x="20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4375225" y="3536538"/>
              <a:ext cx="514675" cy="514650"/>
            </a:xfrm>
            <a:custGeom>
              <a:avLst/>
              <a:gdLst/>
              <a:ahLst/>
              <a:cxnLst/>
              <a:rect l="l" t="t" r="r" b="b"/>
              <a:pathLst>
                <a:path w="20587" h="20586" extrusionOk="0">
                  <a:moveTo>
                    <a:pt x="0" y="0"/>
                  </a:moveTo>
                  <a:lnTo>
                    <a:pt x="0" y="20586"/>
                  </a:lnTo>
                  <a:lnTo>
                    <a:pt x="20586" y="20586"/>
                  </a:lnTo>
                  <a:lnTo>
                    <a:pt x="20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4940775" y="3536538"/>
              <a:ext cx="514950" cy="514650"/>
            </a:xfrm>
            <a:custGeom>
              <a:avLst/>
              <a:gdLst/>
              <a:ahLst/>
              <a:cxnLst/>
              <a:rect l="l" t="t" r="r" b="b"/>
              <a:pathLst>
                <a:path w="20598" h="20586" extrusionOk="0">
                  <a:moveTo>
                    <a:pt x="0" y="0"/>
                  </a:moveTo>
                  <a:lnTo>
                    <a:pt x="0" y="20586"/>
                  </a:lnTo>
                  <a:lnTo>
                    <a:pt x="20598" y="20586"/>
                  </a:lnTo>
                  <a:lnTo>
                    <a:pt x="205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06600" y="3536538"/>
              <a:ext cx="514975" cy="514650"/>
            </a:xfrm>
            <a:custGeom>
              <a:avLst/>
              <a:gdLst/>
              <a:ahLst/>
              <a:cxnLst/>
              <a:rect l="l" t="t" r="r" b="b"/>
              <a:pathLst>
                <a:path w="20599" h="20586" extrusionOk="0">
                  <a:moveTo>
                    <a:pt x="1" y="0"/>
                  </a:moveTo>
                  <a:lnTo>
                    <a:pt x="1" y="20586"/>
                  </a:lnTo>
                  <a:lnTo>
                    <a:pt x="20599" y="20586"/>
                  </a:lnTo>
                  <a:lnTo>
                    <a:pt x="205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6072450" y="3536538"/>
              <a:ext cx="514675" cy="514650"/>
            </a:xfrm>
            <a:custGeom>
              <a:avLst/>
              <a:gdLst/>
              <a:ahLst/>
              <a:cxnLst/>
              <a:rect l="l" t="t" r="r" b="b"/>
              <a:pathLst>
                <a:path w="20587" h="20586" extrusionOk="0">
                  <a:moveTo>
                    <a:pt x="1" y="0"/>
                  </a:moveTo>
                  <a:lnTo>
                    <a:pt x="1" y="20586"/>
                  </a:lnTo>
                  <a:lnTo>
                    <a:pt x="20587" y="20586"/>
                  </a:lnTo>
                  <a:lnTo>
                    <a:pt x="205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Pluto</a:t>
              </a:r>
              <a:endParaRPr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48" name="Google Shape;748;p27"/>
          <p:cNvGrpSpPr/>
          <p:nvPr/>
        </p:nvGrpSpPr>
        <p:grpSpPr>
          <a:xfrm>
            <a:off x="6183048" y="3091986"/>
            <a:ext cx="293479" cy="293479"/>
            <a:chOff x="7796775" y="1158888"/>
            <a:chExt cx="489050" cy="489050"/>
          </a:xfrm>
        </p:grpSpPr>
        <p:sp>
          <p:nvSpPr>
            <p:cNvPr id="749" name="Google Shape;749;p27"/>
            <p:cNvSpPr/>
            <p:nvPr/>
          </p:nvSpPr>
          <p:spPr>
            <a:xfrm>
              <a:off x="7796775" y="1158888"/>
              <a:ext cx="489050" cy="489050"/>
            </a:xfrm>
            <a:custGeom>
              <a:avLst/>
              <a:gdLst/>
              <a:ahLst/>
              <a:cxnLst/>
              <a:rect l="l" t="t" r="r" b="b"/>
              <a:pathLst>
                <a:path w="19562" h="19562" extrusionOk="0">
                  <a:moveTo>
                    <a:pt x="9775" y="0"/>
                  </a:moveTo>
                  <a:cubicBezTo>
                    <a:pt x="4382" y="0"/>
                    <a:pt x="0" y="4382"/>
                    <a:pt x="0" y="9787"/>
                  </a:cubicBezTo>
                  <a:cubicBezTo>
                    <a:pt x="0" y="15192"/>
                    <a:pt x="4382" y="19562"/>
                    <a:pt x="9775" y="19562"/>
                  </a:cubicBezTo>
                  <a:cubicBezTo>
                    <a:pt x="15181" y="19562"/>
                    <a:pt x="19562" y="15192"/>
                    <a:pt x="19562" y="9787"/>
                  </a:cubicBezTo>
                  <a:cubicBezTo>
                    <a:pt x="19562" y="4382"/>
                    <a:pt x="15181" y="0"/>
                    <a:pt x="9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862375" y="1281238"/>
              <a:ext cx="333375" cy="249650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751" name="Google Shape;751;p27"/>
          <p:cNvSpPr/>
          <p:nvPr/>
        </p:nvSpPr>
        <p:spPr>
          <a:xfrm>
            <a:off x="2818900" y="2014938"/>
            <a:ext cx="232825" cy="220350"/>
          </a:xfrm>
          <a:custGeom>
            <a:avLst/>
            <a:gdLst/>
            <a:ahLst/>
            <a:cxnLst/>
            <a:rect l="l" t="t" r="r" b="b"/>
            <a:pathLst>
              <a:path w="9313" h="8814" extrusionOk="0">
                <a:moveTo>
                  <a:pt x="8434" y="1"/>
                </a:moveTo>
                <a:cubicBezTo>
                  <a:pt x="8298" y="1"/>
                  <a:pt x="8157" y="53"/>
                  <a:pt x="8032" y="178"/>
                </a:cubicBezTo>
                <a:cubicBezTo>
                  <a:pt x="6901" y="1297"/>
                  <a:pt x="5782" y="2428"/>
                  <a:pt x="4651" y="3547"/>
                </a:cubicBezTo>
                <a:cubicBezTo>
                  <a:pt x="3532" y="2428"/>
                  <a:pt x="2400" y="1297"/>
                  <a:pt x="1281" y="178"/>
                </a:cubicBezTo>
                <a:cubicBezTo>
                  <a:pt x="1157" y="54"/>
                  <a:pt x="1018" y="2"/>
                  <a:pt x="882" y="2"/>
                </a:cubicBezTo>
                <a:cubicBezTo>
                  <a:pt x="418" y="2"/>
                  <a:pt x="0" y="611"/>
                  <a:pt x="424" y="1035"/>
                </a:cubicBezTo>
                <a:cubicBezTo>
                  <a:pt x="1555" y="2154"/>
                  <a:pt x="2674" y="3286"/>
                  <a:pt x="3805" y="4405"/>
                </a:cubicBezTo>
                <a:cubicBezTo>
                  <a:pt x="2674" y="5536"/>
                  <a:pt x="1555" y="6655"/>
                  <a:pt x="424" y="7786"/>
                </a:cubicBezTo>
                <a:cubicBezTo>
                  <a:pt x="2" y="8208"/>
                  <a:pt x="414" y="8814"/>
                  <a:pt x="876" y="8814"/>
                </a:cubicBezTo>
                <a:cubicBezTo>
                  <a:pt x="1013" y="8814"/>
                  <a:pt x="1156" y="8760"/>
                  <a:pt x="1281" y="8631"/>
                </a:cubicBezTo>
                <a:cubicBezTo>
                  <a:pt x="2400" y="7512"/>
                  <a:pt x="3532" y="6381"/>
                  <a:pt x="4651" y="5262"/>
                </a:cubicBezTo>
                <a:cubicBezTo>
                  <a:pt x="5782" y="6381"/>
                  <a:pt x="6901" y="7512"/>
                  <a:pt x="8032" y="8631"/>
                </a:cubicBezTo>
                <a:cubicBezTo>
                  <a:pt x="8158" y="8760"/>
                  <a:pt x="8300" y="8814"/>
                  <a:pt x="8438" y="8814"/>
                </a:cubicBezTo>
                <a:cubicBezTo>
                  <a:pt x="8899" y="8814"/>
                  <a:pt x="9311" y="8208"/>
                  <a:pt x="8889" y="7786"/>
                </a:cubicBezTo>
                <a:cubicBezTo>
                  <a:pt x="7758" y="6655"/>
                  <a:pt x="6639" y="5536"/>
                  <a:pt x="5508" y="4405"/>
                </a:cubicBezTo>
                <a:lnTo>
                  <a:pt x="8889" y="1035"/>
                </a:lnTo>
                <a:cubicBezTo>
                  <a:pt x="9312" y="603"/>
                  <a:pt x="8898" y="1"/>
                  <a:pt x="843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52" name="Google Shape;752;p27"/>
          <p:cNvSpPr/>
          <p:nvPr/>
        </p:nvSpPr>
        <p:spPr>
          <a:xfrm>
            <a:off x="3384500" y="2014938"/>
            <a:ext cx="233000" cy="220350"/>
          </a:xfrm>
          <a:custGeom>
            <a:avLst/>
            <a:gdLst/>
            <a:ahLst/>
            <a:cxnLst/>
            <a:rect l="l" t="t" r="r" b="b"/>
            <a:pathLst>
              <a:path w="9320" h="8814" extrusionOk="0">
                <a:moveTo>
                  <a:pt x="8439" y="1"/>
                </a:moveTo>
                <a:cubicBezTo>
                  <a:pt x="8300" y="1"/>
                  <a:pt x="8158" y="53"/>
                  <a:pt x="8030" y="178"/>
                </a:cubicBezTo>
                <a:cubicBezTo>
                  <a:pt x="6911" y="1297"/>
                  <a:pt x="5780" y="2428"/>
                  <a:pt x="4661" y="3547"/>
                </a:cubicBezTo>
                <a:cubicBezTo>
                  <a:pt x="3541" y="2428"/>
                  <a:pt x="2410" y="1297"/>
                  <a:pt x="1291" y="178"/>
                </a:cubicBezTo>
                <a:cubicBezTo>
                  <a:pt x="1165" y="54"/>
                  <a:pt x="1023" y="2"/>
                  <a:pt x="886" y="2"/>
                </a:cubicBezTo>
                <a:cubicBezTo>
                  <a:pt x="416" y="2"/>
                  <a:pt x="1" y="611"/>
                  <a:pt x="434" y="1035"/>
                </a:cubicBezTo>
                <a:cubicBezTo>
                  <a:pt x="1553" y="2154"/>
                  <a:pt x="2684" y="3286"/>
                  <a:pt x="3803" y="4405"/>
                </a:cubicBezTo>
                <a:cubicBezTo>
                  <a:pt x="2684" y="5536"/>
                  <a:pt x="1553" y="6655"/>
                  <a:pt x="434" y="7786"/>
                </a:cubicBezTo>
                <a:cubicBezTo>
                  <a:pt x="3" y="8208"/>
                  <a:pt x="413" y="8814"/>
                  <a:pt x="879" y="8814"/>
                </a:cubicBezTo>
                <a:cubicBezTo>
                  <a:pt x="1018" y="8814"/>
                  <a:pt x="1163" y="8760"/>
                  <a:pt x="1291" y="8631"/>
                </a:cubicBezTo>
                <a:cubicBezTo>
                  <a:pt x="2410" y="7512"/>
                  <a:pt x="3541" y="6381"/>
                  <a:pt x="4661" y="5262"/>
                </a:cubicBezTo>
                <a:cubicBezTo>
                  <a:pt x="5780" y="6381"/>
                  <a:pt x="6911" y="7512"/>
                  <a:pt x="8030" y="8631"/>
                </a:cubicBezTo>
                <a:cubicBezTo>
                  <a:pt x="8158" y="8760"/>
                  <a:pt x="8303" y="8814"/>
                  <a:pt x="8442" y="8814"/>
                </a:cubicBezTo>
                <a:cubicBezTo>
                  <a:pt x="8909" y="8814"/>
                  <a:pt x="9318" y="8208"/>
                  <a:pt x="8887" y="7786"/>
                </a:cubicBezTo>
                <a:cubicBezTo>
                  <a:pt x="7768" y="6655"/>
                  <a:pt x="6637" y="5536"/>
                  <a:pt x="5518" y="4405"/>
                </a:cubicBezTo>
                <a:cubicBezTo>
                  <a:pt x="6637" y="3286"/>
                  <a:pt x="7768" y="2154"/>
                  <a:pt x="8887" y="1035"/>
                </a:cubicBezTo>
                <a:cubicBezTo>
                  <a:pt x="9319" y="603"/>
                  <a:pt x="8907" y="1"/>
                  <a:pt x="843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53" name="Google Shape;753;p27"/>
          <p:cNvSpPr/>
          <p:nvPr/>
        </p:nvSpPr>
        <p:spPr>
          <a:xfrm>
            <a:off x="3930700" y="2014938"/>
            <a:ext cx="232775" cy="220350"/>
          </a:xfrm>
          <a:custGeom>
            <a:avLst/>
            <a:gdLst/>
            <a:ahLst/>
            <a:cxnLst/>
            <a:rect l="l" t="t" r="r" b="b"/>
            <a:pathLst>
              <a:path w="9311" h="8814" extrusionOk="0">
                <a:moveTo>
                  <a:pt x="8432" y="1"/>
                </a:moveTo>
                <a:cubicBezTo>
                  <a:pt x="8296" y="1"/>
                  <a:pt x="8155" y="53"/>
                  <a:pt x="8030" y="178"/>
                </a:cubicBezTo>
                <a:cubicBezTo>
                  <a:pt x="6911" y="1297"/>
                  <a:pt x="5780" y="2428"/>
                  <a:pt x="4661" y="3547"/>
                </a:cubicBezTo>
                <a:cubicBezTo>
                  <a:pt x="3529" y="2428"/>
                  <a:pt x="2410" y="1297"/>
                  <a:pt x="1279" y="178"/>
                </a:cubicBezTo>
                <a:cubicBezTo>
                  <a:pt x="1155" y="54"/>
                  <a:pt x="1016" y="2"/>
                  <a:pt x="880" y="2"/>
                </a:cubicBezTo>
                <a:cubicBezTo>
                  <a:pt x="416" y="2"/>
                  <a:pt x="1" y="611"/>
                  <a:pt x="434" y="1035"/>
                </a:cubicBezTo>
                <a:cubicBezTo>
                  <a:pt x="1553" y="2154"/>
                  <a:pt x="2672" y="3286"/>
                  <a:pt x="3803" y="4405"/>
                </a:cubicBezTo>
                <a:cubicBezTo>
                  <a:pt x="2672" y="5536"/>
                  <a:pt x="1553" y="6655"/>
                  <a:pt x="434" y="7786"/>
                </a:cubicBezTo>
                <a:cubicBezTo>
                  <a:pt x="3" y="8208"/>
                  <a:pt x="412" y="8814"/>
                  <a:pt x="874" y="8814"/>
                </a:cubicBezTo>
                <a:cubicBezTo>
                  <a:pt x="1011" y="8814"/>
                  <a:pt x="1153" y="8760"/>
                  <a:pt x="1279" y="8631"/>
                </a:cubicBezTo>
                <a:cubicBezTo>
                  <a:pt x="2410" y="7512"/>
                  <a:pt x="3529" y="6381"/>
                  <a:pt x="4661" y="5262"/>
                </a:cubicBezTo>
                <a:cubicBezTo>
                  <a:pt x="5780" y="6381"/>
                  <a:pt x="6911" y="7512"/>
                  <a:pt x="8030" y="8631"/>
                </a:cubicBezTo>
                <a:cubicBezTo>
                  <a:pt x="8158" y="8760"/>
                  <a:pt x="8302" y="8814"/>
                  <a:pt x="8440" y="8814"/>
                </a:cubicBezTo>
                <a:cubicBezTo>
                  <a:pt x="8904" y="8814"/>
                  <a:pt x="9309" y="8208"/>
                  <a:pt x="8887" y="7786"/>
                </a:cubicBezTo>
                <a:cubicBezTo>
                  <a:pt x="7768" y="6655"/>
                  <a:pt x="6637" y="5536"/>
                  <a:pt x="5518" y="4405"/>
                </a:cubicBezTo>
                <a:cubicBezTo>
                  <a:pt x="6637" y="3286"/>
                  <a:pt x="7768" y="2154"/>
                  <a:pt x="8887" y="1035"/>
                </a:cubicBezTo>
                <a:cubicBezTo>
                  <a:pt x="9310" y="603"/>
                  <a:pt x="8895" y="1"/>
                  <a:pt x="84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54" name="Google Shape;754;p27"/>
          <p:cNvSpPr/>
          <p:nvPr/>
        </p:nvSpPr>
        <p:spPr>
          <a:xfrm>
            <a:off x="4492025" y="2014938"/>
            <a:ext cx="232750" cy="220350"/>
          </a:xfrm>
          <a:custGeom>
            <a:avLst/>
            <a:gdLst/>
            <a:ahLst/>
            <a:cxnLst/>
            <a:rect l="l" t="t" r="r" b="b"/>
            <a:pathLst>
              <a:path w="9310" h="8814" extrusionOk="0">
                <a:moveTo>
                  <a:pt x="8434" y="1"/>
                </a:moveTo>
                <a:cubicBezTo>
                  <a:pt x="8298" y="1"/>
                  <a:pt x="8157" y="53"/>
                  <a:pt x="8032" y="178"/>
                </a:cubicBezTo>
                <a:cubicBezTo>
                  <a:pt x="6901" y="1297"/>
                  <a:pt x="5782" y="2428"/>
                  <a:pt x="4651" y="3547"/>
                </a:cubicBezTo>
                <a:cubicBezTo>
                  <a:pt x="3532" y="2428"/>
                  <a:pt x="2401" y="1297"/>
                  <a:pt x="1281" y="178"/>
                </a:cubicBezTo>
                <a:cubicBezTo>
                  <a:pt x="1157" y="54"/>
                  <a:pt x="1018" y="2"/>
                  <a:pt x="882" y="2"/>
                </a:cubicBezTo>
                <a:cubicBezTo>
                  <a:pt x="418" y="2"/>
                  <a:pt x="0" y="611"/>
                  <a:pt x="424" y="1035"/>
                </a:cubicBezTo>
                <a:cubicBezTo>
                  <a:pt x="1555" y="2154"/>
                  <a:pt x="2674" y="3286"/>
                  <a:pt x="3794" y="4405"/>
                </a:cubicBezTo>
                <a:cubicBezTo>
                  <a:pt x="2674" y="5536"/>
                  <a:pt x="1555" y="6655"/>
                  <a:pt x="424" y="7786"/>
                </a:cubicBezTo>
                <a:cubicBezTo>
                  <a:pt x="2" y="8208"/>
                  <a:pt x="414" y="8814"/>
                  <a:pt x="876" y="8814"/>
                </a:cubicBezTo>
                <a:cubicBezTo>
                  <a:pt x="1014" y="8814"/>
                  <a:pt x="1156" y="8760"/>
                  <a:pt x="1281" y="8631"/>
                </a:cubicBezTo>
                <a:cubicBezTo>
                  <a:pt x="2401" y="7512"/>
                  <a:pt x="3532" y="6381"/>
                  <a:pt x="4651" y="5262"/>
                </a:cubicBezTo>
                <a:cubicBezTo>
                  <a:pt x="5782" y="6381"/>
                  <a:pt x="6901" y="7512"/>
                  <a:pt x="8032" y="8631"/>
                </a:cubicBezTo>
                <a:cubicBezTo>
                  <a:pt x="8158" y="8760"/>
                  <a:pt x="8300" y="8814"/>
                  <a:pt x="8437" y="8814"/>
                </a:cubicBezTo>
                <a:cubicBezTo>
                  <a:pt x="8899" y="8814"/>
                  <a:pt x="9309" y="8208"/>
                  <a:pt x="8878" y="7786"/>
                </a:cubicBezTo>
                <a:cubicBezTo>
                  <a:pt x="7758" y="6655"/>
                  <a:pt x="6639" y="5536"/>
                  <a:pt x="5508" y="4405"/>
                </a:cubicBezTo>
                <a:cubicBezTo>
                  <a:pt x="6639" y="3286"/>
                  <a:pt x="7758" y="2154"/>
                  <a:pt x="8878" y="1035"/>
                </a:cubicBezTo>
                <a:cubicBezTo>
                  <a:pt x="9310" y="603"/>
                  <a:pt x="8897" y="1"/>
                  <a:pt x="843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55" name="Google Shape;755;p27"/>
          <p:cNvSpPr/>
          <p:nvPr/>
        </p:nvSpPr>
        <p:spPr>
          <a:xfrm>
            <a:off x="5081975" y="2014938"/>
            <a:ext cx="232750" cy="220350"/>
          </a:xfrm>
          <a:custGeom>
            <a:avLst/>
            <a:gdLst/>
            <a:ahLst/>
            <a:cxnLst/>
            <a:rect l="l" t="t" r="r" b="b"/>
            <a:pathLst>
              <a:path w="9310" h="8814" extrusionOk="0">
                <a:moveTo>
                  <a:pt x="8435" y="1"/>
                </a:moveTo>
                <a:cubicBezTo>
                  <a:pt x="8298" y="1"/>
                  <a:pt x="8157" y="53"/>
                  <a:pt x="8032" y="178"/>
                </a:cubicBezTo>
                <a:cubicBezTo>
                  <a:pt x="6901" y="1297"/>
                  <a:pt x="5782" y="2428"/>
                  <a:pt x="4651" y="3547"/>
                </a:cubicBezTo>
                <a:cubicBezTo>
                  <a:pt x="3532" y="2428"/>
                  <a:pt x="2401" y="1297"/>
                  <a:pt x="1282" y="178"/>
                </a:cubicBezTo>
                <a:cubicBezTo>
                  <a:pt x="1155" y="54"/>
                  <a:pt x="1014" y="2"/>
                  <a:pt x="877" y="2"/>
                </a:cubicBezTo>
                <a:cubicBezTo>
                  <a:pt x="411" y="2"/>
                  <a:pt x="0" y="611"/>
                  <a:pt x="424" y="1035"/>
                </a:cubicBezTo>
                <a:lnTo>
                  <a:pt x="3794" y="4405"/>
                </a:lnTo>
                <a:cubicBezTo>
                  <a:pt x="2675" y="5536"/>
                  <a:pt x="1543" y="6655"/>
                  <a:pt x="424" y="7786"/>
                </a:cubicBezTo>
                <a:cubicBezTo>
                  <a:pt x="2" y="8208"/>
                  <a:pt x="407" y="8814"/>
                  <a:pt x="871" y="8814"/>
                </a:cubicBezTo>
                <a:cubicBezTo>
                  <a:pt x="1009" y="8814"/>
                  <a:pt x="1153" y="8760"/>
                  <a:pt x="1282" y="8631"/>
                </a:cubicBezTo>
                <a:cubicBezTo>
                  <a:pt x="2401" y="7512"/>
                  <a:pt x="3532" y="6381"/>
                  <a:pt x="4651" y="5262"/>
                </a:cubicBezTo>
                <a:cubicBezTo>
                  <a:pt x="5782" y="6381"/>
                  <a:pt x="6901" y="7512"/>
                  <a:pt x="8032" y="8631"/>
                </a:cubicBezTo>
                <a:cubicBezTo>
                  <a:pt x="8158" y="8760"/>
                  <a:pt x="8300" y="8814"/>
                  <a:pt x="8438" y="8814"/>
                </a:cubicBezTo>
                <a:cubicBezTo>
                  <a:pt x="8899" y="8814"/>
                  <a:pt x="9309" y="8208"/>
                  <a:pt x="8878" y="7786"/>
                </a:cubicBezTo>
                <a:cubicBezTo>
                  <a:pt x="7759" y="6655"/>
                  <a:pt x="6627" y="5536"/>
                  <a:pt x="5508" y="4405"/>
                </a:cubicBezTo>
                <a:cubicBezTo>
                  <a:pt x="6627" y="3286"/>
                  <a:pt x="7759" y="2154"/>
                  <a:pt x="8878" y="1035"/>
                </a:cubicBezTo>
                <a:cubicBezTo>
                  <a:pt x="9310" y="603"/>
                  <a:pt x="8897" y="1"/>
                  <a:pt x="84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756" name="Google Shape;756;p27"/>
          <p:cNvGrpSpPr/>
          <p:nvPr/>
        </p:nvGrpSpPr>
        <p:grpSpPr>
          <a:xfrm>
            <a:off x="3354273" y="3647136"/>
            <a:ext cx="293479" cy="293479"/>
            <a:chOff x="7796775" y="1158888"/>
            <a:chExt cx="489050" cy="489050"/>
          </a:xfrm>
        </p:grpSpPr>
        <p:sp>
          <p:nvSpPr>
            <p:cNvPr id="757" name="Google Shape;757;p27"/>
            <p:cNvSpPr/>
            <p:nvPr/>
          </p:nvSpPr>
          <p:spPr>
            <a:xfrm>
              <a:off x="7796775" y="1158888"/>
              <a:ext cx="489050" cy="489050"/>
            </a:xfrm>
            <a:custGeom>
              <a:avLst/>
              <a:gdLst/>
              <a:ahLst/>
              <a:cxnLst/>
              <a:rect l="l" t="t" r="r" b="b"/>
              <a:pathLst>
                <a:path w="19562" h="19562" extrusionOk="0">
                  <a:moveTo>
                    <a:pt x="9775" y="0"/>
                  </a:moveTo>
                  <a:cubicBezTo>
                    <a:pt x="4382" y="0"/>
                    <a:pt x="0" y="4382"/>
                    <a:pt x="0" y="9787"/>
                  </a:cubicBezTo>
                  <a:cubicBezTo>
                    <a:pt x="0" y="15192"/>
                    <a:pt x="4382" y="19562"/>
                    <a:pt x="9775" y="19562"/>
                  </a:cubicBezTo>
                  <a:cubicBezTo>
                    <a:pt x="15181" y="19562"/>
                    <a:pt x="19562" y="15192"/>
                    <a:pt x="19562" y="9787"/>
                  </a:cubicBezTo>
                  <a:cubicBezTo>
                    <a:pt x="19562" y="4382"/>
                    <a:pt x="15181" y="0"/>
                    <a:pt x="9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862375" y="1281238"/>
              <a:ext cx="333375" cy="249650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59" name="Google Shape;759;p27"/>
          <p:cNvGrpSpPr/>
          <p:nvPr/>
        </p:nvGrpSpPr>
        <p:grpSpPr>
          <a:xfrm>
            <a:off x="3919973" y="3091986"/>
            <a:ext cx="293479" cy="293479"/>
            <a:chOff x="7796775" y="1158888"/>
            <a:chExt cx="489050" cy="489050"/>
          </a:xfrm>
        </p:grpSpPr>
        <p:sp>
          <p:nvSpPr>
            <p:cNvPr id="760" name="Google Shape;760;p27"/>
            <p:cNvSpPr/>
            <p:nvPr/>
          </p:nvSpPr>
          <p:spPr>
            <a:xfrm>
              <a:off x="7796775" y="1158888"/>
              <a:ext cx="489050" cy="489050"/>
            </a:xfrm>
            <a:custGeom>
              <a:avLst/>
              <a:gdLst/>
              <a:ahLst/>
              <a:cxnLst/>
              <a:rect l="l" t="t" r="r" b="b"/>
              <a:pathLst>
                <a:path w="19562" h="19562" extrusionOk="0">
                  <a:moveTo>
                    <a:pt x="9775" y="0"/>
                  </a:moveTo>
                  <a:cubicBezTo>
                    <a:pt x="4382" y="0"/>
                    <a:pt x="0" y="4382"/>
                    <a:pt x="0" y="9787"/>
                  </a:cubicBezTo>
                  <a:cubicBezTo>
                    <a:pt x="0" y="15192"/>
                    <a:pt x="4382" y="19562"/>
                    <a:pt x="9775" y="19562"/>
                  </a:cubicBezTo>
                  <a:cubicBezTo>
                    <a:pt x="15181" y="19562"/>
                    <a:pt x="19562" y="15192"/>
                    <a:pt x="19562" y="9787"/>
                  </a:cubicBezTo>
                  <a:cubicBezTo>
                    <a:pt x="19562" y="4382"/>
                    <a:pt x="15181" y="0"/>
                    <a:pt x="9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862375" y="1281238"/>
              <a:ext cx="333375" cy="249650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62" name="Google Shape;762;p27"/>
          <p:cNvGrpSpPr/>
          <p:nvPr/>
        </p:nvGrpSpPr>
        <p:grpSpPr>
          <a:xfrm>
            <a:off x="5571500" y="2049138"/>
            <a:ext cx="2862175" cy="975488"/>
            <a:chOff x="5571500" y="2049138"/>
            <a:chExt cx="2862175" cy="975488"/>
          </a:xfrm>
        </p:grpSpPr>
        <p:grpSp>
          <p:nvGrpSpPr>
            <p:cNvPr id="763" name="Google Shape;763;p27"/>
            <p:cNvGrpSpPr/>
            <p:nvPr/>
          </p:nvGrpSpPr>
          <p:grpSpPr>
            <a:xfrm>
              <a:off x="5571500" y="2049138"/>
              <a:ext cx="1644875" cy="210475"/>
              <a:chOff x="5571500" y="2049138"/>
              <a:chExt cx="1644875" cy="210475"/>
            </a:xfrm>
          </p:grpSpPr>
          <p:sp>
            <p:nvSpPr>
              <p:cNvPr id="764" name="Google Shape;764;p27"/>
              <p:cNvSpPr/>
              <p:nvPr/>
            </p:nvSpPr>
            <p:spPr>
              <a:xfrm>
                <a:off x="5571500" y="2049138"/>
                <a:ext cx="1644875" cy="210475"/>
              </a:xfrm>
              <a:custGeom>
                <a:avLst/>
                <a:gdLst/>
                <a:ahLst/>
                <a:cxnLst/>
                <a:rect l="l" t="t" r="r" b="b"/>
                <a:pathLst>
                  <a:path w="65795" h="8419" extrusionOk="0">
                    <a:moveTo>
                      <a:pt x="4146" y="1"/>
                    </a:moveTo>
                    <a:cubicBezTo>
                      <a:pt x="1870" y="1"/>
                      <a:pt x="12" y="1853"/>
                      <a:pt x="12" y="4144"/>
                    </a:cubicBezTo>
                    <a:cubicBezTo>
                      <a:pt x="0" y="6430"/>
                      <a:pt x="1858" y="8299"/>
                      <a:pt x="4156" y="8299"/>
                    </a:cubicBezTo>
                    <a:lnTo>
                      <a:pt x="61639" y="8418"/>
                    </a:lnTo>
                    <a:cubicBezTo>
                      <a:pt x="63925" y="8418"/>
                      <a:pt x="65794" y="6561"/>
                      <a:pt x="65794" y="4275"/>
                    </a:cubicBezTo>
                    <a:cubicBezTo>
                      <a:pt x="65794" y="1977"/>
                      <a:pt x="63949" y="120"/>
                      <a:pt x="61651" y="108"/>
                    </a:cubicBezTo>
                    <a:lnTo>
                      <a:pt x="4168" y="1"/>
                    </a:lnTo>
                    <a:cubicBezTo>
                      <a:pt x="4160" y="1"/>
                      <a:pt x="4153" y="1"/>
                      <a:pt x="4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Jupiter</a:t>
                </a:r>
                <a:endParaRPr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65" name="Google Shape;765;p27"/>
              <p:cNvSpPr/>
              <p:nvPr/>
            </p:nvSpPr>
            <p:spPr>
              <a:xfrm>
                <a:off x="5723900" y="2109263"/>
                <a:ext cx="89900" cy="899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597" extrusionOk="0">
                    <a:moveTo>
                      <a:pt x="1798" y="1"/>
                    </a:moveTo>
                    <a:cubicBezTo>
                      <a:pt x="798" y="1"/>
                      <a:pt x="0" y="810"/>
                      <a:pt x="0" y="1799"/>
                    </a:cubicBezTo>
                    <a:cubicBezTo>
                      <a:pt x="0" y="2799"/>
                      <a:pt x="798" y="3596"/>
                      <a:pt x="1798" y="3596"/>
                    </a:cubicBezTo>
                    <a:cubicBezTo>
                      <a:pt x="2786" y="3596"/>
                      <a:pt x="3596" y="2799"/>
                      <a:pt x="3596" y="1799"/>
                    </a:cubicBezTo>
                    <a:cubicBezTo>
                      <a:pt x="3596" y="810"/>
                      <a:pt x="2786" y="1"/>
                      <a:pt x="179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766" name="Google Shape;766;p27"/>
            <p:cNvSpPr txBox="1"/>
            <p:nvPr/>
          </p:nvSpPr>
          <p:spPr>
            <a:xfrm>
              <a:off x="6874575" y="2259625"/>
              <a:ext cx="15591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67" name="Google Shape;767;p27"/>
          <p:cNvGrpSpPr/>
          <p:nvPr/>
        </p:nvGrpSpPr>
        <p:grpSpPr>
          <a:xfrm>
            <a:off x="710275" y="3124563"/>
            <a:ext cx="2862475" cy="975488"/>
            <a:chOff x="710275" y="3124563"/>
            <a:chExt cx="2862475" cy="975488"/>
          </a:xfrm>
        </p:grpSpPr>
        <p:grpSp>
          <p:nvGrpSpPr>
            <p:cNvPr id="768" name="Google Shape;768;p27"/>
            <p:cNvGrpSpPr/>
            <p:nvPr/>
          </p:nvGrpSpPr>
          <p:grpSpPr>
            <a:xfrm>
              <a:off x="1927600" y="3124563"/>
              <a:ext cx="1645150" cy="210475"/>
              <a:chOff x="1927600" y="3124563"/>
              <a:chExt cx="1645150" cy="210475"/>
            </a:xfrm>
          </p:grpSpPr>
          <p:sp>
            <p:nvSpPr>
              <p:cNvPr id="769" name="Google Shape;769;p27"/>
              <p:cNvSpPr/>
              <p:nvPr/>
            </p:nvSpPr>
            <p:spPr>
              <a:xfrm>
                <a:off x="1927600" y="3124563"/>
                <a:ext cx="1645150" cy="210475"/>
              </a:xfrm>
              <a:custGeom>
                <a:avLst/>
                <a:gdLst/>
                <a:ahLst/>
                <a:cxnLst/>
                <a:rect l="l" t="t" r="r" b="b"/>
                <a:pathLst>
                  <a:path w="65806" h="8419" extrusionOk="0">
                    <a:moveTo>
                      <a:pt x="4167" y="1"/>
                    </a:moveTo>
                    <a:cubicBezTo>
                      <a:pt x="1881" y="1"/>
                      <a:pt x="12" y="1858"/>
                      <a:pt x="12" y="4144"/>
                    </a:cubicBezTo>
                    <a:cubicBezTo>
                      <a:pt x="0" y="6442"/>
                      <a:pt x="1858" y="8299"/>
                      <a:pt x="4155" y="8311"/>
                    </a:cubicBezTo>
                    <a:lnTo>
                      <a:pt x="61639" y="8419"/>
                    </a:lnTo>
                    <a:cubicBezTo>
                      <a:pt x="61646" y="8419"/>
                      <a:pt x="61653" y="8419"/>
                      <a:pt x="61661" y="8419"/>
                    </a:cubicBezTo>
                    <a:cubicBezTo>
                      <a:pt x="63937" y="8419"/>
                      <a:pt x="65794" y="6566"/>
                      <a:pt x="65794" y="4275"/>
                    </a:cubicBezTo>
                    <a:cubicBezTo>
                      <a:pt x="65806" y="1989"/>
                      <a:pt x="63949" y="120"/>
                      <a:pt x="61651" y="120"/>
                    </a:cubicBezTo>
                    <a:lnTo>
                      <a:pt x="416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Neptune</a:t>
                </a:r>
                <a:endParaRPr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70" name="Google Shape;770;p27"/>
              <p:cNvSpPr/>
              <p:nvPr/>
            </p:nvSpPr>
            <p:spPr>
              <a:xfrm>
                <a:off x="3330425" y="3184988"/>
                <a:ext cx="89925" cy="89925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597" extrusionOk="0">
                    <a:moveTo>
                      <a:pt x="1799" y="1"/>
                    </a:moveTo>
                    <a:cubicBezTo>
                      <a:pt x="799" y="1"/>
                      <a:pt x="1" y="798"/>
                      <a:pt x="1" y="1799"/>
                    </a:cubicBezTo>
                    <a:cubicBezTo>
                      <a:pt x="1" y="2787"/>
                      <a:pt x="799" y="3596"/>
                      <a:pt x="1799" y="3596"/>
                    </a:cubicBezTo>
                    <a:cubicBezTo>
                      <a:pt x="2787" y="3596"/>
                      <a:pt x="3596" y="2787"/>
                      <a:pt x="3596" y="1799"/>
                    </a:cubicBezTo>
                    <a:cubicBezTo>
                      <a:pt x="3596" y="798"/>
                      <a:pt x="2787" y="1"/>
                      <a:pt x="1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771" name="Google Shape;771;p27"/>
            <p:cNvSpPr txBox="1"/>
            <p:nvPr/>
          </p:nvSpPr>
          <p:spPr>
            <a:xfrm>
              <a:off x="710275" y="3335050"/>
              <a:ext cx="15591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28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 Infographics</a:t>
            </a:r>
            <a:endParaRPr/>
          </a:p>
        </p:txBody>
      </p:sp>
      <p:grpSp>
        <p:nvGrpSpPr>
          <p:cNvPr id="777" name="Google Shape;777;p28"/>
          <p:cNvGrpSpPr/>
          <p:nvPr/>
        </p:nvGrpSpPr>
        <p:grpSpPr>
          <a:xfrm>
            <a:off x="6468300" y="1241150"/>
            <a:ext cx="1125300" cy="3026300"/>
            <a:chOff x="6468300" y="1241150"/>
            <a:chExt cx="1125300" cy="3026300"/>
          </a:xfrm>
        </p:grpSpPr>
        <p:sp>
          <p:nvSpPr>
            <p:cNvPr id="778" name="Google Shape;778;p28"/>
            <p:cNvSpPr/>
            <p:nvPr/>
          </p:nvSpPr>
          <p:spPr>
            <a:xfrm>
              <a:off x="6497550" y="1241150"/>
              <a:ext cx="1066825" cy="3026300"/>
            </a:xfrm>
            <a:custGeom>
              <a:avLst/>
              <a:gdLst/>
              <a:ahLst/>
              <a:cxnLst/>
              <a:rect l="l" t="t" r="r" b="b"/>
              <a:pathLst>
                <a:path w="42673" h="121052" extrusionOk="0">
                  <a:moveTo>
                    <a:pt x="0" y="1"/>
                  </a:moveTo>
                  <a:lnTo>
                    <a:pt x="0" y="118825"/>
                  </a:lnTo>
                  <a:lnTo>
                    <a:pt x="41779" y="121052"/>
                  </a:lnTo>
                  <a:lnTo>
                    <a:pt x="426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8"/>
            <p:cNvSpPr txBox="1"/>
            <p:nvPr/>
          </p:nvSpPr>
          <p:spPr>
            <a:xfrm>
              <a:off x="6468300" y="1329875"/>
              <a:ext cx="1125300" cy="39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6902801" y="3512151"/>
              <a:ext cx="256299" cy="191931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6914538" y="2016475"/>
              <a:ext cx="232825" cy="220350"/>
            </a:xfrm>
            <a:custGeom>
              <a:avLst/>
              <a:gdLst/>
              <a:ahLst/>
              <a:cxnLst/>
              <a:rect l="l" t="t" r="r" b="b"/>
              <a:pathLst>
                <a:path w="9313" h="8814" extrusionOk="0">
                  <a:moveTo>
                    <a:pt x="8434" y="1"/>
                  </a:moveTo>
                  <a:cubicBezTo>
                    <a:pt x="8298" y="1"/>
                    <a:pt x="8157" y="53"/>
                    <a:pt x="8032" y="178"/>
                  </a:cubicBezTo>
                  <a:cubicBezTo>
                    <a:pt x="6901" y="1297"/>
                    <a:pt x="5782" y="2428"/>
                    <a:pt x="4651" y="3547"/>
                  </a:cubicBezTo>
                  <a:cubicBezTo>
                    <a:pt x="3532" y="2428"/>
                    <a:pt x="2400" y="1297"/>
                    <a:pt x="1281" y="178"/>
                  </a:cubicBezTo>
                  <a:cubicBezTo>
                    <a:pt x="1157" y="54"/>
                    <a:pt x="1018" y="2"/>
                    <a:pt x="882" y="2"/>
                  </a:cubicBezTo>
                  <a:cubicBezTo>
                    <a:pt x="418" y="2"/>
                    <a:pt x="0" y="611"/>
                    <a:pt x="424" y="1035"/>
                  </a:cubicBezTo>
                  <a:cubicBezTo>
                    <a:pt x="1555" y="2154"/>
                    <a:pt x="2674" y="3286"/>
                    <a:pt x="3805" y="4405"/>
                  </a:cubicBezTo>
                  <a:cubicBezTo>
                    <a:pt x="2674" y="5536"/>
                    <a:pt x="1555" y="6655"/>
                    <a:pt x="424" y="7786"/>
                  </a:cubicBezTo>
                  <a:cubicBezTo>
                    <a:pt x="2" y="8208"/>
                    <a:pt x="414" y="8814"/>
                    <a:pt x="876" y="8814"/>
                  </a:cubicBezTo>
                  <a:cubicBezTo>
                    <a:pt x="1013" y="8814"/>
                    <a:pt x="1156" y="8760"/>
                    <a:pt x="1281" y="8631"/>
                  </a:cubicBezTo>
                  <a:cubicBezTo>
                    <a:pt x="2400" y="7512"/>
                    <a:pt x="3532" y="6381"/>
                    <a:pt x="4651" y="5262"/>
                  </a:cubicBezTo>
                  <a:cubicBezTo>
                    <a:pt x="5782" y="6381"/>
                    <a:pt x="6901" y="7512"/>
                    <a:pt x="8032" y="8631"/>
                  </a:cubicBezTo>
                  <a:cubicBezTo>
                    <a:pt x="8158" y="8760"/>
                    <a:pt x="8300" y="8814"/>
                    <a:pt x="8438" y="8814"/>
                  </a:cubicBezTo>
                  <a:cubicBezTo>
                    <a:pt x="8899" y="8814"/>
                    <a:pt x="9311" y="8208"/>
                    <a:pt x="8889" y="7786"/>
                  </a:cubicBezTo>
                  <a:cubicBezTo>
                    <a:pt x="7758" y="6655"/>
                    <a:pt x="6639" y="5536"/>
                    <a:pt x="5508" y="4405"/>
                  </a:cubicBezTo>
                  <a:lnTo>
                    <a:pt x="8889" y="1035"/>
                  </a:lnTo>
                  <a:cubicBezTo>
                    <a:pt x="9312" y="603"/>
                    <a:pt x="8898" y="1"/>
                    <a:pt x="8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82" name="Google Shape;782;p28"/>
          <p:cNvGrpSpPr/>
          <p:nvPr/>
        </p:nvGrpSpPr>
        <p:grpSpPr>
          <a:xfrm>
            <a:off x="1550438" y="1241150"/>
            <a:ext cx="1125300" cy="3026300"/>
            <a:chOff x="1550438" y="1241150"/>
            <a:chExt cx="1125300" cy="3026300"/>
          </a:xfrm>
        </p:grpSpPr>
        <p:sp>
          <p:nvSpPr>
            <p:cNvPr id="783" name="Google Shape;783;p28"/>
            <p:cNvSpPr/>
            <p:nvPr/>
          </p:nvSpPr>
          <p:spPr>
            <a:xfrm>
              <a:off x="1579675" y="1241150"/>
              <a:ext cx="1066825" cy="3026300"/>
            </a:xfrm>
            <a:custGeom>
              <a:avLst/>
              <a:gdLst/>
              <a:ahLst/>
              <a:cxnLst/>
              <a:rect l="l" t="t" r="r" b="b"/>
              <a:pathLst>
                <a:path w="42673" h="121052" extrusionOk="0">
                  <a:moveTo>
                    <a:pt x="0" y="1"/>
                  </a:moveTo>
                  <a:lnTo>
                    <a:pt x="893" y="121052"/>
                  </a:lnTo>
                  <a:lnTo>
                    <a:pt x="42672" y="118825"/>
                  </a:lnTo>
                  <a:lnTo>
                    <a:pt x="426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8"/>
            <p:cNvSpPr txBox="1"/>
            <p:nvPr/>
          </p:nvSpPr>
          <p:spPr>
            <a:xfrm>
              <a:off x="1550438" y="1329875"/>
              <a:ext cx="1125300" cy="39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1996675" y="3497925"/>
              <a:ext cx="232825" cy="220350"/>
            </a:xfrm>
            <a:custGeom>
              <a:avLst/>
              <a:gdLst/>
              <a:ahLst/>
              <a:cxnLst/>
              <a:rect l="l" t="t" r="r" b="b"/>
              <a:pathLst>
                <a:path w="9313" h="8814" extrusionOk="0">
                  <a:moveTo>
                    <a:pt x="8434" y="1"/>
                  </a:moveTo>
                  <a:cubicBezTo>
                    <a:pt x="8298" y="1"/>
                    <a:pt x="8157" y="53"/>
                    <a:pt x="8032" y="178"/>
                  </a:cubicBezTo>
                  <a:cubicBezTo>
                    <a:pt x="6901" y="1297"/>
                    <a:pt x="5782" y="2428"/>
                    <a:pt x="4651" y="3547"/>
                  </a:cubicBezTo>
                  <a:cubicBezTo>
                    <a:pt x="3532" y="2428"/>
                    <a:pt x="2400" y="1297"/>
                    <a:pt x="1281" y="178"/>
                  </a:cubicBezTo>
                  <a:cubicBezTo>
                    <a:pt x="1157" y="54"/>
                    <a:pt x="1018" y="2"/>
                    <a:pt x="882" y="2"/>
                  </a:cubicBezTo>
                  <a:cubicBezTo>
                    <a:pt x="418" y="2"/>
                    <a:pt x="0" y="611"/>
                    <a:pt x="424" y="1035"/>
                  </a:cubicBezTo>
                  <a:cubicBezTo>
                    <a:pt x="1555" y="2154"/>
                    <a:pt x="2674" y="3286"/>
                    <a:pt x="3805" y="4405"/>
                  </a:cubicBezTo>
                  <a:cubicBezTo>
                    <a:pt x="2674" y="5536"/>
                    <a:pt x="1555" y="6655"/>
                    <a:pt x="424" y="7786"/>
                  </a:cubicBezTo>
                  <a:cubicBezTo>
                    <a:pt x="2" y="8208"/>
                    <a:pt x="414" y="8814"/>
                    <a:pt x="876" y="8814"/>
                  </a:cubicBezTo>
                  <a:cubicBezTo>
                    <a:pt x="1013" y="8814"/>
                    <a:pt x="1156" y="8760"/>
                    <a:pt x="1281" y="8631"/>
                  </a:cubicBezTo>
                  <a:cubicBezTo>
                    <a:pt x="2400" y="7512"/>
                    <a:pt x="3532" y="6381"/>
                    <a:pt x="4651" y="5262"/>
                  </a:cubicBezTo>
                  <a:cubicBezTo>
                    <a:pt x="5782" y="6381"/>
                    <a:pt x="6901" y="7512"/>
                    <a:pt x="8032" y="8631"/>
                  </a:cubicBezTo>
                  <a:cubicBezTo>
                    <a:pt x="8158" y="8760"/>
                    <a:pt x="8300" y="8814"/>
                    <a:pt x="8438" y="8814"/>
                  </a:cubicBezTo>
                  <a:cubicBezTo>
                    <a:pt x="8899" y="8814"/>
                    <a:pt x="9311" y="8208"/>
                    <a:pt x="8889" y="7786"/>
                  </a:cubicBezTo>
                  <a:cubicBezTo>
                    <a:pt x="7758" y="6655"/>
                    <a:pt x="6639" y="5536"/>
                    <a:pt x="5508" y="4405"/>
                  </a:cubicBezTo>
                  <a:lnTo>
                    <a:pt x="8889" y="1035"/>
                  </a:lnTo>
                  <a:cubicBezTo>
                    <a:pt x="9312" y="603"/>
                    <a:pt x="8898" y="1"/>
                    <a:pt x="8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1996675" y="2016463"/>
              <a:ext cx="232825" cy="220350"/>
            </a:xfrm>
            <a:custGeom>
              <a:avLst/>
              <a:gdLst/>
              <a:ahLst/>
              <a:cxnLst/>
              <a:rect l="l" t="t" r="r" b="b"/>
              <a:pathLst>
                <a:path w="9313" h="8814" extrusionOk="0">
                  <a:moveTo>
                    <a:pt x="8434" y="1"/>
                  </a:moveTo>
                  <a:cubicBezTo>
                    <a:pt x="8298" y="1"/>
                    <a:pt x="8157" y="53"/>
                    <a:pt x="8032" y="178"/>
                  </a:cubicBezTo>
                  <a:cubicBezTo>
                    <a:pt x="6901" y="1297"/>
                    <a:pt x="5782" y="2428"/>
                    <a:pt x="4651" y="3547"/>
                  </a:cubicBezTo>
                  <a:cubicBezTo>
                    <a:pt x="3532" y="2428"/>
                    <a:pt x="2400" y="1297"/>
                    <a:pt x="1281" y="178"/>
                  </a:cubicBezTo>
                  <a:cubicBezTo>
                    <a:pt x="1157" y="54"/>
                    <a:pt x="1018" y="2"/>
                    <a:pt x="882" y="2"/>
                  </a:cubicBezTo>
                  <a:cubicBezTo>
                    <a:pt x="418" y="2"/>
                    <a:pt x="0" y="611"/>
                    <a:pt x="424" y="1035"/>
                  </a:cubicBezTo>
                  <a:cubicBezTo>
                    <a:pt x="1555" y="2154"/>
                    <a:pt x="2674" y="3286"/>
                    <a:pt x="3805" y="4405"/>
                  </a:cubicBezTo>
                  <a:cubicBezTo>
                    <a:pt x="2674" y="5536"/>
                    <a:pt x="1555" y="6655"/>
                    <a:pt x="424" y="7786"/>
                  </a:cubicBezTo>
                  <a:cubicBezTo>
                    <a:pt x="2" y="8208"/>
                    <a:pt x="414" y="8814"/>
                    <a:pt x="876" y="8814"/>
                  </a:cubicBezTo>
                  <a:cubicBezTo>
                    <a:pt x="1013" y="8814"/>
                    <a:pt x="1156" y="8760"/>
                    <a:pt x="1281" y="8631"/>
                  </a:cubicBezTo>
                  <a:cubicBezTo>
                    <a:pt x="2400" y="7512"/>
                    <a:pt x="3532" y="6381"/>
                    <a:pt x="4651" y="5262"/>
                  </a:cubicBezTo>
                  <a:cubicBezTo>
                    <a:pt x="5782" y="6381"/>
                    <a:pt x="6901" y="7512"/>
                    <a:pt x="8032" y="8631"/>
                  </a:cubicBezTo>
                  <a:cubicBezTo>
                    <a:pt x="8158" y="8760"/>
                    <a:pt x="8300" y="8814"/>
                    <a:pt x="8438" y="8814"/>
                  </a:cubicBezTo>
                  <a:cubicBezTo>
                    <a:pt x="8899" y="8814"/>
                    <a:pt x="9311" y="8208"/>
                    <a:pt x="8889" y="7786"/>
                  </a:cubicBezTo>
                  <a:cubicBezTo>
                    <a:pt x="7758" y="6655"/>
                    <a:pt x="6639" y="5536"/>
                    <a:pt x="5508" y="4405"/>
                  </a:cubicBezTo>
                  <a:lnTo>
                    <a:pt x="8889" y="1035"/>
                  </a:lnTo>
                  <a:cubicBezTo>
                    <a:pt x="9312" y="603"/>
                    <a:pt x="8898" y="1"/>
                    <a:pt x="8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87" name="Google Shape;787;p28"/>
          <p:cNvGrpSpPr/>
          <p:nvPr/>
        </p:nvGrpSpPr>
        <p:grpSpPr>
          <a:xfrm>
            <a:off x="5215888" y="1205750"/>
            <a:ext cx="1125300" cy="3097125"/>
            <a:chOff x="5215888" y="1205750"/>
            <a:chExt cx="1125300" cy="3097125"/>
          </a:xfrm>
        </p:grpSpPr>
        <p:sp>
          <p:nvSpPr>
            <p:cNvPr id="788" name="Google Shape;788;p28"/>
            <p:cNvSpPr/>
            <p:nvPr/>
          </p:nvSpPr>
          <p:spPr>
            <a:xfrm>
              <a:off x="5290250" y="1205750"/>
              <a:ext cx="1022475" cy="3097125"/>
            </a:xfrm>
            <a:custGeom>
              <a:avLst/>
              <a:gdLst/>
              <a:ahLst/>
              <a:cxnLst/>
              <a:rect l="l" t="t" r="r" b="b"/>
              <a:pathLst>
                <a:path w="40899" h="123885" extrusionOk="0">
                  <a:moveTo>
                    <a:pt x="37148" y="0"/>
                  </a:moveTo>
                  <a:lnTo>
                    <a:pt x="1" y="381"/>
                  </a:lnTo>
                  <a:lnTo>
                    <a:pt x="1" y="121670"/>
                  </a:lnTo>
                  <a:lnTo>
                    <a:pt x="40899" y="123884"/>
                  </a:lnTo>
                  <a:lnTo>
                    <a:pt x="37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8"/>
            <p:cNvSpPr txBox="1"/>
            <p:nvPr/>
          </p:nvSpPr>
          <p:spPr>
            <a:xfrm>
              <a:off x="5215888" y="1329875"/>
              <a:ext cx="1125300" cy="39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5662125" y="3000788"/>
              <a:ext cx="232825" cy="220350"/>
            </a:xfrm>
            <a:custGeom>
              <a:avLst/>
              <a:gdLst/>
              <a:ahLst/>
              <a:cxnLst/>
              <a:rect l="l" t="t" r="r" b="b"/>
              <a:pathLst>
                <a:path w="9313" h="8814" extrusionOk="0">
                  <a:moveTo>
                    <a:pt x="8434" y="1"/>
                  </a:moveTo>
                  <a:cubicBezTo>
                    <a:pt x="8298" y="1"/>
                    <a:pt x="8157" y="53"/>
                    <a:pt x="8032" y="178"/>
                  </a:cubicBezTo>
                  <a:cubicBezTo>
                    <a:pt x="6901" y="1297"/>
                    <a:pt x="5782" y="2428"/>
                    <a:pt x="4651" y="3547"/>
                  </a:cubicBezTo>
                  <a:cubicBezTo>
                    <a:pt x="3532" y="2428"/>
                    <a:pt x="2400" y="1297"/>
                    <a:pt x="1281" y="178"/>
                  </a:cubicBezTo>
                  <a:cubicBezTo>
                    <a:pt x="1157" y="54"/>
                    <a:pt x="1018" y="2"/>
                    <a:pt x="882" y="2"/>
                  </a:cubicBezTo>
                  <a:cubicBezTo>
                    <a:pt x="418" y="2"/>
                    <a:pt x="0" y="611"/>
                    <a:pt x="424" y="1035"/>
                  </a:cubicBezTo>
                  <a:cubicBezTo>
                    <a:pt x="1555" y="2154"/>
                    <a:pt x="2674" y="3286"/>
                    <a:pt x="3805" y="4405"/>
                  </a:cubicBezTo>
                  <a:cubicBezTo>
                    <a:pt x="2674" y="5536"/>
                    <a:pt x="1555" y="6655"/>
                    <a:pt x="424" y="7786"/>
                  </a:cubicBezTo>
                  <a:cubicBezTo>
                    <a:pt x="2" y="8208"/>
                    <a:pt x="414" y="8814"/>
                    <a:pt x="876" y="8814"/>
                  </a:cubicBezTo>
                  <a:cubicBezTo>
                    <a:pt x="1013" y="8814"/>
                    <a:pt x="1156" y="8760"/>
                    <a:pt x="1281" y="8631"/>
                  </a:cubicBezTo>
                  <a:cubicBezTo>
                    <a:pt x="2400" y="7512"/>
                    <a:pt x="3532" y="6381"/>
                    <a:pt x="4651" y="5262"/>
                  </a:cubicBezTo>
                  <a:cubicBezTo>
                    <a:pt x="5782" y="6381"/>
                    <a:pt x="6901" y="7512"/>
                    <a:pt x="8032" y="8631"/>
                  </a:cubicBezTo>
                  <a:cubicBezTo>
                    <a:pt x="8158" y="8760"/>
                    <a:pt x="8300" y="8814"/>
                    <a:pt x="8438" y="8814"/>
                  </a:cubicBezTo>
                  <a:cubicBezTo>
                    <a:pt x="8899" y="8814"/>
                    <a:pt x="9311" y="8208"/>
                    <a:pt x="8889" y="7786"/>
                  </a:cubicBezTo>
                  <a:cubicBezTo>
                    <a:pt x="7758" y="6655"/>
                    <a:pt x="6639" y="5536"/>
                    <a:pt x="5508" y="4405"/>
                  </a:cubicBezTo>
                  <a:lnTo>
                    <a:pt x="8889" y="1035"/>
                  </a:lnTo>
                  <a:cubicBezTo>
                    <a:pt x="9312" y="603"/>
                    <a:pt x="8898" y="1"/>
                    <a:pt x="8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5650388" y="3963513"/>
              <a:ext cx="256299" cy="191931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92" name="Google Shape;792;p28"/>
            <p:cNvSpPr txBox="1"/>
            <p:nvPr/>
          </p:nvSpPr>
          <p:spPr>
            <a:xfrm>
              <a:off x="5215888" y="3410113"/>
              <a:ext cx="1125300" cy="39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Moon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93" name="Google Shape;793;p28"/>
          <p:cNvGrpSpPr/>
          <p:nvPr/>
        </p:nvGrpSpPr>
        <p:grpSpPr>
          <a:xfrm>
            <a:off x="2779694" y="1207225"/>
            <a:ext cx="1125581" cy="3094150"/>
            <a:chOff x="2779694" y="1207225"/>
            <a:chExt cx="1125581" cy="3094150"/>
          </a:xfrm>
        </p:grpSpPr>
        <p:sp>
          <p:nvSpPr>
            <p:cNvPr id="794" name="Google Shape;794;p28"/>
            <p:cNvSpPr/>
            <p:nvPr/>
          </p:nvSpPr>
          <p:spPr>
            <a:xfrm>
              <a:off x="2779825" y="1207225"/>
              <a:ext cx="1125450" cy="3094150"/>
            </a:xfrm>
            <a:custGeom>
              <a:avLst/>
              <a:gdLst/>
              <a:ahLst/>
              <a:cxnLst/>
              <a:rect l="l" t="t" r="r" b="b"/>
              <a:pathLst>
                <a:path w="45018" h="123766" extrusionOk="0">
                  <a:moveTo>
                    <a:pt x="2429" y="1"/>
                  </a:moveTo>
                  <a:lnTo>
                    <a:pt x="0" y="121885"/>
                  </a:lnTo>
                  <a:lnTo>
                    <a:pt x="45018" y="123766"/>
                  </a:lnTo>
                  <a:lnTo>
                    <a:pt x="413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8"/>
            <p:cNvSpPr txBox="1"/>
            <p:nvPr/>
          </p:nvSpPr>
          <p:spPr>
            <a:xfrm>
              <a:off x="2779694" y="1329875"/>
              <a:ext cx="1125300" cy="39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3214195" y="2504951"/>
              <a:ext cx="256299" cy="191931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3225931" y="3000800"/>
              <a:ext cx="232825" cy="220350"/>
            </a:xfrm>
            <a:custGeom>
              <a:avLst/>
              <a:gdLst/>
              <a:ahLst/>
              <a:cxnLst/>
              <a:rect l="l" t="t" r="r" b="b"/>
              <a:pathLst>
                <a:path w="9313" h="8814" extrusionOk="0">
                  <a:moveTo>
                    <a:pt x="8434" y="1"/>
                  </a:moveTo>
                  <a:cubicBezTo>
                    <a:pt x="8298" y="1"/>
                    <a:pt x="8157" y="53"/>
                    <a:pt x="8032" y="178"/>
                  </a:cubicBezTo>
                  <a:cubicBezTo>
                    <a:pt x="6901" y="1297"/>
                    <a:pt x="5782" y="2428"/>
                    <a:pt x="4651" y="3547"/>
                  </a:cubicBezTo>
                  <a:cubicBezTo>
                    <a:pt x="3532" y="2428"/>
                    <a:pt x="2400" y="1297"/>
                    <a:pt x="1281" y="178"/>
                  </a:cubicBezTo>
                  <a:cubicBezTo>
                    <a:pt x="1157" y="54"/>
                    <a:pt x="1018" y="2"/>
                    <a:pt x="882" y="2"/>
                  </a:cubicBezTo>
                  <a:cubicBezTo>
                    <a:pt x="418" y="2"/>
                    <a:pt x="0" y="611"/>
                    <a:pt x="424" y="1035"/>
                  </a:cubicBezTo>
                  <a:cubicBezTo>
                    <a:pt x="1555" y="2154"/>
                    <a:pt x="2674" y="3286"/>
                    <a:pt x="3805" y="4405"/>
                  </a:cubicBezTo>
                  <a:cubicBezTo>
                    <a:pt x="2674" y="5536"/>
                    <a:pt x="1555" y="6655"/>
                    <a:pt x="424" y="7786"/>
                  </a:cubicBezTo>
                  <a:cubicBezTo>
                    <a:pt x="2" y="8208"/>
                    <a:pt x="414" y="8814"/>
                    <a:pt x="876" y="8814"/>
                  </a:cubicBezTo>
                  <a:cubicBezTo>
                    <a:pt x="1013" y="8814"/>
                    <a:pt x="1156" y="8760"/>
                    <a:pt x="1281" y="8631"/>
                  </a:cubicBezTo>
                  <a:cubicBezTo>
                    <a:pt x="2400" y="7512"/>
                    <a:pt x="3532" y="6381"/>
                    <a:pt x="4651" y="5262"/>
                  </a:cubicBezTo>
                  <a:cubicBezTo>
                    <a:pt x="5782" y="6381"/>
                    <a:pt x="6901" y="7512"/>
                    <a:pt x="8032" y="8631"/>
                  </a:cubicBezTo>
                  <a:cubicBezTo>
                    <a:pt x="8158" y="8760"/>
                    <a:pt x="8300" y="8814"/>
                    <a:pt x="8438" y="8814"/>
                  </a:cubicBezTo>
                  <a:cubicBezTo>
                    <a:pt x="8899" y="8814"/>
                    <a:pt x="9311" y="8208"/>
                    <a:pt x="8889" y="7786"/>
                  </a:cubicBezTo>
                  <a:cubicBezTo>
                    <a:pt x="7758" y="6655"/>
                    <a:pt x="6639" y="5536"/>
                    <a:pt x="5508" y="4405"/>
                  </a:cubicBezTo>
                  <a:lnTo>
                    <a:pt x="8889" y="1035"/>
                  </a:lnTo>
                  <a:cubicBezTo>
                    <a:pt x="9312" y="603"/>
                    <a:pt x="8898" y="1"/>
                    <a:pt x="8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98" name="Google Shape;798;p28"/>
            <p:cNvSpPr txBox="1"/>
            <p:nvPr/>
          </p:nvSpPr>
          <p:spPr>
            <a:xfrm>
              <a:off x="2779694" y="1917400"/>
              <a:ext cx="1125300" cy="39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Saturn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99" name="Google Shape;799;p28"/>
          <p:cNvGrpSpPr/>
          <p:nvPr/>
        </p:nvGrpSpPr>
        <p:grpSpPr>
          <a:xfrm>
            <a:off x="3963469" y="1195025"/>
            <a:ext cx="1125300" cy="3118550"/>
            <a:chOff x="3963469" y="1195025"/>
            <a:chExt cx="1125300" cy="3118550"/>
          </a:xfrm>
        </p:grpSpPr>
        <p:sp>
          <p:nvSpPr>
            <p:cNvPr id="800" name="Google Shape;800;p28"/>
            <p:cNvSpPr/>
            <p:nvPr/>
          </p:nvSpPr>
          <p:spPr>
            <a:xfrm>
              <a:off x="4055263" y="1195025"/>
              <a:ext cx="1033500" cy="3118550"/>
            </a:xfrm>
            <a:custGeom>
              <a:avLst/>
              <a:gdLst/>
              <a:ahLst/>
              <a:cxnLst/>
              <a:rect l="l" t="t" r="r" b="b"/>
              <a:pathLst>
                <a:path w="41340" h="124742" extrusionOk="0">
                  <a:moveTo>
                    <a:pt x="36922" y="1"/>
                  </a:moveTo>
                  <a:lnTo>
                    <a:pt x="1" y="1822"/>
                  </a:lnTo>
                  <a:lnTo>
                    <a:pt x="1" y="124742"/>
                  </a:lnTo>
                  <a:lnTo>
                    <a:pt x="41339" y="122873"/>
                  </a:lnTo>
                  <a:lnTo>
                    <a:pt x="369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8"/>
            <p:cNvSpPr txBox="1"/>
            <p:nvPr/>
          </p:nvSpPr>
          <p:spPr>
            <a:xfrm>
              <a:off x="3963469" y="1329875"/>
              <a:ext cx="1125300" cy="39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4397970" y="3015013"/>
              <a:ext cx="256299" cy="191931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03" name="Google Shape;803;p28"/>
            <p:cNvSpPr txBox="1"/>
            <p:nvPr/>
          </p:nvSpPr>
          <p:spPr>
            <a:xfrm>
              <a:off x="3963469" y="3410113"/>
              <a:ext cx="1125300" cy="39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Neptune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4" name="Google Shape;804;p28"/>
            <p:cNvSpPr txBox="1"/>
            <p:nvPr/>
          </p:nvSpPr>
          <p:spPr>
            <a:xfrm>
              <a:off x="3963469" y="1917400"/>
              <a:ext cx="1125300" cy="39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Sun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05" name="Google Shape;805;p28"/>
          <p:cNvGrpSpPr/>
          <p:nvPr/>
        </p:nvGrpSpPr>
        <p:grpSpPr>
          <a:xfrm>
            <a:off x="1275775" y="1866525"/>
            <a:ext cx="6592500" cy="1999100"/>
            <a:chOff x="1275775" y="1866525"/>
            <a:chExt cx="6592500" cy="1999100"/>
          </a:xfrm>
        </p:grpSpPr>
        <p:sp>
          <p:nvSpPr>
            <p:cNvPr id="806" name="Google Shape;806;p28"/>
            <p:cNvSpPr/>
            <p:nvPr/>
          </p:nvSpPr>
          <p:spPr>
            <a:xfrm>
              <a:off x="1275775" y="2361250"/>
              <a:ext cx="6592500" cy="19950"/>
            </a:xfrm>
            <a:custGeom>
              <a:avLst/>
              <a:gdLst/>
              <a:ahLst/>
              <a:cxnLst/>
              <a:rect l="l" t="t" r="r" b="b"/>
              <a:pathLst>
                <a:path w="263700" h="798" extrusionOk="0">
                  <a:moveTo>
                    <a:pt x="572" y="0"/>
                  </a:moveTo>
                  <a:cubicBezTo>
                    <a:pt x="0" y="0"/>
                    <a:pt x="0" y="798"/>
                    <a:pt x="572" y="798"/>
                  </a:cubicBezTo>
                  <a:lnTo>
                    <a:pt x="263128" y="798"/>
                  </a:lnTo>
                  <a:cubicBezTo>
                    <a:pt x="263700" y="798"/>
                    <a:pt x="263700" y="0"/>
                    <a:pt x="263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1275775" y="1866525"/>
              <a:ext cx="6592500" cy="19675"/>
            </a:xfrm>
            <a:custGeom>
              <a:avLst/>
              <a:gdLst/>
              <a:ahLst/>
              <a:cxnLst/>
              <a:rect l="l" t="t" r="r" b="b"/>
              <a:pathLst>
                <a:path w="263700" h="787" extrusionOk="0">
                  <a:moveTo>
                    <a:pt x="572" y="1"/>
                  </a:moveTo>
                  <a:cubicBezTo>
                    <a:pt x="0" y="1"/>
                    <a:pt x="0" y="787"/>
                    <a:pt x="572" y="787"/>
                  </a:cubicBezTo>
                  <a:lnTo>
                    <a:pt x="263128" y="787"/>
                  </a:lnTo>
                  <a:cubicBezTo>
                    <a:pt x="263700" y="787"/>
                    <a:pt x="263700" y="1"/>
                    <a:pt x="263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1275775" y="3350650"/>
              <a:ext cx="6592500" cy="19975"/>
            </a:xfrm>
            <a:custGeom>
              <a:avLst/>
              <a:gdLst/>
              <a:ahLst/>
              <a:cxnLst/>
              <a:rect l="l" t="t" r="r" b="b"/>
              <a:pathLst>
                <a:path w="263700" h="799" extrusionOk="0">
                  <a:moveTo>
                    <a:pt x="572" y="0"/>
                  </a:moveTo>
                  <a:cubicBezTo>
                    <a:pt x="0" y="0"/>
                    <a:pt x="0" y="798"/>
                    <a:pt x="572" y="798"/>
                  </a:cubicBezTo>
                  <a:lnTo>
                    <a:pt x="263128" y="798"/>
                  </a:lnTo>
                  <a:cubicBezTo>
                    <a:pt x="263700" y="798"/>
                    <a:pt x="263700" y="0"/>
                    <a:pt x="263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1275775" y="2855950"/>
              <a:ext cx="6592500" cy="19950"/>
            </a:xfrm>
            <a:custGeom>
              <a:avLst/>
              <a:gdLst/>
              <a:ahLst/>
              <a:cxnLst/>
              <a:rect l="l" t="t" r="r" b="b"/>
              <a:pathLst>
                <a:path w="263700" h="798" extrusionOk="0">
                  <a:moveTo>
                    <a:pt x="572" y="0"/>
                  </a:moveTo>
                  <a:cubicBezTo>
                    <a:pt x="0" y="0"/>
                    <a:pt x="0" y="798"/>
                    <a:pt x="572" y="798"/>
                  </a:cubicBezTo>
                  <a:lnTo>
                    <a:pt x="263128" y="798"/>
                  </a:lnTo>
                  <a:cubicBezTo>
                    <a:pt x="263700" y="798"/>
                    <a:pt x="263700" y="0"/>
                    <a:pt x="263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1275775" y="3845650"/>
              <a:ext cx="6592500" cy="19975"/>
            </a:xfrm>
            <a:custGeom>
              <a:avLst/>
              <a:gdLst/>
              <a:ahLst/>
              <a:cxnLst/>
              <a:rect l="l" t="t" r="r" b="b"/>
              <a:pathLst>
                <a:path w="263700" h="799" extrusionOk="0">
                  <a:moveTo>
                    <a:pt x="572" y="0"/>
                  </a:moveTo>
                  <a:cubicBezTo>
                    <a:pt x="0" y="0"/>
                    <a:pt x="0" y="798"/>
                    <a:pt x="572" y="798"/>
                  </a:cubicBezTo>
                  <a:lnTo>
                    <a:pt x="263128" y="798"/>
                  </a:lnTo>
                  <a:cubicBezTo>
                    <a:pt x="263700" y="798"/>
                    <a:pt x="263700" y="0"/>
                    <a:pt x="263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" name="Google Shape;815;p29"/>
          <p:cNvGrpSpPr/>
          <p:nvPr/>
        </p:nvGrpSpPr>
        <p:grpSpPr>
          <a:xfrm>
            <a:off x="1402550" y="1130650"/>
            <a:ext cx="6338892" cy="3475577"/>
            <a:chOff x="1402550" y="1130650"/>
            <a:chExt cx="6338892" cy="3475577"/>
          </a:xfrm>
        </p:grpSpPr>
        <p:grpSp>
          <p:nvGrpSpPr>
            <p:cNvPr id="816" name="Google Shape;816;p29"/>
            <p:cNvGrpSpPr/>
            <p:nvPr/>
          </p:nvGrpSpPr>
          <p:grpSpPr>
            <a:xfrm>
              <a:off x="1402550" y="1171819"/>
              <a:ext cx="6338892" cy="3434408"/>
              <a:chOff x="1402550" y="1171819"/>
              <a:chExt cx="6338892" cy="3434408"/>
            </a:xfrm>
          </p:grpSpPr>
          <p:sp>
            <p:nvSpPr>
              <p:cNvPr id="817" name="Google Shape;817;p29"/>
              <p:cNvSpPr/>
              <p:nvPr/>
            </p:nvSpPr>
            <p:spPr>
              <a:xfrm>
                <a:off x="1402550" y="1171819"/>
                <a:ext cx="6338892" cy="3434408"/>
              </a:xfrm>
              <a:custGeom>
                <a:avLst/>
                <a:gdLst/>
                <a:ahLst/>
                <a:cxnLst/>
                <a:rect l="l" t="t" r="r" b="b"/>
                <a:pathLst>
                  <a:path w="262970" h="142477" extrusionOk="0">
                    <a:moveTo>
                      <a:pt x="184001" y="1"/>
                    </a:moveTo>
                    <a:cubicBezTo>
                      <a:pt x="94856" y="1"/>
                      <a:pt x="1" y="6210"/>
                      <a:pt x="1270" y="6627"/>
                    </a:cubicBezTo>
                    <a:lnTo>
                      <a:pt x="1401" y="11116"/>
                    </a:lnTo>
                    <a:lnTo>
                      <a:pt x="5152" y="134714"/>
                    </a:lnTo>
                    <a:cubicBezTo>
                      <a:pt x="9646" y="134649"/>
                      <a:pt x="14493" y="134618"/>
                      <a:pt x="19636" y="134618"/>
                    </a:cubicBezTo>
                    <a:cubicBezTo>
                      <a:pt x="102022" y="134618"/>
                      <a:pt x="260195" y="142477"/>
                      <a:pt x="260195" y="142477"/>
                    </a:cubicBezTo>
                    <a:lnTo>
                      <a:pt x="262970" y="2198"/>
                    </a:lnTo>
                    <a:cubicBezTo>
                      <a:pt x="239294" y="610"/>
                      <a:pt x="211928" y="1"/>
                      <a:pt x="1840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18" name="Google Shape;818;p29"/>
              <p:cNvGrpSpPr/>
              <p:nvPr/>
            </p:nvGrpSpPr>
            <p:grpSpPr>
              <a:xfrm>
                <a:off x="1833213" y="1992432"/>
                <a:ext cx="5576716" cy="2167464"/>
                <a:chOff x="1833213" y="1992432"/>
                <a:chExt cx="5576716" cy="2167464"/>
              </a:xfrm>
            </p:grpSpPr>
            <p:sp>
              <p:nvSpPr>
                <p:cNvPr id="819" name="Google Shape;819;p29"/>
                <p:cNvSpPr/>
                <p:nvPr/>
              </p:nvSpPr>
              <p:spPr>
                <a:xfrm>
                  <a:off x="1833213" y="1992432"/>
                  <a:ext cx="5576716" cy="1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351" h="4693" extrusionOk="0">
                      <a:moveTo>
                        <a:pt x="132871" y="0"/>
                      </a:moveTo>
                      <a:cubicBezTo>
                        <a:pt x="64852" y="0"/>
                        <a:pt x="966" y="3880"/>
                        <a:pt x="0" y="3943"/>
                      </a:cubicBezTo>
                      <a:lnTo>
                        <a:pt x="48" y="4693"/>
                      </a:lnTo>
                      <a:cubicBezTo>
                        <a:pt x="1006" y="4638"/>
                        <a:pt x="64911" y="759"/>
                        <a:pt x="132919" y="759"/>
                      </a:cubicBezTo>
                      <a:cubicBezTo>
                        <a:pt x="167166" y="759"/>
                        <a:pt x="202453" y="1742"/>
                        <a:pt x="231267" y="4693"/>
                      </a:cubicBezTo>
                      <a:lnTo>
                        <a:pt x="231351" y="3943"/>
                      </a:lnTo>
                      <a:cubicBezTo>
                        <a:pt x="202493" y="986"/>
                        <a:pt x="167157" y="0"/>
                        <a:pt x="132871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" name="Google Shape;820;p29"/>
                <p:cNvSpPr/>
                <p:nvPr/>
              </p:nvSpPr>
              <p:spPr>
                <a:xfrm>
                  <a:off x="2429275" y="2218332"/>
                  <a:ext cx="51392" cy="188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2" h="78129" extrusionOk="0">
                      <a:moveTo>
                        <a:pt x="1382" y="0"/>
                      </a:moveTo>
                      <a:lnTo>
                        <a:pt x="1" y="78117"/>
                      </a:lnTo>
                      <a:lnTo>
                        <a:pt x="763" y="78129"/>
                      </a:lnTo>
                      <a:lnTo>
                        <a:pt x="2132" y="12"/>
                      </a:lnTo>
                      <a:lnTo>
                        <a:pt x="1382" y="0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1" name="Google Shape;821;p29"/>
                <p:cNvSpPr/>
                <p:nvPr/>
              </p:nvSpPr>
              <p:spPr>
                <a:xfrm>
                  <a:off x="3350209" y="2218043"/>
                  <a:ext cx="43943" cy="188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" h="78129" extrusionOk="0">
                      <a:moveTo>
                        <a:pt x="763" y="0"/>
                      </a:moveTo>
                      <a:lnTo>
                        <a:pt x="1" y="12"/>
                      </a:lnTo>
                      <a:lnTo>
                        <a:pt x="1061" y="78129"/>
                      </a:lnTo>
                      <a:lnTo>
                        <a:pt x="1823" y="78117"/>
                      </a:lnTo>
                      <a:lnTo>
                        <a:pt x="763" y="0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" name="Google Shape;822;p29"/>
                <p:cNvSpPr/>
                <p:nvPr/>
              </p:nvSpPr>
              <p:spPr>
                <a:xfrm>
                  <a:off x="4264273" y="2177283"/>
                  <a:ext cx="26998" cy="195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81273" extrusionOk="0">
                      <a:moveTo>
                        <a:pt x="0" y="1"/>
                      </a:moveTo>
                      <a:lnTo>
                        <a:pt x="357" y="81272"/>
                      </a:lnTo>
                      <a:lnTo>
                        <a:pt x="1119" y="81260"/>
                      </a:lnTo>
                      <a:lnTo>
                        <a:pt x="750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3" name="Google Shape;823;p29"/>
                <p:cNvSpPr/>
                <p:nvPr/>
              </p:nvSpPr>
              <p:spPr>
                <a:xfrm>
                  <a:off x="5124369" y="2177283"/>
                  <a:ext cx="18103" cy="1958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81261" extrusionOk="0">
                      <a:moveTo>
                        <a:pt x="0" y="1"/>
                      </a:moveTo>
                      <a:lnTo>
                        <a:pt x="0" y="81260"/>
                      </a:lnTo>
                      <a:lnTo>
                        <a:pt x="750" y="81260"/>
                      </a:lnTo>
                      <a:lnTo>
                        <a:pt x="750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" name="Google Shape;824;p29"/>
                <p:cNvSpPr/>
                <p:nvPr/>
              </p:nvSpPr>
              <p:spPr>
                <a:xfrm>
                  <a:off x="5957782" y="2177573"/>
                  <a:ext cx="52814" cy="1982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" h="82237" extrusionOk="0">
                      <a:moveTo>
                        <a:pt x="1441" y="0"/>
                      </a:moveTo>
                      <a:lnTo>
                        <a:pt x="0" y="82225"/>
                      </a:lnTo>
                      <a:lnTo>
                        <a:pt x="750" y="82237"/>
                      </a:lnTo>
                      <a:lnTo>
                        <a:pt x="2191" y="12"/>
                      </a:lnTo>
                      <a:lnTo>
                        <a:pt x="1441" y="0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29"/>
                <p:cNvSpPr/>
                <p:nvPr/>
              </p:nvSpPr>
              <p:spPr>
                <a:xfrm>
                  <a:off x="6789748" y="2177283"/>
                  <a:ext cx="18103" cy="1608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6712" extrusionOk="0">
                      <a:moveTo>
                        <a:pt x="0" y="1"/>
                      </a:moveTo>
                      <a:lnTo>
                        <a:pt x="0" y="66711"/>
                      </a:lnTo>
                      <a:lnTo>
                        <a:pt x="750" y="66711"/>
                      </a:lnTo>
                      <a:lnTo>
                        <a:pt x="750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26" name="Google Shape;826;p29"/>
            <p:cNvGrpSpPr/>
            <p:nvPr/>
          </p:nvGrpSpPr>
          <p:grpSpPr>
            <a:xfrm>
              <a:off x="1531023" y="1130650"/>
              <a:ext cx="6090439" cy="452034"/>
              <a:chOff x="1531023" y="1130650"/>
              <a:chExt cx="6090439" cy="452034"/>
            </a:xfrm>
          </p:grpSpPr>
          <p:sp>
            <p:nvSpPr>
              <p:cNvPr id="827" name="Google Shape;827;p29"/>
              <p:cNvSpPr/>
              <p:nvPr/>
            </p:nvSpPr>
            <p:spPr>
              <a:xfrm>
                <a:off x="1531023" y="1260376"/>
                <a:ext cx="237362" cy="322308"/>
              </a:xfrm>
              <a:custGeom>
                <a:avLst/>
                <a:gdLst/>
                <a:ahLst/>
                <a:cxnLst/>
                <a:rect l="l" t="t" r="r" b="b"/>
                <a:pathLst>
                  <a:path w="9847" h="13371" extrusionOk="0">
                    <a:moveTo>
                      <a:pt x="7049" y="0"/>
                    </a:moveTo>
                    <a:lnTo>
                      <a:pt x="1679" y="345"/>
                    </a:lnTo>
                    <a:lnTo>
                      <a:pt x="1953" y="4524"/>
                    </a:lnTo>
                    <a:cubicBezTo>
                      <a:pt x="774" y="5429"/>
                      <a:pt x="0" y="6846"/>
                      <a:pt x="0" y="8454"/>
                    </a:cubicBezTo>
                    <a:cubicBezTo>
                      <a:pt x="0" y="11168"/>
                      <a:pt x="2203" y="13371"/>
                      <a:pt x="4929" y="13371"/>
                    </a:cubicBezTo>
                    <a:cubicBezTo>
                      <a:pt x="7644" y="13371"/>
                      <a:pt x="9847" y="11168"/>
                      <a:pt x="9847" y="8454"/>
                    </a:cubicBezTo>
                    <a:cubicBezTo>
                      <a:pt x="9847" y="6608"/>
                      <a:pt x="8823" y="4989"/>
                      <a:pt x="7311" y="4155"/>
                    </a:cubicBezTo>
                    <a:lnTo>
                      <a:pt x="70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29"/>
              <p:cNvSpPr/>
              <p:nvPr/>
            </p:nvSpPr>
            <p:spPr>
              <a:xfrm>
                <a:off x="1907259" y="1248325"/>
                <a:ext cx="237073" cy="322308"/>
              </a:xfrm>
              <a:custGeom>
                <a:avLst/>
                <a:gdLst/>
                <a:ahLst/>
                <a:cxnLst/>
                <a:rect l="l" t="t" r="r" b="b"/>
                <a:pathLst>
                  <a:path w="9835" h="13371" extrusionOk="0">
                    <a:moveTo>
                      <a:pt x="7037" y="0"/>
                    </a:moveTo>
                    <a:lnTo>
                      <a:pt x="1679" y="345"/>
                    </a:lnTo>
                    <a:lnTo>
                      <a:pt x="1953" y="4524"/>
                    </a:lnTo>
                    <a:cubicBezTo>
                      <a:pt x="762" y="5429"/>
                      <a:pt x="0" y="6846"/>
                      <a:pt x="0" y="8453"/>
                    </a:cubicBezTo>
                    <a:cubicBezTo>
                      <a:pt x="0" y="11168"/>
                      <a:pt x="2203" y="13371"/>
                      <a:pt x="4918" y="13371"/>
                    </a:cubicBezTo>
                    <a:cubicBezTo>
                      <a:pt x="7632" y="13371"/>
                      <a:pt x="9835" y="11168"/>
                      <a:pt x="9835" y="8453"/>
                    </a:cubicBezTo>
                    <a:cubicBezTo>
                      <a:pt x="9835" y="6608"/>
                      <a:pt x="8823" y="4989"/>
                      <a:pt x="7311" y="4155"/>
                    </a:cubicBezTo>
                    <a:lnTo>
                      <a:pt x="70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29"/>
              <p:cNvSpPr/>
              <p:nvPr/>
            </p:nvSpPr>
            <p:spPr>
              <a:xfrm>
                <a:off x="2290944" y="1246878"/>
                <a:ext cx="221887" cy="301385"/>
              </a:xfrm>
              <a:custGeom>
                <a:avLst/>
                <a:gdLst/>
                <a:ahLst/>
                <a:cxnLst/>
                <a:rect l="l" t="t" r="r" b="b"/>
                <a:pathLst>
                  <a:path w="9205" h="12503" extrusionOk="0">
                    <a:moveTo>
                      <a:pt x="6585" y="1"/>
                    </a:moveTo>
                    <a:lnTo>
                      <a:pt x="1573" y="322"/>
                    </a:lnTo>
                    <a:lnTo>
                      <a:pt x="1823" y="4227"/>
                    </a:lnTo>
                    <a:cubicBezTo>
                      <a:pt x="715" y="5073"/>
                      <a:pt x="1" y="6394"/>
                      <a:pt x="1" y="7894"/>
                    </a:cubicBezTo>
                    <a:cubicBezTo>
                      <a:pt x="1" y="10442"/>
                      <a:pt x="2061" y="12502"/>
                      <a:pt x="4597" y="12502"/>
                    </a:cubicBezTo>
                    <a:cubicBezTo>
                      <a:pt x="7145" y="12502"/>
                      <a:pt x="9204" y="10442"/>
                      <a:pt x="9204" y="7894"/>
                    </a:cubicBezTo>
                    <a:cubicBezTo>
                      <a:pt x="9204" y="6168"/>
                      <a:pt x="8252" y="4668"/>
                      <a:pt x="6835" y="3882"/>
                    </a:cubicBezTo>
                    <a:lnTo>
                      <a:pt x="658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29"/>
              <p:cNvSpPr/>
              <p:nvPr/>
            </p:nvSpPr>
            <p:spPr>
              <a:xfrm>
                <a:off x="2663757" y="1223932"/>
                <a:ext cx="216125" cy="304904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12649" extrusionOk="0">
                    <a:moveTo>
                      <a:pt x="6751" y="0"/>
                    </a:moveTo>
                    <a:lnTo>
                      <a:pt x="1953" y="119"/>
                    </a:lnTo>
                    <a:lnTo>
                      <a:pt x="2024" y="4108"/>
                    </a:lnTo>
                    <a:cubicBezTo>
                      <a:pt x="929" y="4917"/>
                      <a:pt x="191" y="6239"/>
                      <a:pt x="119" y="7763"/>
                    </a:cubicBezTo>
                    <a:cubicBezTo>
                      <a:pt x="0" y="10347"/>
                      <a:pt x="1869" y="12537"/>
                      <a:pt x="4298" y="12644"/>
                    </a:cubicBezTo>
                    <a:cubicBezTo>
                      <a:pt x="4360" y="12647"/>
                      <a:pt x="4421" y="12649"/>
                      <a:pt x="4483" y="12649"/>
                    </a:cubicBezTo>
                    <a:cubicBezTo>
                      <a:pt x="6819" y="12649"/>
                      <a:pt x="8778" y="10673"/>
                      <a:pt x="8882" y="8144"/>
                    </a:cubicBezTo>
                    <a:cubicBezTo>
                      <a:pt x="8966" y="6394"/>
                      <a:pt x="8120" y="4822"/>
                      <a:pt x="6811" y="3953"/>
                    </a:cubicBezTo>
                    <a:lnTo>
                      <a:pt x="67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29"/>
              <p:cNvSpPr/>
              <p:nvPr/>
            </p:nvSpPr>
            <p:spPr>
              <a:xfrm>
                <a:off x="3035389" y="1212145"/>
                <a:ext cx="237097" cy="322332"/>
              </a:xfrm>
              <a:custGeom>
                <a:avLst/>
                <a:gdLst/>
                <a:ahLst/>
                <a:cxnLst/>
                <a:rect l="l" t="t" r="r" b="b"/>
                <a:pathLst>
                  <a:path w="9836" h="13372" extrusionOk="0">
                    <a:moveTo>
                      <a:pt x="7037" y="1"/>
                    </a:moveTo>
                    <a:lnTo>
                      <a:pt x="1680" y="346"/>
                    </a:lnTo>
                    <a:lnTo>
                      <a:pt x="1953" y="4525"/>
                    </a:lnTo>
                    <a:cubicBezTo>
                      <a:pt x="763" y="5430"/>
                      <a:pt x="1" y="6847"/>
                      <a:pt x="1" y="8454"/>
                    </a:cubicBezTo>
                    <a:cubicBezTo>
                      <a:pt x="1" y="11169"/>
                      <a:pt x="2203" y="13372"/>
                      <a:pt x="4918" y="13372"/>
                    </a:cubicBezTo>
                    <a:cubicBezTo>
                      <a:pt x="7633" y="13372"/>
                      <a:pt x="9835" y="11169"/>
                      <a:pt x="9835" y="8454"/>
                    </a:cubicBezTo>
                    <a:cubicBezTo>
                      <a:pt x="9835" y="6609"/>
                      <a:pt x="8823" y="4990"/>
                      <a:pt x="7311" y="4156"/>
                    </a:cubicBezTo>
                    <a:lnTo>
                      <a:pt x="703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9"/>
              <p:cNvSpPr/>
              <p:nvPr/>
            </p:nvSpPr>
            <p:spPr>
              <a:xfrm>
                <a:off x="3411336" y="1200093"/>
                <a:ext cx="237386" cy="322332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13372" extrusionOk="0">
                    <a:moveTo>
                      <a:pt x="7049" y="1"/>
                    </a:moveTo>
                    <a:lnTo>
                      <a:pt x="1680" y="346"/>
                    </a:lnTo>
                    <a:lnTo>
                      <a:pt x="1954" y="4525"/>
                    </a:lnTo>
                    <a:cubicBezTo>
                      <a:pt x="763" y="5430"/>
                      <a:pt x="1" y="6847"/>
                      <a:pt x="1" y="8454"/>
                    </a:cubicBezTo>
                    <a:cubicBezTo>
                      <a:pt x="1" y="11169"/>
                      <a:pt x="2204" y="13371"/>
                      <a:pt x="4918" y="13371"/>
                    </a:cubicBezTo>
                    <a:cubicBezTo>
                      <a:pt x="7645" y="13371"/>
                      <a:pt x="9847" y="11169"/>
                      <a:pt x="9847" y="8454"/>
                    </a:cubicBezTo>
                    <a:cubicBezTo>
                      <a:pt x="9847" y="6609"/>
                      <a:pt x="8823" y="4990"/>
                      <a:pt x="7311" y="4156"/>
                    </a:cubicBezTo>
                    <a:lnTo>
                      <a:pt x="70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29"/>
              <p:cNvSpPr/>
              <p:nvPr/>
            </p:nvSpPr>
            <p:spPr>
              <a:xfrm>
                <a:off x="3787307" y="1188041"/>
                <a:ext cx="237362" cy="322332"/>
              </a:xfrm>
              <a:custGeom>
                <a:avLst/>
                <a:gdLst/>
                <a:ahLst/>
                <a:cxnLst/>
                <a:rect l="l" t="t" r="r" b="b"/>
                <a:pathLst>
                  <a:path w="9847" h="13372" extrusionOk="0">
                    <a:moveTo>
                      <a:pt x="7049" y="1"/>
                    </a:moveTo>
                    <a:lnTo>
                      <a:pt x="1691" y="346"/>
                    </a:lnTo>
                    <a:lnTo>
                      <a:pt x="1953" y="4525"/>
                    </a:lnTo>
                    <a:cubicBezTo>
                      <a:pt x="774" y="5430"/>
                      <a:pt x="0" y="6847"/>
                      <a:pt x="0" y="8454"/>
                    </a:cubicBezTo>
                    <a:cubicBezTo>
                      <a:pt x="0" y="11169"/>
                      <a:pt x="2203" y="13371"/>
                      <a:pt x="4929" y="13371"/>
                    </a:cubicBezTo>
                    <a:cubicBezTo>
                      <a:pt x="7644" y="13371"/>
                      <a:pt x="9847" y="11169"/>
                      <a:pt x="9847" y="8454"/>
                    </a:cubicBezTo>
                    <a:cubicBezTo>
                      <a:pt x="9847" y="6609"/>
                      <a:pt x="8823" y="4989"/>
                      <a:pt x="7322" y="4156"/>
                    </a:cubicBezTo>
                    <a:lnTo>
                      <a:pt x="70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29"/>
              <p:cNvSpPr/>
              <p:nvPr/>
            </p:nvSpPr>
            <p:spPr>
              <a:xfrm>
                <a:off x="4163543" y="1175989"/>
                <a:ext cx="237073" cy="322332"/>
              </a:xfrm>
              <a:custGeom>
                <a:avLst/>
                <a:gdLst/>
                <a:ahLst/>
                <a:cxnLst/>
                <a:rect l="l" t="t" r="r" b="b"/>
                <a:pathLst>
                  <a:path w="9835" h="13372" extrusionOk="0">
                    <a:moveTo>
                      <a:pt x="7037" y="1"/>
                    </a:moveTo>
                    <a:lnTo>
                      <a:pt x="1679" y="346"/>
                    </a:lnTo>
                    <a:lnTo>
                      <a:pt x="1953" y="4525"/>
                    </a:lnTo>
                    <a:cubicBezTo>
                      <a:pt x="762" y="5430"/>
                      <a:pt x="0" y="6847"/>
                      <a:pt x="0" y="8454"/>
                    </a:cubicBezTo>
                    <a:cubicBezTo>
                      <a:pt x="0" y="11169"/>
                      <a:pt x="2203" y="13371"/>
                      <a:pt x="4917" y="13371"/>
                    </a:cubicBezTo>
                    <a:cubicBezTo>
                      <a:pt x="7632" y="13371"/>
                      <a:pt x="9835" y="11169"/>
                      <a:pt x="9835" y="8454"/>
                    </a:cubicBezTo>
                    <a:cubicBezTo>
                      <a:pt x="9835" y="6609"/>
                      <a:pt x="8823" y="5001"/>
                      <a:pt x="7311" y="4156"/>
                    </a:cubicBezTo>
                    <a:lnTo>
                      <a:pt x="703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9"/>
              <p:cNvSpPr/>
              <p:nvPr/>
            </p:nvSpPr>
            <p:spPr>
              <a:xfrm>
                <a:off x="4536333" y="1165673"/>
                <a:ext cx="240520" cy="320645"/>
              </a:xfrm>
              <a:custGeom>
                <a:avLst/>
                <a:gdLst/>
                <a:ahLst/>
                <a:cxnLst/>
                <a:rect l="l" t="t" r="r" b="b"/>
                <a:pathLst>
                  <a:path w="9978" h="13302" extrusionOk="0">
                    <a:moveTo>
                      <a:pt x="7382" y="0"/>
                    </a:moveTo>
                    <a:lnTo>
                      <a:pt x="2013" y="179"/>
                    </a:lnTo>
                    <a:lnTo>
                      <a:pt x="2155" y="4370"/>
                    </a:lnTo>
                    <a:cubicBezTo>
                      <a:pt x="941" y="5227"/>
                      <a:pt x="131" y="6632"/>
                      <a:pt x="84" y="8227"/>
                    </a:cubicBezTo>
                    <a:cubicBezTo>
                      <a:pt x="0" y="10954"/>
                      <a:pt x="2132" y="13216"/>
                      <a:pt x="4846" y="13299"/>
                    </a:cubicBezTo>
                    <a:cubicBezTo>
                      <a:pt x="4898" y="13301"/>
                      <a:pt x="4949" y="13302"/>
                      <a:pt x="5001" y="13302"/>
                    </a:cubicBezTo>
                    <a:cubicBezTo>
                      <a:pt x="7658" y="13302"/>
                      <a:pt x="9837" y="11200"/>
                      <a:pt x="9918" y="8537"/>
                    </a:cubicBezTo>
                    <a:cubicBezTo>
                      <a:pt x="9978" y="6679"/>
                      <a:pt x="9002" y="5048"/>
                      <a:pt x="7525" y="4155"/>
                    </a:cubicBezTo>
                    <a:lnTo>
                      <a:pt x="738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29"/>
              <p:cNvSpPr/>
              <p:nvPr/>
            </p:nvSpPr>
            <p:spPr>
              <a:xfrm>
                <a:off x="4911701" y="1153886"/>
                <a:ext cx="241122" cy="320428"/>
              </a:xfrm>
              <a:custGeom>
                <a:avLst/>
                <a:gdLst/>
                <a:ahLst/>
                <a:cxnLst/>
                <a:rect l="l" t="t" r="r" b="b"/>
                <a:pathLst>
                  <a:path w="10003" h="13293" extrusionOk="0">
                    <a:moveTo>
                      <a:pt x="7454" y="1"/>
                    </a:moveTo>
                    <a:lnTo>
                      <a:pt x="2084" y="156"/>
                    </a:lnTo>
                    <a:lnTo>
                      <a:pt x="2192" y="4335"/>
                    </a:lnTo>
                    <a:cubicBezTo>
                      <a:pt x="977" y="5192"/>
                      <a:pt x="156" y="6585"/>
                      <a:pt x="96" y="8192"/>
                    </a:cubicBezTo>
                    <a:cubicBezTo>
                      <a:pt x="1" y="10907"/>
                      <a:pt x="2120" y="13193"/>
                      <a:pt x="4835" y="13288"/>
                    </a:cubicBezTo>
                    <a:cubicBezTo>
                      <a:pt x="4900" y="13291"/>
                      <a:pt x="4966" y="13292"/>
                      <a:pt x="5031" y="13292"/>
                    </a:cubicBezTo>
                    <a:cubicBezTo>
                      <a:pt x="7658" y="13292"/>
                      <a:pt x="9838" y="11199"/>
                      <a:pt x="9931" y="8550"/>
                    </a:cubicBezTo>
                    <a:cubicBezTo>
                      <a:pt x="10002" y="6704"/>
                      <a:pt x="9038" y="5061"/>
                      <a:pt x="7561" y="4156"/>
                    </a:cubicBezTo>
                    <a:lnTo>
                      <a:pt x="745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29"/>
              <p:cNvSpPr/>
              <p:nvPr/>
            </p:nvSpPr>
            <p:spPr>
              <a:xfrm>
                <a:off x="5305750" y="1148149"/>
                <a:ext cx="244256" cy="319150"/>
              </a:xfrm>
              <a:custGeom>
                <a:avLst/>
                <a:gdLst/>
                <a:ahLst/>
                <a:cxnLst/>
                <a:rect l="l" t="t" r="r" b="b"/>
                <a:pathLst>
                  <a:path w="10133" h="13240" extrusionOk="0">
                    <a:moveTo>
                      <a:pt x="2429" y="1"/>
                    </a:moveTo>
                    <a:lnTo>
                      <a:pt x="2417" y="4192"/>
                    </a:lnTo>
                    <a:cubicBezTo>
                      <a:pt x="1167" y="5013"/>
                      <a:pt x="298" y="6371"/>
                      <a:pt x="191" y="7978"/>
                    </a:cubicBezTo>
                    <a:cubicBezTo>
                      <a:pt x="0" y="10681"/>
                      <a:pt x="2048" y="13038"/>
                      <a:pt x="4763" y="13229"/>
                    </a:cubicBezTo>
                    <a:cubicBezTo>
                      <a:pt x="4873" y="13236"/>
                      <a:pt x="4983" y="13240"/>
                      <a:pt x="5092" y="13240"/>
                    </a:cubicBezTo>
                    <a:cubicBezTo>
                      <a:pt x="7655" y="13240"/>
                      <a:pt x="9831" y="11260"/>
                      <a:pt x="10013" y="8657"/>
                    </a:cubicBezTo>
                    <a:cubicBezTo>
                      <a:pt x="10132" y="6811"/>
                      <a:pt x="9227" y="5132"/>
                      <a:pt x="7787" y="4192"/>
                    </a:cubicBezTo>
                    <a:lnTo>
                      <a:pt x="7811" y="36"/>
                    </a:lnTo>
                    <a:lnTo>
                      <a:pt x="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29"/>
              <p:cNvSpPr/>
              <p:nvPr/>
            </p:nvSpPr>
            <p:spPr>
              <a:xfrm>
                <a:off x="5712116" y="1130650"/>
                <a:ext cx="244834" cy="319512"/>
              </a:xfrm>
              <a:custGeom>
                <a:avLst/>
                <a:gdLst/>
                <a:ahLst/>
                <a:cxnLst/>
                <a:rect l="l" t="t" r="r" b="b"/>
                <a:pathLst>
                  <a:path w="10157" h="13255" extrusionOk="0">
                    <a:moveTo>
                      <a:pt x="2489" y="1"/>
                    </a:moveTo>
                    <a:lnTo>
                      <a:pt x="2441" y="4191"/>
                    </a:lnTo>
                    <a:cubicBezTo>
                      <a:pt x="1191" y="5001"/>
                      <a:pt x="322" y="6358"/>
                      <a:pt x="203" y="7954"/>
                    </a:cubicBezTo>
                    <a:cubicBezTo>
                      <a:pt x="0" y="10668"/>
                      <a:pt x="2024" y="13038"/>
                      <a:pt x="4739" y="13240"/>
                    </a:cubicBezTo>
                    <a:cubicBezTo>
                      <a:pt x="4864" y="13250"/>
                      <a:pt x="4988" y="13254"/>
                      <a:pt x="5111" y="13254"/>
                    </a:cubicBezTo>
                    <a:cubicBezTo>
                      <a:pt x="7656" y="13254"/>
                      <a:pt x="9820" y="11293"/>
                      <a:pt x="10013" y="8704"/>
                    </a:cubicBezTo>
                    <a:cubicBezTo>
                      <a:pt x="10156" y="6858"/>
                      <a:pt x="9263" y="5180"/>
                      <a:pt x="7823" y="4227"/>
                    </a:cubicBezTo>
                    <a:lnTo>
                      <a:pt x="7870" y="60"/>
                    </a:lnTo>
                    <a:lnTo>
                      <a:pt x="24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9"/>
              <p:cNvSpPr/>
              <p:nvPr/>
            </p:nvSpPr>
            <p:spPr>
              <a:xfrm>
                <a:off x="6121350" y="1147306"/>
                <a:ext cx="245992" cy="319897"/>
              </a:xfrm>
              <a:custGeom>
                <a:avLst/>
                <a:gdLst/>
                <a:ahLst/>
                <a:cxnLst/>
                <a:rect l="l" t="t" r="r" b="b"/>
                <a:pathLst>
                  <a:path w="10205" h="13271" extrusionOk="0">
                    <a:moveTo>
                      <a:pt x="2608" y="0"/>
                    </a:moveTo>
                    <a:lnTo>
                      <a:pt x="2525" y="4179"/>
                    </a:lnTo>
                    <a:cubicBezTo>
                      <a:pt x="1263" y="4977"/>
                      <a:pt x="370" y="6334"/>
                      <a:pt x="239" y="7930"/>
                    </a:cubicBezTo>
                    <a:cubicBezTo>
                      <a:pt x="1" y="10632"/>
                      <a:pt x="2013" y="13014"/>
                      <a:pt x="4716" y="13252"/>
                    </a:cubicBezTo>
                    <a:cubicBezTo>
                      <a:pt x="4862" y="13265"/>
                      <a:pt x="5007" y="13271"/>
                      <a:pt x="5151" y="13271"/>
                    </a:cubicBezTo>
                    <a:cubicBezTo>
                      <a:pt x="7681" y="13271"/>
                      <a:pt x="9824" y="11332"/>
                      <a:pt x="10038" y="8775"/>
                    </a:cubicBezTo>
                    <a:cubicBezTo>
                      <a:pt x="10204" y="6929"/>
                      <a:pt x="9323" y="5239"/>
                      <a:pt x="7894" y="4274"/>
                    </a:cubicBezTo>
                    <a:lnTo>
                      <a:pt x="7978" y="107"/>
                    </a:lnTo>
                    <a:lnTo>
                      <a:pt x="26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9"/>
              <p:cNvSpPr/>
              <p:nvPr/>
            </p:nvSpPr>
            <p:spPr>
              <a:xfrm>
                <a:off x="6555845" y="1146727"/>
                <a:ext cx="246570" cy="320572"/>
              </a:xfrm>
              <a:custGeom>
                <a:avLst/>
                <a:gdLst/>
                <a:ahLst/>
                <a:cxnLst/>
                <a:rect l="l" t="t" r="r" b="b"/>
                <a:pathLst>
                  <a:path w="10229" h="13299" extrusionOk="0">
                    <a:moveTo>
                      <a:pt x="2703" y="0"/>
                    </a:moveTo>
                    <a:lnTo>
                      <a:pt x="2572" y="4179"/>
                    </a:lnTo>
                    <a:cubicBezTo>
                      <a:pt x="1310" y="4965"/>
                      <a:pt x="406" y="6311"/>
                      <a:pt x="251" y="7906"/>
                    </a:cubicBezTo>
                    <a:cubicBezTo>
                      <a:pt x="1" y="10609"/>
                      <a:pt x="1977" y="13014"/>
                      <a:pt x="4680" y="13276"/>
                    </a:cubicBezTo>
                    <a:cubicBezTo>
                      <a:pt x="4841" y="13291"/>
                      <a:pt x="5001" y="13299"/>
                      <a:pt x="5160" y="13299"/>
                    </a:cubicBezTo>
                    <a:cubicBezTo>
                      <a:pt x="7671" y="13299"/>
                      <a:pt x="9803" y="11389"/>
                      <a:pt x="10050" y="8847"/>
                    </a:cubicBezTo>
                    <a:cubicBezTo>
                      <a:pt x="10228" y="7001"/>
                      <a:pt x="9371" y="5299"/>
                      <a:pt x="7954" y="4322"/>
                    </a:cubicBezTo>
                    <a:lnTo>
                      <a:pt x="8073" y="167"/>
                    </a:lnTo>
                    <a:lnTo>
                      <a:pt x="2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9"/>
              <p:cNvSpPr/>
              <p:nvPr/>
            </p:nvSpPr>
            <p:spPr>
              <a:xfrm>
                <a:off x="6967393" y="1159647"/>
                <a:ext cx="244545" cy="319174"/>
              </a:xfrm>
              <a:custGeom>
                <a:avLst/>
                <a:gdLst/>
                <a:ahLst/>
                <a:cxnLst/>
                <a:rect l="l" t="t" r="r" b="b"/>
                <a:pathLst>
                  <a:path w="10145" h="13241" extrusionOk="0">
                    <a:moveTo>
                      <a:pt x="2453" y="0"/>
                    </a:moveTo>
                    <a:lnTo>
                      <a:pt x="2417" y="4191"/>
                    </a:lnTo>
                    <a:cubicBezTo>
                      <a:pt x="1179" y="5001"/>
                      <a:pt x="310" y="6370"/>
                      <a:pt x="191" y="7965"/>
                    </a:cubicBezTo>
                    <a:cubicBezTo>
                      <a:pt x="0" y="10680"/>
                      <a:pt x="2036" y="13037"/>
                      <a:pt x="4751" y="13228"/>
                    </a:cubicBezTo>
                    <a:cubicBezTo>
                      <a:pt x="4869" y="13236"/>
                      <a:pt x="4986" y="13240"/>
                      <a:pt x="5102" y="13240"/>
                    </a:cubicBezTo>
                    <a:cubicBezTo>
                      <a:pt x="7666" y="13240"/>
                      <a:pt x="9831" y="11264"/>
                      <a:pt x="10013" y="8668"/>
                    </a:cubicBezTo>
                    <a:cubicBezTo>
                      <a:pt x="10144" y="6822"/>
                      <a:pt x="9240" y="5144"/>
                      <a:pt x="7799" y="4203"/>
                    </a:cubicBezTo>
                    <a:lnTo>
                      <a:pt x="7823" y="36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9"/>
              <p:cNvSpPr/>
              <p:nvPr/>
            </p:nvSpPr>
            <p:spPr>
              <a:xfrm>
                <a:off x="7376917" y="1159647"/>
                <a:ext cx="244545" cy="319174"/>
              </a:xfrm>
              <a:custGeom>
                <a:avLst/>
                <a:gdLst/>
                <a:ahLst/>
                <a:cxnLst/>
                <a:rect l="l" t="t" r="r" b="b"/>
                <a:pathLst>
                  <a:path w="10145" h="13241" extrusionOk="0">
                    <a:moveTo>
                      <a:pt x="2453" y="0"/>
                    </a:moveTo>
                    <a:lnTo>
                      <a:pt x="2417" y="4191"/>
                    </a:lnTo>
                    <a:cubicBezTo>
                      <a:pt x="1179" y="5001"/>
                      <a:pt x="310" y="6370"/>
                      <a:pt x="191" y="7965"/>
                    </a:cubicBezTo>
                    <a:cubicBezTo>
                      <a:pt x="0" y="10680"/>
                      <a:pt x="2036" y="13037"/>
                      <a:pt x="4751" y="13228"/>
                    </a:cubicBezTo>
                    <a:cubicBezTo>
                      <a:pt x="4869" y="13236"/>
                      <a:pt x="4986" y="13240"/>
                      <a:pt x="5102" y="13240"/>
                    </a:cubicBezTo>
                    <a:cubicBezTo>
                      <a:pt x="7666" y="13240"/>
                      <a:pt x="9831" y="11264"/>
                      <a:pt x="10013" y="8668"/>
                    </a:cubicBezTo>
                    <a:cubicBezTo>
                      <a:pt x="10144" y="6822"/>
                      <a:pt x="9240" y="5144"/>
                      <a:pt x="7799" y="4203"/>
                    </a:cubicBezTo>
                    <a:lnTo>
                      <a:pt x="7823" y="36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43" name="Google Shape;843;p29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 Infographics</a:t>
            </a:r>
            <a:endParaRPr/>
          </a:p>
        </p:txBody>
      </p:sp>
      <p:grpSp>
        <p:nvGrpSpPr>
          <p:cNvPr id="844" name="Google Shape;844;p29"/>
          <p:cNvGrpSpPr/>
          <p:nvPr/>
        </p:nvGrpSpPr>
        <p:grpSpPr>
          <a:xfrm>
            <a:off x="1708775" y="1647700"/>
            <a:ext cx="5897463" cy="396000"/>
            <a:chOff x="1708775" y="1647700"/>
            <a:chExt cx="5897463" cy="396000"/>
          </a:xfrm>
        </p:grpSpPr>
        <p:sp>
          <p:nvSpPr>
            <p:cNvPr id="845" name="Google Shape;845;p29"/>
            <p:cNvSpPr txBox="1"/>
            <p:nvPr/>
          </p:nvSpPr>
          <p:spPr>
            <a:xfrm>
              <a:off x="1708775" y="1647700"/>
              <a:ext cx="771900" cy="39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MON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46" name="Google Shape;846;p29"/>
            <p:cNvSpPr txBox="1"/>
            <p:nvPr/>
          </p:nvSpPr>
          <p:spPr>
            <a:xfrm>
              <a:off x="2563035" y="1647700"/>
              <a:ext cx="771900" cy="39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TUE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47" name="Google Shape;847;p29"/>
            <p:cNvSpPr txBox="1"/>
            <p:nvPr/>
          </p:nvSpPr>
          <p:spPr>
            <a:xfrm>
              <a:off x="3417296" y="1647700"/>
              <a:ext cx="771900" cy="39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WED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48" name="Google Shape;848;p29"/>
            <p:cNvSpPr txBox="1"/>
            <p:nvPr/>
          </p:nvSpPr>
          <p:spPr>
            <a:xfrm>
              <a:off x="4271556" y="1647700"/>
              <a:ext cx="771900" cy="39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THU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49" name="Google Shape;849;p29"/>
            <p:cNvSpPr txBox="1"/>
            <p:nvPr/>
          </p:nvSpPr>
          <p:spPr>
            <a:xfrm>
              <a:off x="5125816" y="1647700"/>
              <a:ext cx="771900" cy="39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FRI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50" name="Google Shape;850;p29"/>
            <p:cNvSpPr txBox="1"/>
            <p:nvPr/>
          </p:nvSpPr>
          <p:spPr>
            <a:xfrm>
              <a:off x="5980077" y="1647700"/>
              <a:ext cx="771900" cy="39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51" name="Google Shape;851;p29"/>
            <p:cNvSpPr txBox="1"/>
            <p:nvPr/>
          </p:nvSpPr>
          <p:spPr>
            <a:xfrm>
              <a:off x="6834337" y="1647700"/>
              <a:ext cx="771900" cy="39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SUN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52" name="Google Shape;852;p29"/>
          <p:cNvGrpSpPr/>
          <p:nvPr/>
        </p:nvGrpSpPr>
        <p:grpSpPr>
          <a:xfrm>
            <a:off x="3702285" y="3593816"/>
            <a:ext cx="322391" cy="322281"/>
            <a:chOff x="623200" y="2803788"/>
            <a:chExt cx="322391" cy="322281"/>
          </a:xfrm>
        </p:grpSpPr>
        <p:sp>
          <p:nvSpPr>
            <p:cNvPr id="853" name="Google Shape;853;p29"/>
            <p:cNvSpPr/>
            <p:nvPr/>
          </p:nvSpPr>
          <p:spPr>
            <a:xfrm>
              <a:off x="623200" y="2803788"/>
              <a:ext cx="322391" cy="322281"/>
            </a:xfrm>
            <a:custGeom>
              <a:avLst/>
              <a:gdLst/>
              <a:ahLst/>
              <a:cxnLst/>
              <a:rect l="l" t="t" r="r" b="b"/>
              <a:pathLst>
                <a:path w="11877" h="11877" extrusionOk="0">
                  <a:moveTo>
                    <a:pt x="5939" y="1"/>
                  </a:moveTo>
                  <a:cubicBezTo>
                    <a:pt x="2673" y="1"/>
                    <a:pt x="1" y="2673"/>
                    <a:pt x="1" y="5939"/>
                  </a:cubicBezTo>
                  <a:cubicBezTo>
                    <a:pt x="1" y="9205"/>
                    <a:pt x="2673" y="11877"/>
                    <a:pt x="5939" y="11877"/>
                  </a:cubicBezTo>
                  <a:cubicBezTo>
                    <a:pt x="9205" y="11877"/>
                    <a:pt x="11877" y="9205"/>
                    <a:pt x="11877" y="5939"/>
                  </a:cubicBezTo>
                  <a:cubicBezTo>
                    <a:pt x="11877" y="2673"/>
                    <a:pt x="9205" y="1"/>
                    <a:pt x="5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9"/>
            <p:cNvSpPr/>
            <p:nvPr/>
          </p:nvSpPr>
          <p:spPr>
            <a:xfrm>
              <a:off x="691575" y="2877088"/>
              <a:ext cx="185655" cy="175707"/>
            </a:xfrm>
            <a:custGeom>
              <a:avLst/>
              <a:gdLst/>
              <a:ahLst/>
              <a:cxnLst/>
              <a:rect l="l" t="t" r="r" b="b"/>
              <a:pathLst>
                <a:path w="9313" h="8814" extrusionOk="0">
                  <a:moveTo>
                    <a:pt x="8434" y="1"/>
                  </a:moveTo>
                  <a:cubicBezTo>
                    <a:pt x="8298" y="1"/>
                    <a:pt x="8157" y="53"/>
                    <a:pt x="8032" y="178"/>
                  </a:cubicBezTo>
                  <a:cubicBezTo>
                    <a:pt x="6901" y="1297"/>
                    <a:pt x="5782" y="2428"/>
                    <a:pt x="4651" y="3547"/>
                  </a:cubicBezTo>
                  <a:cubicBezTo>
                    <a:pt x="3532" y="2428"/>
                    <a:pt x="2400" y="1297"/>
                    <a:pt x="1281" y="178"/>
                  </a:cubicBezTo>
                  <a:cubicBezTo>
                    <a:pt x="1157" y="54"/>
                    <a:pt x="1018" y="2"/>
                    <a:pt x="882" y="2"/>
                  </a:cubicBezTo>
                  <a:cubicBezTo>
                    <a:pt x="418" y="2"/>
                    <a:pt x="0" y="611"/>
                    <a:pt x="424" y="1035"/>
                  </a:cubicBezTo>
                  <a:cubicBezTo>
                    <a:pt x="1555" y="2154"/>
                    <a:pt x="2674" y="3286"/>
                    <a:pt x="3805" y="4405"/>
                  </a:cubicBezTo>
                  <a:cubicBezTo>
                    <a:pt x="2674" y="5536"/>
                    <a:pt x="1555" y="6655"/>
                    <a:pt x="424" y="7786"/>
                  </a:cubicBezTo>
                  <a:cubicBezTo>
                    <a:pt x="2" y="8208"/>
                    <a:pt x="414" y="8814"/>
                    <a:pt x="876" y="8814"/>
                  </a:cubicBezTo>
                  <a:cubicBezTo>
                    <a:pt x="1013" y="8814"/>
                    <a:pt x="1156" y="8760"/>
                    <a:pt x="1281" y="8631"/>
                  </a:cubicBezTo>
                  <a:cubicBezTo>
                    <a:pt x="2400" y="7512"/>
                    <a:pt x="3532" y="6381"/>
                    <a:pt x="4651" y="5262"/>
                  </a:cubicBezTo>
                  <a:cubicBezTo>
                    <a:pt x="5782" y="6381"/>
                    <a:pt x="6901" y="7512"/>
                    <a:pt x="8032" y="8631"/>
                  </a:cubicBezTo>
                  <a:cubicBezTo>
                    <a:pt x="8158" y="8760"/>
                    <a:pt x="8300" y="8814"/>
                    <a:pt x="8438" y="8814"/>
                  </a:cubicBezTo>
                  <a:cubicBezTo>
                    <a:pt x="8899" y="8814"/>
                    <a:pt x="9311" y="8208"/>
                    <a:pt x="8889" y="7786"/>
                  </a:cubicBezTo>
                  <a:cubicBezTo>
                    <a:pt x="7758" y="6655"/>
                    <a:pt x="6639" y="5536"/>
                    <a:pt x="5508" y="4405"/>
                  </a:cubicBezTo>
                  <a:lnTo>
                    <a:pt x="8889" y="1035"/>
                  </a:lnTo>
                  <a:cubicBezTo>
                    <a:pt x="9312" y="603"/>
                    <a:pt x="8898" y="1"/>
                    <a:pt x="8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855" name="Google Shape;855;p29"/>
          <p:cNvGrpSpPr/>
          <p:nvPr/>
        </p:nvGrpSpPr>
        <p:grpSpPr>
          <a:xfrm>
            <a:off x="5350585" y="2939407"/>
            <a:ext cx="322401" cy="322282"/>
            <a:chOff x="623200" y="2803788"/>
            <a:chExt cx="322401" cy="322282"/>
          </a:xfrm>
        </p:grpSpPr>
        <p:sp>
          <p:nvSpPr>
            <p:cNvPr id="856" name="Google Shape;856;p29"/>
            <p:cNvSpPr/>
            <p:nvPr/>
          </p:nvSpPr>
          <p:spPr>
            <a:xfrm>
              <a:off x="623200" y="2803788"/>
              <a:ext cx="322401" cy="322282"/>
            </a:xfrm>
            <a:custGeom>
              <a:avLst/>
              <a:gdLst/>
              <a:ahLst/>
              <a:cxnLst/>
              <a:rect l="l" t="t" r="r" b="b"/>
              <a:pathLst>
                <a:path w="11877" h="11877" extrusionOk="0">
                  <a:moveTo>
                    <a:pt x="5939" y="1"/>
                  </a:moveTo>
                  <a:cubicBezTo>
                    <a:pt x="2673" y="1"/>
                    <a:pt x="1" y="2673"/>
                    <a:pt x="1" y="5939"/>
                  </a:cubicBezTo>
                  <a:cubicBezTo>
                    <a:pt x="1" y="9205"/>
                    <a:pt x="2673" y="11877"/>
                    <a:pt x="5939" y="11877"/>
                  </a:cubicBezTo>
                  <a:cubicBezTo>
                    <a:pt x="9205" y="11877"/>
                    <a:pt x="11877" y="9205"/>
                    <a:pt x="11877" y="5939"/>
                  </a:cubicBezTo>
                  <a:cubicBezTo>
                    <a:pt x="11877" y="2673"/>
                    <a:pt x="9205" y="1"/>
                    <a:pt x="5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9"/>
            <p:cNvSpPr/>
            <p:nvPr/>
          </p:nvSpPr>
          <p:spPr>
            <a:xfrm>
              <a:off x="691575" y="2877088"/>
              <a:ext cx="185655" cy="175707"/>
            </a:xfrm>
            <a:custGeom>
              <a:avLst/>
              <a:gdLst/>
              <a:ahLst/>
              <a:cxnLst/>
              <a:rect l="l" t="t" r="r" b="b"/>
              <a:pathLst>
                <a:path w="9313" h="8814" extrusionOk="0">
                  <a:moveTo>
                    <a:pt x="8434" y="1"/>
                  </a:moveTo>
                  <a:cubicBezTo>
                    <a:pt x="8298" y="1"/>
                    <a:pt x="8157" y="53"/>
                    <a:pt x="8032" y="178"/>
                  </a:cubicBezTo>
                  <a:cubicBezTo>
                    <a:pt x="6901" y="1297"/>
                    <a:pt x="5782" y="2428"/>
                    <a:pt x="4651" y="3547"/>
                  </a:cubicBezTo>
                  <a:cubicBezTo>
                    <a:pt x="3532" y="2428"/>
                    <a:pt x="2400" y="1297"/>
                    <a:pt x="1281" y="178"/>
                  </a:cubicBezTo>
                  <a:cubicBezTo>
                    <a:pt x="1157" y="54"/>
                    <a:pt x="1018" y="2"/>
                    <a:pt x="882" y="2"/>
                  </a:cubicBezTo>
                  <a:cubicBezTo>
                    <a:pt x="418" y="2"/>
                    <a:pt x="0" y="611"/>
                    <a:pt x="424" y="1035"/>
                  </a:cubicBezTo>
                  <a:cubicBezTo>
                    <a:pt x="1555" y="2154"/>
                    <a:pt x="2674" y="3286"/>
                    <a:pt x="3805" y="4405"/>
                  </a:cubicBezTo>
                  <a:cubicBezTo>
                    <a:pt x="2674" y="5536"/>
                    <a:pt x="1555" y="6655"/>
                    <a:pt x="424" y="7786"/>
                  </a:cubicBezTo>
                  <a:cubicBezTo>
                    <a:pt x="2" y="8208"/>
                    <a:pt x="414" y="8814"/>
                    <a:pt x="876" y="8814"/>
                  </a:cubicBezTo>
                  <a:cubicBezTo>
                    <a:pt x="1013" y="8814"/>
                    <a:pt x="1156" y="8760"/>
                    <a:pt x="1281" y="8631"/>
                  </a:cubicBezTo>
                  <a:cubicBezTo>
                    <a:pt x="2400" y="7512"/>
                    <a:pt x="3532" y="6381"/>
                    <a:pt x="4651" y="5262"/>
                  </a:cubicBezTo>
                  <a:cubicBezTo>
                    <a:pt x="5782" y="6381"/>
                    <a:pt x="6901" y="7512"/>
                    <a:pt x="8032" y="8631"/>
                  </a:cubicBezTo>
                  <a:cubicBezTo>
                    <a:pt x="8158" y="8760"/>
                    <a:pt x="8300" y="8814"/>
                    <a:pt x="8438" y="8814"/>
                  </a:cubicBezTo>
                  <a:cubicBezTo>
                    <a:pt x="8899" y="8814"/>
                    <a:pt x="9311" y="8208"/>
                    <a:pt x="8889" y="7786"/>
                  </a:cubicBezTo>
                  <a:cubicBezTo>
                    <a:pt x="7758" y="6655"/>
                    <a:pt x="6639" y="5536"/>
                    <a:pt x="5508" y="4405"/>
                  </a:cubicBezTo>
                  <a:lnTo>
                    <a:pt x="8889" y="1035"/>
                  </a:lnTo>
                  <a:cubicBezTo>
                    <a:pt x="9312" y="603"/>
                    <a:pt x="8898" y="1"/>
                    <a:pt x="8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858" name="Google Shape;858;p29"/>
          <p:cNvGrpSpPr/>
          <p:nvPr/>
        </p:nvGrpSpPr>
        <p:grpSpPr>
          <a:xfrm>
            <a:off x="6204825" y="2939407"/>
            <a:ext cx="322391" cy="322281"/>
            <a:chOff x="670349" y="2794189"/>
            <a:chExt cx="427631" cy="427542"/>
          </a:xfrm>
        </p:grpSpPr>
        <p:sp>
          <p:nvSpPr>
            <p:cNvPr id="859" name="Google Shape;859;p29"/>
            <p:cNvSpPr/>
            <p:nvPr/>
          </p:nvSpPr>
          <p:spPr>
            <a:xfrm>
              <a:off x="670349" y="2794189"/>
              <a:ext cx="427631" cy="427542"/>
            </a:xfrm>
            <a:custGeom>
              <a:avLst/>
              <a:gdLst/>
              <a:ahLst/>
              <a:cxnLst/>
              <a:rect l="l" t="t" r="r" b="b"/>
              <a:pathLst>
                <a:path w="11877" h="11877" extrusionOk="0">
                  <a:moveTo>
                    <a:pt x="5939" y="1"/>
                  </a:moveTo>
                  <a:cubicBezTo>
                    <a:pt x="2673" y="1"/>
                    <a:pt x="1" y="2673"/>
                    <a:pt x="1" y="5939"/>
                  </a:cubicBezTo>
                  <a:cubicBezTo>
                    <a:pt x="1" y="9205"/>
                    <a:pt x="2673" y="11877"/>
                    <a:pt x="5939" y="11877"/>
                  </a:cubicBezTo>
                  <a:cubicBezTo>
                    <a:pt x="9205" y="11877"/>
                    <a:pt x="11877" y="9205"/>
                    <a:pt x="11877" y="5939"/>
                  </a:cubicBezTo>
                  <a:cubicBezTo>
                    <a:pt x="11877" y="2673"/>
                    <a:pt x="9205" y="1"/>
                    <a:pt x="5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9"/>
            <p:cNvSpPr/>
            <p:nvPr/>
          </p:nvSpPr>
          <p:spPr>
            <a:xfrm>
              <a:off x="756023" y="2911994"/>
              <a:ext cx="256299" cy="191931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861" name="Google Shape;861;p29"/>
          <p:cNvSpPr/>
          <p:nvPr/>
        </p:nvSpPr>
        <p:spPr>
          <a:xfrm>
            <a:off x="2043700" y="2396675"/>
            <a:ext cx="1764900" cy="2106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Mercury</a:t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62" name="Google Shape;862;p29"/>
          <p:cNvSpPr/>
          <p:nvPr/>
        </p:nvSpPr>
        <p:spPr>
          <a:xfrm>
            <a:off x="3023525" y="2995248"/>
            <a:ext cx="1764900" cy="2106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Jupiter</a:t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63" name="Google Shape;863;p29"/>
          <p:cNvSpPr/>
          <p:nvPr/>
        </p:nvSpPr>
        <p:spPr>
          <a:xfrm>
            <a:off x="4545425" y="3649657"/>
            <a:ext cx="2705400" cy="2106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Saturn</a:t>
            </a: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864" name="Google Shape;864;p29"/>
          <p:cNvGrpSpPr/>
          <p:nvPr/>
        </p:nvGrpSpPr>
        <p:grpSpPr>
          <a:xfrm>
            <a:off x="2764950" y="3593816"/>
            <a:ext cx="322391" cy="322281"/>
            <a:chOff x="670349" y="2794189"/>
            <a:chExt cx="427631" cy="427542"/>
          </a:xfrm>
        </p:grpSpPr>
        <p:sp>
          <p:nvSpPr>
            <p:cNvPr id="865" name="Google Shape;865;p29"/>
            <p:cNvSpPr/>
            <p:nvPr/>
          </p:nvSpPr>
          <p:spPr>
            <a:xfrm>
              <a:off x="670349" y="2794189"/>
              <a:ext cx="427631" cy="427542"/>
            </a:xfrm>
            <a:custGeom>
              <a:avLst/>
              <a:gdLst/>
              <a:ahLst/>
              <a:cxnLst/>
              <a:rect l="l" t="t" r="r" b="b"/>
              <a:pathLst>
                <a:path w="11877" h="11877" extrusionOk="0">
                  <a:moveTo>
                    <a:pt x="5939" y="1"/>
                  </a:moveTo>
                  <a:cubicBezTo>
                    <a:pt x="2673" y="1"/>
                    <a:pt x="1" y="2673"/>
                    <a:pt x="1" y="5939"/>
                  </a:cubicBezTo>
                  <a:cubicBezTo>
                    <a:pt x="1" y="9205"/>
                    <a:pt x="2673" y="11877"/>
                    <a:pt x="5939" y="11877"/>
                  </a:cubicBezTo>
                  <a:cubicBezTo>
                    <a:pt x="9205" y="11877"/>
                    <a:pt x="11877" y="9205"/>
                    <a:pt x="11877" y="5939"/>
                  </a:cubicBezTo>
                  <a:cubicBezTo>
                    <a:pt x="11877" y="2673"/>
                    <a:pt x="9205" y="1"/>
                    <a:pt x="5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9"/>
            <p:cNvSpPr/>
            <p:nvPr/>
          </p:nvSpPr>
          <p:spPr>
            <a:xfrm>
              <a:off x="756023" y="2911994"/>
              <a:ext cx="256299" cy="191931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30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 Infographics</a:t>
            </a:r>
            <a:endParaRPr/>
          </a:p>
        </p:txBody>
      </p:sp>
      <p:grpSp>
        <p:nvGrpSpPr>
          <p:cNvPr id="872" name="Google Shape;872;p30"/>
          <p:cNvGrpSpPr/>
          <p:nvPr/>
        </p:nvGrpSpPr>
        <p:grpSpPr>
          <a:xfrm>
            <a:off x="2119717" y="3816650"/>
            <a:ext cx="931718" cy="680000"/>
            <a:chOff x="2367375" y="3816638"/>
            <a:chExt cx="837650" cy="680000"/>
          </a:xfrm>
        </p:grpSpPr>
        <p:sp>
          <p:nvSpPr>
            <p:cNvPr id="873" name="Google Shape;873;p30"/>
            <p:cNvSpPr/>
            <p:nvPr/>
          </p:nvSpPr>
          <p:spPr>
            <a:xfrm>
              <a:off x="2393875" y="4358913"/>
              <a:ext cx="790600" cy="120650"/>
            </a:xfrm>
            <a:custGeom>
              <a:avLst/>
              <a:gdLst/>
              <a:ahLst/>
              <a:cxnLst/>
              <a:rect l="l" t="t" r="r" b="b"/>
              <a:pathLst>
                <a:path w="31624" h="4826" extrusionOk="0">
                  <a:moveTo>
                    <a:pt x="21390" y="0"/>
                  </a:moveTo>
                  <a:cubicBezTo>
                    <a:pt x="21239" y="0"/>
                    <a:pt x="21090" y="13"/>
                    <a:pt x="20956" y="51"/>
                  </a:cubicBezTo>
                  <a:cubicBezTo>
                    <a:pt x="20750" y="110"/>
                    <a:pt x="20545" y="128"/>
                    <a:pt x="20340" y="128"/>
                  </a:cubicBezTo>
                  <a:cubicBezTo>
                    <a:pt x="19972" y="128"/>
                    <a:pt x="19605" y="67"/>
                    <a:pt x="19236" y="67"/>
                  </a:cubicBezTo>
                  <a:cubicBezTo>
                    <a:pt x="19099" y="67"/>
                    <a:pt x="18962" y="76"/>
                    <a:pt x="18824" y="99"/>
                  </a:cubicBezTo>
                  <a:cubicBezTo>
                    <a:pt x="18779" y="105"/>
                    <a:pt x="18730" y="108"/>
                    <a:pt x="18680" y="108"/>
                  </a:cubicBezTo>
                  <a:cubicBezTo>
                    <a:pt x="18424" y="108"/>
                    <a:pt x="18120" y="37"/>
                    <a:pt x="17871" y="37"/>
                  </a:cubicBezTo>
                  <a:cubicBezTo>
                    <a:pt x="17812" y="37"/>
                    <a:pt x="17756" y="41"/>
                    <a:pt x="17705" y="51"/>
                  </a:cubicBezTo>
                  <a:cubicBezTo>
                    <a:pt x="17515" y="85"/>
                    <a:pt x="17327" y="95"/>
                    <a:pt x="17141" y="95"/>
                  </a:cubicBezTo>
                  <a:cubicBezTo>
                    <a:pt x="16790" y="95"/>
                    <a:pt x="16444" y="56"/>
                    <a:pt x="16094" y="56"/>
                  </a:cubicBezTo>
                  <a:cubicBezTo>
                    <a:pt x="15969" y="56"/>
                    <a:pt x="15843" y="61"/>
                    <a:pt x="15717" y="75"/>
                  </a:cubicBezTo>
                  <a:cubicBezTo>
                    <a:pt x="15622" y="87"/>
                    <a:pt x="15526" y="92"/>
                    <a:pt x="15430" y="92"/>
                  </a:cubicBezTo>
                  <a:cubicBezTo>
                    <a:pt x="15133" y="92"/>
                    <a:pt x="14832" y="48"/>
                    <a:pt x="14531" y="48"/>
                  </a:cubicBezTo>
                  <a:cubicBezTo>
                    <a:pt x="14354" y="48"/>
                    <a:pt x="14178" y="63"/>
                    <a:pt x="14002" y="111"/>
                  </a:cubicBezTo>
                  <a:cubicBezTo>
                    <a:pt x="13954" y="126"/>
                    <a:pt x="13906" y="133"/>
                    <a:pt x="13858" y="133"/>
                  </a:cubicBezTo>
                  <a:cubicBezTo>
                    <a:pt x="13646" y="133"/>
                    <a:pt x="13447" y="6"/>
                    <a:pt x="13294" y="6"/>
                  </a:cubicBezTo>
                  <a:cubicBezTo>
                    <a:pt x="13271" y="6"/>
                    <a:pt x="13249" y="9"/>
                    <a:pt x="13228" y="15"/>
                  </a:cubicBezTo>
                  <a:cubicBezTo>
                    <a:pt x="12996" y="98"/>
                    <a:pt x="12762" y="124"/>
                    <a:pt x="12528" y="124"/>
                  </a:cubicBezTo>
                  <a:cubicBezTo>
                    <a:pt x="12119" y="124"/>
                    <a:pt x="11707" y="44"/>
                    <a:pt x="11292" y="44"/>
                  </a:cubicBezTo>
                  <a:cubicBezTo>
                    <a:pt x="11116" y="44"/>
                    <a:pt x="10940" y="58"/>
                    <a:pt x="10764" y="99"/>
                  </a:cubicBezTo>
                  <a:cubicBezTo>
                    <a:pt x="10621" y="132"/>
                    <a:pt x="10472" y="144"/>
                    <a:pt x="10319" y="144"/>
                  </a:cubicBezTo>
                  <a:cubicBezTo>
                    <a:pt x="9911" y="144"/>
                    <a:pt x="9477" y="58"/>
                    <a:pt x="9061" y="58"/>
                  </a:cubicBezTo>
                  <a:cubicBezTo>
                    <a:pt x="8961" y="58"/>
                    <a:pt x="8861" y="63"/>
                    <a:pt x="8764" y="75"/>
                  </a:cubicBezTo>
                  <a:cubicBezTo>
                    <a:pt x="7799" y="194"/>
                    <a:pt x="6835" y="99"/>
                    <a:pt x="5870" y="218"/>
                  </a:cubicBezTo>
                  <a:cubicBezTo>
                    <a:pt x="5567" y="260"/>
                    <a:pt x="5260" y="262"/>
                    <a:pt x="4954" y="262"/>
                  </a:cubicBezTo>
                  <a:cubicBezTo>
                    <a:pt x="4903" y="262"/>
                    <a:pt x="4851" y="262"/>
                    <a:pt x="4800" y="262"/>
                  </a:cubicBezTo>
                  <a:cubicBezTo>
                    <a:pt x="4545" y="262"/>
                    <a:pt x="4290" y="264"/>
                    <a:pt x="4037" y="289"/>
                  </a:cubicBezTo>
                  <a:cubicBezTo>
                    <a:pt x="2822" y="420"/>
                    <a:pt x="1596" y="515"/>
                    <a:pt x="370" y="527"/>
                  </a:cubicBezTo>
                  <a:cubicBezTo>
                    <a:pt x="179" y="539"/>
                    <a:pt x="1" y="563"/>
                    <a:pt x="60" y="777"/>
                  </a:cubicBezTo>
                  <a:cubicBezTo>
                    <a:pt x="191" y="1206"/>
                    <a:pt x="310" y="1647"/>
                    <a:pt x="453" y="2063"/>
                  </a:cubicBezTo>
                  <a:cubicBezTo>
                    <a:pt x="596" y="2468"/>
                    <a:pt x="882" y="2885"/>
                    <a:pt x="1263" y="3171"/>
                  </a:cubicBezTo>
                  <a:cubicBezTo>
                    <a:pt x="1703" y="3516"/>
                    <a:pt x="1906" y="4111"/>
                    <a:pt x="2620" y="4147"/>
                  </a:cubicBezTo>
                  <a:cubicBezTo>
                    <a:pt x="2703" y="4159"/>
                    <a:pt x="2727" y="4206"/>
                    <a:pt x="2739" y="4266"/>
                  </a:cubicBezTo>
                  <a:cubicBezTo>
                    <a:pt x="2774" y="4407"/>
                    <a:pt x="2855" y="4448"/>
                    <a:pt x="2948" y="4448"/>
                  </a:cubicBezTo>
                  <a:cubicBezTo>
                    <a:pt x="3012" y="4448"/>
                    <a:pt x="3081" y="4428"/>
                    <a:pt x="3144" y="4409"/>
                  </a:cubicBezTo>
                  <a:cubicBezTo>
                    <a:pt x="3212" y="4385"/>
                    <a:pt x="3277" y="4378"/>
                    <a:pt x="3342" y="4378"/>
                  </a:cubicBezTo>
                  <a:cubicBezTo>
                    <a:pt x="3417" y="4378"/>
                    <a:pt x="3491" y="4387"/>
                    <a:pt x="3564" y="4387"/>
                  </a:cubicBezTo>
                  <a:cubicBezTo>
                    <a:pt x="3583" y="4387"/>
                    <a:pt x="3601" y="4386"/>
                    <a:pt x="3620" y="4385"/>
                  </a:cubicBezTo>
                  <a:cubicBezTo>
                    <a:pt x="3994" y="4385"/>
                    <a:pt x="4316" y="4612"/>
                    <a:pt x="4668" y="4612"/>
                  </a:cubicBezTo>
                  <a:cubicBezTo>
                    <a:pt x="4764" y="4612"/>
                    <a:pt x="4863" y="4595"/>
                    <a:pt x="4966" y="4552"/>
                  </a:cubicBezTo>
                  <a:lnTo>
                    <a:pt x="4966" y="4552"/>
                  </a:lnTo>
                  <a:cubicBezTo>
                    <a:pt x="5049" y="4695"/>
                    <a:pt x="4823" y="4659"/>
                    <a:pt x="4846" y="4826"/>
                  </a:cubicBezTo>
                  <a:cubicBezTo>
                    <a:pt x="5028" y="4739"/>
                    <a:pt x="5174" y="4615"/>
                    <a:pt x="5341" y="4615"/>
                  </a:cubicBezTo>
                  <a:cubicBezTo>
                    <a:pt x="5426" y="4615"/>
                    <a:pt x="5516" y="4646"/>
                    <a:pt x="5620" y="4730"/>
                  </a:cubicBezTo>
                  <a:cubicBezTo>
                    <a:pt x="5677" y="4777"/>
                    <a:pt x="5961" y="4809"/>
                    <a:pt x="6091" y="4809"/>
                  </a:cubicBezTo>
                  <a:cubicBezTo>
                    <a:pt x="6127" y="4809"/>
                    <a:pt x="6151" y="4807"/>
                    <a:pt x="6156" y="4802"/>
                  </a:cubicBezTo>
                  <a:cubicBezTo>
                    <a:pt x="6406" y="4639"/>
                    <a:pt x="6679" y="4607"/>
                    <a:pt x="6957" y="4607"/>
                  </a:cubicBezTo>
                  <a:cubicBezTo>
                    <a:pt x="7138" y="4607"/>
                    <a:pt x="7321" y="4620"/>
                    <a:pt x="7501" y="4620"/>
                  </a:cubicBezTo>
                  <a:cubicBezTo>
                    <a:pt x="7610" y="4620"/>
                    <a:pt x="7717" y="4615"/>
                    <a:pt x="7823" y="4599"/>
                  </a:cubicBezTo>
                  <a:cubicBezTo>
                    <a:pt x="8740" y="4463"/>
                    <a:pt x="9673" y="4414"/>
                    <a:pt x="10616" y="4414"/>
                  </a:cubicBezTo>
                  <a:cubicBezTo>
                    <a:pt x="10824" y="4414"/>
                    <a:pt x="11032" y="4416"/>
                    <a:pt x="11240" y="4421"/>
                  </a:cubicBezTo>
                  <a:cubicBezTo>
                    <a:pt x="11394" y="4424"/>
                    <a:pt x="11547" y="4425"/>
                    <a:pt x="11701" y="4425"/>
                  </a:cubicBezTo>
                  <a:cubicBezTo>
                    <a:pt x="12788" y="4425"/>
                    <a:pt x="13882" y="4360"/>
                    <a:pt x="14967" y="4349"/>
                  </a:cubicBezTo>
                  <a:cubicBezTo>
                    <a:pt x="15043" y="4348"/>
                    <a:pt x="15120" y="4348"/>
                    <a:pt x="15197" y="4348"/>
                  </a:cubicBezTo>
                  <a:cubicBezTo>
                    <a:pt x="16273" y="4348"/>
                    <a:pt x="17341" y="4422"/>
                    <a:pt x="18408" y="4433"/>
                  </a:cubicBezTo>
                  <a:cubicBezTo>
                    <a:pt x="18665" y="4436"/>
                    <a:pt x="18923" y="4438"/>
                    <a:pt x="19181" y="4438"/>
                  </a:cubicBezTo>
                  <a:cubicBezTo>
                    <a:pt x="20653" y="4438"/>
                    <a:pt x="22130" y="4383"/>
                    <a:pt x="23599" y="4302"/>
                  </a:cubicBezTo>
                  <a:cubicBezTo>
                    <a:pt x="23611" y="4301"/>
                    <a:pt x="23623" y="4301"/>
                    <a:pt x="23636" y="4301"/>
                  </a:cubicBezTo>
                  <a:cubicBezTo>
                    <a:pt x="23735" y="4301"/>
                    <a:pt x="23853" y="4316"/>
                    <a:pt x="23971" y="4316"/>
                  </a:cubicBezTo>
                  <a:cubicBezTo>
                    <a:pt x="24166" y="4316"/>
                    <a:pt x="24365" y="4276"/>
                    <a:pt x="24492" y="4064"/>
                  </a:cubicBezTo>
                  <a:cubicBezTo>
                    <a:pt x="24513" y="4030"/>
                    <a:pt x="24541" y="4017"/>
                    <a:pt x="24574" y="4017"/>
                  </a:cubicBezTo>
                  <a:cubicBezTo>
                    <a:pt x="24635" y="4017"/>
                    <a:pt x="24712" y="4061"/>
                    <a:pt x="24789" y="4099"/>
                  </a:cubicBezTo>
                  <a:cubicBezTo>
                    <a:pt x="24935" y="4162"/>
                    <a:pt x="25244" y="4197"/>
                    <a:pt x="25320" y="4197"/>
                  </a:cubicBezTo>
                  <a:cubicBezTo>
                    <a:pt x="25331" y="4197"/>
                    <a:pt x="25337" y="4196"/>
                    <a:pt x="25337" y="4195"/>
                  </a:cubicBezTo>
                  <a:cubicBezTo>
                    <a:pt x="25405" y="3976"/>
                    <a:pt x="25522" y="3912"/>
                    <a:pt x="25651" y="3912"/>
                  </a:cubicBezTo>
                  <a:cubicBezTo>
                    <a:pt x="25819" y="3912"/>
                    <a:pt x="26007" y="4020"/>
                    <a:pt x="26135" y="4040"/>
                  </a:cubicBezTo>
                  <a:cubicBezTo>
                    <a:pt x="26168" y="4047"/>
                    <a:pt x="26201" y="4050"/>
                    <a:pt x="26233" y="4050"/>
                  </a:cubicBezTo>
                  <a:cubicBezTo>
                    <a:pt x="26445" y="4050"/>
                    <a:pt x="26608" y="3907"/>
                    <a:pt x="26662" y="3907"/>
                  </a:cubicBezTo>
                  <a:cubicBezTo>
                    <a:pt x="26665" y="3907"/>
                    <a:pt x="26668" y="3907"/>
                    <a:pt x="26671" y="3909"/>
                  </a:cubicBezTo>
                  <a:cubicBezTo>
                    <a:pt x="26742" y="3943"/>
                    <a:pt x="26809" y="3956"/>
                    <a:pt x="26873" y="3956"/>
                  </a:cubicBezTo>
                  <a:cubicBezTo>
                    <a:pt x="27078" y="3956"/>
                    <a:pt x="27257" y="3823"/>
                    <a:pt x="27456" y="3814"/>
                  </a:cubicBezTo>
                  <a:cubicBezTo>
                    <a:pt x="28099" y="3814"/>
                    <a:pt x="28599" y="3504"/>
                    <a:pt x="29147" y="3230"/>
                  </a:cubicBezTo>
                  <a:cubicBezTo>
                    <a:pt x="29850" y="2897"/>
                    <a:pt x="30338" y="2373"/>
                    <a:pt x="30933" y="1944"/>
                  </a:cubicBezTo>
                  <a:cubicBezTo>
                    <a:pt x="31004" y="1909"/>
                    <a:pt x="31064" y="1837"/>
                    <a:pt x="31076" y="1778"/>
                  </a:cubicBezTo>
                  <a:cubicBezTo>
                    <a:pt x="31159" y="1408"/>
                    <a:pt x="31290" y="1075"/>
                    <a:pt x="31505" y="742"/>
                  </a:cubicBezTo>
                  <a:cubicBezTo>
                    <a:pt x="31600" y="587"/>
                    <a:pt x="31624" y="361"/>
                    <a:pt x="31576" y="182"/>
                  </a:cubicBezTo>
                  <a:cubicBezTo>
                    <a:pt x="31554" y="101"/>
                    <a:pt x="31491" y="79"/>
                    <a:pt x="31415" y="79"/>
                  </a:cubicBezTo>
                  <a:cubicBezTo>
                    <a:pt x="31323" y="79"/>
                    <a:pt x="31213" y="111"/>
                    <a:pt x="31135" y="111"/>
                  </a:cubicBezTo>
                  <a:cubicBezTo>
                    <a:pt x="30554" y="111"/>
                    <a:pt x="29973" y="141"/>
                    <a:pt x="29405" y="141"/>
                  </a:cubicBezTo>
                  <a:cubicBezTo>
                    <a:pt x="29262" y="141"/>
                    <a:pt x="29121" y="139"/>
                    <a:pt x="28980" y="134"/>
                  </a:cubicBezTo>
                  <a:cubicBezTo>
                    <a:pt x="28665" y="126"/>
                    <a:pt x="28350" y="124"/>
                    <a:pt x="28035" y="124"/>
                  </a:cubicBezTo>
                  <a:cubicBezTo>
                    <a:pt x="27474" y="124"/>
                    <a:pt x="26914" y="132"/>
                    <a:pt x="26353" y="132"/>
                  </a:cubicBezTo>
                  <a:cubicBezTo>
                    <a:pt x="25841" y="132"/>
                    <a:pt x="25328" y="125"/>
                    <a:pt x="24813" y="99"/>
                  </a:cubicBezTo>
                  <a:cubicBezTo>
                    <a:pt x="24513" y="84"/>
                    <a:pt x="24212" y="81"/>
                    <a:pt x="23911" y="81"/>
                  </a:cubicBezTo>
                  <a:cubicBezTo>
                    <a:pt x="23674" y="81"/>
                    <a:pt x="23437" y="83"/>
                    <a:pt x="23200" y="83"/>
                  </a:cubicBezTo>
                  <a:cubicBezTo>
                    <a:pt x="22773" y="83"/>
                    <a:pt x="22347" y="76"/>
                    <a:pt x="21920" y="39"/>
                  </a:cubicBezTo>
                  <a:cubicBezTo>
                    <a:pt x="21757" y="20"/>
                    <a:pt x="21573" y="0"/>
                    <a:pt x="213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74" name="Google Shape;874;p30"/>
            <p:cNvSpPr/>
            <p:nvPr/>
          </p:nvSpPr>
          <p:spPr>
            <a:xfrm>
              <a:off x="2367375" y="3816638"/>
              <a:ext cx="837650" cy="680000"/>
            </a:xfrm>
            <a:custGeom>
              <a:avLst/>
              <a:gdLst/>
              <a:ahLst/>
              <a:cxnLst/>
              <a:rect l="l" t="t" r="r" b="b"/>
              <a:pathLst>
                <a:path w="33506" h="27200" extrusionOk="0">
                  <a:moveTo>
                    <a:pt x="24163" y="789"/>
                  </a:moveTo>
                  <a:cubicBezTo>
                    <a:pt x="24811" y="789"/>
                    <a:pt x="25463" y="824"/>
                    <a:pt x="26123" y="942"/>
                  </a:cubicBezTo>
                  <a:cubicBezTo>
                    <a:pt x="26897" y="1085"/>
                    <a:pt x="27790" y="990"/>
                    <a:pt x="28635" y="1061"/>
                  </a:cubicBezTo>
                  <a:cubicBezTo>
                    <a:pt x="30195" y="1192"/>
                    <a:pt x="31648" y="2073"/>
                    <a:pt x="32100" y="3502"/>
                  </a:cubicBezTo>
                  <a:cubicBezTo>
                    <a:pt x="32505" y="4823"/>
                    <a:pt x="32565" y="6145"/>
                    <a:pt x="32517" y="7502"/>
                  </a:cubicBezTo>
                  <a:cubicBezTo>
                    <a:pt x="32422" y="9884"/>
                    <a:pt x="32493" y="12277"/>
                    <a:pt x="32553" y="14658"/>
                  </a:cubicBezTo>
                  <a:cubicBezTo>
                    <a:pt x="32576" y="16099"/>
                    <a:pt x="32731" y="17539"/>
                    <a:pt x="32743" y="18980"/>
                  </a:cubicBezTo>
                  <a:cubicBezTo>
                    <a:pt x="32743" y="19563"/>
                    <a:pt x="32707" y="20159"/>
                    <a:pt x="32707" y="20754"/>
                  </a:cubicBezTo>
                  <a:cubicBezTo>
                    <a:pt x="32698" y="21181"/>
                    <a:pt x="32356" y="21220"/>
                    <a:pt x="32037" y="21220"/>
                  </a:cubicBezTo>
                  <a:cubicBezTo>
                    <a:pt x="31964" y="21220"/>
                    <a:pt x="31893" y="21218"/>
                    <a:pt x="31826" y="21218"/>
                  </a:cubicBezTo>
                  <a:cubicBezTo>
                    <a:pt x="30914" y="21218"/>
                    <a:pt x="30001" y="21220"/>
                    <a:pt x="29088" y="21220"/>
                  </a:cubicBezTo>
                  <a:cubicBezTo>
                    <a:pt x="27264" y="21220"/>
                    <a:pt x="25441" y="21214"/>
                    <a:pt x="23623" y="21183"/>
                  </a:cubicBezTo>
                  <a:cubicBezTo>
                    <a:pt x="21688" y="21150"/>
                    <a:pt x="19752" y="20964"/>
                    <a:pt x="17817" y="20964"/>
                  </a:cubicBezTo>
                  <a:cubicBezTo>
                    <a:pt x="17657" y="20964"/>
                    <a:pt x="17497" y="20966"/>
                    <a:pt x="17336" y="20968"/>
                  </a:cubicBezTo>
                  <a:cubicBezTo>
                    <a:pt x="15681" y="20992"/>
                    <a:pt x="14027" y="21016"/>
                    <a:pt x="12372" y="21052"/>
                  </a:cubicBezTo>
                  <a:cubicBezTo>
                    <a:pt x="9740" y="21111"/>
                    <a:pt x="7133" y="21421"/>
                    <a:pt x="4502" y="21421"/>
                  </a:cubicBezTo>
                  <a:cubicBezTo>
                    <a:pt x="3501" y="21421"/>
                    <a:pt x="2489" y="21528"/>
                    <a:pt x="1513" y="21671"/>
                  </a:cubicBezTo>
                  <a:cubicBezTo>
                    <a:pt x="1435" y="21682"/>
                    <a:pt x="1368" y="21688"/>
                    <a:pt x="1312" y="21688"/>
                  </a:cubicBezTo>
                  <a:cubicBezTo>
                    <a:pt x="909" y="21688"/>
                    <a:pt x="995" y="21408"/>
                    <a:pt x="953" y="21063"/>
                  </a:cubicBezTo>
                  <a:cubicBezTo>
                    <a:pt x="953" y="20016"/>
                    <a:pt x="942" y="18873"/>
                    <a:pt x="965" y="17730"/>
                  </a:cubicBezTo>
                  <a:cubicBezTo>
                    <a:pt x="977" y="16611"/>
                    <a:pt x="1061" y="15503"/>
                    <a:pt x="1061" y="14384"/>
                  </a:cubicBezTo>
                  <a:cubicBezTo>
                    <a:pt x="1061" y="13253"/>
                    <a:pt x="953" y="12122"/>
                    <a:pt x="953" y="10979"/>
                  </a:cubicBezTo>
                  <a:cubicBezTo>
                    <a:pt x="953" y="9610"/>
                    <a:pt x="1037" y="8240"/>
                    <a:pt x="1061" y="6871"/>
                  </a:cubicBezTo>
                  <a:cubicBezTo>
                    <a:pt x="1073" y="6085"/>
                    <a:pt x="1025" y="5312"/>
                    <a:pt x="1203" y="4538"/>
                  </a:cubicBezTo>
                  <a:cubicBezTo>
                    <a:pt x="1799" y="2061"/>
                    <a:pt x="3513" y="1680"/>
                    <a:pt x="5835" y="1263"/>
                  </a:cubicBezTo>
                  <a:cubicBezTo>
                    <a:pt x="7990" y="882"/>
                    <a:pt x="10145" y="1109"/>
                    <a:pt x="12288" y="966"/>
                  </a:cubicBezTo>
                  <a:cubicBezTo>
                    <a:pt x="12725" y="934"/>
                    <a:pt x="13163" y="923"/>
                    <a:pt x="13602" y="923"/>
                  </a:cubicBezTo>
                  <a:cubicBezTo>
                    <a:pt x="14759" y="923"/>
                    <a:pt x="15925" y="1002"/>
                    <a:pt x="17090" y="1002"/>
                  </a:cubicBezTo>
                  <a:cubicBezTo>
                    <a:pt x="17149" y="1002"/>
                    <a:pt x="17207" y="1002"/>
                    <a:pt x="17265" y="1001"/>
                  </a:cubicBezTo>
                  <a:cubicBezTo>
                    <a:pt x="18646" y="990"/>
                    <a:pt x="20027" y="871"/>
                    <a:pt x="21420" y="859"/>
                  </a:cubicBezTo>
                  <a:cubicBezTo>
                    <a:pt x="22335" y="859"/>
                    <a:pt x="23245" y="789"/>
                    <a:pt x="24163" y="789"/>
                  </a:cubicBezTo>
                  <a:close/>
                  <a:moveTo>
                    <a:pt x="19696" y="21705"/>
                  </a:moveTo>
                  <a:cubicBezTo>
                    <a:pt x="20485" y="21705"/>
                    <a:pt x="21274" y="21778"/>
                    <a:pt x="22063" y="21778"/>
                  </a:cubicBezTo>
                  <a:cubicBezTo>
                    <a:pt x="23232" y="21778"/>
                    <a:pt x="24391" y="21729"/>
                    <a:pt x="25550" y="21729"/>
                  </a:cubicBezTo>
                  <a:cubicBezTo>
                    <a:pt x="25665" y="21729"/>
                    <a:pt x="25781" y="21729"/>
                    <a:pt x="25897" y="21730"/>
                  </a:cubicBezTo>
                  <a:cubicBezTo>
                    <a:pt x="27231" y="21730"/>
                    <a:pt x="28552" y="21778"/>
                    <a:pt x="29874" y="21790"/>
                  </a:cubicBezTo>
                  <a:cubicBezTo>
                    <a:pt x="30469" y="21790"/>
                    <a:pt x="31052" y="21742"/>
                    <a:pt x="31636" y="21718"/>
                  </a:cubicBezTo>
                  <a:cubicBezTo>
                    <a:pt x="31708" y="21717"/>
                    <a:pt x="31781" y="21715"/>
                    <a:pt x="31853" y="21715"/>
                  </a:cubicBezTo>
                  <a:cubicBezTo>
                    <a:pt x="32263" y="21715"/>
                    <a:pt x="32616" y="21781"/>
                    <a:pt x="32434" y="22349"/>
                  </a:cubicBezTo>
                  <a:cubicBezTo>
                    <a:pt x="32064" y="23469"/>
                    <a:pt x="31219" y="24219"/>
                    <a:pt x="30100" y="24826"/>
                  </a:cubicBezTo>
                  <a:cubicBezTo>
                    <a:pt x="29005" y="25409"/>
                    <a:pt x="27814" y="25433"/>
                    <a:pt x="26611" y="25540"/>
                  </a:cubicBezTo>
                  <a:cubicBezTo>
                    <a:pt x="25659" y="25624"/>
                    <a:pt x="24718" y="25814"/>
                    <a:pt x="23766" y="25897"/>
                  </a:cubicBezTo>
                  <a:cubicBezTo>
                    <a:pt x="22730" y="25992"/>
                    <a:pt x="21691" y="26024"/>
                    <a:pt x="20652" y="26024"/>
                  </a:cubicBezTo>
                  <a:cubicBezTo>
                    <a:pt x="19338" y="26024"/>
                    <a:pt x="18021" y="25973"/>
                    <a:pt x="16705" y="25933"/>
                  </a:cubicBezTo>
                  <a:cubicBezTo>
                    <a:pt x="16435" y="25926"/>
                    <a:pt x="16164" y="25923"/>
                    <a:pt x="15893" y="25923"/>
                  </a:cubicBezTo>
                  <a:cubicBezTo>
                    <a:pt x="14743" y="25923"/>
                    <a:pt x="13589" y="25976"/>
                    <a:pt x="12443" y="26005"/>
                  </a:cubicBezTo>
                  <a:cubicBezTo>
                    <a:pt x="11288" y="26040"/>
                    <a:pt x="10145" y="26088"/>
                    <a:pt x="8990" y="26159"/>
                  </a:cubicBezTo>
                  <a:cubicBezTo>
                    <a:pt x="8290" y="26202"/>
                    <a:pt x="7600" y="26343"/>
                    <a:pt x="6911" y="26343"/>
                  </a:cubicBezTo>
                  <a:cubicBezTo>
                    <a:pt x="6838" y="26343"/>
                    <a:pt x="6765" y="26341"/>
                    <a:pt x="6692" y="26338"/>
                  </a:cubicBezTo>
                  <a:cubicBezTo>
                    <a:pt x="6156" y="26314"/>
                    <a:pt x="5656" y="26088"/>
                    <a:pt x="5061" y="26076"/>
                  </a:cubicBezTo>
                  <a:cubicBezTo>
                    <a:pt x="4335" y="26052"/>
                    <a:pt x="3489" y="25933"/>
                    <a:pt x="2930" y="25421"/>
                  </a:cubicBezTo>
                  <a:cubicBezTo>
                    <a:pt x="2382" y="24921"/>
                    <a:pt x="1704" y="24481"/>
                    <a:pt x="1549" y="23719"/>
                  </a:cubicBezTo>
                  <a:cubicBezTo>
                    <a:pt x="1489" y="23397"/>
                    <a:pt x="1382" y="23064"/>
                    <a:pt x="1215" y="22778"/>
                  </a:cubicBezTo>
                  <a:cubicBezTo>
                    <a:pt x="965" y="22354"/>
                    <a:pt x="995" y="22148"/>
                    <a:pt x="1369" y="22148"/>
                  </a:cubicBezTo>
                  <a:cubicBezTo>
                    <a:pt x="1457" y="22148"/>
                    <a:pt x="1564" y="22160"/>
                    <a:pt x="1692" y="22183"/>
                  </a:cubicBezTo>
                  <a:cubicBezTo>
                    <a:pt x="3263" y="22040"/>
                    <a:pt x="4847" y="21980"/>
                    <a:pt x="6430" y="21849"/>
                  </a:cubicBezTo>
                  <a:cubicBezTo>
                    <a:pt x="7299" y="21778"/>
                    <a:pt x="8172" y="21760"/>
                    <a:pt x="9045" y="21760"/>
                  </a:cubicBezTo>
                  <a:cubicBezTo>
                    <a:pt x="9919" y="21760"/>
                    <a:pt x="10794" y="21778"/>
                    <a:pt x="11669" y="21778"/>
                  </a:cubicBezTo>
                  <a:cubicBezTo>
                    <a:pt x="13455" y="21778"/>
                    <a:pt x="15229" y="21814"/>
                    <a:pt x="17015" y="21814"/>
                  </a:cubicBezTo>
                  <a:cubicBezTo>
                    <a:pt x="17848" y="21814"/>
                    <a:pt x="18682" y="21706"/>
                    <a:pt x="19527" y="21706"/>
                  </a:cubicBezTo>
                  <a:cubicBezTo>
                    <a:pt x="19584" y="21706"/>
                    <a:pt x="19640" y="21705"/>
                    <a:pt x="19696" y="21705"/>
                  </a:cubicBezTo>
                  <a:close/>
                  <a:moveTo>
                    <a:pt x="25806" y="0"/>
                  </a:moveTo>
                  <a:cubicBezTo>
                    <a:pt x="23527" y="0"/>
                    <a:pt x="21247" y="98"/>
                    <a:pt x="18968" y="132"/>
                  </a:cubicBezTo>
                  <a:cubicBezTo>
                    <a:pt x="18644" y="138"/>
                    <a:pt x="18320" y="139"/>
                    <a:pt x="17997" y="139"/>
                  </a:cubicBezTo>
                  <a:cubicBezTo>
                    <a:pt x="17419" y="139"/>
                    <a:pt x="16842" y="134"/>
                    <a:pt x="16265" y="134"/>
                  </a:cubicBezTo>
                  <a:cubicBezTo>
                    <a:pt x="15737" y="134"/>
                    <a:pt x="15209" y="139"/>
                    <a:pt x="14681" y="156"/>
                  </a:cubicBezTo>
                  <a:cubicBezTo>
                    <a:pt x="14240" y="171"/>
                    <a:pt x="13798" y="176"/>
                    <a:pt x="13356" y="176"/>
                  </a:cubicBezTo>
                  <a:cubicBezTo>
                    <a:pt x="12254" y="176"/>
                    <a:pt x="11151" y="144"/>
                    <a:pt x="10047" y="144"/>
                  </a:cubicBezTo>
                  <a:cubicBezTo>
                    <a:pt x="8667" y="144"/>
                    <a:pt x="7287" y="194"/>
                    <a:pt x="5906" y="418"/>
                  </a:cubicBezTo>
                  <a:cubicBezTo>
                    <a:pt x="4597" y="632"/>
                    <a:pt x="3311" y="847"/>
                    <a:pt x="2168" y="1454"/>
                  </a:cubicBezTo>
                  <a:cubicBezTo>
                    <a:pt x="894" y="2133"/>
                    <a:pt x="441" y="3276"/>
                    <a:pt x="334" y="4478"/>
                  </a:cubicBezTo>
                  <a:cubicBezTo>
                    <a:pt x="251" y="5288"/>
                    <a:pt x="132" y="6109"/>
                    <a:pt x="263" y="6955"/>
                  </a:cubicBezTo>
                  <a:cubicBezTo>
                    <a:pt x="394" y="7824"/>
                    <a:pt x="156" y="8741"/>
                    <a:pt x="132" y="9634"/>
                  </a:cubicBezTo>
                  <a:cubicBezTo>
                    <a:pt x="108" y="10824"/>
                    <a:pt x="156" y="12015"/>
                    <a:pt x="132" y="13205"/>
                  </a:cubicBezTo>
                  <a:cubicBezTo>
                    <a:pt x="108" y="14587"/>
                    <a:pt x="25" y="15956"/>
                    <a:pt x="13" y="17325"/>
                  </a:cubicBezTo>
                  <a:cubicBezTo>
                    <a:pt x="1" y="18504"/>
                    <a:pt x="132" y="19670"/>
                    <a:pt x="60" y="20837"/>
                  </a:cubicBezTo>
                  <a:cubicBezTo>
                    <a:pt x="1" y="21754"/>
                    <a:pt x="60" y="22659"/>
                    <a:pt x="382" y="23492"/>
                  </a:cubicBezTo>
                  <a:cubicBezTo>
                    <a:pt x="703" y="24338"/>
                    <a:pt x="1049" y="25207"/>
                    <a:pt x="1977" y="25814"/>
                  </a:cubicBezTo>
                  <a:cubicBezTo>
                    <a:pt x="2811" y="26374"/>
                    <a:pt x="3644" y="27017"/>
                    <a:pt x="4656" y="27017"/>
                  </a:cubicBezTo>
                  <a:cubicBezTo>
                    <a:pt x="4688" y="27016"/>
                    <a:pt x="4721" y="27016"/>
                    <a:pt x="4753" y="27016"/>
                  </a:cubicBezTo>
                  <a:cubicBezTo>
                    <a:pt x="5962" y="27016"/>
                    <a:pt x="7147" y="27200"/>
                    <a:pt x="8365" y="27200"/>
                  </a:cubicBezTo>
                  <a:cubicBezTo>
                    <a:pt x="8564" y="27200"/>
                    <a:pt x="8765" y="27195"/>
                    <a:pt x="8966" y="27183"/>
                  </a:cubicBezTo>
                  <a:cubicBezTo>
                    <a:pt x="9990" y="27124"/>
                    <a:pt x="11050" y="27124"/>
                    <a:pt x="12098" y="27124"/>
                  </a:cubicBezTo>
                  <a:cubicBezTo>
                    <a:pt x="13873" y="27102"/>
                    <a:pt x="15668" y="26868"/>
                    <a:pt x="17446" y="26868"/>
                  </a:cubicBezTo>
                  <a:cubicBezTo>
                    <a:pt x="17600" y="26868"/>
                    <a:pt x="17754" y="26870"/>
                    <a:pt x="17908" y="26874"/>
                  </a:cubicBezTo>
                  <a:cubicBezTo>
                    <a:pt x="18423" y="26891"/>
                    <a:pt x="18937" y="26897"/>
                    <a:pt x="19452" y="26897"/>
                  </a:cubicBezTo>
                  <a:cubicBezTo>
                    <a:pt x="20909" y="26897"/>
                    <a:pt x="22363" y="26847"/>
                    <a:pt x="23821" y="26847"/>
                  </a:cubicBezTo>
                  <a:cubicBezTo>
                    <a:pt x="24025" y="26847"/>
                    <a:pt x="24229" y="26848"/>
                    <a:pt x="24433" y="26850"/>
                  </a:cubicBezTo>
                  <a:cubicBezTo>
                    <a:pt x="25364" y="26850"/>
                    <a:pt x="26147" y="26349"/>
                    <a:pt x="27217" y="26349"/>
                  </a:cubicBezTo>
                  <a:cubicBezTo>
                    <a:pt x="27241" y="26349"/>
                    <a:pt x="27265" y="26349"/>
                    <a:pt x="27290" y="26350"/>
                  </a:cubicBezTo>
                  <a:cubicBezTo>
                    <a:pt x="28481" y="26278"/>
                    <a:pt x="29826" y="26064"/>
                    <a:pt x="30898" y="25314"/>
                  </a:cubicBezTo>
                  <a:cubicBezTo>
                    <a:pt x="32267" y="24350"/>
                    <a:pt x="33005" y="23028"/>
                    <a:pt x="33231" y="21480"/>
                  </a:cubicBezTo>
                  <a:cubicBezTo>
                    <a:pt x="33458" y="19897"/>
                    <a:pt x="33505" y="18325"/>
                    <a:pt x="33398" y="16742"/>
                  </a:cubicBezTo>
                  <a:cubicBezTo>
                    <a:pt x="33350" y="15956"/>
                    <a:pt x="33267" y="15158"/>
                    <a:pt x="33315" y="14372"/>
                  </a:cubicBezTo>
                  <a:cubicBezTo>
                    <a:pt x="33327" y="13932"/>
                    <a:pt x="33279" y="13491"/>
                    <a:pt x="33267" y="13051"/>
                  </a:cubicBezTo>
                  <a:cubicBezTo>
                    <a:pt x="33243" y="11991"/>
                    <a:pt x="33291" y="10931"/>
                    <a:pt x="33291" y="9872"/>
                  </a:cubicBezTo>
                  <a:cubicBezTo>
                    <a:pt x="33303" y="8979"/>
                    <a:pt x="33291" y="8086"/>
                    <a:pt x="33303" y="7193"/>
                  </a:cubicBezTo>
                  <a:cubicBezTo>
                    <a:pt x="33315" y="5943"/>
                    <a:pt x="33386" y="4704"/>
                    <a:pt x="33053" y="3478"/>
                  </a:cubicBezTo>
                  <a:cubicBezTo>
                    <a:pt x="32672" y="2121"/>
                    <a:pt x="31791" y="1192"/>
                    <a:pt x="30314" y="656"/>
                  </a:cubicBezTo>
                  <a:cubicBezTo>
                    <a:pt x="28981" y="168"/>
                    <a:pt x="27588" y="13"/>
                    <a:pt x="26183" y="1"/>
                  </a:cubicBezTo>
                  <a:cubicBezTo>
                    <a:pt x="26057" y="1"/>
                    <a:pt x="25932" y="0"/>
                    <a:pt x="25806" y="0"/>
                  </a:cubicBezTo>
                  <a:close/>
                </a:path>
              </a:pathLst>
            </a:custGeom>
            <a:solidFill>
              <a:srgbClr val="222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875" name="Google Shape;875;p30"/>
          <p:cNvSpPr/>
          <p:nvPr/>
        </p:nvSpPr>
        <p:spPr>
          <a:xfrm>
            <a:off x="2112500" y="2332325"/>
            <a:ext cx="934666" cy="718825"/>
          </a:xfrm>
          <a:custGeom>
            <a:avLst/>
            <a:gdLst/>
            <a:ahLst/>
            <a:cxnLst/>
            <a:rect l="l" t="t" r="r" b="b"/>
            <a:pathLst>
              <a:path w="33612" h="28753" extrusionOk="0">
                <a:moveTo>
                  <a:pt x="26578" y="949"/>
                </a:moveTo>
                <a:cubicBezTo>
                  <a:pt x="27620" y="949"/>
                  <a:pt x="28598" y="1267"/>
                  <a:pt x="29587" y="1474"/>
                </a:cubicBezTo>
                <a:cubicBezTo>
                  <a:pt x="31599" y="1891"/>
                  <a:pt x="32468" y="3332"/>
                  <a:pt x="32445" y="5165"/>
                </a:cubicBezTo>
                <a:cubicBezTo>
                  <a:pt x="32433" y="6558"/>
                  <a:pt x="32564" y="7963"/>
                  <a:pt x="32540" y="9356"/>
                </a:cubicBezTo>
                <a:cubicBezTo>
                  <a:pt x="32516" y="11059"/>
                  <a:pt x="32635" y="12750"/>
                  <a:pt x="32456" y="14452"/>
                </a:cubicBezTo>
                <a:cubicBezTo>
                  <a:pt x="32278" y="16262"/>
                  <a:pt x="32337" y="18084"/>
                  <a:pt x="32516" y="19893"/>
                </a:cubicBezTo>
                <a:cubicBezTo>
                  <a:pt x="32706" y="21870"/>
                  <a:pt x="32480" y="23810"/>
                  <a:pt x="31909" y="25704"/>
                </a:cubicBezTo>
                <a:cubicBezTo>
                  <a:pt x="31480" y="27109"/>
                  <a:pt x="29658" y="27882"/>
                  <a:pt x="28301" y="27894"/>
                </a:cubicBezTo>
                <a:cubicBezTo>
                  <a:pt x="27668" y="27936"/>
                  <a:pt x="27035" y="27952"/>
                  <a:pt x="26402" y="27952"/>
                </a:cubicBezTo>
                <a:cubicBezTo>
                  <a:pt x="24001" y="27952"/>
                  <a:pt x="21604" y="27715"/>
                  <a:pt x="19201" y="27715"/>
                </a:cubicBezTo>
                <a:cubicBezTo>
                  <a:pt x="19154" y="27715"/>
                  <a:pt x="19108" y="27716"/>
                  <a:pt x="19062" y="27716"/>
                </a:cubicBezTo>
                <a:cubicBezTo>
                  <a:pt x="18800" y="27718"/>
                  <a:pt x="18539" y="27720"/>
                  <a:pt x="18277" y="27720"/>
                </a:cubicBezTo>
                <a:cubicBezTo>
                  <a:pt x="16925" y="27720"/>
                  <a:pt x="15573" y="27689"/>
                  <a:pt x="14221" y="27689"/>
                </a:cubicBezTo>
                <a:cubicBezTo>
                  <a:pt x="13584" y="27689"/>
                  <a:pt x="12948" y="27696"/>
                  <a:pt x="12311" y="27716"/>
                </a:cubicBezTo>
                <a:cubicBezTo>
                  <a:pt x="11020" y="27749"/>
                  <a:pt x="9723" y="27860"/>
                  <a:pt x="8441" y="27860"/>
                </a:cubicBezTo>
                <a:cubicBezTo>
                  <a:pt x="7903" y="27860"/>
                  <a:pt x="7366" y="27840"/>
                  <a:pt x="6834" y="27787"/>
                </a:cubicBezTo>
                <a:cubicBezTo>
                  <a:pt x="5513" y="27656"/>
                  <a:pt x="4120" y="27406"/>
                  <a:pt x="3036" y="26525"/>
                </a:cubicBezTo>
                <a:cubicBezTo>
                  <a:pt x="2369" y="25989"/>
                  <a:pt x="2096" y="25346"/>
                  <a:pt x="1845" y="24632"/>
                </a:cubicBezTo>
                <a:cubicBezTo>
                  <a:pt x="1667" y="24144"/>
                  <a:pt x="1464" y="23668"/>
                  <a:pt x="1417" y="23179"/>
                </a:cubicBezTo>
                <a:cubicBezTo>
                  <a:pt x="1334" y="22477"/>
                  <a:pt x="1429" y="21763"/>
                  <a:pt x="1298" y="21072"/>
                </a:cubicBezTo>
                <a:cubicBezTo>
                  <a:pt x="1155" y="20370"/>
                  <a:pt x="1369" y="19703"/>
                  <a:pt x="1381" y="19012"/>
                </a:cubicBezTo>
                <a:cubicBezTo>
                  <a:pt x="1405" y="18215"/>
                  <a:pt x="1334" y="17417"/>
                  <a:pt x="1357" y="16619"/>
                </a:cubicBezTo>
                <a:cubicBezTo>
                  <a:pt x="1405" y="15452"/>
                  <a:pt x="1369" y="14262"/>
                  <a:pt x="1322" y="13071"/>
                </a:cubicBezTo>
                <a:cubicBezTo>
                  <a:pt x="1262" y="11511"/>
                  <a:pt x="964" y="9928"/>
                  <a:pt x="1334" y="8332"/>
                </a:cubicBezTo>
                <a:cubicBezTo>
                  <a:pt x="1548" y="7416"/>
                  <a:pt x="1322" y="6427"/>
                  <a:pt x="1488" y="5499"/>
                </a:cubicBezTo>
                <a:cubicBezTo>
                  <a:pt x="1655" y="4570"/>
                  <a:pt x="1750" y="3594"/>
                  <a:pt x="2346" y="2748"/>
                </a:cubicBezTo>
                <a:cubicBezTo>
                  <a:pt x="2596" y="2403"/>
                  <a:pt x="2977" y="2141"/>
                  <a:pt x="3334" y="2058"/>
                </a:cubicBezTo>
                <a:cubicBezTo>
                  <a:pt x="4509" y="1752"/>
                  <a:pt x="5660" y="1319"/>
                  <a:pt x="6926" y="1319"/>
                </a:cubicBezTo>
                <a:cubicBezTo>
                  <a:pt x="6943" y="1319"/>
                  <a:pt x="6960" y="1319"/>
                  <a:pt x="6977" y="1320"/>
                </a:cubicBezTo>
                <a:cubicBezTo>
                  <a:pt x="8753" y="1337"/>
                  <a:pt x="10536" y="1388"/>
                  <a:pt x="12316" y="1388"/>
                </a:cubicBezTo>
                <a:cubicBezTo>
                  <a:pt x="12922" y="1388"/>
                  <a:pt x="13528" y="1382"/>
                  <a:pt x="14133" y="1367"/>
                </a:cubicBezTo>
                <a:cubicBezTo>
                  <a:pt x="14349" y="1361"/>
                  <a:pt x="14566" y="1359"/>
                  <a:pt x="14783" y="1359"/>
                </a:cubicBezTo>
                <a:cubicBezTo>
                  <a:pt x="15370" y="1359"/>
                  <a:pt x="15958" y="1375"/>
                  <a:pt x="16541" y="1375"/>
                </a:cubicBezTo>
                <a:cubicBezTo>
                  <a:pt x="16988" y="1375"/>
                  <a:pt x="17432" y="1366"/>
                  <a:pt x="17871" y="1332"/>
                </a:cubicBezTo>
                <a:cubicBezTo>
                  <a:pt x="18860" y="1260"/>
                  <a:pt x="19883" y="1272"/>
                  <a:pt x="20872" y="1117"/>
                </a:cubicBezTo>
                <a:cubicBezTo>
                  <a:pt x="21051" y="1088"/>
                  <a:pt x="21234" y="1078"/>
                  <a:pt x="21419" y="1078"/>
                </a:cubicBezTo>
                <a:cubicBezTo>
                  <a:pt x="21824" y="1078"/>
                  <a:pt x="22237" y="1126"/>
                  <a:pt x="22641" y="1126"/>
                </a:cubicBezTo>
                <a:cubicBezTo>
                  <a:pt x="22811" y="1126"/>
                  <a:pt x="22980" y="1117"/>
                  <a:pt x="23146" y="1093"/>
                </a:cubicBezTo>
                <a:cubicBezTo>
                  <a:pt x="24253" y="939"/>
                  <a:pt x="25360" y="974"/>
                  <a:pt x="26468" y="951"/>
                </a:cubicBezTo>
                <a:cubicBezTo>
                  <a:pt x="26505" y="950"/>
                  <a:pt x="26541" y="949"/>
                  <a:pt x="26578" y="949"/>
                </a:cubicBezTo>
                <a:close/>
                <a:moveTo>
                  <a:pt x="27144" y="1"/>
                </a:moveTo>
                <a:cubicBezTo>
                  <a:pt x="25761" y="1"/>
                  <a:pt x="24372" y="123"/>
                  <a:pt x="22991" y="236"/>
                </a:cubicBezTo>
                <a:cubicBezTo>
                  <a:pt x="20586" y="427"/>
                  <a:pt x="18169" y="427"/>
                  <a:pt x="15764" y="593"/>
                </a:cubicBezTo>
                <a:cubicBezTo>
                  <a:pt x="15505" y="610"/>
                  <a:pt x="15245" y="617"/>
                  <a:pt x="14984" y="617"/>
                </a:cubicBezTo>
                <a:cubicBezTo>
                  <a:pt x="13813" y="617"/>
                  <a:pt x="12627" y="479"/>
                  <a:pt x="11457" y="479"/>
                </a:cubicBezTo>
                <a:cubicBezTo>
                  <a:pt x="11221" y="479"/>
                  <a:pt x="10986" y="485"/>
                  <a:pt x="10751" y="498"/>
                </a:cubicBezTo>
                <a:cubicBezTo>
                  <a:pt x="10480" y="515"/>
                  <a:pt x="10209" y="520"/>
                  <a:pt x="9938" y="520"/>
                </a:cubicBezTo>
                <a:cubicBezTo>
                  <a:pt x="9316" y="520"/>
                  <a:pt x="8695" y="490"/>
                  <a:pt x="8072" y="490"/>
                </a:cubicBezTo>
                <a:cubicBezTo>
                  <a:pt x="7598" y="490"/>
                  <a:pt x="7122" y="508"/>
                  <a:pt x="6644" y="570"/>
                </a:cubicBezTo>
                <a:cubicBezTo>
                  <a:pt x="5334" y="724"/>
                  <a:pt x="4060" y="998"/>
                  <a:pt x="2881" y="1474"/>
                </a:cubicBezTo>
                <a:cubicBezTo>
                  <a:pt x="2000" y="1843"/>
                  <a:pt x="1262" y="2415"/>
                  <a:pt x="988" y="3356"/>
                </a:cubicBezTo>
                <a:cubicBezTo>
                  <a:pt x="667" y="4487"/>
                  <a:pt x="381" y="5630"/>
                  <a:pt x="310" y="6796"/>
                </a:cubicBezTo>
                <a:cubicBezTo>
                  <a:pt x="250" y="7951"/>
                  <a:pt x="214" y="9118"/>
                  <a:pt x="95" y="10273"/>
                </a:cubicBezTo>
                <a:cubicBezTo>
                  <a:pt x="0" y="11238"/>
                  <a:pt x="298" y="12214"/>
                  <a:pt x="357" y="13178"/>
                </a:cubicBezTo>
                <a:cubicBezTo>
                  <a:pt x="429" y="14536"/>
                  <a:pt x="286" y="15917"/>
                  <a:pt x="310" y="17286"/>
                </a:cubicBezTo>
                <a:cubicBezTo>
                  <a:pt x="333" y="19155"/>
                  <a:pt x="179" y="21024"/>
                  <a:pt x="369" y="22906"/>
                </a:cubicBezTo>
                <a:cubicBezTo>
                  <a:pt x="488" y="24013"/>
                  <a:pt x="893" y="25013"/>
                  <a:pt x="1322" y="26013"/>
                </a:cubicBezTo>
                <a:cubicBezTo>
                  <a:pt x="1917" y="27394"/>
                  <a:pt x="3441" y="27704"/>
                  <a:pt x="4703" y="28299"/>
                </a:cubicBezTo>
                <a:cubicBezTo>
                  <a:pt x="5440" y="28652"/>
                  <a:pt x="6233" y="28697"/>
                  <a:pt x="7030" y="28697"/>
                </a:cubicBezTo>
                <a:cubicBezTo>
                  <a:pt x="7301" y="28697"/>
                  <a:pt x="7572" y="28692"/>
                  <a:pt x="7841" y="28692"/>
                </a:cubicBezTo>
                <a:cubicBezTo>
                  <a:pt x="8034" y="28692"/>
                  <a:pt x="8227" y="28695"/>
                  <a:pt x="8418" y="28704"/>
                </a:cubicBezTo>
                <a:cubicBezTo>
                  <a:pt x="8550" y="28711"/>
                  <a:pt x="8683" y="28714"/>
                  <a:pt x="8817" y="28714"/>
                </a:cubicBezTo>
                <a:cubicBezTo>
                  <a:pt x="9576" y="28714"/>
                  <a:pt x="10363" y="28613"/>
                  <a:pt x="11132" y="28573"/>
                </a:cubicBezTo>
                <a:cubicBezTo>
                  <a:pt x="12144" y="28525"/>
                  <a:pt x="13156" y="28490"/>
                  <a:pt x="14168" y="28466"/>
                </a:cubicBezTo>
                <a:cubicBezTo>
                  <a:pt x="14787" y="28448"/>
                  <a:pt x="15400" y="28437"/>
                  <a:pt x="16015" y="28437"/>
                </a:cubicBezTo>
                <a:cubicBezTo>
                  <a:pt x="16240" y="28437"/>
                  <a:pt x="16466" y="28439"/>
                  <a:pt x="16693" y="28442"/>
                </a:cubicBezTo>
                <a:cubicBezTo>
                  <a:pt x="18717" y="28478"/>
                  <a:pt x="20753" y="28525"/>
                  <a:pt x="22789" y="28585"/>
                </a:cubicBezTo>
                <a:cubicBezTo>
                  <a:pt x="24217" y="28621"/>
                  <a:pt x="25646" y="28692"/>
                  <a:pt x="27087" y="28740"/>
                </a:cubicBezTo>
                <a:cubicBezTo>
                  <a:pt x="27273" y="28748"/>
                  <a:pt x="27459" y="28752"/>
                  <a:pt x="27645" y="28752"/>
                </a:cubicBezTo>
                <a:cubicBezTo>
                  <a:pt x="28553" y="28752"/>
                  <a:pt x="29456" y="28649"/>
                  <a:pt x="30325" y="28382"/>
                </a:cubicBezTo>
                <a:cubicBezTo>
                  <a:pt x="31956" y="27871"/>
                  <a:pt x="32587" y="26632"/>
                  <a:pt x="32909" y="25299"/>
                </a:cubicBezTo>
                <a:cubicBezTo>
                  <a:pt x="33230" y="23977"/>
                  <a:pt x="33445" y="22596"/>
                  <a:pt x="33445" y="21239"/>
                </a:cubicBezTo>
                <a:cubicBezTo>
                  <a:pt x="33445" y="19143"/>
                  <a:pt x="33278" y="17048"/>
                  <a:pt x="33361" y="14940"/>
                </a:cubicBezTo>
                <a:cubicBezTo>
                  <a:pt x="33397" y="14107"/>
                  <a:pt x="33326" y="13250"/>
                  <a:pt x="33373" y="12428"/>
                </a:cubicBezTo>
                <a:cubicBezTo>
                  <a:pt x="33445" y="11321"/>
                  <a:pt x="33540" y="10202"/>
                  <a:pt x="33480" y="9094"/>
                </a:cubicBezTo>
                <a:cubicBezTo>
                  <a:pt x="33397" y="7523"/>
                  <a:pt x="33611" y="5939"/>
                  <a:pt x="33314" y="4344"/>
                </a:cubicBezTo>
                <a:cubicBezTo>
                  <a:pt x="32933" y="3141"/>
                  <a:pt x="32849" y="1832"/>
                  <a:pt x="31337" y="1093"/>
                </a:cubicBezTo>
                <a:cubicBezTo>
                  <a:pt x="30206" y="546"/>
                  <a:pt x="29075" y="58"/>
                  <a:pt x="27789" y="10"/>
                </a:cubicBezTo>
                <a:cubicBezTo>
                  <a:pt x="27574" y="4"/>
                  <a:pt x="27359" y="1"/>
                  <a:pt x="27144" y="1"/>
                </a:cubicBezTo>
                <a:close/>
              </a:path>
            </a:pathLst>
          </a:custGeom>
          <a:solidFill>
            <a:srgbClr val="222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76" name="Google Shape;876;p30"/>
          <p:cNvSpPr/>
          <p:nvPr/>
        </p:nvSpPr>
        <p:spPr>
          <a:xfrm>
            <a:off x="2120092" y="1588425"/>
            <a:ext cx="935333" cy="701600"/>
          </a:xfrm>
          <a:custGeom>
            <a:avLst/>
            <a:gdLst/>
            <a:ahLst/>
            <a:cxnLst/>
            <a:rect l="l" t="t" r="r" b="b"/>
            <a:pathLst>
              <a:path w="33636" h="28064" extrusionOk="0">
                <a:moveTo>
                  <a:pt x="28897" y="941"/>
                </a:moveTo>
                <a:cubicBezTo>
                  <a:pt x="29278" y="941"/>
                  <a:pt x="29659" y="947"/>
                  <a:pt x="30040" y="965"/>
                </a:cubicBezTo>
                <a:cubicBezTo>
                  <a:pt x="30612" y="989"/>
                  <a:pt x="31838" y="2274"/>
                  <a:pt x="31969" y="2763"/>
                </a:cubicBezTo>
                <a:cubicBezTo>
                  <a:pt x="32433" y="4406"/>
                  <a:pt x="32207" y="6084"/>
                  <a:pt x="32314" y="7739"/>
                </a:cubicBezTo>
                <a:cubicBezTo>
                  <a:pt x="32350" y="8370"/>
                  <a:pt x="32243" y="9001"/>
                  <a:pt x="32291" y="9347"/>
                </a:cubicBezTo>
                <a:cubicBezTo>
                  <a:pt x="32291" y="10680"/>
                  <a:pt x="32183" y="11728"/>
                  <a:pt x="32314" y="12752"/>
                </a:cubicBezTo>
                <a:cubicBezTo>
                  <a:pt x="32529" y="14466"/>
                  <a:pt x="32505" y="16193"/>
                  <a:pt x="32564" y="17919"/>
                </a:cubicBezTo>
                <a:cubicBezTo>
                  <a:pt x="32624" y="19538"/>
                  <a:pt x="32684" y="21182"/>
                  <a:pt x="32469" y="22789"/>
                </a:cubicBezTo>
                <a:cubicBezTo>
                  <a:pt x="32374" y="23491"/>
                  <a:pt x="32291" y="24277"/>
                  <a:pt x="31910" y="24932"/>
                </a:cubicBezTo>
                <a:cubicBezTo>
                  <a:pt x="31755" y="25194"/>
                  <a:pt x="31326" y="25325"/>
                  <a:pt x="31112" y="25575"/>
                </a:cubicBezTo>
                <a:cubicBezTo>
                  <a:pt x="30112" y="26694"/>
                  <a:pt x="28647" y="26670"/>
                  <a:pt x="27266" y="26789"/>
                </a:cubicBezTo>
                <a:cubicBezTo>
                  <a:pt x="26087" y="26885"/>
                  <a:pt x="24885" y="26944"/>
                  <a:pt x="23694" y="26944"/>
                </a:cubicBezTo>
                <a:cubicBezTo>
                  <a:pt x="22183" y="26944"/>
                  <a:pt x="20682" y="27089"/>
                  <a:pt x="19162" y="27089"/>
                </a:cubicBezTo>
                <a:cubicBezTo>
                  <a:pt x="19054" y="27089"/>
                  <a:pt x="18945" y="27089"/>
                  <a:pt x="18837" y="27087"/>
                </a:cubicBezTo>
                <a:cubicBezTo>
                  <a:pt x="18276" y="27072"/>
                  <a:pt x="17712" y="27057"/>
                  <a:pt x="17146" y="27057"/>
                </a:cubicBezTo>
                <a:cubicBezTo>
                  <a:pt x="16365" y="27057"/>
                  <a:pt x="15581" y="27086"/>
                  <a:pt x="14800" y="27182"/>
                </a:cubicBezTo>
                <a:cubicBezTo>
                  <a:pt x="14647" y="27200"/>
                  <a:pt x="14491" y="27207"/>
                  <a:pt x="14334" y="27207"/>
                </a:cubicBezTo>
                <a:cubicBezTo>
                  <a:pt x="13893" y="27207"/>
                  <a:pt x="13443" y="27155"/>
                  <a:pt x="13004" y="27155"/>
                </a:cubicBezTo>
                <a:cubicBezTo>
                  <a:pt x="12765" y="27155"/>
                  <a:pt x="12529" y="27170"/>
                  <a:pt x="12300" y="27218"/>
                </a:cubicBezTo>
                <a:cubicBezTo>
                  <a:pt x="11989" y="27284"/>
                  <a:pt x="11679" y="27306"/>
                  <a:pt x="11372" y="27306"/>
                </a:cubicBezTo>
                <a:cubicBezTo>
                  <a:pt x="10846" y="27306"/>
                  <a:pt x="10328" y="27241"/>
                  <a:pt x="9824" y="27218"/>
                </a:cubicBezTo>
                <a:cubicBezTo>
                  <a:pt x="9567" y="27206"/>
                  <a:pt x="9308" y="27204"/>
                  <a:pt x="9048" y="27204"/>
                </a:cubicBezTo>
                <a:cubicBezTo>
                  <a:pt x="8940" y="27204"/>
                  <a:pt x="8832" y="27204"/>
                  <a:pt x="8723" y="27204"/>
                </a:cubicBezTo>
                <a:cubicBezTo>
                  <a:pt x="8098" y="27204"/>
                  <a:pt x="7468" y="27193"/>
                  <a:pt x="6847" y="27051"/>
                </a:cubicBezTo>
                <a:cubicBezTo>
                  <a:pt x="6264" y="26920"/>
                  <a:pt x="5633" y="26968"/>
                  <a:pt x="5013" y="26908"/>
                </a:cubicBezTo>
                <a:cubicBezTo>
                  <a:pt x="4490" y="26861"/>
                  <a:pt x="4097" y="26551"/>
                  <a:pt x="3680" y="26289"/>
                </a:cubicBezTo>
                <a:cubicBezTo>
                  <a:pt x="2025" y="25218"/>
                  <a:pt x="1692" y="23622"/>
                  <a:pt x="1572" y="21979"/>
                </a:cubicBezTo>
                <a:cubicBezTo>
                  <a:pt x="1489" y="20753"/>
                  <a:pt x="1465" y="19515"/>
                  <a:pt x="1501" y="18288"/>
                </a:cubicBezTo>
                <a:cubicBezTo>
                  <a:pt x="1572" y="16264"/>
                  <a:pt x="1465" y="14252"/>
                  <a:pt x="1299" y="12240"/>
                </a:cubicBezTo>
                <a:cubicBezTo>
                  <a:pt x="1108" y="10025"/>
                  <a:pt x="1287" y="7811"/>
                  <a:pt x="1358" y="5596"/>
                </a:cubicBezTo>
                <a:cubicBezTo>
                  <a:pt x="1382" y="4739"/>
                  <a:pt x="1572" y="3810"/>
                  <a:pt x="2073" y="3001"/>
                </a:cubicBezTo>
                <a:cubicBezTo>
                  <a:pt x="2442" y="2382"/>
                  <a:pt x="3108" y="2072"/>
                  <a:pt x="3775" y="1834"/>
                </a:cubicBezTo>
                <a:cubicBezTo>
                  <a:pt x="4756" y="1484"/>
                  <a:pt x="5769" y="1188"/>
                  <a:pt x="6845" y="1188"/>
                </a:cubicBezTo>
                <a:cubicBezTo>
                  <a:pt x="6905" y="1188"/>
                  <a:pt x="6965" y="1189"/>
                  <a:pt x="7026" y="1191"/>
                </a:cubicBezTo>
                <a:cubicBezTo>
                  <a:pt x="8240" y="1227"/>
                  <a:pt x="9443" y="1286"/>
                  <a:pt x="10645" y="1298"/>
                </a:cubicBezTo>
                <a:cubicBezTo>
                  <a:pt x="10798" y="1300"/>
                  <a:pt x="10951" y="1301"/>
                  <a:pt x="11104" y="1301"/>
                </a:cubicBezTo>
                <a:cubicBezTo>
                  <a:pt x="12046" y="1301"/>
                  <a:pt x="12989" y="1273"/>
                  <a:pt x="13931" y="1262"/>
                </a:cubicBezTo>
                <a:cubicBezTo>
                  <a:pt x="15384" y="1227"/>
                  <a:pt x="16836" y="1203"/>
                  <a:pt x="18289" y="1167"/>
                </a:cubicBezTo>
                <a:cubicBezTo>
                  <a:pt x="18965" y="1150"/>
                  <a:pt x="19648" y="1088"/>
                  <a:pt x="20323" y="1088"/>
                </a:cubicBezTo>
                <a:cubicBezTo>
                  <a:pt x="20575" y="1088"/>
                  <a:pt x="20826" y="1097"/>
                  <a:pt x="21075" y="1120"/>
                </a:cubicBezTo>
                <a:cubicBezTo>
                  <a:pt x="21489" y="1160"/>
                  <a:pt x="21902" y="1177"/>
                  <a:pt x="22313" y="1177"/>
                </a:cubicBezTo>
                <a:cubicBezTo>
                  <a:pt x="23119" y="1177"/>
                  <a:pt x="23918" y="1111"/>
                  <a:pt x="24706" y="1024"/>
                </a:cubicBezTo>
                <a:cubicBezTo>
                  <a:pt x="25260" y="966"/>
                  <a:pt x="25810" y="957"/>
                  <a:pt x="26359" y="957"/>
                </a:cubicBezTo>
                <a:cubicBezTo>
                  <a:pt x="26614" y="957"/>
                  <a:pt x="26870" y="959"/>
                  <a:pt x="27125" y="959"/>
                </a:cubicBezTo>
                <a:cubicBezTo>
                  <a:pt x="27335" y="959"/>
                  <a:pt x="27544" y="958"/>
                  <a:pt x="27754" y="953"/>
                </a:cubicBezTo>
                <a:cubicBezTo>
                  <a:pt x="28135" y="947"/>
                  <a:pt x="28516" y="941"/>
                  <a:pt x="28897" y="941"/>
                </a:cubicBezTo>
                <a:close/>
                <a:moveTo>
                  <a:pt x="28237" y="0"/>
                </a:moveTo>
                <a:cubicBezTo>
                  <a:pt x="27343" y="0"/>
                  <a:pt x="26444" y="64"/>
                  <a:pt x="25552" y="84"/>
                </a:cubicBezTo>
                <a:cubicBezTo>
                  <a:pt x="24516" y="108"/>
                  <a:pt x="23480" y="215"/>
                  <a:pt x="22444" y="250"/>
                </a:cubicBezTo>
                <a:cubicBezTo>
                  <a:pt x="21325" y="286"/>
                  <a:pt x="20206" y="286"/>
                  <a:pt x="19087" y="310"/>
                </a:cubicBezTo>
                <a:cubicBezTo>
                  <a:pt x="17872" y="346"/>
                  <a:pt x="16658" y="405"/>
                  <a:pt x="15443" y="417"/>
                </a:cubicBezTo>
                <a:cubicBezTo>
                  <a:pt x="14947" y="425"/>
                  <a:pt x="14451" y="428"/>
                  <a:pt x="13955" y="428"/>
                </a:cubicBezTo>
                <a:cubicBezTo>
                  <a:pt x="12963" y="428"/>
                  <a:pt x="11971" y="417"/>
                  <a:pt x="10978" y="417"/>
                </a:cubicBezTo>
                <a:cubicBezTo>
                  <a:pt x="10224" y="417"/>
                  <a:pt x="9465" y="435"/>
                  <a:pt x="8704" y="435"/>
                </a:cubicBezTo>
                <a:cubicBezTo>
                  <a:pt x="8228" y="435"/>
                  <a:pt x="7752" y="428"/>
                  <a:pt x="7276" y="405"/>
                </a:cubicBezTo>
                <a:cubicBezTo>
                  <a:pt x="6737" y="381"/>
                  <a:pt x="6192" y="332"/>
                  <a:pt x="5658" y="332"/>
                </a:cubicBezTo>
                <a:cubicBezTo>
                  <a:pt x="4869" y="332"/>
                  <a:pt x="4102" y="439"/>
                  <a:pt x="3406" y="893"/>
                </a:cubicBezTo>
                <a:cubicBezTo>
                  <a:pt x="2715" y="1346"/>
                  <a:pt x="1656" y="1512"/>
                  <a:pt x="1406" y="2322"/>
                </a:cubicBezTo>
                <a:cubicBezTo>
                  <a:pt x="1203" y="3025"/>
                  <a:pt x="799" y="3656"/>
                  <a:pt x="620" y="4382"/>
                </a:cubicBezTo>
                <a:cubicBezTo>
                  <a:pt x="382" y="5406"/>
                  <a:pt x="382" y="6406"/>
                  <a:pt x="334" y="7418"/>
                </a:cubicBezTo>
                <a:cubicBezTo>
                  <a:pt x="322" y="7620"/>
                  <a:pt x="501" y="7858"/>
                  <a:pt x="429" y="8013"/>
                </a:cubicBezTo>
                <a:cubicBezTo>
                  <a:pt x="132" y="8585"/>
                  <a:pt x="334" y="9192"/>
                  <a:pt x="179" y="9787"/>
                </a:cubicBezTo>
                <a:cubicBezTo>
                  <a:pt x="1" y="10430"/>
                  <a:pt x="84" y="11133"/>
                  <a:pt x="144" y="11799"/>
                </a:cubicBezTo>
                <a:cubicBezTo>
                  <a:pt x="203" y="12609"/>
                  <a:pt x="287" y="13407"/>
                  <a:pt x="299" y="14216"/>
                </a:cubicBezTo>
                <a:cubicBezTo>
                  <a:pt x="299" y="14883"/>
                  <a:pt x="656" y="15609"/>
                  <a:pt x="465" y="16217"/>
                </a:cubicBezTo>
                <a:cubicBezTo>
                  <a:pt x="215" y="17038"/>
                  <a:pt x="549" y="17800"/>
                  <a:pt x="465" y="18598"/>
                </a:cubicBezTo>
                <a:cubicBezTo>
                  <a:pt x="394" y="19157"/>
                  <a:pt x="156" y="19777"/>
                  <a:pt x="406" y="20372"/>
                </a:cubicBezTo>
                <a:cubicBezTo>
                  <a:pt x="560" y="20765"/>
                  <a:pt x="310" y="21277"/>
                  <a:pt x="418" y="21503"/>
                </a:cubicBezTo>
                <a:cubicBezTo>
                  <a:pt x="751" y="22182"/>
                  <a:pt x="560" y="22860"/>
                  <a:pt x="668" y="23515"/>
                </a:cubicBezTo>
                <a:cubicBezTo>
                  <a:pt x="906" y="24920"/>
                  <a:pt x="1763" y="25908"/>
                  <a:pt x="2870" y="26813"/>
                </a:cubicBezTo>
                <a:cubicBezTo>
                  <a:pt x="4311" y="27980"/>
                  <a:pt x="6133" y="27909"/>
                  <a:pt x="7871" y="27992"/>
                </a:cubicBezTo>
                <a:cubicBezTo>
                  <a:pt x="8882" y="28036"/>
                  <a:pt x="9897" y="28064"/>
                  <a:pt x="10915" y="28064"/>
                </a:cubicBezTo>
                <a:cubicBezTo>
                  <a:pt x="11815" y="28064"/>
                  <a:pt x="12717" y="28042"/>
                  <a:pt x="13622" y="27992"/>
                </a:cubicBezTo>
                <a:cubicBezTo>
                  <a:pt x="14642" y="27935"/>
                  <a:pt x="15666" y="27921"/>
                  <a:pt x="16691" y="27921"/>
                </a:cubicBezTo>
                <a:cubicBezTo>
                  <a:pt x="17718" y="27921"/>
                  <a:pt x="18747" y="27936"/>
                  <a:pt x="19774" y="27936"/>
                </a:cubicBezTo>
                <a:cubicBezTo>
                  <a:pt x="20749" y="27936"/>
                  <a:pt x="21724" y="27923"/>
                  <a:pt x="22694" y="27873"/>
                </a:cubicBezTo>
                <a:cubicBezTo>
                  <a:pt x="24409" y="27778"/>
                  <a:pt x="26147" y="27766"/>
                  <a:pt x="27861" y="27587"/>
                </a:cubicBezTo>
                <a:cubicBezTo>
                  <a:pt x="31862" y="27170"/>
                  <a:pt x="33029" y="25182"/>
                  <a:pt x="33386" y="22444"/>
                </a:cubicBezTo>
                <a:cubicBezTo>
                  <a:pt x="33636" y="20408"/>
                  <a:pt x="33326" y="18360"/>
                  <a:pt x="33160" y="16324"/>
                </a:cubicBezTo>
                <a:cubicBezTo>
                  <a:pt x="32969" y="13740"/>
                  <a:pt x="33136" y="11157"/>
                  <a:pt x="33184" y="8573"/>
                </a:cubicBezTo>
                <a:cubicBezTo>
                  <a:pt x="33219" y="6930"/>
                  <a:pt x="33195" y="5287"/>
                  <a:pt x="33195" y="3382"/>
                </a:cubicBezTo>
                <a:cubicBezTo>
                  <a:pt x="33315" y="2179"/>
                  <a:pt x="32017" y="500"/>
                  <a:pt x="30374" y="179"/>
                </a:cubicBezTo>
                <a:cubicBezTo>
                  <a:pt x="29669" y="41"/>
                  <a:pt x="28954" y="0"/>
                  <a:pt x="28237" y="0"/>
                </a:cubicBezTo>
                <a:close/>
              </a:path>
            </a:pathLst>
          </a:custGeom>
          <a:solidFill>
            <a:srgbClr val="222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Kick-off</a:t>
            </a:r>
            <a:endParaRPr sz="1300"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77" name="Google Shape;877;p30"/>
          <p:cNvSpPr/>
          <p:nvPr/>
        </p:nvSpPr>
        <p:spPr>
          <a:xfrm>
            <a:off x="3111389" y="2329400"/>
            <a:ext cx="922403" cy="726475"/>
          </a:xfrm>
          <a:custGeom>
            <a:avLst/>
            <a:gdLst/>
            <a:ahLst/>
            <a:cxnLst/>
            <a:rect l="l" t="t" r="r" b="b"/>
            <a:pathLst>
              <a:path w="33171" h="29059" extrusionOk="0">
                <a:moveTo>
                  <a:pt x="22189" y="559"/>
                </a:moveTo>
                <a:cubicBezTo>
                  <a:pt x="23389" y="559"/>
                  <a:pt x="24601" y="667"/>
                  <a:pt x="25801" y="675"/>
                </a:cubicBezTo>
                <a:cubicBezTo>
                  <a:pt x="26789" y="675"/>
                  <a:pt x="27849" y="758"/>
                  <a:pt x="28837" y="1079"/>
                </a:cubicBezTo>
                <a:cubicBezTo>
                  <a:pt x="30337" y="1544"/>
                  <a:pt x="31099" y="2544"/>
                  <a:pt x="31397" y="3842"/>
                </a:cubicBezTo>
                <a:cubicBezTo>
                  <a:pt x="31671" y="4961"/>
                  <a:pt x="31861" y="6104"/>
                  <a:pt x="31968" y="7247"/>
                </a:cubicBezTo>
                <a:cubicBezTo>
                  <a:pt x="32064" y="8211"/>
                  <a:pt x="32040" y="9176"/>
                  <a:pt x="31885" y="10152"/>
                </a:cubicBezTo>
                <a:cubicBezTo>
                  <a:pt x="31707" y="11200"/>
                  <a:pt x="31849" y="12295"/>
                  <a:pt x="31861" y="13367"/>
                </a:cubicBezTo>
                <a:cubicBezTo>
                  <a:pt x="31873" y="14212"/>
                  <a:pt x="31909" y="15057"/>
                  <a:pt x="31933" y="15903"/>
                </a:cubicBezTo>
                <a:cubicBezTo>
                  <a:pt x="31957" y="16891"/>
                  <a:pt x="32088" y="17879"/>
                  <a:pt x="31992" y="18855"/>
                </a:cubicBezTo>
                <a:cubicBezTo>
                  <a:pt x="31897" y="19736"/>
                  <a:pt x="32099" y="20618"/>
                  <a:pt x="31897" y="21511"/>
                </a:cubicBezTo>
                <a:cubicBezTo>
                  <a:pt x="31742" y="22213"/>
                  <a:pt x="32040" y="22975"/>
                  <a:pt x="31742" y="23689"/>
                </a:cubicBezTo>
                <a:cubicBezTo>
                  <a:pt x="31159" y="25035"/>
                  <a:pt x="30635" y="26392"/>
                  <a:pt x="28873" y="27023"/>
                </a:cubicBezTo>
                <a:cubicBezTo>
                  <a:pt x="26765" y="27797"/>
                  <a:pt x="24575" y="27857"/>
                  <a:pt x="22360" y="27952"/>
                </a:cubicBezTo>
                <a:cubicBezTo>
                  <a:pt x="21717" y="27988"/>
                  <a:pt x="21062" y="28166"/>
                  <a:pt x="20407" y="28178"/>
                </a:cubicBezTo>
                <a:cubicBezTo>
                  <a:pt x="19311" y="28193"/>
                  <a:pt x="18219" y="28203"/>
                  <a:pt x="17126" y="28203"/>
                </a:cubicBezTo>
                <a:cubicBezTo>
                  <a:pt x="16451" y="28203"/>
                  <a:pt x="15775" y="28199"/>
                  <a:pt x="15097" y="28190"/>
                </a:cubicBezTo>
                <a:cubicBezTo>
                  <a:pt x="12918" y="28166"/>
                  <a:pt x="10740" y="28142"/>
                  <a:pt x="8573" y="28071"/>
                </a:cubicBezTo>
                <a:cubicBezTo>
                  <a:pt x="7394" y="28035"/>
                  <a:pt x="6180" y="28047"/>
                  <a:pt x="5060" y="27642"/>
                </a:cubicBezTo>
                <a:cubicBezTo>
                  <a:pt x="4024" y="27261"/>
                  <a:pt x="3215" y="26618"/>
                  <a:pt x="2512" y="25844"/>
                </a:cubicBezTo>
                <a:cubicBezTo>
                  <a:pt x="1227" y="24416"/>
                  <a:pt x="1274" y="22749"/>
                  <a:pt x="1250" y="21070"/>
                </a:cubicBezTo>
                <a:cubicBezTo>
                  <a:pt x="1238" y="19522"/>
                  <a:pt x="1131" y="17962"/>
                  <a:pt x="1096" y="16415"/>
                </a:cubicBezTo>
                <a:cubicBezTo>
                  <a:pt x="1072" y="15034"/>
                  <a:pt x="1167" y="13652"/>
                  <a:pt x="1096" y="12283"/>
                </a:cubicBezTo>
                <a:cubicBezTo>
                  <a:pt x="1000" y="10664"/>
                  <a:pt x="1000" y="9057"/>
                  <a:pt x="1024" y="7449"/>
                </a:cubicBezTo>
                <a:cubicBezTo>
                  <a:pt x="1048" y="6128"/>
                  <a:pt x="1286" y="4830"/>
                  <a:pt x="1631" y="3556"/>
                </a:cubicBezTo>
                <a:cubicBezTo>
                  <a:pt x="1989" y="2246"/>
                  <a:pt x="3167" y="1699"/>
                  <a:pt x="4513" y="1425"/>
                </a:cubicBezTo>
                <a:cubicBezTo>
                  <a:pt x="6084" y="1103"/>
                  <a:pt x="7692" y="972"/>
                  <a:pt x="9311" y="889"/>
                </a:cubicBezTo>
                <a:cubicBezTo>
                  <a:pt x="11013" y="818"/>
                  <a:pt x="12716" y="794"/>
                  <a:pt x="14419" y="746"/>
                </a:cubicBezTo>
                <a:cubicBezTo>
                  <a:pt x="14663" y="740"/>
                  <a:pt x="14908" y="738"/>
                  <a:pt x="15153" y="738"/>
                </a:cubicBezTo>
                <a:cubicBezTo>
                  <a:pt x="16116" y="738"/>
                  <a:pt x="17077" y="774"/>
                  <a:pt x="18039" y="774"/>
                </a:cubicBezTo>
                <a:cubicBezTo>
                  <a:pt x="18864" y="774"/>
                  <a:pt x="19688" y="747"/>
                  <a:pt x="20515" y="651"/>
                </a:cubicBezTo>
                <a:cubicBezTo>
                  <a:pt x="21069" y="582"/>
                  <a:pt x="21628" y="559"/>
                  <a:pt x="22189" y="559"/>
                </a:cubicBezTo>
                <a:close/>
                <a:moveTo>
                  <a:pt x="25483" y="0"/>
                </a:moveTo>
                <a:cubicBezTo>
                  <a:pt x="24648" y="0"/>
                  <a:pt x="23812" y="27"/>
                  <a:pt x="22978" y="27"/>
                </a:cubicBezTo>
                <a:cubicBezTo>
                  <a:pt x="22744" y="27"/>
                  <a:pt x="22510" y="25"/>
                  <a:pt x="22277" y="20"/>
                </a:cubicBezTo>
                <a:cubicBezTo>
                  <a:pt x="21791" y="9"/>
                  <a:pt x="21306" y="5"/>
                  <a:pt x="20821" y="5"/>
                </a:cubicBezTo>
                <a:cubicBezTo>
                  <a:pt x="18583" y="5"/>
                  <a:pt x="16350" y="102"/>
                  <a:pt x="14109" y="151"/>
                </a:cubicBezTo>
                <a:cubicBezTo>
                  <a:pt x="13633" y="163"/>
                  <a:pt x="13157" y="210"/>
                  <a:pt x="12680" y="210"/>
                </a:cubicBezTo>
                <a:cubicBezTo>
                  <a:pt x="12073" y="210"/>
                  <a:pt x="11466" y="44"/>
                  <a:pt x="10847" y="32"/>
                </a:cubicBezTo>
                <a:cubicBezTo>
                  <a:pt x="10485" y="27"/>
                  <a:pt x="10124" y="25"/>
                  <a:pt x="9763" y="25"/>
                </a:cubicBezTo>
                <a:cubicBezTo>
                  <a:pt x="8151" y="25"/>
                  <a:pt x="6546" y="80"/>
                  <a:pt x="4941" y="294"/>
                </a:cubicBezTo>
                <a:cubicBezTo>
                  <a:pt x="2774" y="579"/>
                  <a:pt x="1298" y="1710"/>
                  <a:pt x="762" y="3282"/>
                </a:cubicBezTo>
                <a:cubicBezTo>
                  <a:pt x="155" y="5056"/>
                  <a:pt x="119" y="6925"/>
                  <a:pt x="48" y="8759"/>
                </a:cubicBezTo>
                <a:cubicBezTo>
                  <a:pt x="0" y="9926"/>
                  <a:pt x="95" y="11093"/>
                  <a:pt x="119" y="12247"/>
                </a:cubicBezTo>
                <a:cubicBezTo>
                  <a:pt x="155" y="14307"/>
                  <a:pt x="155" y="16367"/>
                  <a:pt x="226" y="18415"/>
                </a:cubicBezTo>
                <a:cubicBezTo>
                  <a:pt x="298" y="20141"/>
                  <a:pt x="167" y="21868"/>
                  <a:pt x="441" y="23582"/>
                </a:cubicBezTo>
                <a:cubicBezTo>
                  <a:pt x="584" y="24511"/>
                  <a:pt x="869" y="25416"/>
                  <a:pt x="1477" y="26154"/>
                </a:cubicBezTo>
                <a:cubicBezTo>
                  <a:pt x="1905" y="26690"/>
                  <a:pt x="2548" y="27130"/>
                  <a:pt x="3167" y="27571"/>
                </a:cubicBezTo>
                <a:cubicBezTo>
                  <a:pt x="4263" y="28333"/>
                  <a:pt x="5501" y="28678"/>
                  <a:pt x="6799" y="28880"/>
                </a:cubicBezTo>
                <a:cubicBezTo>
                  <a:pt x="6961" y="28907"/>
                  <a:pt x="7126" y="28916"/>
                  <a:pt x="7294" y="28916"/>
                </a:cubicBezTo>
                <a:cubicBezTo>
                  <a:pt x="7650" y="28916"/>
                  <a:pt x="8015" y="28875"/>
                  <a:pt x="8371" y="28875"/>
                </a:cubicBezTo>
                <a:cubicBezTo>
                  <a:pt x="8523" y="28875"/>
                  <a:pt x="8675" y="28883"/>
                  <a:pt x="8823" y="28904"/>
                </a:cubicBezTo>
                <a:cubicBezTo>
                  <a:pt x="9588" y="29021"/>
                  <a:pt x="10373" y="29057"/>
                  <a:pt x="11133" y="29057"/>
                </a:cubicBezTo>
                <a:cubicBezTo>
                  <a:pt x="11378" y="29057"/>
                  <a:pt x="11621" y="29053"/>
                  <a:pt x="11859" y="29047"/>
                </a:cubicBezTo>
                <a:cubicBezTo>
                  <a:pt x="12472" y="29021"/>
                  <a:pt x="13090" y="29011"/>
                  <a:pt x="13706" y="29011"/>
                </a:cubicBezTo>
                <a:cubicBezTo>
                  <a:pt x="14490" y="29011"/>
                  <a:pt x="15271" y="29027"/>
                  <a:pt x="16038" y="29047"/>
                </a:cubicBezTo>
                <a:cubicBezTo>
                  <a:pt x="16287" y="29055"/>
                  <a:pt x="16536" y="29058"/>
                  <a:pt x="16784" y="29058"/>
                </a:cubicBezTo>
                <a:cubicBezTo>
                  <a:pt x="18824" y="29058"/>
                  <a:pt x="20830" y="28819"/>
                  <a:pt x="22836" y="28702"/>
                </a:cubicBezTo>
                <a:cubicBezTo>
                  <a:pt x="22986" y="28692"/>
                  <a:pt x="23137" y="28689"/>
                  <a:pt x="23287" y="28689"/>
                </a:cubicBezTo>
                <a:cubicBezTo>
                  <a:pt x="23772" y="28689"/>
                  <a:pt x="24256" y="28726"/>
                  <a:pt x="24722" y="28726"/>
                </a:cubicBezTo>
                <a:cubicBezTo>
                  <a:pt x="25205" y="28726"/>
                  <a:pt x="25667" y="28686"/>
                  <a:pt x="26087" y="28523"/>
                </a:cubicBezTo>
                <a:cubicBezTo>
                  <a:pt x="26323" y="28532"/>
                  <a:pt x="26483" y="28560"/>
                  <a:pt x="26612" y="28560"/>
                </a:cubicBezTo>
                <a:cubicBezTo>
                  <a:pt x="26658" y="28560"/>
                  <a:pt x="26701" y="28557"/>
                  <a:pt x="26742" y="28547"/>
                </a:cubicBezTo>
                <a:cubicBezTo>
                  <a:pt x="28004" y="28238"/>
                  <a:pt x="29218" y="27892"/>
                  <a:pt x="30337" y="27214"/>
                </a:cubicBezTo>
                <a:cubicBezTo>
                  <a:pt x="31552" y="26475"/>
                  <a:pt x="32349" y="25582"/>
                  <a:pt x="32814" y="24380"/>
                </a:cubicBezTo>
                <a:cubicBezTo>
                  <a:pt x="33123" y="23558"/>
                  <a:pt x="32909" y="22749"/>
                  <a:pt x="32861" y="21939"/>
                </a:cubicBezTo>
                <a:cubicBezTo>
                  <a:pt x="32826" y="21368"/>
                  <a:pt x="33016" y="20749"/>
                  <a:pt x="32933" y="20237"/>
                </a:cubicBezTo>
                <a:cubicBezTo>
                  <a:pt x="32695" y="18748"/>
                  <a:pt x="32850" y="17260"/>
                  <a:pt x="32814" y="15784"/>
                </a:cubicBezTo>
                <a:cubicBezTo>
                  <a:pt x="32778" y="14057"/>
                  <a:pt x="32683" y="12307"/>
                  <a:pt x="32826" y="10557"/>
                </a:cubicBezTo>
                <a:cubicBezTo>
                  <a:pt x="32980" y="8771"/>
                  <a:pt x="33171" y="6937"/>
                  <a:pt x="32730" y="5139"/>
                </a:cubicBezTo>
                <a:cubicBezTo>
                  <a:pt x="32504" y="4235"/>
                  <a:pt x="32457" y="3258"/>
                  <a:pt x="32040" y="2425"/>
                </a:cubicBezTo>
                <a:cubicBezTo>
                  <a:pt x="31361" y="1068"/>
                  <a:pt x="29932" y="448"/>
                  <a:pt x="28325" y="186"/>
                </a:cubicBezTo>
                <a:cubicBezTo>
                  <a:pt x="27380" y="35"/>
                  <a:pt x="26431" y="0"/>
                  <a:pt x="25483" y="0"/>
                </a:cubicBezTo>
                <a:close/>
              </a:path>
            </a:pathLst>
          </a:custGeom>
          <a:solidFill>
            <a:srgbClr val="222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Project 1</a:t>
            </a:r>
            <a:endParaRPr sz="1300"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78" name="Google Shape;878;p30"/>
          <p:cNvSpPr/>
          <p:nvPr/>
        </p:nvSpPr>
        <p:spPr>
          <a:xfrm>
            <a:off x="5083666" y="1594625"/>
            <a:ext cx="931051" cy="699000"/>
          </a:xfrm>
          <a:custGeom>
            <a:avLst/>
            <a:gdLst/>
            <a:ahLst/>
            <a:cxnLst/>
            <a:rect l="l" t="t" r="r" b="b"/>
            <a:pathLst>
              <a:path w="33482" h="27960" extrusionOk="0">
                <a:moveTo>
                  <a:pt x="20977" y="924"/>
                </a:moveTo>
                <a:cubicBezTo>
                  <a:pt x="21827" y="924"/>
                  <a:pt x="22679" y="940"/>
                  <a:pt x="23527" y="1014"/>
                </a:cubicBezTo>
                <a:cubicBezTo>
                  <a:pt x="24378" y="1092"/>
                  <a:pt x="25233" y="1111"/>
                  <a:pt x="26090" y="1111"/>
                </a:cubicBezTo>
                <a:cubicBezTo>
                  <a:pt x="26672" y="1111"/>
                  <a:pt x="27255" y="1103"/>
                  <a:pt x="27838" y="1098"/>
                </a:cubicBezTo>
                <a:cubicBezTo>
                  <a:pt x="27848" y="1098"/>
                  <a:pt x="27859" y="1098"/>
                  <a:pt x="27869" y="1098"/>
                </a:cubicBezTo>
                <a:cubicBezTo>
                  <a:pt x="28925" y="1098"/>
                  <a:pt x="29716" y="1685"/>
                  <a:pt x="30612" y="2026"/>
                </a:cubicBezTo>
                <a:cubicBezTo>
                  <a:pt x="32362" y="2693"/>
                  <a:pt x="32552" y="4039"/>
                  <a:pt x="32576" y="5467"/>
                </a:cubicBezTo>
                <a:cubicBezTo>
                  <a:pt x="32600" y="6682"/>
                  <a:pt x="32576" y="7908"/>
                  <a:pt x="32541" y="9123"/>
                </a:cubicBezTo>
                <a:cubicBezTo>
                  <a:pt x="32433" y="11885"/>
                  <a:pt x="32541" y="14671"/>
                  <a:pt x="32326" y="17421"/>
                </a:cubicBezTo>
                <a:cubicBezTo>
                  <a:pt x="32160" y="19707"/>
                  <a:pt x="32398" y="21993"/>
                  <a:pt x="32112" y="24255"/>
                </a:cubicBezTo>
                <a:cubicBezTo>
                  <a:pt x="32017" y="24994"/>
                  <a:pt x="31433" y="25684"/>
                  <a:pt x="30636" y="26101"/>
                </a:cubicBezTo>
                <a:cubicBezTo>
                  <a:pt x="29966" y="26464"/>
                  <a:pt x="29274" y="26781"/>
                  <a:pt x="28497" y="26781"/>
                </a:cubicBezTo>
                <a:cubicBezTo>
                  <a:pt x="28307" y="26781"/>
                  <a:pt x="28111" y="26762"/>
                  <a:pt x="27909" y="26720"/>
                </a:cubicBezTo>
                <a:cubicBezTo>
                  <a:pt x="26405" y="26720"/>
                  <a:pt x="24898" y="26712"/>
                  <a:pt x="23389" y="26712"/>
                </a:cubicBezTo>
                <a:cubicBezTo>
                  <a:pt x="22257" y="26712"/>
                  <a:pt x="21124" y="26717"/>
                  <a:pt x="19991" y="26732"/>
                </a:cubicBezTo>
                <a:cubicBezTo>
                  <a:pt x="18646" y="26744"/>
                  <a:pt x="17301" y="26851"/>
                  <a:pt x="15955" y="26922"/>
                </a:cubicBezTo>
                <a:cubicBezTo>
                  <a:pt x="13803" y="27050"/>
                  <a:pt x="11652" y="27292"/>
                  <a:pt x="9500" y="27292"/>
                </a:cubicBezTo>
                <a:cubicBezTo>
                  <a:pt x="9449" y="27292"/>
                  <a:pt x="9398" y="27292"/>
                  <a:pt x="9347" y="27291"/>
                </a:cubicBezTo>
                <a:cubicBezTo>
                  <a:pt x="7192" y="27291"/>
                  <a:pt x="4978" y="27161"/>
                  <a:pt x="3025" y="26196"/>
                </a:cubicBezTo>
                <a:cubicBezTo>
                  <a:pt x="2251" y="25815"/>
                  <a:pt x="1799" y="25089"/>
                  <a:pt x="1418" y="24315"/>
                </a:cubicBezTo>
                <a:cubicBezTo>
                  <a:pt x="572" y="22553"/>
                  <a:pt x="918" y="20707"/>
                  <a:pt x="918" y="18909"/>
                </a:cubicBezTo>
                <a:cubicBezTo>
                  <a:pt x="906" y="17016"/>
                  <a:pt x="941" y="15123"/>
                  <a:pt x="906" y="13242"/>
                </a:cubicBezTo>
                <a:cubicBezTo>
                  <a:pt x="882" y="12052"/>
                  <a:pt x="882" y="10849"/>
                  <a:pt x="858" y="9658"/>
                </a:cubicBezTo>
                <a:cubicBezTo>
                  <a:pt x="846" y="8623"/>
                  <a:pt x="667" y="7551"/>
                  <a:pt x="858" y="6551"/>
                </a:cubicBezTo>
                <a:cubicBezTo>
                  <a:pt x="1060" y="5467"/>
                  <a:pt x="608" y="4348"/>
                  <a:pt x="1334" y="3277"/>
                </a:cubicBezTo>
                <a:cubicBezTo>
                  <a:pt x="2096" y="2146"/>
                  <a:pt x="3192" y="1610"/>
                  <a:pt x="4537" y="1431"/>
                </a:cubicBezTo>
                <a:cubicBezTo>
                  <a:pt x="5766" y="1265"/>
                  <a:pt x="7026" y="1052"/>
                  <a:pt x="8260" y="1052"/>
                </a:cubicBezTo>
                <a:cubicBezTo>
                  <a:pt x="8532" y="1052"/>
                  <a:pt x="8804" y="1062"/>
                  <a:pt x="9073" y="1086"/>
                </a:cubicBezTo>
                <a:cubicBezTo>
                  <a:pt x="9417" y="1120"/>
                  <a:pt x="9759" y="1133"/>
                  <a:pt x="10100" y="1133"/>
                </a:cubicBezTo>
                <a:cubicBezTo>
                  <a:pt x="11305" y="1133"/>
                  <a:pt x="12495" y="967"/>
                  <a:pt x="13693" y="967"/>
                </a:cubicBezTo>
                <a:cubicBezTo>
                  <a:pt x="15072" y="967"/>
                  <a:pt x="16459" y="925"/>
                  <a:pt x="17841" y="925"/>
                </a:cubicBezTo>
                <a:cubicBezTo>
                  <a:pt x="18118" y="925"/>
                  <a:pt x="18394" y="927"/>
                  <a:pt x="18670" y="931"/>
                </a:cubicBezTo>
                <a:cubicBezTo>
                  <a:pt x="18805" y="932"/>
                  <a:pt x="18940" y="933"/>
                  <a:pt x="19075" y="933"/>
                </a:cubicBezTo>
                <a:cubicBezTo>
                  <a:pt x="19707" y="933"/>
                  <a:pt x="20341" y="924"/>
                  <a:pt x="20977" y="924"/>
                </a:cubicBezTo>
                <a:close/>
                <a:moveTo>
                  <a:pt x="19328" y="1"/>
                </a:moveTo>
                <a:cubicBezTo>
                  <a:pt x="19153" y="1"/>
                  <a:pt x="18977" y="5"/>
                  <a:pt x="18801" y="14"/>
                </a:cubicBezTo>
                <a:cubicBezTo>
                  <a:pt x="17967" y="62"/>
                  <a:pt x="17118" y="169"/>
                  <a:pt x="16284" y="169"/>
                </a:cubicBezTo>
                <a:cubicBezTo>
                  <a:pt x="16070" y="169"/>
                  <a:pt x="15857" y="162"/>
                  <a:pt x="15646" y="145"/>
                </a:cubicBezTo>
                <a:cubicBezTo>
                  <a:pt x="15203" y="107"/>
                  <a:pt x="14761" y="98"/>
                  <a:pt x="14318" y="98"/>
                </a:cubicBezTo>
                <a:cubicBezTo>
                  <a:pt x="13916" y="98"/>
                  <a:pt x="13515" y="106"/>
                  <a:pt x="13113" y="106"/>
                </a:cubicBezTo>
                <a:cubicBezTo>
                  <a:pt x="12561" y="106"/>
                  <a:pt x="12009" y="92"/>
                  <a:pt x="11455" y="26"/>
                </a:cubicBezTo>
                <a:cubicBezTo>
                  <a:pt x="11310" y="9"/>
                  <a:pt x="11164" y="2"/>
                  <a:pt x="11017" y="2"/>
                </a:cubicBezTo>
                <a:cubicBezTo>
                  <a:pt x="10340" y="2"/>
                  <a:pt x="9639" y="154"/>
                  <a:pt x="8954" y="193"/>
                </a:cubicBezTo>
                <a:cubicBezTo>
                  <a:pt x="6966" y="324"/>
                  <a:pt x="4989" y="395"/>
                  <a:pt x="3037" y="800"/>
                </a:cubicBezTo>
                <a:cubicBezTo>
                  <a:pt x="1751" y="1062"/>
                  <a:pt x="620" y="2157"/>
                  <a:pt x="358" y="3277"/>
                </a:cubicBezTo>
                <a:cubicBezTo>
                  <a:pt x="36" y="4610"/>
                  <a:pt x="144" y="5967"/>
                  <a:pt x="84" y="7313"/>
                </a:cubicBezTo>
                <a:cubicBezTo>
                  <a:pt x="1" y="8884"/>
                  <a:pt x="132" y="10468"/>
                  <a:pt x="156" y="12040"/>
                </a:cubicBezTo>
                <a:cubicBezTo>
                  <a:pt x="167" y="14040"/>
                  <a:pt x="132" y="16040"/>
                  <a:pt x="167" y="18028"/>
                </a:cubicBezTo>
                <a:cubicBezTo>
                  <a:pt x="203" y="19826"/>
                  <a:pt x="1" y="21624"/>
                  <a:pt x="358" y="23339"/>
                </a:cubicBezTo>
                <a:cubicBezTo>
                  <a:pt x="358" y="24815"/>
                  <a:pt x="1275" y="26625"/>
                  <a:pt x="2334" y="26994"/>
                </a:cubicBezTo>
                <a:cubicBezTo>
                  <a:pt x="3715" y="27470"/>
                  <a:pt x="5192" y="27732"/>
                  <a:pt x="6668" y="27863"/>
                </a:cubicBezTo>
                <a:cubicBezTo>
                  <a:pt x="7421" y="27934"/>
                  <a:pt x="8176" y="27959"/>
                  <a:pt x="8931" y="27959"/>
                </a:cubicBezTo>
                <a:cubicBezTo>
                  <a:pt x="10575" y="27959"/>
                  <a:pt x="12223" y="27840"/>
                  <a:pt x="13872" y="27815"/>
                </a:cubicBezTo>
                <a:cubicBezTo>
                  <a:pt x="17253" y="27756"/>
                  <a:pt x="20634" y="27744"/>
                  <a:pt x="24016" y="27708"/>
                </a:cubicBezTo>
                <a:cubicBezTo>
                  <a:pt x="24051" y="27708"/>
                  <a:pt x="24086" y="27708"/>
                  <a:pt x="24122" y="27708"/>
                </a:cubicBezTo>
                <a:cubicBezTo>
                  <a:pt x="25065" y="27708"/>
                  <a:pt x="26011" y="27789"/>
                  <a:pt x="26958" y="27789"/>
                </a:cubicBezTo>
                <a:cubicBezTo>
                  <a:pt x="27756" y="27789"/>
                  <a:pt x="28554" y="27731"/>
                  <a:pt x="29350" y="27518"/>
                </a:cubicBezTo>
                <a:cubicBezTo>
                  <a:pt x="30755" y="27149"/>
                  <a:pt x="31909" y="26565"/>
                  <a:pt x="32588" y="25398"/>
                </a:cubicBezTo>
                <a:cubicBezTo>
                  <a:pt x="33398" y="23993"/>
                  <a:pt x="32957" y="22422"/>
                  <a:pt x="33231" y="20957"/>
                </a:cubicBezTo>
                <a:cubicBezTo>
                  <a:pt x="33326" y="20493"/>
                  <a:pt x="33136" y="19993"/>
                  <a:pt x="33219" y="19541"/>
                </a:cubicBezTo>
                <a:cubicBezTo>
                  <a:pt x="33433" y="18493"/>
                  <a:pt x="33195" y="17433"/>
                  <a:pt x="33338" y="16397"/>
                </a:cubicBezTo>
                <a:cubicBezTo>
                  <a:pt x="33445" y="15683"/>
                  <a:pt x="33291" y="14969"/>
                  <a:pt x="33374" y="14254"/>
                </a:cubicBezTo>
                <a:cubicBezTo>
                  <a:pt x="33481" y="13445"/>
                  <a:pt x="33374" y="12611"/>
                  <a:pt x="33326" y="11790"/>
                </a:cubicBezTo>
                <a:cubicBezTo>
                  <a:pt x="33303" y="11159"/>
                  <a:pt x="33088" y="10516"/>
                  <a:pt x="33219" y="9920"/>
                </a:cubicBezTo>
                <a:cubicBezTo>
                  <a:pt x="33433" y="8825"/>
                  <a:pt x="33386" y="7730"/>
                  <a:pt x="33410" y="6646"/>
                </a:cubicBezTo>
                <a:cubicBezTo>
                  <a:pt x="33433" y="5944"/>
                  <a:pt x="33243" y="5241"/>
                  <a:pt x="33279" y="4539"/>
                </a:cubicBezTo>
                <a:cubicBezTo>
                  <a:pt x="33314" y="3789"/>
                  <a:pt x="33041" y="3146"/>
                  <a:pt x="32636" y="2538"/>
                </a:cubicBezTo>
                <a:cubicBezTo>
                  <a:pt x="32017" y="1574"/>
                  <a:pt x="31017" y="1014"/>
                  <a:pt x="29885" y="622"/>
                </a:cubicBezTo>
                <a:cubicBezTo>
                  <a:pt x="28976" y="309"/>
                  <a:pt x="28052" y="60"/>
                  <a:pt x="27091" y="60"/>
                </a:cubicBezTo>
                <a:cubicBezTo>
                  <a:pt x="26881" y="60"/>
                  <a:pt x="26670" y="72"/>
                  <a:pt x="26456" y="98"/>
                </a:cubicBezTo>
                <a:cubicBezTo>
                  <a:pt x="26051" y="146"/>
                  <a:pt x="25648" y="163"/>
                  <a:pt x="25245" y="163"/>
                </a:cubicBezTo>
                <a:cubicBezTo>
                  <a:pt x="24291" y="163"/>
                  <a:pt x="23344" y="68"/>
                  <a:pt x="22392" y="68"/>
                </a:cubicBezTo>
                <a:cubicBezTo>
                  <a:pt x="22259" y="68"/>
                  <a:pt x="22125" y="70"/>
                  <a:pt x="21992" y="74"/>
                </a:cubicBezTo>
                <a:cubicBezTo>
                  <a:pt x="21880" y="78"/>
                  <a:pt x="21768" y="79"/>
                  <a:pt x="21656" y="79"/>
                </a:cubicBezTo>
                <a:cubicBezTo>
                  <a:pt x="20882" y="79"/>
                  <a:pt x="20108" y="1"/>
                  <a:pt x="19328" y="1"/>
                </a:cubicBezTo>
                <a:close/>
              </a:path>
            </a:pathLst>
          </a:custGeom>
          <a:solidFill>
            <a:srgbClr val="222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79" name="Google Shape;879;p30"/>
          <p:cNvSpPr/>
          <p:nvPr/>
        </p:nvSpPr>
        <p:spPr>
          <a:xfrm>
            <a:off x="4092063" y="2316825"/>
            <a:ext cx="932024" cy="732375"/>
          </a:xfrm>
          <a:custGeom>
            <a:avLst/>
            <a:gdLst/>
            <a:ahLst/>
            <a:cxnLst/>
            <a:rect l="l" t="t" r="r" b="b"/>
            <a:pathLst>
              <a:path w="33517" h="29295" extrusionOk="0">
                <a:moveTo>
                  <a:pt x="18945" y="816"/>
                </a:moveTo>
                <a:cubicBezTo>
                  <a:pt x="19215" y="816"/>
                  <a:pt x="19484" y="821"/>
                  <a:pt x="19753" y="832"/>
                </a:cubicBezTo>
                <a:cubicBezTo>
                  <a:pt x="20293" y="858"/>
                  <a:pt x="20834" y="866"/>
                  <a:pt x="21375" y="866"/>
                </a:cubicBezTo>
                <a:cubicBezTo>
                  <a:pt x="22247" y="866"/>
                  <a:pt x="23119" y="845"/>
                  <a:pt x="23990" y="845"/>
                </a:cubicBezTo>
                <a:cubicBezTo>
                  <a:pt x="25078" y="845"/>
                  <a:pt x="26163" y="878"/>
                  <a:pt x="27242" y="1023"/>
                </a:cubicBezTo>
                <a:cubicBezTo>
                  <a:pt x="28325" y="1178"/>
                  <a:pt x="29480" y="1190"/>
                  <a:pt x="30409" y="1940"/>
                </a:cubicBezTo>
                <a:cubicBezTo>
                  <a:pt x="31504" y="2821"/>
                  <a:pt x="32040" y="3833"/>
                  <a:pt x="32016" y="5130"/>
                </a:cubicBezTo>
                <a:cubicBezTo>
                  <a:pt x="32016" y="5726"/>
                  <a:pt x="32124" y="6333"/>
                  <a:pt x="32231" y="6916"/>
                </a:cubicBezTo>
                <a:cubicBezTo>
                  <a:pt x="32445" y="8024"/>
                  <a:pt x="32314" y="9143"/>
                  <a:pt x="32290" y="10238"/>
                </a:cubicBezTo>
                <a:cubicBezTo>
                  <a:pt x="32255" y="12012"/>
                  <a:pt x="32231" y="13774"/>
                  <a:pt x="32433" y="15537"/>
                </a:cubicBezTo>
                <a:cubicBezTo>
                  <a:pt x="32481" y="15918"/>
                  <a:pt x="32302" y="16310"/>
                  <a:pt x="32374" y="16680"/>
                </a:cubicBezTo>
                <a:cubicBezTo>
                  <a:pt x="32600" y="17894"/>
                  <a:pt x="32350" y="19108"/>
                  <a:pt x="32374" y="20323"/>
                </a:cubicBezTo>
                <a:cubicBezTo>
                  <a:pt x="32397" y="21228"/>
                  <a:pt x="32135" y="22144"/>
                  <a:pt x="32207" y="23037"/>
                </a:cubicBezTo>
                <a:cubicBezTo>
                  <a:pt x="32278" y="24121"/>
                  <a:pt x="32100" y="25169"/>
                  <a:pt x="31778" y="26181"/>
                </a:cubicBezTo>
                <a:cubicBezTo>
                  <a:pt x="31576" y="26824"/>
                  <a:pt x="31088" y="27383"/>
                  <a:pt x="30207" y="27586"/>
                </a:cubicBezTo>
                <a:cubicBezTo>
                  <a:pt x="29635" y="27705"/>
                  <a:pt x="29207" y="28133"/>
                  <a:pt x="28623" y="28324"/>
                </a:cubicBezTo>
                <a:cubicBezTo>
                  <a:pt x="27647" y="28621"/>
                  <a:pt x="26635" y="28550"/>
                  <a:pt x="25647" y="28574"/>
                </a:cubicBezTo>
                <a:cubicBezTo>
                  <a:pt x="25427" y="28580"/>
                  <a:pt x="25207" y="28583"/>
                  <a:pt x="24987" y="28583"/>
                </a:cubicBezTo>
                <a:cubicBezTo>
                  <a:pt x="23920" y="28583"/>
                  <a:pt x="22853" y="28519"/>
                  <a:pt x="21785" y="28519"/>
                </a:cubicBezTo>
                <a:cubicBezTo>
                  <a:pt x="21477" y="28519"/>
                  <a:pt x="21169" y="28524"/>
                  <a:pt x="20860" y="28538"/>
                </a:cubicBezTo>
                <a:cubicBezTo>
                  <a:pt x="20354" y="28560"/>
                  <a:pt x="19848" y="28568"/>
                  <a:pt x="19342" y="28568"/>
                </a:cubicBezTo>
                <a:cubicBezTo>
                  <a:pt x="17895" y="28568"/>
                  <a:pt x="16449" y="28502"/>
                  <a:pt x="15002" y="28502"/>
                </a:cubicBezTo>
                <a:cubicBezTo>
                  <a:pt x="14915" y="28502"/>
                  <a:pt x="14828" y="28502"/>
                  <a:pt x="14742" y="28502"/>
                </a:cubicBezTo>
                <a:cubicBezTo>
                  <a:pt x="13081" y="28502"/>
                  <a:pt x="11428" y="28592"/>
                  <a:pt x="9777" y="28592"/>
                </a:cubicBezTo>
                <a:cubicBezTo>
                  <a:pt x="9538" y="28592"/>
                  <a:pt x="9300" y="28590"/>
                  <a:pt x="9061" y="28586"/>
                </a:cubicBezTo>
                <a:cubicBezTo>
                  <a:pt x="8938" y="28584"/>
                  <a:pt x="8816" y="28584"/>
                  <a:pt x="8693" y="28584"/>
                </a:cubicBezTo>
                <a:cubicBezTo>
                  <a:pt x="8475" y="28584"/>
                  <a:pt x="8257" y="28585"/>
                  <a:pt x="8039" y="28585"/>
                </a:cubicBezTo>
                <a:cubicBezTo>
                  <a:pt x="7300" y="28585"/>
                  <a:pt x="6561" y="28570"/>
                  <a:pt x="5811" y="28431"/>
                </a:cubicBezTo>
                <a:cubicBezTo>
                  <a:pt x="5073" y="28300"/>
                  <a:pt x="4251" y="28407"/>
                  <a:pt x="3525" y="28110"/>
                </a:cubicBezTo>
                <a:cubicBezTo>
                  <a:pt x="2072" y="27502"/>
                  <a:pt x="1858" y="26252"/>
                  <a:pt x="1584" y="25050"/>
                </a:cubicBezTo>
                <a:cubicBezTo>
                  <a:pt x="1179" y="23228"/>
                  <a:pt x="1143" y="21394"/>
                  <a:pt x="1096" y="19549"/>
                </a:cubicBezTo>
                <a:cubicBezTo>
                  <a:pt x="1048" y="18049"/>
                  <a:pt x="1001" y="16549"/>
                  <a:pt x="1036" y="15036"/>
                </a:cubicBezTo>
                <a:cubicBezTo>
                  <a:pt x="1096" y="12881"/>
                  <a:pt x="1191" y="10715"/>
                  <a:pt x="1310" y="8559"/>
                </a:cubicBezTo>
                <a:cubicBezTo>
                  <a:pt x="1394" y="7202"/>
                  <a:pt x="1215" y="5833"/>
                  <a:pt x="1691" y="4511"/>
                </a:cubicBezTo>
                <a:cubicBezTo>
                  <a:pt x="2120" y="3345"/>
                  <a:pt x="3072" y="2559"/>
                  <a:pt x="4299" y="2035"/>
                </a:cubicBezTo>
                <a:cubicBezTo>
                  <a:pt x="4890" y="1788"/>
                  <a:pt x="5433" y="1414"/>
                  <a:pt x="6120" y="1414"/>
                </a:cubicBezTo>
                <a:cubicBezTo>
                  <a:pt x="6194" y="1414"/>
                  <a:pt x="6269" y="1418"/>
                  <a:pt x="6347" y="1428"/>
                </a:cubicBezTo>
                <a:cubicBezTo>
                  <a:pt x="7496" y="1310"/>
                  <a:pt x="8588" y="927"/>
                  <a:pt x="9769" y="927"/>
                </a:cubicBezTo>
                <a:cubicBezTo>
                  <a:pt x="9787" y="927"/>
                  <a:pt x="9805" y="927"/>
                  <a:pt x="9823" y="928"/>
                </a:cubicBezTo>
                <a:cubicBezTo>
                  <a:pt x="10413" y="938"/>
                  <a:pt x="11004" y="943"/>
                  <a:pt x="11595" y="943"/>
                </a:cubicBezTo>
                <a:cubicBezTo>
                  <a:pt x="12951" y="943"/>
                  <a:pt x="14310" y="920"/>
                  <a:pt x="15669" y="904"/>
                </a:cubicBezTo>
                <a:cubicBezTo>
                  <a:pt x="16758" y="894"/>
                  <a:pt x="17854" y="816"/>
                  <a:pt x="18945" y="816"/>
                </a:cubicBezTo>
                <a:close/>
                <a:moveTo>
                  <a:pt x="19791" y="0"/>
                </a:moveTo>
                <a:cubicBezTo>
                  <a:pt x="19180" y="0"/>
                  <a:pt x="18574" y="23"/>
                  <a:pt x="17979" y="70"/>
                </a:cubicBezTo>
                <a:cubicBezTo>
                  <a:pt x="17554" y="106"/>
                  <a:pt x="17131" y="118"/>
                  <a:pt x="16709" y="118"/>
                </a:cubicBezTo>
                <a:cubicBezTo>
                  <a:pt x="15785" y="118"/>
                  <a:pt x="14867" y="60"/>
                  <a:pt x="13945" y="60"/>
                </a:cubicBezTo>
                <a:cubicBezTo>
                  <a:pt x="13580" y="60"/>
                  <a:pt x="13214" y="69"/>
                  <a:pt x="12847" y="94"/>
                </a:cubicBezTo>
                <a:cubicBezTo>
                  <a:pt x="12327" y="129"/>
                  <a:pt x="11800" y="135"/>
                  <a:pt x="11271" y="135"/>
                </a:cubicBezTo>
                <a:cubicBezTo>
                  <a:pt x="11024" y="135"/>
                  <a:pt x="10777" y="134"/>
                  <a:pt x="10530" y="134"/>
                </a:cubicBezTo>
                <a:cubicBezTo>
                  <a:pt x="10047" y="134"/>
                  <a:pt x="9564" y="138"/>
                  <a:pt x="9085" y="166"/>
                </a:cubicBezTo>
                <a:cubicBezTo>
                  <a:pt x="7811" y="249"/>
                  <a:pt x="6573" y="654"/>
                  <a:pt x="5311" y="797"/>
                </a:cubicBezTo>
                <a:cubicBezTo>
                  <a:pt x="3513" y="1011"/>
                  <a:pt x="2370" y="1904"/>
                  <a:pt x="1489" y="3130"/>
                </a:cubicBezTo>
                <a:cubicBezTo>
                  <a:pt x="786" y="4107"/>
                  <a:pt x="203" y="5142"/>
                  <a:pt x="393" y="6381"/>
                </a:cubicBezTo>
                <a:cubicBezTo>
                  <a:pt x="620" y="7928"/>
                  <a:pt x="346" y="9476"/>
                  <a:pt x="251" y="11024"/>
                </a:cubicBezTo>
                <a:cubicBezTo>
                  <a:pt x="215" y="11643"/>
                  <a:pt x="310" y="12250"/>
                  <a:pt x="203" y="12893"/>
                </a:cubicBezTo>
                <a:cubicBezTo>
                  <a:pt x="0" y="14167"/>
                  <a:pt x="108" y="15489"/>
                  <a:pt x="120" y="16799"/>
                </a:cubicBezTo>
                <a:cubicBezTo>
                  <a:pt x="120" y="17453"/>
                  <a:pt x="227" y="18108"/>
                  <a:pt x="191" y="18775"/>
                </a:cubicBezTo>
                <a:cubicBezTo>
                  <a:pt x="84" y="20370"/>
                  <a:pt x="179" y="21978"/>
                  <a:pt x="405" y="23573"/>
                </a:cubicBezTo>
                <a:cubicBezTo>
                  <a:pt x="536" y="24478"/>
                  <a:pt x="524" y="25431"/>
                  <a:pt x="977" y="26276"/>
                </a:cubicBezTo>
                <a:cubicBezTo>
                  <a:pt x="1953" y="28098"/>
                  <a:pt x="3477" y="29169"/>
                  <a:pt x="5882" y="29205"/>
                </a:cubicBezTo>
                <a:cubicBezTo>
                  <a:pt x="7109" y="29217"/>
                  <a:pt x="8335" y="29276"/>
                  <a:pt x="9561" y="29288"/>
                </a:cubicBezTo>
                <a:cubicBezTo>
                  <a:pt x="11085" y="29288"/>
                  <a:pt x="12609" y="29217"/>
                  <a:pt x="14133" y="29205"/>
                </a:cubicBezTo>
                <a:cubicBezTo>
                  <a:pt x="14907" y="29205"/>
                  <a:pt x="15693" y="29286"/>
                  <a:pt x="16465" y="29286"/>
                </a:cubicBezTo>
                <a:cubicBezTo>
                  <a:pt x="16762" y="29286"/>
                  <a:pt x="17057" y="29274"/>
                  <a:pt x="17348" y="29241"/>
                </a:cubicBezTo>
                <a:cubicBezTo>
                  <a:pt x="17589" y="29218"/>
                  <a:pt x="17829" y="29210"/>
                  <a:pt x="18069" y="29210"/>
                </a:cubicBezTo>
                <a:cubicBezTo>
                  <a:pt x="18559" y="29210"/>
                  <a:pt x="19046" y="29242"/>
                  <a:pt x="19533" y="29242"/>
                </a:cubicBezTo>
                <a:cubicBezTo>
                  <a:pt x="19792" y="29242"/>
                  <a:pt x="20052" y="29233"/>
                  <a:pt x="20313" y="29205"/>
                </a:cubicBezTo>
                <a:cubicBezTo>
                  <a:pt x="20481" y="29189"/>
                  <a:pt x="20651" y="29183"/>
                  <a:pt x="20821" y="29183"/>
                </a:cubicBezTo>
                <a:cubicBezTo>
                  <a:pt x="21325" y="29183"/>
                  <a:pt x="21835" y="29235"/>
                  <a:pt x="22337" y="29235"/>
                </a:cubicBezTo>
                <a:cubicBezTo>
                  <a:pt x="22433" y="29235"/>
                  <a:pt x="22528" y="29233"/>
                  <a:pt x="22622" y="29229"/>
                </a:cubicBezTo>
                <a:cubicBezTo>
                  <a:pt x="22766" y="29223"/>
                  <a:pt x="22910" y="29220"/>
                  <a:pt x="23053" y="29220"/>
                </a:cubicBezTo>
                <a:cubicBezTo>
                  <a:pt x="23822" y="29220"/>
                  <a:pt x="24582" y="29294"/>
                  <a:pt x="25350" y="29294"/>
                </a:cubicBezTo>
                <a:cubicBezTo>
                  <a:pt x="25551" y="29294"/>
                  <a:pt x="25753" y="29289"/>
                  <a:pt x="25956" y="29276"/>
                </a:cubicBezTo>
                <a:cubicBezTo>
                  <a:pt x="26612" y="29236"/>
                  <a:pt x="27286" y="29161"/>
                  <a:pt x="27961" y="29161"/>
                </a:cubicBezTo>
                <a:cubicBezTo>
                  <a:pt x="28083" y="29161"/>
                  <a:pt x="28204" y="29164"/>
                  <a:pt x="28325" y="29169"/>
                </a:cubicBezTo>
                <a:cubicBezTo>
                  <a:pt x="28353" y="29171"/>
                  <a:pt x="28381" y="29171"/>
                  <a:pt x="28408" y="29171"/>
                </a:cubicBezTo>
                <a:cubicBezTo>
                  <a:pt x="29019" y="29171"/>
                  <a:pt x="29578" y="28802"/>
                  <a:pt x="30159" y="28586"/>
                </a:cubicBezTo>
                <a:cubicBezTo>
                  <a:pt x="31278" y="28169"/>
                  <a:pt x="32005" y="27455"/>
                  <a:pt x="32469" y="26538"/>
                </a:cubicBezTo>
                <a:cubicBezTo>
                  <a:pt x="33445" y="24645"/>
                  <a:pt x="33302" y="22597"/>
                  <a:pt x="33362" y="20609"/>
                </a:cubicBezTo>
                <a:cubicBezTo>
                  <a:pt x="33409" y="18989"/>
                  <a:pt x="33207" y="17370"/>
                  <a:pt x="33195" y="15763"/>
                </a:cubicBezTo>
                <a:cubicBezTo>
                  <a:pt x="33171" y="14167"/>
                  <a:pt x="33374" y="12560"/>
                  <a:pt x="33243" y="10965"/>
                </a:cubicBezTo>
                <a:cubicBezTo>
                  <a:pt x="33088" y="9143"/>
                  <a:pt x="33517" y="7297"/>
                  <a:pt x="32933" y="5500"/>
                </a:cubicBezTo>
                <a:cubicBezTo>
                  <a:pt x="32886" y="5119"/>
                  <a:pt x="32886" y="4726"/>
                  <a:pt x="32790" y="4357"/>
                </a:cubicBezTo>
                <a:cubicBezTo>
                  <a:pt x="32409" y="3011"/>
                  <a:pt x="32005" y="1618"/>
                  <a:pt x="30409" y="999"/>
                </a:cubicBezTo>
                <a:cubicBezTo>
                  <a:pt x="28695" y="320"/>
                  <a:pt x="26825" y="332"/>
                  <a:pt x="25004" y="189"/>
                </a:cubicBezTo>
                <a:cubicBezTo>
                  <a:pt x="24828" y="176"/>
                  <a:pt x="24651" y="172"/>
                  <a:pt x="24473" y="172"/>
                </a:cubicBezTo>
                <a:cubicBezTo>
                  <a:pt x="24093" y="172"/>
                  <a:pt x="23708" y="192"/>
                  <a:pt x="23327" y="192"/>
                </a:cubicBezTo>
                <a:cubicBezTo>
                  <a:pt x="23074" y="192"/>
                  <a:pt x="22823" y="183"/>
                  <a:pt x="22575" y="154"/>
                </a:cubicBezTo>
                <a:cubicBezTo>
                  <a:pt x="21655" y="53"/>
                  <a:pt x="20719" y="0"/>
                  <a:pt x="19791" y="0"/>
                </a:cubicBezTo>
                <a:close/>
              </a:path>
            </a:pathLst>
          </a:custGeom>
          <a:solidFill>
            <a:srgbClr val="222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80" name="Google Shape;880;p30"/>
          <p:cNvSpPr/>
          <p:nvPr/>
        </p:nvSpPr>
        <p:spPr>
          <a:xfrm>
            <a:off x="3108079" y="1594850"/>
            <a:ext cx="930022" cy="695000"/>
          </a:xfrm>
          <a:custGeom>
            <a:avLst/>
            <a:gdLst/>
            <a:ahLst/>
            <a:cxnLst/>
            <a:rect l="l" t="t" r="r" b="b"/>
            <a:pathLst>
              <a:path w="33445" h="27800" extrusionOk="0">
                <a:moveTo>
                  <a:pt x="24530" y="773"/>
                </a:moveTo>
                <a:cubicBezTo>
                  <a:pt x="25266" y="773"/>
                  <a:pt x="26003" y="812"/>
                  <a:pt x="26742" y="922"/>
                </a:cubicBezTo>
                <a:cubicBezTo>
                  <a:pt x="26994" y="958"/>
                  <a:pt x="27250" y="965"/>
                  <a:pt x="27507" y="965"/>
                </a:cubicBezTo>
                <a:cubicBezTo>
                  <a:pt x="27671" y="965"/>
                  <a:pt x="27836" y="962"/>
                  <a:pt x="28000" y="962"/>
                </a:cubicBezTo>
                <a:cubicBezTo>
                  <a:pt x="28257" y="962"/>
                  <a:pt x="28513" y="969"/>
                  <a:pt x="28766" y="1005"/>
                </a:cubicBezTo>
                <a:cubicBezTo>
                  <a:pt x="29420" y="1101"/>
                  <a:pt x="30028" y="1363"/>
                  <a:pt x="30599" y="1672"/>
                </a:cubicBezTo>
                <a:cubicBezTo>
                  <a:pt x="32242" y="2577"/>
                  <a:pt x="32052" y="4137"/>
                  <a:pt x="32171" y="5458"/>
                </a:cubicBezTo>
                <a:cubicBezTo>
                  <a:pt x="32349" y="7649"/>
                  <a:pt x="32159" y="9864"/>
                  <a:pt x="32171" y="12066"/>
                </a:cubicBezTo>
                <a:cubicBezTo>
                  <a:pt x="32183" y="13471"/>
                  <a:pt x="32337" y="14864"/>
                  <a:pt x="32302" y="16269"/>
                </a:cubicBezTo>
                <a:cubicBezTo>
                  <a:pt x="32242" y="18305"/>
                  <a:pt x="32754" y="20329"/>
                  <a:pt x="32468" y="22377"/>
                </a:cubicBezTo>
                <a:cubicBezTo>
                  <a:pt x="32135" y="24735"/>
                  <a:pt x="31492" y="26009"/>
                  <a:pt x="28611" y="26616"/>
                </a:cubicBezTo>
                <a:cubicBezTo>
                  <a:pt x="27745" y="26803"/>
                  <a:pt x="26831" y="26819"/>
                  <a:pt x="25922" y="26819"/>
                </a:cubicBezTo>
                <a:cubicBezTo>
                  <a:pt x="25730" y="26819"/>
                  <a:pt x="25539" y="26818"/>
                  <a:pt x="25349" y="26818"/>
                </a:cubicBezTo>
                <a:cubicBezTo>
                  <a:pt x="23777" y="26818"/>
                  <a:pt x="22217" y="26937"/>
                  <a:pt x="20646" y="26973"/>
                </a:cubicBezTo>
                <a:cubicBezTo>
                  <a:pt x="19300" y="27009"/>
                  <a:pt x="17955" y="27009"/>
                  <a:pt x="16609" y="27021"/>
                </a:cubicBezTo>
                <a:cubicBezTo>
                  <a:pt x="14823" y="27044"/>
                  <a:pt x="13026" y="27021"/>
                  <a:pt x="11240" y="27104"/>
                </a:cubicBezTo>
                <a:cubicBezTo>
                  <a:pt x="10488" y="27140"/>
                  <a:pt x="9737" y="27166"/>
                  <a:pt x="8989" y="27166"/>
                </a:cubicBezTo>
                <a:cubicBezTo>
                  <a:pt x="7061" y="27166"/>
                  <a:pt x="5155" y="26997"/>
                  <a:pt x="3310" y="26413"/>
                </a:cubicBezTo>
                <a:cubicBezTo>
                  <a:pt x="1977" y="25985"/>
                  <a:pt x="1441" y="24925"/>
                  <a:pt x="1215" y="23746"/>
                </a:cubicBezTo>
                <a:cubicBezTo>
                  <a:pt x="1107" y="23199"/>
                  <a:pt x="1048" y="22651"/>
                  <a:pt x="976" y="22091"/>
                </a:cubicBezTo>
                <a:lnTo>
                  <a:pt x="1012" y="22091"/>
                </a:lnTo>
                <a:cubicBezTo>
                  <a:pt x="1012" y="20186"/>
                  <a:pt x="929" y="18269"/>
                  <a:pt x="1036" y="16364"/>
                </a:cubicBezTo>
                <a:cubicBezTo>
                  <a:pt x="1155" y="14471"/>
                  <a:pt x="1000" y="12566"/>
                  <a:pt x="1167" y="10673"/>
                </a:cubicBezTo>
                <a:cubicBezTo>
                  <a:pt x="1286" y="9245"/>
                  <a:pt x="1346" y="7816"/>
                  <a:pt x="1334" y="6399"/>
                </a:cubicBezTo>
                <a:cubicBezTo>
                  <a:pt x="1322" y="5208"/>
                  <a:pt x="1667" y="4184"/>
                  <a:pt x="2108" y="3125"/>
                </a:cubicBezTo>
                <a:cubicBezTo>
                  <a:pt x="2536" y="2125"/>
                  <a:pt x="3572" y="1958"/>
                  <a:pt x="4465" y="1553"/>
                </a:cubicBezTo>
                <a:cubicBezTo>
                  <a:pt x="5005" y="1310"/>
                  <a:pt x="5556" y="1278"/>
                  <a:pt x="6107" y="1278"/>
                </a:cubicBezTo>
                <a:cubicBezTo>
                  <a:pt x="6310" y="1278"/>
                  <a:pt x="6513" y="1282"/>
                  <a:pt x="6716" y="1282"/>
                </a:cubicBezTo>
                <a:cubicBezTo>
                  <a:pt x="6935" y="1282"/>
                  <a:pt x="7153" y="1277"/>
                  <a:pt x="7370" y="1255"/>
                </a:cubicBezTo>
                <a:cubicBezTo>
                  <a:pt x="7994" y="1193"/>
                  <a:pt x="8619" y="1171"/>
                  <a:pt x="9242" y="1171"/>
                </a:cubicBezTo>
                <a:cubicBezTo>
                  <a:pt x="10391" y="1171"/>
                  <a:pt x="11538" y="1244"/>
                  <a:pt x="12680" y="1267"/>
                </a:cubicBezTo>
                <a:cubicBezTo>
                  <a:pt x="13377" y="1285"/>
                  <a:pt x="14076" y="1300"/>
                  <a:pt x="14774" y="1300"/>
                </a:cubicBezTo>
                <a:cubicBezTo>
                  <a:pt x="15472" y="1300"/>
                  <a:pt x="16169" y="1285"/>
                  <a:pt x="16859" y="1244"/>
                </a:cubicBezTo>
                <a:cubicBezTo>
                  <a:pt x="18240" y="1148"/>
                  <a:pt x="19634" y="1041"/>
                  <a:pt x="21015" y="946"/>
                </a:cubicBezTo>
                <a:cubicBezTo>
                  <a:pt x="22185" y="873"/>
                  <a:pt x="23356" y="773"/>
                  <a:pt x="24530" y="773"/>
                </a:cubicBezTo>
                <a:close/>
                <a:moveTo>
                  <a:pt x="26357" y="0"/>
                </a:moveTo>
                <a:cubicBezTo>
                  <a:pt x="25402" y="0"/>
                  <a:pt x="24444" y="54"/>
                  <a:pt x="23491" y="65"/>
                </a:cubicBezTo>
                <a:cubicBezTo>
                  <a:pt x="22073" y="76"/>
                  <a:pt x="20655" y="198"/>
                  <a:pt x="19246" y="198"/>
                </a:cubicBezTo>
                <a:cubicBezTo>
                  <a:pt x="19129" y="198"/>
                  <a:pt x="19012" y="198"/>
                  <a:pt x="18895" y="196"/>
                </a:cubicBezTo>
                <a:cubicBezTo>
                  <a:pt x="18827" y="195"/>
                  <a:pt x="18760" y="195"/>
                  <a:pt x="18692" y="195"/>
                </a:cubicBezTo>
                <a:cubicBezTo>
                  <a:pt x="17167" y="195"/>
                  <a:pt x="15673" y="320"/>
                  <a:pt x="14169" y="446"/>
                </a:cubicBezTo>
                <a:cubicBezTo>
                  <a:pt x="13161" y="528"/>
                  <a:pt x="12146" y="597"/>
                  <a:pt x="11135" y="597"/>
                </a:cubicBezTo>
                <a:cubicBezTo>
                  <a:pt x="10832" y="597"/>
                  <a:pt x="10529" y="591"/>
                  <a:pt x="10228" y="577"/>
                </a:cubicBezTo>
                <a:cubicBezTo>
                  <a:pt x="9583" y="546"/>
                  <a:pt x="8942" y="530"/>
                  <a:pt x="8302" y="530"/>
                </a:cubicBezTo>
                <a:cubicBezTo>
                  <a:pt x="7228" y="530"/>
                  <a:pt x="6158" y="575"/>
                  <a:pt x="5084" y="672"/>
                </a:cubicBezTo>
                <a:cubicBezTo>
                  <a:pt x="3417" y="827"/>
                  <a:pt x="2119" y="1482"/>
                  <a:pt x="1191" y="2672"/>
                </a:cubicBezTo>
                <a:cubicBezTo>
                  <a:pt x="333" y="3791"/>
                  <a:pt x="322" y="5101"/>
                  <a:pt x="322" y="6399"/>
                </a:cubicBezTo>
                <a:cubicBezTo>
                  <a:pt x="310" y="8078"/>
                  <a:pt x="310" y="9745"/>
                  <a:pt x="286" y="11411"/>
                </a:cubicBezTo>
                <a:cubicBezTo>
                  <a:pt x="262" y="13567"/>
                  <a:pt x="274" y="15733"/>
                  <a:pt x="191" y="17888"/>
                </a:cubicBezTo>
                <a:cubicBezTo>
                  <a:pt x="95" y="20079"/>
                  <a:pt x="0" y="22270"/>
                  <a:pt x="572" y="24413"/>
                </a:cubicBezTo>
                <a:cubicBezTo>
                  <a:pt x="750" y="25104"/>
                  <a:pt x="976" y="25806"/>
                  <a:pt x="1643" y="26330"/>
                </a:cubicBezTo>
                <a:cubicBezTo>
                  <a:pt x="3274" y="27616"/>
                  <a:pt x="5334" y="27592"/>
                  <a:pt x="7299" y="27759"/>
                </a:cubicBezTo>
                <a:cubicBezTo>
                  <a:pt x="7653" y="27788"/>
                  <a:pt x="8010" y="27799"/>
                  <a:pt x="8369" y="27799"/>
                </a:cubicBezTo>
                <a:cubicBezTo>
                  <a:pt x="9458" y="27799"/>
                  <a:pt x="10564" y="27696"/>
                  <a:pt x="11656" y="27687"/>
                </a:cubicBezTo>
                <a:cubicBezTo>
                  <a:pt x="12104" y="27682"/>
                  <a:pt x="12552" y="27680"/>
                  <a:pt x="13000" y="27680"/>
                </a:cubicBezTo>
                <a:cubicBezTo>
                  <a:pt x="14224" y="27680"/>
                  <a:pt x="15449" y="27694"/>
                  <a:pt x="16677" y="27694"/>
                </a:cubicBezTo>
                <a:cubicBezTo>
                  <a:pt x="17126" y="27694"/>
                  <a:pt x="17576" y="27692"/>
                  <a:pt x="18026" y="27687"/>
                </a:cubicBezTo>
                <a:cubicBezTo>
                  <a:pt x="20467" y="27652"/>
                  <a:pt x="22920" y="27533"/>
                  <a:pt x="25372" y="27521"/>
                </a:cubicBezTo>
                <a:cubicBezTo>
                  <a:pt x="26718" y="27521"/>
                  <a:pt x="28039" y="27449"/>
                  <a:pt x="29373" y="27235"/>
                </a:cubicBezTo>
                <a:cubicBezTo>
                  <a:pt x="30468" y="27056"/>
                  <a:pt x="31456" y="26747"/>
                  <a:pt x="32159" y="25937"/>
                </a:cubicBezTo>
                <a:cubicBezTo>
                  <a:pt x="32564" y="25485"/>
                  <a:pt x="32718" y="24937"/>
                  <a:pt x="32873" y="24389"/>
                </a:cubicBezTo>
                <a:cubicBezTo>
                  <a:pt x="32969" y="24068"/>
                  <a:pt x="33445" y="23782"/>
                  <a:pt x="33266" y="23496"/>
                </a:cubicBezTo>
                <a:cubicBezTo>
                  <a:pt x="32897" y="22913"/>
                  <a:pt x="33266" y="22365"/>
                  <a:pt x="33326" y="21865"/>
                </a:cubicBezTo>
                <a:cubicBezTo>
                  <a:pt x="33433" y="20805"/>
                  <a:pt x="33326" y="19758"/>
                  <a:pt x="33302" y="18722"/>
                </a:cubicBezTo>
                <a:cubicBezTo>
                  <a:pt x="33278" y="17984"/>
                  <a:pt x="33016" y="17222"/>
                  <a:pt x="33076" y="16484"/>
                </a:cubicBezTo>
                <a:cubicBezTo>
                  <a:pt x="33147" y="15686"/>
                  <a:pt x="33076" y="14888"/>
                  <a:pt x="33076" y="14090"/>
                </a:cubicBezTo>
                <a:cubicBezTo>
                  <a:pt x="33099" y="11150"/>
                  <a:pt x="32909" y="8197"/>
                  <a:pt x="33004" y="5196"/>
                </a:cubicBezTo>
                <a:cubicBezTo>
                  <a:pt x="32957" y="4804"/>
                  <a:pt x="32897" y="4363"/>
                  <a:pt x="32838" y="3911"/>
                </a:cubicBezTo>
                <a:cubicBezTo>
                  <a:pt x="32576" y="1886"/>
                  <a:pt x="31456" y="839"/>
                  <a:pt x="29551" y="339"/>
                </a:cubicBezTo>
                <a:cubicBezTo>
                  <a:pt x="28499" y="68"/>
                  <a:pt x="27430" y="0"/>
                  <a:pt x="26357" y="0"/>
                </a:cubicBezTo>
                <a:close/>
              </a:path>
            </a:pathLst>
          </a:custGeom>
          <a:solidFill>
            <a:srgbClr val="222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81" name="Google Shape;881;p30"/>
          <p:cNvSpPr/>
          <p:nvPr/>
        </p:nvSpPr>
        <p:spPr>
          <a:xfrm>
            <a:off x="4095038" y="1596125"/>
            <a:ext cx="934999" cy="682525"/>
          </a:xfrm>
          <a:custGeom>
            <a:avLst/>
            <a:gdLst/>
            <a:ahLst/>
            <a:cxnLst/>
            <a:rect l="l" t="t" r="r" b="b"/>
            <a:pathLst>
              <a:path w="33624" h="27301" extrusionOk="0">
                <a:moveTo>
                  <a:pt x="20904" y="788"/>
                </a:moveTo>
                <a:cubicBezTo>
                  <a:pt x="21255" y="788"/>
                  <a:pt x="21606" y="791"/>
                  <a:pt x="21956" y="800"/>
                </a:cubicBezTo>
                <a:cubicBezTo>
                  <a:pt x="24135" y="859"/>
                  <a:pt x="26313" y="954"/>
                  <a:pt x="28469" y="1204"/>
                </a:cubicBezTo>
                <a:cubicBezTo>
                  <a:pt x="30814" y="1478"/>
                  <a:pt x="32779" y="3002"/>
                  <a:pt x="32588" y="5538"/>
                </a:cubicBezTo>
                <a:cubicBezTo>
                  <a:pt x="32433" y="7598"/>
                  <a:pt x="32505" y="9670"/>
                  <a:pt x="32493" y="11741"/>
                </a:cubicBezTo>
                <a:cubicBezTo>
                  <a:pt x="32481" y="13301"/>
                  <a:pt x="32517" y="14873"/>
                  <a:pt x="32481" y="16433"/>
                </a:cubicBezTo>
                <a:cubicBezTo>
                  <a:pt x="32433" y="18087"/>
                  <a:pt x="32338" y="19742"/>
                  <a:pt x="32219" y="21397"/>
                </a:cubicBezTo>
                <a:cubicBezTo>
                  <a:pt x="32171" y="22195"/>
                  <a:pt x="32279" y="23005"/>
                  <a:pt x="31933" y="23779"/>
                </a:cubicBezTo>
                <a:cubicBezTo>
                  <a:pt x="31409" y="24981"/>
                  <a:pt x="30528" y="25838"/>
                  <a:pt x="29052" y="26112"/>
                </a:cubicBezTo>
                <a:cubicBezTo>
                  <a:pt x="27857" y="26344"/>
                  <a:pt x="26642" y="26543"/>
                  <a:pt x="25427" y="26543"/>
                </a:cubicBezTo>
                <a:cubicBezTo>
                  <a:pt x="25020" y="26543"/>
                  <a:pt x="24613" y="26520"/>
                  <a:pt x="24206" y="26469"/>
                </a:cubicBezTo>
                <a:cubicBezTo>
                  <a:pt x="23226" y="26343"/>
                  <a:pt x="22246" y="26304"/>
                  <a:pt x="21268" y="26304"/>
                </a:cubicBezTo>
                <a:cubicBezTo>
                  <a:pt x="20404" y="26304"/>
                  <a:pt x="19541" y="26334"/>
                  <a:pt x="18682" y="26362"/>
                </a:cubicBezTo>
                <a:cubicBezTo>
                  <a:pt x="17193" y="26422"/>
                  <a:pt x="15705" y="26398"/>
                  <a:pt x="14217" y="26410"/>
                </a:cubicBezTo>
                <a:cubicBezTo>
                  <a:pt x="13252" y="26410"/>
                  <a:pt x="12288" y="26469"/>
                  <a:pt x="11324" y="26493"/>
                </a:cubicBezTo>
                <a:cubicBezTo>
                  <a:pt x="10459" y="26512"/>
                  <a:pt x="9591" y="26534"/>
                  <a:pt x="8723" y="26534"/>
                </a:cubicBezTo>
                <a:cubicBezTo>
                  <a:pt x="7918" y="26534"/>
                  <a:pt x="7113" y="26515"/>
                  <a:pt x="6311" y="26458"/>
                </a:cubicBezTo>
                <a:cubicBezTo>
                  <a:pt x="5406" y="26398"/>
                  <a:pt x="4489" y="26339"/>
                  <a:pt x="3703" y="25898"/>
                </a:cubicBezTo>
                <a:cubicBezTo>
                  <a:pt x="2763" y="25362"/>
                  <a:pt x="2358" y="24481"/>
                  <a:pt x="1941" y="23612"/>
                </a:cubicBezTo>
                <a:cubicBezTo>
                  <a:pt x="1382" y="22409"/>
                  <a:pt x="1406" y="21124"/>
                  <a:pt x="1156" y="20076"/>
                </a:cubicBezTo>
                <a:cubicBezTo>
                  <a:pt x="989" y="17385"/>
                  <a:pt x="1298" y="14920"/>
                  <a:pt x="1334" y="12432"/>
                </a:cubicBezTo>
                <a:cubicBezTo>
                  <a:pt x="1358" y="11337"/>
                  <a:pt x="1417" y="10217"/>
                  <a:pt x="1156" y="9122"/>
                </a:cubicBezTo>
                <a:cubicBezTo>
                  <a:pt x="822" y="7812"/>
                  <a:pt x="953" y="6515"/>
                  <a:pt x="1179" y="5205"/>
                </a:cubicBezTo>
                <a:cubicBezTo>
                  <a:pt x="1298" y="4514"/>
                  <a:pt x="1417" y="3800"/>
                  <a:pt x="1656" y="3193"/>
                </a:cubicBezTo>
                <a:cubicBezTo>
                  <a:pt x="2001" y="2324"/>
                  <a:pt x="2822" y="1705"/>
                  <a:pt x="3906" y="1443"/>
                </a:cubicBezTo>
                <a:cubicBezTo>
                  <a:pt x="6144" y="895"/>
                  <a:pt x="8430" y="931"/>
                  <a:pt x="10704" y="895"/>
                </a:cubicBezTo>
                <a:cubicBezTo>
                  <a:pt x="11338" y="882"/>
                  <a:pt x="11971" y="879"/>
                  <a:pt x="12603" y="879"/>
                </a:cubicBezTo>
                <a:cubicBezTo>
                  <a:pt x="13474" y="879"/>
                  <a:pt x="14344" y="886"/>
                  <a:pt x="15213" y="886"/>
                </a:cubicBezTo>
                <a:cubicBezTo>
                  <a:pt x="15488" y="886"/>
                  <a:pt x="15763" y="885"/>
                  <a:pt x="16038" y="883"/>
                </a:cubicBezTo>
                <a:cubicBezTo>
                  <a:pt x="17662" y="863"/>
                  <a:pt x="19286" y="788"/>
                  <a:pt x="20904" y="788"/>
                </a:cubicBezTo>
                <a:close/>
                <a:moveTo>
                  <a:pt x="19345" y="0"/>
                </a:moveTo>
                <a:cubicBezTo>
                  <a:pt x="18300" y="0"/>
                  <a:pt x="17256" y="30"/>
                  <a:pt x="16217" y="85"/>
                </a:cubicBezTo>
                <a:cubicBezTo>
                  <a:pt x="15550" y="120"/>
                  <a:pt x="14883" y="128"/>
                  <a:pt x="14216" y="128"/>
                </a:cubicBezTo>
                <a:cubicBezTo>
                  <a:pt x="13651" y="128"/>
                  <a:pt x="13085" y="122"/>
                  <a:pt x="12519" y="122"/>
                </a:cubicBezTo>
                <a:cubicBezTo>
                  <a:pt x="12144" y="122"/>
                  <a:pt x="11770" y="125"/>
                  <a:pt x="11395" y="133"/>
                </a:cubicBezTo>
                <a:cubicBezTo>
                  <a:pt x="9014" y="181"/>
                  <a:pt x="6632" y="157"/>
                  <a:pt x="4287" y="645"/>
                </a:cubicBezTo>
                <a:cubicBezTo>
                  <a:pt x="3418" y="823"/>
                  <a:pt x="2513" y="1050"/>
                  <a:pt x="1941" y="1657"/>
                </a:cubicBezTo>
                <a:cubicBezTo>
                  <a:pt x="1013" y="2633"/>
                  <a:pt x="286" y="3705"/>
                  <a:pt x="203" y="5098"/>
                </a:cubicBezTo>
                <a:cubicBezTo>
                  <a:pt x="120" y="6467"/>
                  <a:pt x="36" y="7824"/>
                  <a:pt x="60" y="9194"/>
                </a:cubicBezTo>
                <a:cubicBezTo>
                  <a:pt x="84" y="10003"/>
                  <a:pt x="251" y="10825"/>
                  <a:pt x="167" y="11622"/>
                </a:cubicBezTo>
                <a:cubicBezTo>
                  <a:pt x="1" y="13182"/>
                  <a:pt x="239" y="14718"/>
                  <a:pt x="120" y="16278"/>
                </a:cubicBezTo>
                <a:cubicBezTo>
                  <a:pt x="72" y="17087"/>
                  <a:pt x="263" y="17909"/>
                  <a:pt x="215" y="18719"/>
                </a:cubicBezTo>
                <a:cubicBezTo>
                  <a:pt x="144" y="20088"/>
                  <a:pt x="286" y="21433"/>
                  <a:pt x="620" y="22743"/>
                </a:cubicBezTo>
                <a:cubicBezTo>
                  <a:pt x="882" y="23779"/>
                  <a:pt x="1132" y="24874"/>
                  <a:pt x="2096" y="25636"/>
                </a:cubicBezTo>
                <a:cubicBezTo>
                  <a:pt x="3435" y="26696"/>
                  <a:pt x="5004" y="27118"/>
                  <a:pt x="6773" y="27118"/>
                </a:cubicBezTo>
                <a:cubicBezTo>
                  <a:pt x="6892" y="27118"/>
                  <a:pt x="7012" y="27116"/>
                  <a:pt x="7132" y="27112"/>
                </a:cubicBezTo>
                <a:cubicBezTo>
                  <a:pt x="7485" y="27104"/>
                  <a:pt x="7839" y="27101"/>
                  <a:pt x="8192" y="27101"/>
                </a:cubicBezTo>
                <a:cubicBezTo>
                  <a:pt x="9443" y="27101"/>
                  <a:pt x="10696" y="27141"/>
                  <a:pt x="11947" y="27141"/>
                </a:cubicBezTo>
                <a:cubicBezTo>
                  <a:pt x="12371" y="27141"/>
                  <a:pt x="12794" y="27137"/>
                  <a:pt x="13217" y="27124"/>
                </a:cubicBezTo>
                <a:cubicBezTo>
                  <a:pt x="14052" y="27101"/>
                  <a:pt x="14886" y="27091"/>
                  <a:pt x="15718" y="27091"/>
                </a:cubicBezTo>
                <a:cubicBezTo>
                  <a:pt x="17483" y="27091"/>
                  <a:pt x="19244" y="27139"/>
                  <a:pt x="21015" y="27220"/>
                </a:cubicBezTo>
                <a:cubicBezTo>
                  <a:pt x="21947" y="27262"/>
                  <a:pt x="22882" y="27274"/>
                  <a:pt x="23845" y="27274"/>
                </a:cubicBezTo>
                <a:cubicBezTo>
                  <a:pt x="25342" y="27274"/>
                  <a:pt x="26906" y="27243"/>
                  <a:pt x="28623" y="27243"/>
                </a:cubicBezTo>
                <a:cubicBezTo>
                  <a:pt x="28741" y="27283"/>
                  <a:pt x="28861" y="27300"/>
                  <a:pt x="28981" y="27300"/>
                </a:cubicBezTo>
                <a:cubicBezTo>
                  <a:pt x="29699" y="27300"/>
                  <a:pt x="30454" y="26670"/>
                  <a:pt x="31147" y="26231"/>
                </a:cubicBezTo>
                <a:cubicBezTo>
                  <a:pt x="32421" y="25398"/>
                  <a:pt x="32874" y="24041"/>
                  <a:pt x="32945" y="22648"/>
                </a:cubicBezTo>
                <a:cubicBezTo>
                  <a:pt x="33005" y="21302"/>
                  <a:pt x="32969" y="19957"/>
                  <a:pt x="32993" y="18611"/>
                </a:cubicBezTo>
                <a:cubicBezTo>
                  <a:pt x="33017" y="17611"/>
                  <a:pt x="33041" y="16599"/>
                  <a:pt x="33136" y="15611"/>
                </a:cubicBezTo>
                <a:cubicBezTo>
                  <a:pt x="33231" y="14611"/>
                  <a:pt x="33219" y="13611"/>
                  <a:pt x="33171" y="12623"/>
                </a:cubicBezTo>
                <a:cubicBezTo>
                  <a:pt x="33136" y="11789"/>
                  <a:pt x="33302" y="10932"/>
                  <a:pt x="33195" y="10122"/>
                </a:cubicBezTo>
                <a:cubicBezTo>
                  <a:pt x="33029" y="9003"/>
                  <a:pt x="33279" y="7920"/>
                  <a:pt x="33183" y="6812"/>
                </a:cubicBezTo>
                <a:cubicBezTo>
                  <a:pt x="33076" y="5610"/>
                  <a:pt x="33624" y="4407"/>
                  <a:pt x="33017" y="3169"/>
                </a:cubicBezTo>
                <a:cubicBezTo>
                  <a:pt x="32362" y="1835"/>
                  <a:pt x="31266" y="1038"/>
                  <a:pt x="29814" y="585"/>
                </a:cubicBezTo>
                <a:cubicBezTo>
                  <a:pt x="29280" y="419"/>
                  <a:pt x="28713" y="394"/>
                  <a:pt x="28144" y="394"/>
                </a:cubicBezTo>
                <a:cubicBezTo>
                  <a:pt x="27903" y="394"/>
                  <a:pt x="27662" y="398"/>
                  <a:pt x="27423" y="398"/>
                </a:cubicBezTo>
                <a:cubicBezTo>
                  <a:pt x="27218" y="398"/>
                  <a:pt x="27014" y="395"/>
                  <a:pt x="26814" y="383"/>
                </a:cubicBezTo>
                <a:cubicBezTo>
                  <a:pt x="25325" y="276"/>
                  <a:pt x="23813" y="169"/>
                  <a:pt x="22313" y="85"/>
                </a:cubicBezTo>
                <a:cubicBezTo>
                  <a:pt x="21328" y="27"/>
                  <a:pt x="20336" y="0"/>
                  <a:pt x="19345" y="0"/>
                </a:cubicBezTo>
                <a:close/>
              </a:path>
            </a:pathLst>
          </a:custGeom>
          <a:solidFill>
            <a:srgbClr val="222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82" name="Google Shape;882;p30"/>
          <p:cNvSpPr/>
          <p:nvPr/>
        </p:nvSpPr>
        <p:spPr>
          <a:xfrm>
            <a:off x="5082359" y="2329425"/>
            <a:ext cx="942619" cy="716925"/>
          </a:xfrm>
          <a:custGeom>
            <a:avLst/>
            <a:gdLst/>
            <a:ahLst/>
            <a:cxnLst/>
            <a:rect l="l" t="t" r="r" b="b"/>
            <a:pathLst>
              <a:path w="33898" h="28677" extrusionOk="0">
                <a:moveTo>
                  <a:pt x="11396" y="665"/>
                </a:moveTo>
                <a:cubicBezTo>
                  <a:pt x="11557" y="665"/>
                  <a:pt x="11720" y="668"/>
                  <a:pt x="11883" y="674"/>
                </a:cubicBezTo>
                <a:cubicBezTo>
                  <a:pt x="13919" y="757"/>
                  <a:pt x="15966" y="828"/>
                  <a:pt x="18002" y="876"/>
                </a:cubicBezTo>
                <a:cubicBezTo>
                  <a:pt x="19074" y="900"/>
                  <a:pt x="20148" y="903"/>
                  <a:pt x="21223" y="903"/>
                </a:cubicBezTo>
                <a:cubicBezTo>
                  <a:pt x="21581" y="903"/>
                  <a:pt x="21939" y="902"/>
                  <a:pt x="22297" y="902"/>
                </a:cubicBezTo>
                <a:cubicBezTo>
                  <a:pt x="23014" y="902"/>
                  <a:pt x="23729" y="904"/>
                  <a:pt x="24444" y="912"/>
                </a:cubicBezTo>
                <a:cubicBezTo>
                  <a:pt x="26432" y="936"/>
                  <a:pt x="28420" y="1019"/>
                  <a:pt x="30385" y="1257"/>
                </a:cubicBezTo>
                <a:cubicBezTo>
                  <a:pt x="31325" y="1364"/>
                  <a:pt x="32195" y="2293"/>
                  <a:pt x="32385" y="3102"/>
                </a:cubicBezTo>
                <a:cubicBezTo>
                  <a:pt x="32552" y="3841"/>
                  <a:pt x="32790" y="4567"/>
                  <a:pt x="32826" y="5317"/>
                </a:cubicBezTo>
                <a:cubicBezTo>
                  <a:pt x="32873" y="6401"/>
                  <a:pt x="32873" y="7496"/>
                  <a:pt x="32909" y="8579"/>
                </a:cubicBezTo>
                <a:cubicBezTo>
                  <a:pt x="32957" y="10032"/>
                  <a:pt x="32873" y="11496"/>
                  <a:pt x="32909" y="12949"/>
                </a:cubicBezTo>
                <a:cubicBezTo>
                  <a:pt x="32933" y="14330"/>
                  <a:pt x="32897" y="15699"/>
                  <a:pt x="32897" y="17068"/>
                </a:cubicBezTo>
                <a:cubicBezTo>
                  <a:pt x="32885" y="18140"/>
                  <a:pt x="32790" y="19200"/>
                  <a:pt x="32742" y="20271"/>
                </a:cubicBezTo>
                <a:cubicBezTo>
                  <a:pt x="32683" y="21700"/>
                  <a:pt x="32576" y="23129"/>
                  <a:pt x="32576" y="24558"/>
                </a:cubicBezTo>
                <a:cubicBezTo>
                  <a:pt x="32576" y="25605"/>
                  <a:pt x="31278" y="27046"/>
                  <a:pt x="30135" y="27415"/>
                </a:cubicBezTo>
                <a:cubicBezTo>
                  <a:pt x="28937" y="27795"/>
                  <a:pt x="27717" y="27862"/>
                  <a:pt x="26497" y="27862"/>
                </a:cubicBezTo>
                <a:cubicBezTo>
                  <a:pt x="25923" y="27862"/>
                  <a:pt x="25349" y="27847"/>
                  <a:pt x="24777" y="27844"/>
                </a:cubicBezTo>
                <a:cubicBezTo>
                  <a:pt x="24692" y="27843"/>
                  <a:pt x="24608" y="27843"/>
                  <a:pt x="24523" y="27843"/>
                </a:cubicBezTo>
                <a:cubicBezTo>
                  <a:pt x="23268" y="27843"/>
                  <a:pt x="22024" y="27902"/>
                  <a:pt x="20778" y="27902"/>
                </a:cubicBezTo>
                <a:cubicBezTo>
                  <a:pt x="20373" y="27902"/>
                  <a:pt x="19968" y="27896"/>
                  <a:pt x="19562" y="27879"/>
                </a:cubicBezTo>
                <a:cubicBezTo>
                  <a:pt x="19062" y="27860"/>
                  <a:pt x="18562" y="27853"/>
                  <a:pt x="18062" y="27853"/>
                </a:cubicBezTo>
                <a:cubicBezTo>
                  <a:pt x="16444" y="27853"/>
                  <a:pt x="14826" y="27929"/>
                  <a:pt x="13208" y="27929"/>
                </a:cubicBezTo>
                <a:cubicBezTo>
                  <a:pt x="12171" y="27929"/>
                  <a:pt x="11134" y="27898"/>
                  <a:pt x="10097" y="27796"/>
                </a:cubicBezTo>
                <a:cubicBezTo>
                  <a:pt x="9699" y="27757"/>
                  <a:pt x="9297" y="27743"/>
                  <a:pt x="8894" y="27743"/>
                </a:cubicBezTo>
                <a:cubicBezTo>
                  <a:pt x="7934" y="27743"/>
                  <a:pt x="6962" y="27822"/>
                  <a:pt x="5996" y="27822"/>
                </a:cubicBezTo>
                <a:cubicBezTo>
                  <a:pt x="5779" y="27822"/>
                  <a:pt x="5562" y="27818"/>
                  <a:pt x="5346" y="27808"/>
                </a:cubicBezTo>
                <a:cubicBezTo>
                  <a:pt x="3596" y="27725"/>
                  <a:pt x="2179" y="26558"/>
                  <a:pt x="1655" y="25058"/>
                </a:cubicBezTo>
                <a:cubicBezTo>
                  <a:pt x="1488" y="24569"/>
                  <a:pt x="1143" y="24141"/>
                  <a:pt x="1072" y="23629"/>
                </a:cubicBezTo>
                <a:cubicBezTo>
                  <a:pt x="1012" y="23141"/>
                  <a:pt x="917" y="22653"/>
                  <a:pt x="834" y="22164"/>
                </a:cubicBezTo>
                <a:cubicBezTo>
                  <a:pt x="714" y="19902"/>
                  <a:pt x="703" y="17640"/>
                  <a:pt x="786" y="15378"/>
                </a:cubicBezTo>
                <a:cubicBezTo>
                  <a:pt x="845" y="13770"/>
                  <a:pt x="1000" y="12151"/>
                  <a:pt x="1072" y="10544"/>
                </a:cubicBezTo>
                <a:cubicBezTo>
                  <a:pt x="1179" y="8496"/>
                  <a:pt x="988" y="6448"/>
                  <a:pt x="1262" y="4400"/>
                </a:cubicBezTo>
                <a:cubicBezTo>
                  <a:pt x="1453" y="2888"/>
                  <a:pt x="2703" y="1376"/>
                  <a:pt x="4346" y="1340"/>
                </a:cubicBezTo>
                <a:cubicBezTo>
                  <a:pt x="6721" y="1285"/>
                  <a:pt x="9003" y="665"/>
                  <a:pt x="11396" y="665"/>
                </a:cubicBezTo>
                <a:close/>
                <a:moveTo>
                  <a:pt x="11826" y="1"/>
                </a:moveTo>
                <a:cubicBezTo>
                  <a:pt x="11350" y="1"/>
                  <a:pt x="10875" y="17"/>
                  <a:pt x="10406" y="66"/>
                </a:cubicBezTo>
                <a:cubicBezTo>
                  <a:pt x="8680" y="245"/>
                  <a:pt x="6941" y="245"/>
                  <a:pt x="5513" y="555"/>
                </a:cubicBezTo>
                <a:cubicBezTo>
                  <a:pt x="5488" y="554"/>
                  <a:pt x="5464" y="554"/>
                  <a:pt x="5440" y="554"/>
                </a:cubicBezTo>
                <a:cubicBezTo>
                  <a:pt x="4264" y="554"/>
                  <a:pt x="3425" y="836"/>
                  <a:pt x="2631" y="1186"/>
                </a:cubicBezTo>
                <a:cubicBezTo>
                  <a:pt x="1131" y="1852"/>
                  <a:pt x="536" y="3102"/>
                  <a:pt x="441" y="4448"/>
                </a:cubicBezTo>
                <a:cubicBezTo>
                  <a:pt x="274" y="6484"/>
                  <a:pt x="369" y="8532"/>
                  <a:pt x="310" y="10580"/>
                </a:cubicBezTo>
                <a:cubicBezTo>
                  <a:pt x="286" y="11854"/>
                  <a:pt x="179" y="13139"/>
                  <a:pt x="119" y="14413"/>
                </a:cubicBezTo>
                <a:cubicBezTo>
                  <a:pt x="60" y="15687"/>
                  <a:pt x="0" y="16949"/>
                  <a:pt x="0" y="18223"/>
                </a:cubicBezTo>
                <a:cubicBezTo>
                  <a:pt x="0" y="19176"/>
                  <a:pt x="83" y="20140"/>
                  <a:pt x="131" y="21093"/>
                </a:cubicBezTo>
                <a:cubicBezTo>
                  <a:pt x="179" y="22081"/>
                  <a:pt x="143" y="23069"/>
                  <a:pt x="476" y="24034"/>
                </a:cubicBezTo>
                <a:cubicBezTo>
                  <a:pt x="714" y="24688"/>
                  <a:pt x="976" y="25343"/>
                  <a:pt x="1369" y="25951"/>
                </a:cubicBezTo>
                <a:cubicBezTo>
                  <a:pt x="2203" y="27248"/>
                  <a:pt x="3262" y="28308"/>
                  <a:pt x="5048" y="28415"/>
                </a:cubicBezTo>
                <a:cubicBezTo>
                  <a:pt x="6846" y="28522"/>
                  <a:pt x="8656" y="28487"/>
                  <a:pt x="10466" y="28522"/>
                </a:cubicBezTo>
                <a:cubicBezTo>
                  <a:pt x="11981" y="28561"/>
                  <a:pt x="13504" y="28676"/>
                  <a:pt x="15022" y="28676"/>
                </a:cubicBezTo>
                <a:cubicBezTo>
                  <a:pt x="15388" y="28676"/>
                  <a:pt x="15755" y="28669"/>
                  <a:pt x="16121" y="28653"/>
                </a:cubicBezTo>
                <a:cubicBezTo>
                  <a:pt x="16620" y="28629"/>
                  <a:pt x="17117" y="28621"/>
                  <a:pt x="17613" y="28621"/>
                </a:cubicBezTo>
                <a:cubicBezTo>
                  <a:pt x="18447" y="28621"/>
                  <a:pt x="19278" y="28643"/>
                  <a:pt x="20109" y="28643"/>
                </a:cubicBezTo>
                <a:cubicBezTo>
                  <a:pt x="20224" y="28643"/>
                  <a:pt x="20340" y="28642"/>
                  <a:pt x="20455" y="28641"/>
                </a:cubicBezTo>
                <a:cubicBezTo>
                  <a:pt x="21288" y="28629"/>
                  <a:pt x="22122" y="28582"/>
                  <a:pt x="22955" y="28546"/>
                </a:cubicBezTo>
                <a:cubicBezTo>
                  <a:pt x="23250" y="28535"/>
                  <a:pt x="23545" y="28531"/>
                  <a:pt x="23842" y="28531"/>
                </a:cubicBezTo>
                <a:cubicBezTo>
                  <a:pt x="24480" y="28531"/>
                  <a:pt x="25123" y="28550"/>
                  <a:pt x="25765" y="28558"/>
                </a:cubicBezTo>
                <a:cubicBezTo>
                  <a:pt x="25959" y="28560"/>
                  <a:pt x="26152" y="28561"/>
                  <a:pt x="26345" y="28561"/>
                </a:cubicBezTo>
                <a:cubicBezTo>
                  <a:pt x="27539" y="28561"/>
                  <a:pt x="28718" y="28515"/>
                  <a:pt x="29897" y="28248"/>
                </a:cubicBezTo>
                <a:cubicBezTo>
                  <a:pt x="31183" y="27951"/>
                  <a:pt x="32266" y="27403"/>
                  <a:pt x="32826" y="26320"/>
                </a:cubicBezTo>
                <a:cubicBezTo>
                  <a:pt x="33135" y="25712"/>
                  <a:pt x="33230" y="24998"/>
                  <a:pt x="33338" y="24319"/>
                </a:cubicBezTo>
                <a:cubicBezTo>
                  <a:pt x="33731" y="21843"/>
                  <a:pt x="33576" y="19319"/>
                  <a:pt x="33778" y="16830"/>
                </a:cubicBezTo>
                <a:cubicBezTo>
                  <a:pt x="33897" y="15271"/>
                  <a:pt x="33861" y="13711"/>
                  <a:pt x="33790" y="12151"/>
                </a:cubicBezTo>
                <a:cubicBezTo>
                  <a:pt x="33659" y="9079"/>
                  <a:pt x="33850" y="5984"/>
                  <a:pt x="33421" y="2912"/>
                </a:cubicBezTo>
                <a:cubicBezTo>
                  <a:pt x="33314" y="2138"/>
                  <a:pt x="32016" y="888"/>
                  <a:pt x="31194" y="745"/>
                </a:cubicBezTo>
                <a:cubicBezTo>
                  <a:pt x="30278" y="590"/>
                  <a:pt x="29373" y="424"/>
                  <a:pt x="28432" y="388"/>
                </a:cubicBezTo>
                <a:cubicBezTo>
                  <a:pt x="27444" y="352"/>
                  <a:pt x="26468" y="305"/>
                  <a:pt x="25479" y="281"/>
                </a:cubicBezTo>
                <a:cubicBezTo>
                  <a:pt x="24998" y="281"/>
                  <a:pt x="24505" y="365"/>
                  <a:pt x="24022" y="365"/>
                </a:cubicBezTo>
                <a:cubicBezTo>
                  <a:pt x="23992" y="365"/>
                  <a:pt x="23962" y="365"/>
                  <a:pt x="23932" y="364"/>
                </a:cubicBezTo>
                <a:cubicBezTo>
                  <a:pt x="22467" y="328"/>
                  <a:pt x="21003" y="257"/>
                  <a:pt x="19538" y="209"/>
                </a:cubicBezTo>
                <a:cubicBezTo>
                  <a:pt x="17883" y="162"/>
                  <a:pt x="16228" y="114"/>
                  <a:pt x="14573" y="78"/>
                </a:cubicBezTo>
                <a:cubicBezTo>
                  <a:pt x="13665" y="63"/>
                  <a:pt x="12742" y="1"/>
                  <a:pt x="11826" y="1"/>
                </a:cubicBezTo>
                <a:close/>
              </a:path>
            </a:pathLst>
          </a:custGeom>
          <a:solidFill>
            <a:srgbClr val="222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83" name="Google Shape;883;p30"/>
          <p:cNvSpPr/>
          <p:nvPr/>
        </p:nvSpPr>
        <p:spPr>
          <a:xfrm>
            <a:off x="6094150" y="2331300"/>
            <a:ext cx="931023" cy="718550"/>
          </a:xfrm>
          <a:custGeom>
            <a:avLst/>
            <a:gdLst/>
            <a:ahLst/>
            <a:cxnLst/>
            <a:rect l="l" t="t" r="r" b="b"/>
            <a:pathLst>
              <a:path w="33481" h="28742" extrusionOk="0">
                <a:moveTo>
                  <a:pt x="13443" y="581"/>
                </a:moveTo>
                <a:cubicBezTo>
                  <a:pt x="14426" y="581"/>
                  <a:pt x="15415" y="694"/>
                  <a:pt x="16396" y="694"/>
                </a:cubicBezTo>
                <a:cubicBezTo>
                  <a:pt x="17348" y="694"/>
                  <a:pt x="18301" y="768"/>
                  <a:pt x="19257" y="768"/>
                </a:cubicBezTo>
                <a:cubicBezTo>
                  <a:pt x="19735" y="768"/>
                  <a:pt x="20213" y="749"/>
                  <a:pt x="20694" y="694"/>
                </a:cubicBezTo>
                <a:cubicBezTo>
                  <a:pt x="20787" y="684"/>
                  <a:pt x="20881" y="680"/>
                  <a:pt x="20975" y="680"/>
                </a:cubicBezTo>
                <a:cubicBezTo>
                  <a:pt x="21414" y="680"/>
                  <a:pt x="21861" y="768"/>
                  <a:pt x="22315" y="768"/>
                </a:cubicBezTo>
                <a:cubicBezTo>
                  <a:pt x="22358" y="768"/>
                  <a:pt x="22401" y="767"/>
                  <a:pt x="22444" y="765"/>
                </a:cubicBezTo>
                <a:cubicBezTo>
                  <a:pt x="23716" y="696"/>
                  <a:pt x="24998" y="641"/>
                  <a:pt x="26273" y="641"/>
                </a:cubicBezTo>
                <a:cubicBezTo>
                  <a:pt x="26956" y="641"/>
                  <a:pt x="27637" y="657"/>
                  <a:pt x="28314" y="694"/>
                </a:cubicBezTo>
                <a:cubicBezTo>
                  <a:pt x="29421" y="753"/>
                  <a:pt x="30766" y="718"/>
                  <a:pt x="31528" y="1575"/>
                </a:cubicBezTo>
                <a:cubicBezTo>
                  <a:pt x="32112" y="2242"/>
                  <a:pt x="32421" y="3123"/>
                  <a:pt x="32505" y="4004"/>
                </a:cubicBezTo>
                <a:cubicBezTo>
                  <a:pt x="32683" y="5825"/>
                  <a:pt x="32409" y="7647"/>
                  <a:pt x="32386" y="9469"/>
                </a:cubicBezTo>
                <a:cubicBezTo>
                  <a:pt x="32362" y="11505"/>
                  <a:pt x="32207" y="13529"/>
                  <a:pt x="32255" y="15565"/>
                </a:cubicBezTo>
                <a:cubicBezTo>
                  <a:pt x="32290" y="17196"/>
                  <a:pt x="31933" y="18839"/>
                  <a:pt x="32076" y="20446"/>
                </a:cubicBezTo>
                <a:cubicBezTo>
                  <a:pt x="32183" y="21554"/>
                  <a:pt x="31981" y="22637"/>
                  <a:pt x="32136" y="23732"/>
                </a:cubicBezTo>
                <a:cubicBezTo>
                  <a:pt x="32314" y="25102"/>
                  <a:pt x="31255" y="27257"/>
                  <a:pt x="29207" y="27650"/>
                </a:cubicBezTo>
                <a:cubicBezTo>
                  <a:pt x="27433" y="27995"/>
                  <a:pt x="25694" y="27983"/>
                  <a:pt x="23944" y="28066"/>
                </a:cubicBezTo>
                <a:cubicBezTo>
                  <a:pt x="23800" y="28074"/>
                  <a:pt x="23656" y="28077"/>
                  <a:pt x="23512" y="28077"/>
                </a:cubicBezTo>
                <a:cubicBezTo>
                  <a:pt x="22510" y="28077"/>
                  <a:pt x="21502" y="27916"/>
                  <a:pt x="20503" y="27864"/>
                </a:cubicBezTo>
                <a:cubicBezTo>
                  <a:pt x="20166" y="27849"/>
                  <a:pt x="19830" y="27844"/>
                  <a:pt x="19493" y="27844"/>
                </a:cubicBezTo>
                <a:cubicBezTo>
                  <a:pt x="19044" y="27844"/>
                  <a:pt x="18595" y="27852"/>
                  <a:pt x="18146" y="27852"/>
                </a:cubicBezTo>
                <a:cubicBezTo>
                  <a:pt x="16696" y="27831"/>
                  <a:pt x="15247" y="27802"/>
                  <a:pt x="13798" y="27802"/>
                </a:cubicBezTo>
                <a:cubicBezTo>
                  <a:pt x="13568" y="27802"/>
                  <a:pt x="13339" y="27803"/>
                  <a:pt x="13109" y="27804"/>
                </a:cubicBezTo>
                <a:cubicBezTo>
                  <a:pt x="11961" y="27804"/>
                  <a:pt x="10812" y="27898"/>
                  <a:pt x="9664" y="27898"/>
                </a:cubicBezTo>
                <a:cubicBezTo>
                  <a:pt x="9455" y="27898"/>
                  <a:pt x="9246" y="27895"/>
                  <a:pt x="9037" y="27888"/>
                </a:cubicBezTo>
                <a:cubicBezTo>
                  <a:pt x="7085" y="27816"/>
                  <a:pt x="5120" y="27971"/>
                  <a:pt x="3191" y="27566"/>
                </a:cubicBezTo>
                <a:cubicBezTo>
                  <a:pt x="2513" y="27423"/>
                  <a:pt x="2227" y="26899"/>
                  <a:pt x="1810" y="26435"/>
                </a:cubicBezTo>
                <a:cubicBezTo>
                  <a:pt x="477" y="24959"/>
                  <a:pt x="905" y="23220"/>
                  <a:pt x="810" y="21565"/>
                </a:cubicBezTo>
                <a:cubicBezTo>
                  <a:pt x="703" y="19732"/>
                  <a:pt x="763" y="17898"/>
                  <a:pt x="751" y="16065"/>
                </a:cubicBezTo>
                <a:cubicBezTo>
                  <a:pt x="739" y="14708"/>
                  <a:pt x="751" y="13350"/>
                  <a:pt x="751" y="11993"/>
                </a:cubicBezTo>
                <a:cubicBezTo>
                  <a:pt x="810" y="9612"/>
                  <a:pt x="1013" y="7218"/>
                  <a:pt x="1108" y="4837"/>
                </a:cubicBezTo>
                <a:cubicBezTo>
                  <a:pt x="1156" y="3647"/>
                  <a:pt x="1286" y="2587"/>
                  <a:pt x="2429" y="1718"/>
                </a:cubicBezTo>
                <a:cubicBezTo>
                  <a:pt x="3680" y="753"/>
                  <a:pt x="5120" y="706"/>
                  <a:pt x="6609" y="706"/>
                </a:cubicBezTo>
                <a:cubicBezTo>
                  <a:pt x="8680" y="694"/>
                  <a:pt x="10752" y="718"/>
                  <a:pt x="12812" y="599"/>
                </a:cubicBezTo>
                <a:cubicBezTo>
                  <a:pt x="13022" y="586"/>
                  <a:pt x="13232" y="581"/>
                  <a:pt x="13443" y="581"/>
                </a:cubicBezTo>
                <a:close/>
                <a:moveTo>
                  <a:pt x="15677" y="0"/>
                </a:moveTo>
                <a:cubicBezTo>
                  <a:pt x="15448" y="0"/>
                  <a:pt x="15220" y="5"/>
                  <a:pt x="14991" y="15"/>
                </a:cubicBezTo>
                <a:cubicBezTo>
                  <a:pt x="13693" y="75"/>
                  <a:pt x="12383" y="39"/>
                  <a:pt x="11085" y="63"/>
                </a:cubicBezTo>
                <a:cubicBezTo>
                  <a:pt x="10393" y="73"/>
                  <a:pt x="9692" y="176"/>
                  <a:pt x="9014" y="176"/>
                </a:cubicBezTo>
                <a:cubicBezTo>
                  <a:pt x="8922" y="176"/>
                  <a:pt x="8831" y="174"/>
                  <a:pt x="8740" y="170"/>
                </a:cubicBezTo>
                <a:cubicBezTo>
                  <a:pt x="8302" y="153"/>
                  <a:pt x="7867" y="143"/>
                  <a:pt x="7433" y="143"/>
                </a:cubicBezTo>
                <a:cubicBezTo>
                  <a:pt x="6037" y="143"/>
                  <a:pt x="4658" y="243"/>
                  <a:pt x="3287" y="515"/>
                </a:cubicBezTo>
                <a:cubicBezTo>
                  <a:pt x="2334" y="706"/>
                  <a:pt x="1537" y="1206"/>
                  <a:pt x="1108" y="1956"/>
                </a:cubicBezTo>
                <a:cubicBezTo>
                  <a:pt x="679" y="2718"/>
                  <a:pt x="441" y="3516"/>
                  <a:pt x="465" y="4444"/>
                </a:cubicBezTo>
                <a:cubicBezTo>
                  <a:pt x="536" y="6528"/>
                  <a:pt x="215" y="8612"/>
                  <a:pt x="263" y="10719"/>
                </a:cubicBezTo>
                <a:cubicBezTo>
                  <a:pt x="310" y="12683"/>
                  <a:pt x="274" y="14636"/>
                  <a:pt x="274" y="16601"/>
                </a:cubicBezTo>
                <a:cubicBezTo>
                  <a:pt x="1" y="17910"/>
                  <a:pt x="72" y="19220"/>
                  <a:pt x="108" y="20518"/>
                </a:cubicBezTo>
                <a:cubicBezTo>
                  <a:pt x="155" y="22220"/>
                  <a:pt x="48" y="23923"/>
                  <a:pt x="405" y="25626"/>
                </a:cubicBezTo>
                <a:cubicBezTo>
                  <a:pt x="691" y="26923"/>
                  <a:pt x="2215" y="28519"/>
                  <a:pt x="3680" y="28554"/>
                </a:cubicBezTo>
                <a:cubicBezTo>
                  <a:pt x="5466" y="28602"/>
                  <a:pt x="7252" y="28697"/>
                  <a:pt x="9037" y="28697"/>
                </a:cubicBezTo>
                <a:cubicBezTo>
                  <a:pt x="10618" y="28686"/>
                  <a:pt x="12198" y="28517"/>
                  <a:pt x="13778" y="28517"/>
                </a:cubicBezTo>
                <a:cubicBezTo>
                  <a:pt x="13877" y="28517"/>
                  <a:pt x="13975" y="28517"/>
                  <a:pt x="14074" y="28519"/>
                </a:cubicBezTo>
                <a:cubicBezTo>
                  <a:pt x="15860" y="28554"/>
                  <a:pt x="17646" y="28483"/>
                  <a:pt x="19432" y="28650"/>
                </a:cubicBezTo>
                <a:cubicBezTo>
                  <a:pt x="20265" y="28721"/>
                  <a:pt x="21104" y="28742"/>
                  <a:pt x="21945" y="28742"/>
                </a:cubicBezTo>
                <a:cubicBezTo>
                  <a:pt x="22786" y="28742"/>
                  <a:pt x="23629" y="28721"/>
                  <a:pt x="24468" y="28709"/>
                </a:cubicBezTo>
                <a:cubicBezTo>
                  <a:pt x="26397" y="28674"/>
                  <a:pt x="28326" y="28697"/>
                  <a:pt x="30183" y="28019"/>
                </a:cubicBezTo>
                <a:cubicBezTo>
                  <a:pt x="31469" y="27542"/>
                  <a:pt x="32874" y="26185"/>
                  <a:pt x="32981" y="24983"/>
                </a:cubicBezTo>
                <a:cubicBezTo>
                  <a:pt x="33040" y="24375"/>
                  <a:pt x="32993" y="23804"/>
                  <a:pt x="32898" y="23209"/>
                </a:cubicBezTo>
                <a:cubicBezTo>
                  <a:pt x="32767" y="22458"/>
                  <a:pt x="32933" y="21696"/>
                  <a:pt x="32969" y="20934"/>
                </a:cubicBezTo>
                <a:cubicBezTo>
                  <a:pt x="33040" y="19565"/>
                  <a:pt x="32969" y="18172"/>
                  <a:pt x="33017" y="16791"/>
                </a:cubicBezTo>
                <a:cubicBezTo>
                  <a:pt x="33076" y="15065"/>
                  <a:pt x="33290" y="13338"/>
                  <a:pt x="33267" y="11612"/>
                </a:cubicBezTo>
                <a:cubicBezTo>
                  <a:pt x="33255" y="10231"/>
                  <a:pt x="33338" y="8838"/>
                  <a:pt x="33219" y="7445"/>
                </a:cubicBezTo>
                <a:cubicBezTo>
                  <a:pt x="33136" y="6385"/>
                  <a:pt x="33481" y="5302"/>
                  <a:pt x="33326" y="4218"/>
                </a:cubicBezTo>
                <a:cubicBezTo>
                  <a:pt x="33255" y="3730"/>
                  <a:pt x="33243" y="3218"/>
                  <a:pt x="33040" y="2766"/>
                </a:cubicBezTo>
                <a:cubicBezTo>
                  <a:pt x="32898" y="2408"/>
                  <a:pt x="32767" y="2075"/>
                  <a:pt x="32671" y="1706"/>
                </a:cubicBezTo>
                <a:cubicBezTo>
                  <a:pt x="32517" y="1158"/>
                  <a:pt x="32183" y="599"/>
                  <a:pt x="31385" y="480"/>
                </a:cubicBezTo>
                <a:cubicBezTo>
                  <a:pt x="30146" y="301"/>
                  <a:pt x="28928" y="60"/>
                  <a:pt x="27652" y="60"/>
                </a:cubicBezTo>
                <a:cubicBezTo>
                  <a:pt x="27568" y="60"/>
                  <a:pt x="27482" y="61"/>
                  <a:pt x="27397" y="63"/>
                </a:cubicBezTo>
                <a:cubicBezTo>
                  <a:pt x="27306" y="64"/>
                  <a:pt x="27215" y="64"/>
                  <a:pt x="27123" y="64"/>
                </a:cubicBezTo>
                <a:cubicBezTo>
                  <a:pt x="26586" y="64"/>
                  <a:pt x="26037" y="48"/>
                  <a:pt x="25495" y="48"/>
                </a:cubicBezTo>
                <a:cubicBezTo>
                  <a:pt x="25161" y="48"/>
                  <a:pt x="24829" y="54"/>
                  <a:pt x="24504" y="75"/>
                </a:cubicBezTo>
                <a:cubicBezTo>
                  <a:pt x="23294" y="169"/>
                  <a:pt x="22075" y="246"/>
                  <a:pt x="20863" y="246"/>
                </a:cubicBezTo>
                <a:cubicBezTo>
                  <a:pt x="20703" y="246"/>
                  <a:pt x="20543" y="244"/>
                  <a:pt x="20384" y="241"/>
                </a:cubicBezTo>
                <a:cubicBezTo>
                  <a:pt x="18814" y="221"/>
                  <a:pt x="17253" y="0"/>
                  <a:pt x="15677" y="0"/>
                </a:cubicBezTo>
                <a:close/>
              </a:path>
            </a:pathLst>
          </a:custGeom>
          <a:solidFill>
            <a:srgbClr val="222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84" name="Google Shape;884;p30"/>
          <p:cNvSpPr/>
          <p:nvPr/>
        </p:nvSpPr>
        <p:spPr>
          <a:xfrm>
            <a:off x="6087866" y="1601825"/>
            <a:ext cx="935667" cy="693825"/>
          </a:xfrm>
          <a:custGeom>
            <a:avLst/>
            <a:gdLst/>
            <a:ahLst/>
            <a:cxnLst/>
            <a:rect l="l" t="t" r="r" b="b"/>
            <a:pathLst>
              <a:path w="33648" h="27753" extrusionOk="0">
                <a:moveTo>
                  <a:pt x="17077" y="457"/>
                </a:moveTo>
                <a:cubicBezTo>
                  <a:pt x="17801" y="457"/>
                  <a:pt x="18533" y="492"/>
                  <a:pt x="19265" y="500"/>
                </a:cubicBezTo>
                <a:cubicBezTo>
                  <a:pt x="20753" y="512"/>
                  <a:pt x="22241" y="536"/>
                  <a:pt x="23741" y="572"/>
                </a:cubicBezTo>
                <a:cubicBezTo>
                  <a:pt x="24737" y="591"/>
                  <a:pt x="25740" y="652"/>
                  <a:pt x="26745" y="652"/>
                </a:cubicBezTo>
                <a:cubicBezTo>
                  <a:pt x="26954" y="652"/>
                  <a:pt x="27164" y="649"/>
                  <a:pt x="27373" y="643"/>
                </a:cubicBezTo>
                <a:cubicBezTo>
                  <a:pt x="27478" y="641"/>
                  <a:pt x="27582" y="639"/>
                  <a:pt x="27687" y="639"/>
                </a:cubicBezTo>
                <a:cubicBezTo>
                  <a:pt x="28576" y="639"/>
                  <a:pt x="29441" y="726"/>
                  <a:pt x="30326" y="822"/>
                </a:cubicBezTo>
                <a:cubicBezTo>
                  <a:pt x="31421" y="929"/>
                  <a:pt x="32112" y="1465"/>
                  <a:pt x="32421" y="2298"/>
                </a:cubicBezTo>
                <a:cubicBezTo>
                  <a:pt x="32683" y="3001"/>
                  <a:pt x="32576" y="3774"/>
                  <a:pt x="32576" y="4513"/>
                </a:cubicBezTo>
                <a:cubicBezTo>
                  <a:pt x="32576" y="5167"/>
                  <a:pt x="32445" y="5834"/>
                  <a:pt x="32683" y="6489"/>
                </a:cubicBezTo>
                <a:cubicBezTo>
                  <a:pt x="32754" y="6680"/>
                  <a:pt x="32647" y="6989"/>
                  <a:pt x="32612" y="7239"/>
                </a:cubicBezTo>
                <a:cubicBezTo>
                  <a:pt x="32373" y="8858"/>
                  <a:pt x="32635" y="10466"/>
                  <a:pt x="32493" y="12085"/>
                </a:cubicBezTo>
                <a:cubicBezTo>
                  <a:pt x="32409" y="13026"/>
                  <a:pt x="32469" y="14002"/>
                  <a:pt x="32540" y="14942"/>
                </a:cubicBezTo>
                <a:cubicBezTo>
                  <a:pt x="32588" y="15431"/>
                  <a:pt x="32647" y="16002"/>
                  <a:pt x="32802" y="16526"/>
                </a:cubicBezTo>
                <a:cubicBezTo>
                  <a:pt x="32969" y="17097"/>
                  <a:pt x="32754" y="17752"/>
                  <a:pt x="32743" y="18371"/>
                </a:cubicBezTo>
                <a:cubicBezTo>
                  <a:pt x="32719" y="19002"/>
                  <a:pt x="32683" y="19610"/>
                  <a:pt x="32826" y="20253"/>
                </a:cubicBezTo>
                <a:cubicBezTo>
                  <a:pt x="32945" y="20741"/>
                  <a:pt x="32671" y="21288"/>
                  <a:pt x="32671" y="21824"/>
                </a:cubicBezTo>
                <a:cubicBezTo>
                  <a:pt x="32683" y="22193"/>
                  <a:pt x="32707" y="22586"/>
                  <a:pt x="32683" y="22955"/>
                </a:cubicBezTo>
                <a:cubicBezTo>
                  <a:pt x="32576" y="24182"/>
                  <a:pt x="32457" y="25468"/>
                  <a:pt x="31278" y="26289"/>
                </a:cubicBezTo>
                <a:cubicBezTo>
                  <a:pt x="30564" y="26789"/>
                  <a:pt x="29611" y="26968"/>
                  <a:pt x="28659" y="26980"/>
                </a:cubicBezTo>
                <a:cubicBezTo>
                  <a:pt x="28087" y="26952"/>
                  <a:pt x="27514" y="26943"/>
                  <a:pt x="26941" y="26943"/>
                </a:cubicBezTo>
                <a:cubicBezTo>
                  <a:pt x="25795" y="26943"/>
                  <a:pt x="24646" y="26980"/>
                  <a:pt x="23503" y="26980"/>
                </a:cubicBezTo>
                <a:cubicBezTo>
                  <a:pt x="21551" y="26992"/>
                  <a:pt x="19598" y="27003"/>
                  <a:pt x="17645" y="27027"/>
                </a:cubicBezTo>
                <a:cubicBezTo>
                  <a:pt x="17570" y="27028"/>
                  <a:pt x="17494" y="27028"/>
                  <a:pt x="17418" y="27028"/>
                </a:cubicBezTo>
                <a:cubicBezTo>
                  <a:pt x="15516" y="27028"/>
                  <a:pt x="13614" y="26903"/>
                  <a:pt x="11711" y="26903"/>
                </a:cubicBezTo>
                <a:cubicBezTo>
                  <a:pt x="11499" y="26903"/>
                  <a:pt x="11286" y="26905"/>
                  <a:pt x="11073" y="26908"/>
                </a:cubicBezTo>
                <a:cubicBezTo>
                  <a:pt x="9849" y="26930"/>
                  <a:pt x="8635" y="27030"/>
                  <a:pt x="7412" y="27030"/>
                </a:cubicBezTo>
                <a:cubicBezTo>
                  <a:pt x="7291" y="27030"/>
                  <a:pt x="7170" y="27029"/>
                  <a:pt x="7049" y="27027"/>
                </a:cubicBezTo>
                <a:cubicBezTo>
                  <a:pt x="6971" y="27026"/>
                  <a:pt x="6893" y="27026"/>
                  <a:pt x="6815" y="27026"/>
                </a:cubicBezTo>
                <a:cubicBezTo>
                  <a:pt x="6373" y="27026"/>
                  <a:pt x="5929" y="27038"/>
                  <a:pt x="5487" y="27038"/>
                </a:cubicBezTo>
                <a:cubicBezTo>
                  <a:pt x="4925" y="27038"/>
                  <a:pt x="4367" y="27019"/>
                  <a:pt x="3822" y="26932"/>
                </a:cubicBezTo>
                <a:cubicBezTo>
                  <a:pt x="2108" y="26658"/>
                  <a:pt x="1548" y="25884"/>
                  <a:pt x="1405" y="24372"/>
                </a:cubicBezTo>
                <a:cubicBezTo>
                  <a:pt x="1262" y="23003"/>
                  <a:pt x="1370" y="21598"/>
                  <a:pt x="1227" y="20229"/>
                </a:cubicBezTo>
                <a:cubicBezTo>
                  <a:pt x="929" y="17383"/>
                  <a:pt x="1262" y="14538"/>
                  <a:pt x="1048" y="11704"/>
                </a:cubicBezTo>
                <a:cubicBezTo>
                  <a:pt x="893" y="9692"/>
                  <a:pt x="822" y="7680"/>
                  <a:pt x="893" y="5656"/>
                </a:cubicBezTo>
                <a:cubicBezTo>
                  <a:pt x="917" y="4727"/>
                  <a:pt x="1096" y="3834"/>
                  <a:pt x="1536" y="3001"/>
                </a:cubicBezTo>
                <a:cubicBezTo>
                  <a:pt x="1989" y="2131"/>
                  <a:pt x="2834" y="1762"/>
                  <a:pt x="3822" y="1524"/>
                </a:cubicBezTo>
                <a:cubicBezTo>
                  <a:pt x="5525" y="1119"/>
                  <a:pt x="7263" y="976"/>
                  <a:pt x="9013" y="834"/>
                </a:cubicBezTo>
                <a:cubicBezTo>
                  <a:pt x="10537" y="715"/>
                  <a:pt x="12061" y="679"/>
                  <a:pt x="13585" y="595"/>
                </a:cubicBezTo>
                <a:cubicBezTo>
                  <a:pt x="14395" y="548"/>
                  <a:pt x="15228" y="536"/>
                  <a:pt x="16038" y="488"/>
                </a:cubicBezTo>
                <a:cubicBezTo>
                  <a:pt x="16382" y="465"/>
                  <a:pt x="16729" y="457"/>
                  <a:pt x="17077" y="457"/>
                </a:cubicBezTo>
                <a:close/>
                <a:moveTo>
                  <a:pt x="16010" y="0"/>
                </a:moveTo>
                <a:cubicBezTo>
                  <a:pt x="14005" y="0"/>
                  <a:pt x="11992" y="10"/>
                  <a:pt x="9990" y="191"/>
                </a:cubicBezTo>
                <a:cubicBezTo>
                  <a:pt x="9037" y="274"/>
                  <a:pt x="8061" y="238"/>
                  <a:pt x="7108" y="286"/>
                </a:cubicBezTo>
                <a:cubicBezTo>
                  <a:pt x="5858" y="345"/>
                  <a:pt x="4608" y="655"/>
                  <a:pt x="3394" y="941"/>
                </a:cubicBezTo>
                <a:cubicBezTo>
                  <a:pt x="1453" y="1393"/>
                  <a:pt x="631" y="2393"/>
                  <a:pt x="405" y="3774"/>
                </a:cubicBezTo>
                <a:cubicBezTo>
                  <a:pt x="12" y="6191"/>
                  <a:pt x="0" y="8644"/>
                  <a:pt x="250" y="11085"/>
                </a:cubicBezTo>
                <a:cubicBezTo>
                  <a:pt x="441" y="12954"/>
                  <a:pt x="262" y="14812"/>
                  <a:pt x="322" y="16681"/>
                </a:cubicBezTo>
                <a:cubicBezTo>
                  <a:pt x="346" y="17752"/>
                  <a:pt x="239" y="18824"/>
                  <a:pt x="381" y="19884"/>
                </a:cubicBezTo>
                <a:cubicBezTo>
                  <a:pt x="631" y="21622"/>
                  <a:pt x="405" y="23384"/>
                  <a:pt x="786" y="25122"/>
                </a:cubicBezTo>
                <a:cubicBezTo>
                  <a:pt x="977" y="26039"/>
                  <a:pt x="2132" y="27301"/>
                  <a:pt x="3298" y="27420"/>
                </a:cubicBezTo>
                <a:cubicBezTo>
                  <a:pt x="5083" y="27593"/>
                  <a:pt x="6862" y="27683"/>
                  <a:pt x="8647" y="27683"/>
                </a:cubicBezTo>
                <a:cubicBezTo>
                  <a:pt x="9565" y="27683"/>
                  <a:pt x="10484" y="27659"/>
                  <a:pt x="11407" y="27611"/>
                </a:cubicBezTo>
                <a:cubicBezTo>
                  <a:pt x="11847" y="27586"/>
                  <a:pt x="12289" y="27575"/>
                  <a:pt x="12732" y="27575"/>
                </a:cubicBezTo>
                <a:cubicBezTo>
                  <a:pt x="13978" y="27575"/>
                  <a:pt x="15232" y="27656"/>
                  <a:pt x="16479" y="27718"/>
                </a:cubicBezTo>
                <a:cubicBezTo>
                  <a:pt x="17019" y="27744"/>
                  <a:pt x="17560" y="27753"/>
                  <a:pt x="18101" y="27753"/>
                </a:cubicBezTo>
                <a:cubicBezTo>
                  <a:pt x="19477" y="27753"/>
                  <a:pt x="20856" y="27693"/>
                  <a:pt x="22236" y="27693"/>
                </a:cubicBezTo>
                <a:cubicBezTo>
                  <a:pt x="22325" y="27693"/>
                  <a:pt x="22414" y="27694"/>
                  <a:pt x="22503" y="27694"/>
                </a:cubicBezTo>
                <a:cubicBezTo>
                  <a:pt x="23460" y="27699"/>
                  <a:pt x="24418" y="27713"/>
                  <a:pt x="25376" y="27713"/>
                </a:cubicBezTo>
                <a:cubicBezTo>
                  <a:pt x="26860" y="27713"/>
                  <a:pt x="28347" y="27679"/>
                  <a:pt x="29837" y="27527"/>
                </a:cubicBezTo>
                <a:cubicBezTo>
                  <a:pt x="31921" y="27313"/>
                  <a:pt x="32921" y="25920"/>
                  <a:pt x="33326" y="24539"/>
                </a:cubicBezTo>
                <a:cubicBezTo>
                  <a:pt x="33647" y="23455"/>
                  <a:pt x="33624" y="22348"/>
                  <a:pt x="33624" y="21241"/>
                </a:cubicBezTo>
                <a:cubicBezTo>
                  <a:pt x="33612" y="19538"/>
                  <a:pt x="33636" y="17836"/>
                  <a:pt x="33612" y="16133"/>
                </a:cubicBezTo>
                <a:cubicBezTo>
                  <a:pt x="33588" y="14740"/>
                  <a:pt x="33457" y="13359"/>
                  <a:pt x="33457" y="11978"/>
                </a:cubicBezTo>
                <a:cubicBezTo>
                  <a:pt x="33457" y="10359"/>
                  <a:pt x="33564" y="8751"/>
                  <a:pt x="33588" y="7144"/>
                </a:cubicBezTo>
                <a:cubicBezTo>
                  <a:pt x="33612" y="5787"/>
                  <a:pt x="33588" y="4429"/>
                  <a:pt x="33588" y="3072"/>
                </a:cubicBezTo>
                <a:cubicBezTo>
                  <a:pt x="33528" y="2584"/>
                  <a:pt x="33362" y="2119"/>
                  <a:pt x="33112" y="1727"/>
                </a:cubicBezTo>
                <a:cubicBezTo>
                  <a:pt x="32344" y="443"/>
                  <a:pt x="30989" y="15"/>
                  <a:pt x="29584" y="15"/>
                </a:cubicBezTo>
                <a:cubicBezTo>
                  <a:pt x="29399" y="15"/>
                  <a:pt x="29213" y="22"/>
                  <a:pt x="29028" y="36"/>
                </a:cubicBezTo>
                <a:cubicBezTo>
                  <a:pt x="28138" y="104"/>
                  <a:pt x="27252" y="134"/>
                  <a:pt x="26372" y="134"/>
                </a:cubicBezTo>
                <a:cubicBezTo>
                  <a:pt x="25874" y="134"/>
                  <a:pt x="25379" y="125"/>
                  <a:pt x="24884" y="107"/>
                </a:cubicBezTo>
                <a:cubicBezTo>
                  <a:pt x="22170" y="12"/>
                  <a:pt x="19443" y="0"/>
                  <a:pt x="16717" y="0"/>
                </a:cubicBezTo>
                <a:cubicBezTo>
                  <a:pt x="16481" y="0"/>
                  <a:pt x="16245" y="0"/>
                  <a:pt x="16010" y="0"/>
                </a:cubicBezTo>
                <a:close/>
              </a:path>
            </a:pathLst>
          </a:custGeom>
          <a:solidFill>
            <a:srgbClr val="222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Project 2</a:t>
            </a:r>
            <a:endParaRPr sz="1300"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885" name="Google Shape;885;p30"/>
          <p:cNvGrpSpPr/>
          <p:nvPr/>
        </p:nvGrpSpPr>
        <p:grpSpPr>
          <a:xfrm>
            <a:off x="3120926" y="3811350"/>
            <a:ext cx="909500" cy="683250"/>
            <a:chOff x="3267500" y="3811338"/>
            <a:chExt cx="817675" cy="683250"/>
          </a:xfrm>
        </p:grpSpPr>
        <p:sp>
          <p:nvSpPr>
            <p:cNvPr id="886" name="Google Shape;886;p30"/>
            <p:cNvSpPr/>
            <p:nvPr/>
          </p:nvSpPr>
          <p:spPr>
            <a:xfrm>
              <a:off x="3267500" y="3811338"/>
              <a:ext cx="817675" cy="683250"/>
            </a:xfrm>
            <a:custGeom>
              <a:avLst/>
              <a:gdLst/>
              <a:ahLst/>
              <a:cxnLst/>
              <a:rect l="l" t="t" r="r" b="b"/>
              <a:pathLst>
                <a:path w="32707" h="27330" extrusionOk="0">
                  <a:moveTo>
                    <a:pt x="25756" y="894"/>
                  </a:moveTo>
                  <a:cubicBezTo>
                    <a:pt x="26265" y="894"/>
                    <a:pt x="26810" y="1056"/>
                    <a:pt x="27325" y="1142"/>
                  </a:cubicBezTo>
                  <a:cubicBezTo>
                    <a:pt x="27682" y="1213"/>
                    <a:pt x="28040" y="1237"/>
                    <a:pt x="28385" y="1333"/>
                  </a:cubicBezTo>
                  <a:cubicBezTo>
                    <a:pt x="29409" y="1583"/>
                    <a:pt x="30040" y="2309"/>
                    <a:pt x="30707" y="2857"/>
                  </a:cubicBezTo>
                  <a:cubicBezTo>
                    <a:pt x="31385" y="3416"/>
                    <a:pt x="31409" y="4452"/>
                    <a:pt x="31481" y="5321"/>
                  </a:cubicBezTo>
                  <a:cubicBezTo>
                    <a:pt x="31612" y="6786"/>
                    <a:pt x="31743" y="8250"/>
                    <a:pt x="31754" y="9703"/>
                  </a:cubicBezTo>
                  <a:cubicBezTo>
                    <a:pt x="31778" y="12810"/>
                    <a:pt x="31707" y="15918"/>
                    <a:pt x="31695" y="19025"/>
                  </a:cubicBezTo>
                  <a:cubicBezTo>
                    <a:pt x="31695" y="19573"/>
                    <a:pt x="31695" y="20132"/>
                    <a:pt x="31790" y="20680"/>
                  </a:cubicBezTo>
                  <a:cubicBezTo>
                    <a:pt x="31884" y="21223"/>
                    <a:pt x="31713" y="21354"/>
                    <a:pt x="31220" y="21354"/>
                  </a:cubicBezTo>
                  <a:cubicBezTo>
                    <a:pt x="31150" y="21354"/>
                    <a:pt x="31075" y="21351"/>
                    <a:pt x="30992" y="21347"/>
                  </a:cubicBezTo>
                  <a:cubicBezTo>
                    <a:pt x="30492" y="21316"/>
                    <a:pt x="29988" y="21308"/>
                    <a:pt x="29482" y="21308"/>
                  </a:cubicBezTo>
                  <a:cubicBezTo>
                    <a:pt x="28807" y="21308"/>
                    <a:pt x="28130" y="21323"/>
                    <a:pt x="27456" y="21323"/>
                  </a:cubicBezTo>
                  <a:cubicBezTo>
                    <a:pt x="27456" y="21359"/>
                    <a:pt x="27456" y="21383"/>
                    <a:pt x="27456" y="21418"/>
                  </a:cubicBezTo>
                  <a:cubicBezTo>
                    <a:pt x="24444" y="21418"/>
                    <a:pt x="21432" y="21418"/>
                    <a:pt x="18419" y="21406"/>
                  </a:cubicBezTo>
                  <a:cubicBezTo>
                    <a:pt x="17426" y="21406"/>
                    <a:pt x="16424" y="21335"/>
                    <a:pt x="15434" y="21335"/>
                  </a:cubicBezTo>
                  <a:cubicBezTo>
                    <a:pt x="15214" y="21335"/>
                    <a:pt x="14995" y="21338"/>
                    <a:pt x="14776" y="21347"/>
                  </a:cubicBezTo>
                  <a:cubicBezTo>
                    <a:pt x="13262" y="21417"/>
                    <a:pt x="11749" y="21513"/>
                    <a:pt x="10235" y="21513"/>
                  </a:cubicBezTo>
                  <a:cubicBezTo>
                    <a:pt x="9951" y="21513"/>
                    <a:pt x="9667" y="21509"/>
                    <a:pt x="9383" y="21502"/>
                  </a:cubicBezTo>
                  <a:cubicBezTo>
                    <a:pt x="7132" y="21442"/>
                    <a:pt x="4882" y="21526"/>
                    <a:pt x="2632" y="21299"/>
                  </a:cubicBezTo>
                  <a:cubicBezTo>
                    <a:pt x="2327" y="21265"/>
                    <a:pt x="1991" y="21171"/>
                    <a:pt x="1652" y="21171"/>
                  </a:cubicBezTo>
                  <a:cubicBezTo>
                    <a:pt x="1514" y="21171"/>
                    <a:pt x="1376" y="21187"/>
                    <a:pt x="1239" y="21228"/>
                  </a:cubicBezTo>
                  <a:cubicBezTo>
                    <a:pt x="1207" y="21238"/>
                    <a:pt x="1176" y="21243"/>
                    <a:pt x="1147" y="21243"/>
                  </a:cubicBezTo>
                  <a:cubicBezTo>
                    <a:pt x="1011" y="21243"/>
                    <a:pt x="907" y="21137"/>
                    <a:pt x="917" y="20990"/>
                  </a:cubicBezTo>
                  <a:cubicBezTo>
                    <a:pt x="929" y="20132"/>
                    <a:pt x="965" y="19275"/>
                    <a:pt x="965" y="18418"/>
                  </a:cubicBezTo>
                  <a:cubicBezTo>
                    <a:pt x="965" y="17930"/>
                    <a:pt x="762" y="17406"/>
                    <a:pt x="917" y="16954"/>
                  </a:cubicBezTo>
                  <a:cubicBezTo>
                    <a:pt x="1251" y="15965"/>
                    <a:pt x="1048" y="14977"/>
                    <a:pt x="1084" y="13989"/>
                  </a:cubicBezTo>
                  <a:cubicBezTo>
                    <a:pt x="1120" y="12596"/>
                    <a:pt x="1155" y="11215"/>
                    <a:pt x="1179" y="9822"/>
                  </a:cubicBezTo>
                  <a:cubicBezTo>
                    <a:pt x="1203" y="7988"/>
                    <a:pt x="1489" y="6190"/>
                    <a:pt x="2155" y="4440"/>
                  </a:cubicBezTo>
                  <a:cubicBezTo>
                    <a:pt x="2536" y="3464"/>
                    <a:pt x="3215" y="2690"/>
                    <a:pt x="4144" y="2261"/>
                  </a:cubicBezTo>
                  <a:cubicBezTo>
                    <a:pt x="5388" y="1674"/>
                    <a:pt x="6737" y="1261"/>
                    <a:pt x="8213" y="1261"/>
                  </a:cubicBezTo>
                  <a:cubicBezTo>
                    <a:pt x="8233" y="1261"/>
                    <a:pt x="8254" y="1261"/>
                    <a:pt x="8275" y="1261"/>
                  </a:cubicBezTo>
                  <a:lnTo>
                    <a:pt x="12085" y="1261"/>
                  </a:lnTo>
                  <a:cubicBezTo>
                    <a:pt x="13514" y="1261"/>
                    <a:pt x="14943" y="1083"/>
                    <a:pt x="16372" y="1035"/>
                  </a:cubicBezTo>
                  <a:cubicBezTo>
                    <a:pt x="16986" y="1016"/>
                    <a:pt x="17600" y="1012"/>
                    <a:pt x="18215" y="1012"/>
                  </a:cubicBezTo>
                  <a:cubicBezTo>
                    <a:pt x="18624" y="1012"/>
                    <a:pt x="19034" y="1014"/>
                    <a:pt x="19443" y="1014"/>
                  </a:cubicBezTo>
                  <a:cubicBezTo>
                    <a:pt x="19955" y="1014"/>
                    <a:pt x="20467" y="1011"/>
                    <a:pt x="20979" y="999"/>
                  </a:cubicBezTo>
                  <a:cubicBezTo>
                    <a:pt x="21076" y="997"/>
                    <a:pt x="21174" y="996"/>
                    <a:pt x="21271" y="996"/>
                  </a:cubicBezTo>
                  <a:cubicBezTo>
                    <a:pt x="22093" y="996"/>
                    <a:pt x="22916" y="1072"/>
                    <a:pt x="23742" y="1072"/>
                  </a:cubicBezTo>
                  <a:cubicBezTo>
                    <a:pt x="24288" y="1072"/>
                    <a:pt x="24836" y="1038"/>
                    <a:pt x="25385" y="928"/>
                  </a:cubicBezTo>
                  <a:cubicBezTo>
                    <a:pt x="25505" y="904"/>
                    <a:pt x="25630" y="894"/>
                    <a:pt x="25756" y="894"/>
                  </a:cubicBezTo>
                  <a:close/>
                  <a:moveTo>
                    <a:pt x="1451" y="21675"/>
                  </a:moveTo>
                  <a:cubicBezTo>
                    <a:pt x="1712" y="21675"/>
                    <a:pt x="2016" y="21768"/>
                    <a:pt x="2215" y="21799"/>
                  </a:cubicBezTo>
                  <a:cubicBezTo>
                    <a:pt x="3632" y="22049"/>
                    <a:pt x="5073" y="21954"/>
                    <a:pt x="6501" y="22014"/>
                  </a:cubicBezTo>
                  <a:cubicBezTo>
                    <a:pt x="7262" y="22047"/>
                    <a:pt x="8024" y="22057"/>
                    <a:pt x="8789" y="22057"/>
                  </a:cubicBezTo>
                  <a:cubicBezTo>
                    <a:pt x="9664" y="22057"/>
                    <a:pt x="10541" y="22044"/>
                    <a:pt x="11419" y="22037"/>
                  </a:cubicBezTo>
                  <a:cubicBezTo>
                    <a:pt x="12776" y="22026"/>
                    <a:pt x="14133" y="21954"/>
                    <a:pt x="15490" y="21954"/>
                  </a:cubicBezTo>
                  <a:cubicBezTo>
                    <a:pt x="15719" y="21953"/>
                    <a:pt x="15947" y="21952"/>
                    <a:pt x="16175" y="21952"/>
                  </a:cubicBezTo>
                  <a:cubicBezTo>
                    <a:pt x="17743" y="21952"/>
                    <a:pt x="19310" y="21980"/>
                    <a:pt x="20878" y="21980"/>
                  </a:cubicBezTo>
                  <a:cubicBezTo>
                    <a:pt x="21106" y="21980"/>
                    <a:pt x="21335" y="21979"/>
                    <a:pt x="21563" y="21978"/>
                  </a:cubicBezTo>
                  <a:cubicBezTo>
                    <a:pt x="23289" y="21966"/>
                    <a:pt x="25004" y="21883"/>
                    <a:pt x="26718" y="21871"/>
                  </a:cubicBezTo>
                  <a:cubicBezTo>
                    <a:pt x="26903" y="21869"/>
                    <a:pt x="27088" y="21868"/>
                    <a:pt x="27273" y="21868"/>
                  </a:cubicBezTo>
                  <a:cubicBezTo>
                    <a:pt x="28495" y="21868"/>
                    <a:pt x="29725" y="21901"/>
                    <a:pt x="30945" y="21942"/>
                  </a:cubicBezTo>
                  <a:cubicBezTo>
                    <a:pt x="30950" y="21942"/>
                    <a:pt x="30955" y="21943"/>
                    <a:pt x="30960" y="21943"/>
                  </a:cubicBezTo>
                  <a:cubicBezTo>
                    <a:pt x="31142" y="21943"/>
                    <a:pt x="31351" y="21807"/>
                    <a:pt x="31527" y="21807"/>
                  </a:cubicBezTo>
                  <a:cubicBezTo>
                    <a:pt x="31624" y="21807"/>
                    <a:pt x="31711" y="21849"/>
                    <a:pt x="31778" y="21978"/>
                  </a:cubicBezTo>
                  <a:cubicBezTo>
                    <a:pt x="32028" y="22430"/>
                    <a:pt x="31778" y="22919"/>
                    <a:pt x="31612" y="23323"/>
                  </a:cubicBezTo>
                  <a:cubicBezTo>
                    <a:pt x="31278" y="24157"/>
                    <a:pt x="30659" y="24859"/>
                    <a:pt x="29873" y="25407"/>
                  </a:cubicBezTo>
                  <a:cubicBezTo>
                    <a:pt x="29254" y="25836"/>
                    <a:pt x="28528" y="26074"/>
                    <a:pt x="27361" y="26121"/>
                  </a:cubicBezTo>
                  <a:cubicBezTo>
                    <a:pt x="26703" y="26299"/>
                    <a:pt x="25964" y="26334"/>
                    <a:pt x="25183" y="26334"/>
                  </a:cubicBezTo>
                  <a:cubicBezTo>
                    <a:pt x="24662" y="26334"/>
                    <a:pt x="24123" y="26319"/>
                    <a:pt x="23575" y="26319"/>
                  </a:cubicBezTo>
                  <a:cubicBezTo>
                    <a:pt x="23071" y="26319"/>
                    <a:pt x="22560" y="26332"/>
                    <a:pt x="22051" y="26383"/>
                  </a:cubicBezTo>
                  <a:cubicBezTo>
                    <a:pt x="21473" y="26439"/>
                    <a:pt x="20864" y="26578"/>
                    <a:pt x="20230" y="26578"/>
                  </a:cubicBezTo>
                  <a:cubicBezTo>
                    <a:pt x="19910" y="26578"/>
                    <a:pt x="19584" y="26543"/>
                    <a:pt x="19253" y="26443"/>
                  </a:cubicBezTo>
                  <a:cubicBezTo>
                    <a:pt x="19116" y="26400"/>
                    <a:pt x="18955" y="26385"/>
                    <a:pt x="18781" y="26385"/>
                  </a:cubicBezTo>
                  <a:cubicBezTo>
                    <a:pt x="18320" y="26385"/>
                    <a:pt x="17763" y="26494"/>
                    <a:pt x="17288" y="26502"/>
                  </a:cubicBezTo>
                  <a:cubicBezTo>
                    <a:pt x="16769" y="26502"/>
                    <a:pt x="16249" y="26453"/>
                    <a:pt x="15721" y="26453"/>
                  </a:cubicBezTo>
                  <a:cubicBezTo>
                    <a:pt x="15668" y="26453"/>
                    <a:pt x="15615" y="26454"/>
                    <a:pt x="15562" y="26455"/>
                  </a:cubicBezTo>
                  <a:cubicBezTo>
                    <a:pt x="15040" y="26470"/>
                    <a:pt x="14512" y="26516"/>
                    <a:pt x="13993" y="26516"/>
                  </a:cubicBezTo>
                  <a:cubicBezTo>
                    <a:pt x="13720" y="26516"/>
                    <a:pt x="13448" y="26504"/>
                    <a:pt x="13181" y="26467"/>
                  </a:cubicBezTo>
                  <a:cubicBezTo>
                    <a:pt x="12971" y="26439"/>
                    <a:pt x="12760" y="26431"/>
                    <a:pt x="12550" y="26431"/>
                  </a:cubicBezTo>
                  <a:cubicBezTo>
                    <a:pt x="12274" y="26431"/>
                    <a:pt x="12000" y="26444"/>
                    <a:pt x="11734" y="26444"/>
                  </a:cubicBezTo>
                  <a:cubicBezTo>
                    <a:pt x="11684" y="26444"/>
                    <a:pt x="11635" y="26444"/>
                    <a:pt x="11585" y="26443"/>
                  </a:cubicBezTo>
                  <a:cubicBezTo>
                    <a:pt x="11226" y="26443"/>
                    <a:pt x="10853" y="26391"/>
                    <a:pt x="10474" y="26391"/>
                  </a:cubicBezTo>
                  <a:cubicBezTo>
                    <a:pt x="10250" y="26391"/>
                    <a:pt x="10025" y="26409"/>
                    <a:pt x="9799" y="26467"/>
                  </a:cubicBezTo>
                  <a:cubicBezTo>
                    <a:pt x="9724" y="26487"/>
                    <a:pt x="9642" y="26495"/>
                    <a:pt x="9557" y="26495"/>
                  </a:cubicBezTo>
                  <a:cubicBezTo>
                    <a:pt x="9348" y="26495"/>
                    <a:pt x="9118" y="26448"/>
                    <a:pt x="8906" y="26431"/>
                  </a:cubicBezTo>
                  <a:cubicBezTo>
                    <a:pt x="7561" y="26348"/>
                    <a:pt x="6227" y="26121"/>
                    <a:pt x="4870" y="26074"/>
                  </a:cubicBezTo>
                  <a:cubicBezTo>
                    <a:pt x="2977" y="26014"/>
                    <a:pt x="1477" y="24693"/>
                    <a:pt x="1143" y="22954"/>
                  </a:cubicBezTo>
                  <a:cubicBezTo>
                    <a:pt x="1108" y="22788"/>
                    <a:pt x="1012" y="22621"/>
                    <a:pt x="977" y="22454"/>
                  </a:cubicBezTo>
                  <a:cubicBezTo>
                    <a:pt x="857" y="21827"/>
                    <a:pt x="1118" y="21675"/>
                    <a:pt x="1451" y="21675"/>
                  </a:cubicBezTo>
                  <a:close/>
                  <a:moveTo>
                    <a:pt x="24397" y="0"/>
                  </a:moveTo>
                  <a:cubicBezTo>
                    <a:pt x="23451" y="0"/>
                    <a:pt x="22513" y="73"/>
                    <a:pt x="21575" y="130"/>
                  </a:cubicBezTo>
                  <a:cubicBezTo>
                    <a:pt x="19884" y="237"/>
                    <a:pt x="18181" y="142"/>
                    <a:pt x="16503" y="321"/>
                  </a:cubicBezTo>
                  <a:cubicBezTo>
                    <a:pt x="15664" y="414"/>
                    <a:pt x="14825" y="444"/>
                    <a:pt x="13987" y="444"/>
                  </a:cubicBezTo>
                  <a:cubicBezTo>
                    <a:pt x="12520" y="444"/>
                    <a:pt x="11053" y="353"/>
                    <a:pt x="9586" y="353"/>
                  </a:cubicBezTo>
                  <a:cubicBezTo>
                    <a:pt x="9022" y="353"/>
                    <a:pt x="8458" y="366"/>
                    <a:pt x="7894" y="404"/>
                  </a:cubicBezTo>
                  <a:cubicBezTo>
                    <a:pt x="6192" y="511"/>
                    <a:pt x="4703" y="1023"/>
                    <a:pt x="3298" y="1737"/>
                  </a:cubicBezTo>
                  <a:cubicBezTo>
                    <a:pt x="2525" y="2130"/>
                    <a:pt x="1953" y="2845"/>
                    <a:pt x="1477" y="3595"/>
                  </a:cubicBezTo>
                  <a:cubicBezTo>
                    <a:pt x="679" y="4845"/>
                    <a:pt x="489" y="6226"/>
                    <a:pt x="274" y="7571"/>
                  </a:cubicBezTo>
                  <a:cubicBezTo>
                    <a:pt x="84" y="8774"/>
                    <a:pt x="227" y="10024"/>
                    <a:pt x="203" y="11262"/>
                  </a:cubicBezTo>
                  <a:cubicBezTo>
                    <a:pt x="191" y="12191"/>
                    <a:pt x="0" y="13144"/>
                    <a:pt x="155" y="14037"/>
                  </a:cubicBezTo>
                  <a:cubicBezTo>
                    <a:pt x="429" y="15656"/>
                    <a:pt x="36" y="17239"/>
                    <a:pt x="108" y="18835"/>
                  </a:cubicBezTo>
                  <a:cubicBezTo>
                    <a:pt x="167" y="19835"/>
                    <a:pt x="60" y="20871"/>
                    <a:pt x="60" y="21871"/>
                  </a:cubicBezTo>
                  <a:cubicBezTo>
                    <a:pt x="72" y="22752"/>
                    <a:pt x="334" y="23669"/>
                    <a:pt x="762" y="24538"/>
                  </a:cubicBezTo>
                  <a:cubicBezTo>
                    <a:pt x="1358" y="25728"/>
                    <a:pt x="2370" y="26348"/>
                    <a:pt x="3668" y="26812"/>
                  </a:cubicBezTo>
                  <a:cubicBezTo>
                    <a:pt x="3905" y="26894"/>
                    <a:pt x="4134" y="26917"/>
                    <a:pt x="4358" y="26917"/>
                  </a:cubicBezTo>
                  <a:cubicBezTo>
                    <a:pt x="4632" y="26917"/>
                    <a:pt x="4899" y="26883"/>
                    <a:pt x="5165" y="26883"/>
                  </a:cubicBezTo>
                  <a:cubicBezTo>
                    <a:pt x="5249" y="26883"/>
                    <a:pt x="5333" y="26886"/>
                    <a:pt x="5418" y="26895"/>
                  </a:cubicBezTo>
                  <a:cubicBezTo>
                    <a:pt x="6144" y="26967"/>
                    <a:pt x="6870" y="27098"/>
                    <a:pt x="7597" y="27157"/>
                  </a:cubicBezTo>
                  <a:cubicBezTo>
                    <a:pt x="9003" y="27267"/>
                    <a:pt x="10414" y="27296"/>
                    <a:pt x="11825" y="27296"/>
                  </a:cubicBezTo>
                  <a:cubicBezTo>
                    <a:pt x="13019" y="27296"/>
                    <a:pt x="14213" y="27275"/>
                    <a:pt x="15407" y="27264"/>
                  </a:cubicBezTo>
                  <a:cubicBezTo>
                    <a:pt x="15472" y="27264"/>
                    <a:pt x="15536" y="27264"/>
                    <a:pt x="15601" y="27264"/>
                  </a:cubicBezTo>
                  <a:cubicBezTo>
                    <a:pt x="16736" y="27264"/>
                    <a:pt x="17875" y="27329"/>
                    <a:pt x="19009" y="27329"/>
                  </a:cubicBezTo>
                  <a:cubicBezTo>
                    <a:pt x="19524" y="27329"/>
                    <a:pt x="20039" y="27316"/>
                    <a:pt x="20551" y="27276"/>
                  </a:cubicBezTo>
                  <a:cubicBezTo>
                    <a:pt x="22813" y="27086"/>
                    <a:pt x="25099" y="27300"/>
                    <a:pt x="27361" y="26895"/>
                  </a:cubicBezTo>
                  <a:cubicBezTo>
                    <a:pt x="27427" y="26932"/>
                    <a:pt x="27488" y="26947"/>
                    <a:pt x="27546" y="26947"/>
                  </a:cubicBezTo>
                  <a:cubicBezTo>
                    <a:pt x="27748" y="26947"/>
                    <a:pt x="27910" y="26768"/>
                    <a:pt x="28123" y="26740"/>
                  </a:cubicBezTo>
                  <a:cubicBezTo>
                    <a:pt x="30528" y="26467"/>
                    <a:pt x="32338" y="24824"/>
                    <a:pt x="32552" y="22764"/>
                  </a:cubicBezTo>
                  <a:cubicBezTo>
                    <a:pt x="32707" y="21192"/>
                    <a:pt x="32516" y="19585"/>
                    <a:pt x="32505" y="17989"/>
                  </a:cubicBezTo>
                  <a:cubicBezTo>
                    <a:pt x="32481" y="15406"/>
                    <a:pt x="32445" y="12810"/>
                    <a:pt x="32457" y="10227"/>
                  </a:cubicBezTo>
                  <a:cubicBezTo>
                    <a:pt x="32469" y="8286"/>
                    <a:pt x="32397" y="6357"/>
                    <a:pt x="32314" y="4416"/>
                  </a:cubicBezTo>
                  <a:cubicBezTo>
                    <a:pt x="32266" y="3583"/>
                    <a:pt x="32183" y="2666"/>
                    <a:pt x="31612" y="2118"/>
                  </a:cubicBezTo>
                  <a:cubicBezTo>
                    <a:pt x="30992" y="1535"/>
                    <a:pt x="30266" y="952"/>
                    <a:pt x="29218" y="690"/>
                  </a:cubicBezTo>
                  <a:cubicBezTo>
                    <a:pt x="28063" y="404"/>
                    <a:pt x="26920" y="154"/>
                    <a:pt x="25742" y="59"/>
                  </a:cubicBezTo>
                  <a:cubicBezTo>
                    <a:pt x="25291" y="17"/>
                    <a:pt x="24843" y="0"/>
                    <a:pt x="24397" y="0"/>
                  </a:cubicBezTo>
                  <a:close/>
                </a:path>
              </a:pathLst>
            </a:custGeom>
            <a:solidFill>
              <a:srgbClr val="222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87" name="Google Shape;887;p30"/>
            <p:cNvSpPr/>
            <p:nvPr/>
          </p:nvSpPr>
          <p:spPr>
            <a:xfrm>
              <a:off x="3288900" y="4353188"/>
              <a:ext cx="779325" cy="122625"/>
            </a:xfrm>
            <a:custGeom>
              <a:avLst/>
              <a:gdLst/>
              <a:ahLst/>
              <a:cxnLst/>
              <a:rect l="l" t="t" r="r" b="b"/>
              <a:pathLst>
                <a:path w="31173" h="4905" extrusionOk="0">
                  <a:moveTo>
                    <a:pt x="595" y="1"/>
                  </a:moveTo>
                  <a:cubicBezTo>
                    <a:pt x="262" y="1"/>
                    <a:pt x="1" y="153"/>
                    <a:pt x="121" y="780"/>
                  </a:cubicBezTo>
                  <a:cubicBezTo>
                    <a:pt x="156" y="947"/>
                    <a:pt x="252" y="1114"/>
                    <a:pt x="287" y="1280"/>
                  </a:cubicBezTo>
                  <a:cubicBezTo>
                    <a:pt x="621" y="3019"/>
                    <a:pt x="2121" y="4340"/>
                    <a:pt x="4014" y="4400"/>
                  </a:cubicBezTo>
                  <a:cubicBezTo>
                    <a:pt x="5371" y="4447"/>
                    <a:pt x="6705" y="4674"/>
                    <a:pt x="8050" y="4757"/>
                  </a:cubicBezTo>
                  <a:cubicBezTo>
                    <a:pt x="8262" y="4774"/>
                    <a:pt x="8492" y="4821"/>
                    <a:pt x="8701" y="4821"/>
                  </a:cubicBezTo>
                  <a:cubicBezTo>
                    <a:pt x="8786" y="4821"/>
                    <a:pt x="8868" y="4813"/>
                    <a:pt x="8943" y="4793"/>
                  </a:cubicBezTo>
                  <a:cubicBezTo>
                    <a:pt x="9169" y="4735"/>
                    <a:pt x="9394" y="4717"/>
                    <a:pt x="9618" y="4717"/>
                  </a:cubicBezTo>
                  <a:cubicBezTo>
                    <a:pt x="9997" y="4717"/>
                    <a:pt x="10370" y="4769"/>
                    <a:pt x="10729" y="4769"/>
                  </a:cubicBezTo>
                  <a:cubicBezTo>
                    <a:pt x="10779" y="4770"/>
                    <a:pt x="10828" y="4770"/>
                    <a:pt x="10878" y="4770"/>
                  </a:cubicBezTo>
                  <a:cubicBezTo>
                    <a:pt x="11144" y="4770"/>
                    <a:pt x="11418" y="4757"/>
                    <a:pt x="11694" y="4757"/>
                  </a:cubicBezTo>
                  <a:cubicBezTo>
                    <a:pt x="11904" y="4757"/>
                    <a:pt x="12115" y="4765"/>
                    <a:pt x="12325" y="4793"/>
                  </a:cubicBezTo>
                  <a:cubicBezTo>
                    <a:pt x="12592" y="4830"/>
                    <a:pt x="12864" y="4842"/>
                    <a:pt x="13137" y="4842"/>
                  </a:cubicBezTo>
                  <a:cubicBezTo>
                    <a:pt x="13656" y="4842"/>
                    <a:pt x="14184" y="4796"/>
                    <a:pt x="14706" y="4781"/>
                  </a:cubicBezTo>
                  <a:cubicBezTo>
                    <a:pt x="14759" y="4780"/>
                    <a:pt x="14812" y="4779"/>
                    <a:pt x="14865" y="4779"/>
                  </a:cubicBezTo>
                  <a:cubicBezTo>
                    <a:pt x="15393" y="4779"/>
                    <a:pt x="15913" y="4828"/>
                    <a:pt x="16432" y="4828"/>
                  </a:cubicBezTo>
                  <a:cubicBezTo>
                    <a:pt x="16907" y="4820"/>
                    <a:pt x="17464" y="4711"/>
                    <a:pt x="17925" y="4711"/>
                  </a:cubicBezTo>
                  <a:cubicBezTo>
                    <a:pt x="18099" y="4711"/>
                    <a:pt x="18260" y="4726"/>
                    <a:pt x="18397" y="4769"/>
                  </a:cubicBezTo>
                  <a:cubicBezTo>
                    <a:pt x="18728" y="4869"/>
                    <a:pt x="19054" y="4904"/>
                    <a:pt x="19374" y="4904"/>
                  </a:cubicBezTo>
                  <a:cubicBezTo>
                    <a:pt x="20008" y="4904"/>
                    <a:pt x="20617" y="4765"/>
                    <a:pt x="21195" y="4709"/>
                  </a:cubicBezTo>
                  <a:cubicBezTo>
                    <a:pt x="21704" y="4658"/>
                    <a:pt x="22215" y="4645"/>
                    <a:pt x="22719" y="4645"/>
                  </a:cubicBezTo>
                  <a:cubicBezTo>
                    <a:pt x="23267" y="4645"/>
                    <a:pt x="23806" y="4660"/>
                    <a:pt x="24327" y="4660"/>
                  </a:cubicBezTo>
                  <a:cubicBezTo>
                    <a:pt x="25108" y="4660"/>
                    <a:pt x="25847" y="4625"/>
                    <a:pt x="26505" y="4447"/>
                  </a:cubicBezTo>
                  <a:cubicBezTo>
                    <a:pt x="27672" y="4400"/>
                    <a:pt x="28398" y="4162"/>
                    <a:pt x="29017" y="3733"/>
                  </a:cubicBezTo>
                  <a:cubicBezTo>
                    <a:pt x="29803" y="3185"/>
                    <a:pt x="30422" y="2483"/>
                    <a:pt x="30756" y="1649"/>
                  </a:cubicBezTo>
                  <a:cubicBezTo>
                    <a:pt x="30922" y="1245"/>
                    <a:pt x="31172" y="756"/>
                    <a:pt x="30922" y="304"/>
                  </a:cubicBezTo>
                  <a:cubicBezTo>
                    <a:pt x="30855" y="175"/>
                    <a:pt x="30768" y="133"/>
                    <a:pt x="30671" y="133"/>
                  </a:cubicBezTo>
                  <a:cubicBezTo>
                    <a:pt x="30495" y="133"/>
                    <a:pt x="30286" y="269"/>
                    <a:pt x="30104" y="269"/>
                  </a:cubicBezTo>
                  <a:cubicBezTo>
                    <a:pt x="30099" y="269"/>
                    <a:pt x="30094" y="268"/>
                    <a:pt x="30089" y="268"/>
                  </a:cubicBezTo>
                  <a:cubicBezTo>
                    <a:pt x="28869" y="227"/>
                    <a:pt x="27639" y="194"/>
                    <a:pt x="26417" y="194"/>
                  </a:cubicBezTo>
                  <a:cubicBezTo>
                    <a:pt x="26232" y="194"/>
                    <a:pt x="26047" y="195"/>
                    <a:pt x="25862" y="197"/>
                  </a:cubicBezTo>
                  <a:cubicBezTo>
                    <a:pt x="24148" y="209"/>
                    <a:pt x="22433" y="292"/>
                    <a:pt x="20707" y="304"/>
                  </a:cubicBezTo>
                  <a:cubicBezTo>
                    <a:pt x="20479" y="305"/>
                    <a:pt x="20250" y="306"/>
                    <a:pt x="20022" y="306"/>
                  </a:cubicBezTo>
                  <a:cubicBezTo>
                    <a:pt x="18454" y="306"/>
                    <a:pt x="16887" y="278"/>
                    <a:pt x="15319" y="278"/>
                  </a:cubicBezTo>
                  <a:cubicBezTo>
                    <a:pt x="15091" y="278"/>
                    <a:pt x="14863" y="279"/>
                    <a:pt x="14634" y="280"/>
                  </a:cubicBezTo>
                  <a:cubicBezTo>
                    <a:pt x="13277" y="280"/>
                    <a:pt x="11920" y="352"/>
                    <a:pt x="10563" y="363"/>
                  </a:cubicBezTo>
                  <a:cubicBezTo>
                    <a:pt x="9685" y="370"/>
                    <a:pt x="8808" y="383"/>
                    <a:pt x="7933" y="383"/>
                  </a:cubicBezTo>
                  <a:cubicBezTo>
                    <a:pt x="7168" y="383"/>
                    <a:pt x="6406" y="373"/>
                    <a:pt x="5645" y="340"/>
                  </a:cubicBezTo>
                  <a:cubicBezTo>
                    <a:pt x="4217" y="280"/>
                    <a:pt x="2776" y="375"/>
                    <a:pt x="1359" y="125"/>
                  </a:cubicBezTo>
                  <a:cubicBezTo>
                    <a:pt x="1160" y="94"/>
                    <a:pt x="856" y="1"/>
                    <a:pt x="5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888" name="Google Shape;888;p30"/>
          <p:cNvGrpSpPr/>
          <p:nvPr/>
        </p:nvGrpSpPr>
        <p:grpSpPr>
          <a:xfrm>
            <a:off x="4090018" y="3807025"/>
            <a:ext cx="930022" cy="683350"/>
            <a:chOff x="4138750" y="3807013"/>
            <a:chExt cx="836125" cy="683350"/>
          </a:xfrm>
        </p:grpSpPr>
        <p:sp>
          <p:nvSpPr>
            <p:cNvPr id="889" name="Google Shape;889;p30"/>
            <p:cNvSpPr/>
            <p:nvPr/>
          </p:nvSpPr>
          <p:spPr>
            <a:xfrm>
              <a:off x="4138750" y="3807013"/>
              <a:ext cx="836125" cy="683350"/>
            </a:xfrm>
            <a:custGeom>
              <a:avLst/>
              <a:gdLst/>
              <a:ahLst/>
              <a:cxnLst/>
              <a:rect l="l" t="t" r="r" b="b"/>
              <a:pathLst>
                <a:path w="33445" h="27334" extrusionOk="0">
                  <a:moveTo>
                    <a:pt x="9522" y="857"/>
                  </a:moveTo>
                  <a:cubicBezTo>
                    <a:pt x="10388" y="857"/>
                    <a:pt x="11253" y="875"/>
                    <a:pt x="12121" y="910"/>
                  </a:cubicBezTo>
                  <a:cubicBezTo>
                    <a:pt x="13645" y="958"/>
                    <a:pt x="15169" y="1017"/>
                    <a:pt x="16705" y="1029"/>
                  </a:cubicBezTo>
                  <a:cubicBezTo>
                    <a:pt x="16836" y="1030"/>
                    <a:pt x="16968" y="1031"/>
                    <a:pt x="17100" y="1031"/>
                  </a:cubicBezTo>
                  <a:cubicBezTo>
                    <a:pt x="18685" y="1031"/>
                    <a:pt x="20278" y="970"/>
                    <a:pt x="21872" y="970"/>
                  </a:cubicBezTo>
                  <a:cubicBezTo>
                    <a:pt x="23610" y="970"/>
                    <a:pt x="25348" y="1017"/>
                    <a:pt x="27087" y="1017"/>
                  </a:cubicBezTo>
                  <a:cubicBezTo>
                    <a:pt x="29135" y="1017"/>
                    <a:pt x="31052" y="2244"/>
                    <a:pt x="31814" y="3946"/>
                  </a:cubicBezTo>
                  <a:cubicBezTo>
                    <a:pt x="32337" y="5113"/>
                    <a:pt x="32183" y="6292"/>
                    <a:pt x="32242" y="7482"/>
                  </a:cubicBezTo>
                  <a:cubicBezTo>
                    <a:pt x="32266" y="7947"/>
                    <a:pt x="32337" y="8423"/>
                    <a:pt x="32385" y="8887"/>
                  </a:cubicBezTo>
                  <a:cubicBezTo>
                    <a:pt x="32457" y="9507"/>
                    <a:pt x="32445" y="10126"/>
                    <a:pt x="32468" y="10733"/>
                  </a:cubicBezTo>
                  <a:cubicBezTo>
                    <a:pt x="32504" y="11638"/>
                    <a:pt x="32552" y="12555"/>
                    <a:pt x="32552" y="13471"/>
                  </a:cubicBezTo>
                  <a:cubicBezTo>
                    <a:pt x="32564" y="14591"/>
                    <a:pt x="32421" y="15710"/>
                    <a:pt x="32385" y="16841"/>
                  </a:cubicBezTo>
                  <a:cubicBezTo>
                    <a:pt x="32326" y="18281"/>
                    <a:pt x="32314" y="19734"/>
                    <a:pt x="32302" y="21175"/>
                  </a:cubicBezTo>
                  <a:cubicBezTo>
                    <a:pt x="32290" y="21520"/>
                    <a:pt x="32159" y="21687"/>
                    <a:pt x="31754" y="21687"/>
                  </a:cubicBezTo>
                  <a:lnTo>
                    <a:pt x="27920" y="21687"/>
                  </a:lnTo>
                  <a:cubicBezTo>
                    <a:pt x="26730" y="21687"/>
                    <a:pt x="25527" y="21687"/>
                    <a:pt x="24325" y="21675"/>
                  </a:cubicBezTo>
                  <a:cubicBezTo>
                    <a:pt x="23046" y="21664"/>
                    <a:pt x="21778" y="21614"/>
                    <a:pt x="20501" y="21614"/>
                  </a:cubicBezTo>
                  <a:cubicBezTo>
                    <a:pt x="20375" y="21614"/>
                    <a:pt x="20248" y="21614"/>
                    <a:pt x="20122" y="21615"/>
                  </a:cubicBezTo>
                  <a:cubicBezTo>
                    <a:pt x="18490" y="21615"/>
                    <a:pt x="16847" y="21663"/>
                    <a:pt x="15216" y="21675"/>
                  </a:cubicBezTo>
                  <a:cubicBezTo>
                    <a:pt x="14556" y="21675"/>
                    <a:pt x="13896" y="21619"/>
                    <a:pt x="13240" y="21619"/>
                  </a:cubicBezTo>
                  <a:cubicBezTo>
                    <a:pt x="12985" y="21619"/>
                    <a:pt x="12731" y="21628"/>
                    <a:pt x="12478" y="21651"/>
                  </a:cubicBezTo>
                  <a:cubicBezTo>
                    <a:pt x="12081" y="21686"/>
                    <a:pt x="11686" y="21699"/>
                    <a:pt x="11292" y="21699"/>
                  </a:cubicBezTo>
                  <a:cubicBezTo>
                    <a:pt x="10235" y="21699"/>
                    <a:pt x="9182" y="21606"/>
                    <a:pt x="8124" y="21606"/>
                  </a:cubicBezTo>
                  <a:cubicBezTo>
                    <a:pt x="7857" y="21606"/>
                    <a:pt x="7590" y="21612"/>
                    <a:pt x="7322" y="21627"/>
                  </a:cubicBezTo>
                  <a:cubicBezTo>
                    <a:pt x="7196" y="21635"/>
                    <a:pt x="7069" y="21638"/>
                    <a:pt x="6941" y="21638"/>
                  </a:cubicBezTo>
                  <a:cubicBezTo>
                    <a:pt x="6110" y="21638"/>
                    <a:pt x="5264" y="21490"/>
                    <a:pt x="4417" y="21448"/>
                  </a:cubicBezTo>
                  <a:cubicBezTo>
                    <a:pt x="3381" y="21401"/>
                    <a:pt x="2357" y="21377"/>
                    <a:pt x="1322" y="21341"/>
                  </a:cubicBezTo>
                  <a:cubicBezTo>
                    <a:pt x="1084" y="21341"/>
                    <a:pt x="1036" y="21198"/>
                    <a:pt x="1036" y="21056"/>
                  </a:cubicBezTo>
                  <a:cubicBezTo>
                    <a:pt x="1060" y="19555"/>
                    <a:pt x="786" y="18079"/>
                    <a:pt x="953" y="16579"/>
                  </a:cubicBezTo>
                  <a:cubicBezTo>
                    <a:pt x="1119" y="15102"/>
                    <a:pt x="1107" y="13626"/>
                    <a:pt x="1119" y="12150"/>
                  </a:cubicBezTo>
                  <a:cubicBezTo>
                    <a:pt x="1143" y="10947"/>
                    <a:pt x="1072" y="9745"/>
                    <a:pt x="1084" y="8542"/>
                  </a:cubicBezTo>
                  <a:cubicBezTo>
                    <a:pt x="1095" y="7673"/>
                    <a:pt x="1286" y="6804"/>
                    <a:pt x="1214" y="5947"/>
                  </a:cubicBezTo>
                  <a:cubicBezTo>
                    <a:pt x="1131" y="4935"/>
                    <a:pt x="1322" y="4030"/>
                    <a:pt x="1703" y="3089"/>
                  </a:cubicBezTo>
                  <a:cubicBezTo>
                    <a:pt x="2012" y="2327"/>
                    <a:pt x="2619" y="1887"/>
                    <a:pt x="3286" y="1601"/>
                  </a:cubicBezTo>
                  <a:cubicBezTo>
                    <a:pt x="4088" y="1246"/>
                    <a:pt x="4979" y="957"/>
                    <a:pt x="5915" y="957"/>
                  </a:cubicBezTo>
                  <a:cubicBezTo>
                    <a:pt x="5951" y="957"/>
                    <a:pt x="5988" y="957"/>
                    <a:pt x="6025" y="958"/>
                  </a:cubicBezTo>
                  <a:cubicBezTo>
                    <a:pt x="7193" y="890"/>
                    <a:pt x="8357" y="857"/>
                    <a:pt x="9522" y="857"/>
                  </a:cubicBezTo>
                  <a:close/>
                  <a:moveTo>
                    <a:pt x="1570" y="21906"/>
                  </a:moveTo>
                  <a:cubicBezTo>
                    <a:pt x="1613" y="21906"/>
                    <a:pt x="1661" y="21908"/>
                    <a:pt x="1715" y="21913"/>
                  </a:cubicBezTo>
                  <a:cubicBezTo>
                    <a:pt x="4167" y="22115"/>
                    <a:pt x="6632" y="22139"/>
                    <a:pt x="9085" y="22234"/>
                  </a:cubicBezTo>
                  <a:cubicBezTo>
                    <a:pt x="9612" y="22256"/>
                    <a:pt x="10139" y="22262"/>
                    <a:pt x="10666" y="22262"/>
                  </a:cubicBezTo>
                  <a:cubicBezTo>
                    <a:pt x="11465" y="22262"/>
                    <a:pt x="12263" y="22247"/>
                    <a:pt x="13061" y="22247"/>
                  </a:cubicBezTo>
                  <a:cubicBezTo>
                    <a:pt x="13783" y="22247"/>
                    <a:pt x="14506" y="22260"/>
                    <a:pt x="15228" y="22306"/>
                  </a:cubicBezTo>
                  <a:cubicBezTo>
                    <a:pt x="15476" y="22323"/>
                    <a:pt x="15724" y="22330"/>
                    <a:pt x="15973" y="22330"/>
                  </a:cubicBezTo>
                  <a:cubicBezTo>
                    <a:pt x="16899" y="22330"/>
                    <a:pt x="17833" y="22234"/>
                    <a:pt x="18752" y="22234"/>
                  </a:cubicBezTo>
                  <a:cubicBezTo>
                    <a:pt x="20788" y="22234"/>
                    <a:pt x="22824" y="22270"/>
                    <a:pt x="24848" y="22282"/>
                  </a:cubicBezTo>
                  <a:cubicBezTo>
                    <a:pt x="25511" y="22286"/>
                    <a:pt x="26174" y="22287"/>
                    <a:pt x="26837" y="22287"/>
                  </a:cubicBezTo>
                  <a:cubicBezTo>
                    <a:pt x="28162" y="22287"/>
                    <a:pt x="29488" y="22282"/>
                    <a:pt x="30813" y="22282"/>
                  </a:cubicBezTo>
                  <a:cubicBezTo>
                    <a:pt x="31004" y="22282"/>
                    <a:pt x="31191" y="22285"/>
                    <a:pt x="31379" y="22285"/>
                  </a:cubicBezTo>
                  <a:cubicBezTo>
                    <a:pt x="31567" y="22285"/>
                    <a:pt x="31754" y="22282"/>
                    <a:pt x="31945" y="22270"/>
                  </a:cubicBezTo>
                  <a:cubicBezTo>
                    <a:pt x="31962" y="22269"/>
                    <a:pt x="31978" y="22268"/>
                    <a:pt x="31993" y="22268"/>
                  </a:cubicBezTo>
                  <a:cubicBezTo>
                    <a:pt x="32237" y="22268"/>
                    <a:pt x="32194" y="22444"/>
                    <a:pt x="32183" y="22568"/>
                  </a:cubicBezTo>
                  <a:cubicBezTo>
                    <a:pt x="32123" y="23604"/>
                    <a:pt x="31575" y="24473"/>
                    <a:pt x="30897" y="25294"/>
                  </a:cubicBezTo>
                  <a:cubicBezTo>
                    <a:pt x="30004" y="26366"/>
                    <a:pt x="28658" y="26366"/>
                    <a:pt x="27337" y="26461"/>
                  </a:cubicBezTo>
                  <a:cubicBezTo>
                    <a:pt x="26477" y="26523"/>
                    <a:pt x="25619" y="26545"/>
                    <a:pt x="24761" y="26545"/>
                  </a:cubicBezTo>
                  <a:cubicBezTo>
                    <a:pt x="22993" y="26545"/>
                    <a:pt x="21226" y="26453"/>
                    <a:pt x="19455" y="26437"/>
                  </a:cubicBezTo>
                  <a:cubicBezTo>
                    <a:pt x="16907" y="26401"/>
                    <a:pt x="14359" y="26223"/>
                    <a:pt x="11811" y="26199"/>
                  </a:cubicBezTo>
                  <a:cubicBezTo>
                    <a:pt x="11742" y="26198"/>
                    <a:pt x="11674" y="26198"/>
                    <a:pt x="11605" y="26198"/>
                  </a:cubicBezTo>
                  <a:cubicBezTo>
                    <a:pt x="10360" y="26198"/>
                    <a:pt x="9116" y="26354"/>
                    <a:pt x="7882" y="26354"/>
                  </a:cubicBezTo>
                  <a:cubicBezTo>
                    <a:pt x="7568" y="26354"/>
                    <a:pt x="7254" y="26344"/>
                    <a:pt x="6941" y="26318"/>
                  </a:cubicBezTo>
                  <a:cubicBezTo>
                    <a:pt x="5405" y="26187"/>
                    <a:pt x="3679" y="26104"/>
                    <a:pt x="2477" y="25128"/>
                  </a:cubicBezTo>
                  <a:cubicBezTo>
                    <a:pt x="1810" y="24580"/>
                    <a:pt x="1488" y="23627"/>
                    <a:pt x="1250" y="22794"/>
                  </a:cubicBezTo>
                  <a:cubicBezTo>
                    <a:pt x="1429" y="22627"/>
                    <a:pt x="1226" y="22520"/>
                    <a:pt x="1214" y="22401"/>
                  </a:cubicBezTo>
                  <a:cubicBezTo>
                    <a:pt x="1193" y="22100"/>
                    <a:pt x="1172" y="21906"/>
                    <a:pt x="1570" y="21906"/>
                  </a:cubicBezTo>
                  <a:close/>
                  <a:moveTo>
                    <a:pt x="7656" y="1"/>
                  </a:moveTo>
                  <a:cubicBezTo>
                    <a:pt x="7284" y="1"/>
                    <a:pt x="6914" y="86"/>
                    <a:pt x="6548" y="101"/>
                  </a:cubicBezTo>
                  <a:cubicBezTo>
                    <a:pt x="5620" y="136"/>
                    <a:pt x="4727" y="494"/>
                    <a:pt x="3834" y="541"/>
                  </a:cubicBezTo>
                  <a:cubicBezTo>
                    <a:pt x="2334" y="636"/>
                    <a:pt x="1512" y="1589"/>
                    <a:pt x="929" y="2458"/>
                  </a:cubicBezTo>
                  <a:cubicBezTo>
                    <a:pt x="262" y="3470"/>
                    <a:pt x="0" y="4768"/>
                    <a:pt x="107" y="5982"/>
                  </a:cubicBezTo>
                  <a:cubicBezTo>
                    <a:pt x="226" y="7411"/>
                    <a:pt x="202" y="8828"/>
                    <a:pt x="262" y="10245"/>
                  </a:cubicBezTo>
                  <a:cubicBezTo>
                    <a:pt x="310" y="11543"/>
                    <a:pt x="226" y="12840"/>
                    <a:pt x="310" y="14138"/>
                  </a:cubicBezTo>
                  <a:cubicBezTo>
                    <a:pt x="405" y="15626"/>
                    <a:pt x="202" y="17127"/>
                    <a:pt x="262" y="18603"/>
                  </a:cubicBezTo>
                  <a:cubicBezTo>
                    <a:pt x="310" y="19853"/>
                    <a:pt x="274" y="21127"/>
                    <a:pt x="572" y="22365"/>
                  </a:cubicBezTo>
                  <a:cubicBezTo>
                    <a:pt x="667" y="22842"/>
                    <a:pt x="810" y="23330"/>
                    <a:pt x="869" y="23818"/>
                  </a:cubicBezTo>
                  <a:cubicBezTo>
                    <a:pt x="976" y="24794"/>
                    <a:pt x="2096" y="26187"/>
                    <a:pt x="3084" y="26449"/>
                  </a:cubicBezTo>
                  <a:cubicBezTo>
                    <a:pt x="4571" y="26834"/>
                    <a:pt x="6085" y="27046"/>
                    <a:pt x="7634" y="27046"/>
                  </a:cubicBezTo>
                  <a:cubicBezTo>
                    <a:pt x="7859" y="27046"/>
                    <a:pt x="8084" y="27042"/>
                    <a:pt x="8311" y="27033"/>
                  </a:cubicBezTo>
                  <a:cubicBezTo>
                    <a:pt x="8624" y="27017"/>
                    <a:pt x="8937" y="27011"/>
                    <a:pt x="9251" y="27011"/>
                  </a:cubicBezTo>
                  <a:cubicBezTo>
                    <a:pt x="9902" y="27011"/>
                    <a:pt x="10553" y="27034"/>
                    <a:pt x="11203" y="27034"/>
                  </a:cubicBezTo>
                  <a:cubicBezTo>
                    <a:pt x="11657" y="27034"/>
                    <a:pt x="12110" y="27023"/>
                    <a:pt x="12561" y="26985"/>
                  </a:cubicBezTo>
                  <a:cubicBezTo>
                    <a:pt x="12805" y="26965"/>
                    <a:pt x="13047" y="26957"/>
                    <a:pt x="13288" y="26957"/>
                  </a:cubicBezTo>
                  <a:cubicBezTo>
                    <a:pt x="14332" y="26957"/>
                    <a:pt x="15359" y="27106"/>
                    <a:pt x="16398" y="27106"/>
                  </a:cubicBezTo>
                  <a:cubicBezTo>
                    <a:pt x="16575" y="27106"/>
                    <a:pt x="16753" y="27102"/>
                    <a:pt x="16931" y="27092"/>
                  </a:cubicBezTo>
                  <a:cubicBezTo>
                    <a:pt x="17478" y="27055"/>
                    <a:pt x="18030" y="27040"/>
                    <a:pt x="18584" y="27040"/>
                  </a:cubicBezTo>
                  <a:cubicBezTo>
                    <a:pt x="19643" y="27040"/>
                    <a:pt x="20709" y="27097"/>
                    <a:pt x="21765" y="27175"/>
                  </a:cubicBezTo>
                  <a:cubicBezTo>
                    <a:pt x="22171" y="27208"/>
                    <a:pt x="22577" y="27219"/>
                    <a:pt x="22983" y="27219"/>
                  </a:cubicBezTo>
                  <a:cubicBezTo>
                    <a:pt x="23750" y="27219"/>
                    <a:pt x="24516" y="27181"/>
                    <a:pt x="25284" y="27181"/>
                  </a:cubicBezTo>
                  <a:cubicBezTo>
                    <a:pt x="25871" y="27181"/>
                    <a:pt x="26460" y="27203"/>
                    <a:pt x="27051" y="27283"/>
                  </a:cubicBezTo>
                  <a:cubicBezTo>
                    <a:pt x="27310" y="27317"/>
                    <a:pt x="27566" y="27334"/>
                    <a:pt x="27820" y="27334"/>
                  </a:cubicBezTo>
                  <a:cubicBezTo>
                    <a:pt x="29234" y="27334"/>
                    <a:pt x="30543" y="26802"/>
                    <a:pt x="31492" y="25782"/>
                  </a:cubicBezTo>
                  <a:cubicBezTo>
                    <a:pt x="32052" y="25187"/>
                    <a:pt x="32373" y="24401"/>
                    <a:pt x="32718" y="23675"/>
                  </a:cubicBezTo>
                  <a:cubicBezTo>
                    <a:pt x="32909" y="23294"/>
                    <a:pt x="33016" y="22853"/>
                    <a:pt x="33028" y="22437"/>
                  </a:cubicBezTo>
                  <a:cubicBezTo>
                    <a:pt x="33088" y="21318"/>
                    <a:pt x="33052" y="20186"/>
                    <a:pt x="33099" y="19067"/>
                  </a:cubicBezTo>
                  <a:cubicBezTo>
                    <a:pt x="33147" y="17781"/>
                    <a:pt x="33278" y="16495"/>
                    <a:pt x="33314" y="15210"/>
                  </a:cubicBezTo>
                  <a:cubicBezTo>
                    <a:pt x="33338" y="13829"/>
                    <a:pt x="33302" y="12447"/>
                    <a:pt x="33254" y="11066"/>
                  </a:cubicBezTo>
                  <a:cubicBezTo>
                    <a:pt x="33171" y="8816"/>
                    <a:pt x="33445" y="6542"/>
                    <a:pt x="32968" y="4304"/>
                  </a:cubicBezTo>
                  <a:cubicBezTo>
                    <a:pt x="32718" y="3172"/>
                    <a:pt x="32254" y="2125"/>
                    <a:pt x="31111" y="1351"/>
                  </a:cubicBezTo>
                  <a:cubicBezTo>
                    <a:pt x="29325" y="172"/>
                    <a:pt x="27230" y="279"/>
                    <a:pt x="25218" y="113"/>
                  </a:cubicBezTo>
                  <a:cubicBezTo>
                    <a:pt x="24918" y="89"/>
                    <a:pt x="24619" y="80"/>
                    <a:pt x="24319" y="80"/>
                  </a:cubicBezTo>
                  <a:cubicBezTo>
                    <a:pt x="23233" y="80"/>
                    <a:pt x="22142" y="201"/>
                    <a:pt x="21050" y="220"/>
                  </a:cubicBezTo>
                  <a:cubicBezTo>
                    <a:pt x="19038" y="244"/>
                    <a:pt x="17026" y="208"/>
                    <a:pt x="15014" y="267"/>
                  </a:cubicBezTo>
                  <a:cubicBezTo>
                    <a:pt x="14953" y="269"/>
                    <a:pt x="14892" y="269"/>
                    <a:pt x="14832" y="269"/>
                  </a:cubicBezTo>
                  <a:cubicBezTo>
                    <a:pt x="13974" y="269"/>
                    <a:pt x="13124" y="145"/>
                    <a:pt x="12281" y="145"/>
                  </a:cubicBezTo>
                  <a:cubicBezTo>
                    <a:pt x="12120" y="145"/>
                    <a:pt x="11960" y="149"/>
                    <a:pt x="11799" y="160"/>
                  </a:cubicBezTo>
                  <a:cubicBezTo>
                    <a:pt x="11677" y="166"/>
                    <a:pt x="11555" y="169"/>
                    <a:pt x="11433" y="169"/>
                  </a:cubicBezTo>
                  <a:cubicBezTo>
                    <a:pt x="10856" y="169"/>
                    <a:pt x="10286" y="110"/>
                    <a:pt x="9716" y="101"/>
                  </a:cubicBezTo>
                  <a:cubicBezTo>
                    <a:pt x="9394" y="101"/>
                    <a:pt x="9061" y="203"/>
                    <a:pt x="8741" y="203"/>
                  </a:cubicBezTo>
                  <a:cubicBezTo>
                    <a:pt x="8598" y="203"/>
                    <a:pt x="8458" y="183"/>
                    <a:pt x="8323" y="124"/>
                  </a:cubicBezTo>
                  <a:cubicBezTo>
                    <a:pt x="8100" y="31"/>
                    <a:pt x="7878" y="1"/>
                    <a:pt x="7656" y="1"/>
                  </a:cubicBezTo>
                  <a:close/>
                </a:path>
              </a:pathLst>
            </a:custGeom>
            <a:solidFill>
              <a:srgbClr val="222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Review</a:t>
              </a:r>
              <a:endParaRPr sz="13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4168025" y="4354638"/>
              <a:ext cx="776650" cy="116000"/>
            </a:xfrm>
            <a:custGeom>
              <a:avLst/>
              <a:gdLst/>
              <a:ahLst/>
              <a:cxnLst/>
              <a:rect l="l" t="t" r="r" b="b"/>
              <a:pathLst>
                <a:path w="31066" h="4640" extrusionOk="0">
                  <a:moveTo>
                    <a:pt x="399" y="1"/>
                  </a:moveTo>
                  <a:cubicBezTo>
                    <a:pt x="1" y="1"/>
                    <a:pt x="22" y="195"/>
                    <a:pt x="43" y="496"/>
                  </a:cubicBezTo>
                  <a:cubicBezTo>
                    <a:pt x="55" y="615"/>
                    <a:pt x="258" y="722"/>
                    <a:pt x="79" y="889"/>
                  </a:cubicBezTo>
                  <a:cubicBezTo>
                    <a:pt x="317" y="1722"/>
                    <a:pt x="639" y="2675"/>
                    <a:pt x="1306" y="3223"/>
                  </a:cubicBezTo>
                  <a:cubicBezTo>
                    <a:pt x="2508" y="4199"/>
                    <a:pt x="4234" y="4282"/>
                    <a:pt x="5770" y="4413"/>
                  </a:cubicBezTo>
                  <a:cubicBezTo>
                    <a:pt x="6083" y="4439"/>
                    <a:pt x="6397" y="4449"/>
                    <a:pt x="6711" y="4449"/>
                  </a:cubicBezTo>
                  <a:cubicBezTo>
                    <a:pt x="7945" y="4449"/>
                    <a:pt x="9189" y="4293"/>
                    <a:pt x="10434" y="4293"/>
                  </a:cubicBezTo>
                  <a:cubicBezTo>
                    <a:pt x="10503" y="4293"/>
                    <a:pt x="10571" y="4293"/>
                    <a:pt x="10640" y="4294"/>
                  </a:cubicBezTo>
                  <a:cubicBezTo>
                    <a:pt x="13188" y="4318"/>
                    <a:pt x="15736" y="4496"/>
                    <a:pt x="18284" y="4532"/>
                  </a:cubicBezTo>
                  <a:cubicBezTo>
                    <a:pt x="20055" y="4548"/>
                    <a:pt x="21822" y="4640"/>
                    <a:pt x="23590" y="4640"/>
                  </a:cubicBezTo>
                  <a:cubicBezTo>
                    <a:pt x="24448" y="4640"/>
                    <a:pt x="25306" y="4618"/>
                    <a:pt x="26166" y="4556"/>
                  </a:cubicBezTo>
                  <a:cubicBezTo>
                    <a:pt x="27487" y="4461"/>
                    <a:pt x="28833" y="4461"/>
                    <a:pt x="29726" y="3389"/>
                  </a:cubicBezTo>
                  <a:cubicBezTo>
                    <a:pt x="30404" y="2568"/>
                    <a:pt x="30952" y="1699"/>
                    <a:pt x="31012" y="663"/>
                  </a:cubicBezTo>
                  <a:cubicBezTo>
                    <a:pt x="31023" y="539"/>
                    <a:pt x="31066" y="363"/>
                    <a:pt x="30822" y="363"/>
                  </a:cubicBezTo>
                  <a:cubicBezTo>
                    <a:pt x="30807" y="363"/>
                    <a:pt x="30791" y="364"/>
                    <a:pt x="30774" y="365"/>
                  </a:cubicBezTo>
                  <a:cubicBezTo>
                    <a:pt x="30583" y="377"/>
                    <a:pt x="30396" y="380"/>
                    <a:pt x="30208" y="380"/>
                  </a:cubicBezTo>
                  <a:cubicBezTo>
                    <a:pt x="30020" y="380"/>
                    <a:pt x="29833" y="377"/>
                    <a:pt x="29642" y="377"/>
                  </a:cubicBezTo>
                  <a:cubicBezTo>
                    <a:pt x="28317" y="377"/>
                    <a:pt x="26991" y="382"/>
                    <a:pt x="25666" y="382"/>
                  </a:cubicBezTo>
                  <a:cubicBezTo>
                    <a:pt x="25003" y="382"/>
                    <a:pt x="24340" y="381"/>
                    <a:pt x="23677" y="377"/>
                  </a:cubicBezTo>
                  <a:cubicBezTo>
                    <a:pt x="21653" y="365"/>
                    <a:pt x="19617" y="329"/>
                    <a:pt x="17581" y="329"/>
                  </a:cubicBezTo>
                  <a:cubicBezTo>
                    <a:pt x="16662" y="329"/>
                    <a:pt x="15728" y="425"/>
                    <a:pt x="14802" y="425"/>
                  </a:cubicBezTo>
                  <a:cubicBezTo>
                    <a:pt x="14553" y="425"/>
                    <a:pt x="14305" y="418"/>
                    <a:pt x="14057" y="401"/>
                  </a:cubicBezTo>
                  <a:cubicBezTo>
                    <a:pt x="13335" y="355"/>
                    <a:pt x="12612" y="342"/>
                    <a:pt x="11890" y="342"/>
                  </a:cubicBezTo>
                  <a:cubicBezTo>
                    <a:pt x="11092" y="342"/>
                    <a:pt x="10294" y="357"/>
                    <a:pt x="9495" y="357"/>
                  </a:cubicBezTo>
                  <a:cubicBezTo>
                    <a:pt x="8968" y="357"/>
                    <a:pt x="8441" y="351"/>
                    <a:pt x="7914" y="329"/>
                  </a:cubicBezTo>
                  <a:cubicBezTo>
                    <a:pt x="5461" y="234"/>
                    <a:pt x="2996" y="210"/>
                    <a:pt x="544" y="8"/>
                  </a:cubicBezTo>
                  <a:cubicBezTo>
                    <a:pt x="490" y="3"/>
                    <a:pt x="442" y="1"/>
                    <a:pt x="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891" name="Google Shape;891;p30"/>
          <p:cNvGrpSpPr/>
          <p:nvPr/>
        </p:nvGrpSpPr>
        <p:grpSpPr>
          <a:xfrm>
            <a:off x="5079937" y="3803400"/>
            <a:ext cx="930717" cy="696750"/>
            <a:chOff x="5028725" y="3803388"/>
            <a:chExt cx="836750" cy="696750"/>
          </a:xfrm>
        </p:grpSpPr>
        <p:sp>
          <p:nvSpPr>
            <p:cNvPr id="892" name="Google Shape;892;p30"/>
            <p:cNvSpPr/>
            <p:nvPr/>
          </p:nvSpPr>
          <p:spPr>
            <a:xfrm>
              <a:off x="5028725" y="3803388"/>
              <a:ext cx="836750" cy="696750"/>
            </a:xfrm>
            <a:custGeom>
              <a:avLst/>
              <a:gdLst/>
              <a:ahLst/>
              <a:cxnLst/>
              <a:rect l="l" t="t" r="r" b="b"/>
              <a:pathLst>
                <a:path w="33470" h="27870" extrusionOk="0">
                  <a:moveTo>
                    <a:pt x="11746" y="664"/>
                  </a:moveTo>
                  <a:cubicBezTo>
                    <a:pt x="12813" y="664"/>
                    <a:pt x="13881" y="695"/>
                    <a:pt x="14955" y="710"/>
                  </a:cubicBezTo>
                  <a:cubicBezTo>
                    <a:pt x="16921" y="750"/>
                    <a:pt x="18896" y="866"/>
                    <a:pt x="20872" y="866"/>
                  </a:cubicBezTo>
                  <a:cubicBezTo>
                    <a:pt x="21241" y="866"/>
                    <a:pt x="21610" y="862"/>
                    <a:pt x="21980" y="853"/>
                  </a:cubicBezTo>
                  <a:cubicBezTo>
                    <a:pt x="22594" y="837"/>
                    <a:pt x="23214" y="823"/>
                    <a:pt x="23831" y="823"/>
                  </a:cubicBezTo>
                  <a:cubicBezTo>
                    <a:pt x="24566" y="823"/>
                    <a:pt x="25298" y="842"/>
                    <a:pt x="26016" y="900"/>
                  </a:cubicBezTo>
                  <a:cubicBezTo>
                    <a:pt x="27516" y="1020"/>
                    <a:pt x="29088" y="984"/>
                    <a:pt x="30540" y="1496"/>
                  </a:cubicBezTo>
                  <a:cubicBezTo>
                    <a:pt x="31028" y="1674"/>
                    <a:pt x="31790" y="3067"/>
                    <a:pt x="31838" y="3544"/>
                  </a:cubicBezTo>
                  <a:cubicBezTo>
                    <a:pt x="31910" y="4365"/>
                    <a:pt x="32171" y="5163"/>
                    <a:pt x="32291" y="5984"/>
                  </a:cubicBezTo>
                  <a:cubicBezTo>
                    <a:pt x="32505" y="7497"/>
                    <a:pt x="32517" y="9021"/>
                    <a:pt x="32433" y="10545"/>
                  </a:cubicBezTo>
                  <a:cubicBezTo>
                    <a:pt x="32374" y="11866"/>
                    <a:pt x="32493" y="13188"/>
                    <a:pt x="32552" y="14509"/>
                  </a:cubicBezTo>
                  <a:cubicBezTo>
                    <a:pt x="32624" y="16295"/>
                    <a:pt x="32612" y="18081"/>
                    <a:pt x="32421" y="19867"/>
                  </a:cubicBezTo>
                  <a:cubicBezTo>
                    <a:pt x="32362" y="20403"/>
                    <a:pt x="32183" y="20939"/>
                    <a:pt x="32302" y="21474"/>
                  </a:cubicBezTo>
                  <a:cubicBezTo>
                    <a:pt x="32398" y="21927"/>
                    <a:pt x="32076" y="21915"/>
                    <a:pt x="31719" y="22034"/>
                  </a:cubicBezTo>
                  <a:cubicBezTo>
                    <a:pt x="31529" y="22093"/>
                    <a:pt x="31345" y="22113"/>
                    <a:pt x="31165" y="22113"/>
                  </a:cubicBezTo>
                  <a:cubicBezTo>
                    <a:pt x="30761" y="22113"/>
                    <a:pt x="30376" y="22010"/>
                    <a:pt x="29981" y="22010"/>
                  </a:cubicBezTo>
                  <a:cubicBezTo>
                    <a:pt x="29893" y="22008"/>
                    <a:pt x="29805" y="22007"/>
                    <a:pt x="29718" y="22007"/>
                  </a:cubicBezTo>
                  <a:cubicBezTo>
                    <a:pt x="28748" y="22007"/>
                    <a:pt x="27787" y="22119"/>
                    <a:pt x="26826" y="22141"/>
                  </a:cubicBezTo>
                  <a:cubicBezTo>
                    <a:pt x="26741" y="22143"/>
                    <a:pt x="26657" y="22144"/>
                    <a:pt x="26573" y="22144"/>
                  </a:cubicBezTo>
                  <a:cubicBezTo>
                    <a:pt x="26079" y="22144"/>
                    <a:pt x="25583" y="22111"/>
                    <a:pt x="25094" y="22111"/>
                  </a:cubicBezTo>
                  <a:cubicBezTo>
                    <a:pt x="24791" y="22111"/>
                    <a:pt x="24490" y="22124"/>
                    <a:pt x="24194" y="22165"/>
                  </a:cubicBezTo>
                  <a:cubicBezTo>
                    <a:pt x="23373" y="22272"/>
                    <a:pt x="22551" y="22236"/>
                    <a:pt x="21742" y="22308"/>
                  </a:cubicBezTo>
                  <a:cubicBezTo>
                    <a:pt x="21480" y="22326"/>
                    <a:pt x="21217" y="22336"/>
                    <a:pt x="20954" y="22336"/>
                  </a:cubicBezTo>
                  <a:cubicBezTo>
                    <a:pt x="20534" y="22336"/>
                    <a:pt x="20116" y="22311"/>
                    <a:pt x="19706" y="22260"/>
                  </a:cubicBezTo>
                  <a:cubicBezTo>
                    <a:pt x="19636" y="22251"/>
                    <a:pt x="19568" y="22248"/>
                    <a:pt x="19501" y="22248"/>
                  </a:cubicBezTo>
                  <a:cubicBezTo>
                    <a:pt x="19215" y="22248"/>
                    <a:pt x="18940" y="22313"/>
                    <a:pt x="18647" y="22313"/>
                  </a:cubicBezTo>
                  <a:cubicBezTo>
                    <a:pt x="18546" y="22313"/>
                    <a:pt x="18443" y="22305"/>
                    <a:pt x="18336" y="22284"/>
                  </a:cubicBezTo>
                  <a:cubicBezTo>
                    <a:pt x="17598" y="22129"/>
                    <a:pt x="16812" y="22117"/>
                    <a:pt x="16050" y="22105"/>
                  </a:cubicBezTo>
                  <a:cubicBezTo>
                    <a:pt x="16031" y="22105"/>
                    <a:pt x="16012" y="22105"/>
                    <a:pt x="15993" y="22105"/>
                  </a:cubicBezTo>
                  <a:cubicBezTo>
                    <a:pt x="15562" y="22105"/>
                    <a:pt x="15109" y="22195"/>
                    <a:pt x="14688" y="22195"/>
                  </a:cubicBezTo>
                  <a:cubicBezTo>
                    <a:pt x="14521" y="22195"/>
                    <a:pt x="14359" y="22180"/>
                    <a:pt x="14205" y="22141"/>
                  </a:cubicBezTo>
                  <a:cubicBezTo>
                    <a:pt x="13538" y="21974"/>
                    <a:pt x="12907" y="21998"/>
                    <a:pt x="12252" y="21986"/>
                  </a:cubicBezTo>
                  <a:cubicBezTo>
                    <a:pt x="11502" y="21974"/>
                    <a:pt x="10764" y="21879"/>
                    <a:pt x="10026" y="21879"/>
                  </a:cubicBezTo>
                  <a:cubicBezTo>
                    <a:pt x="8954" y="21867"/>
                    <a:pt x="7907" y="21808"/>
                    <a:pt x="6859" y="21677"/>
                  </a:cubicBezTo>
                  <a:cubicBezTo>
                    <a:pt x="6417" y="21623"/>
                    <a:pt x="5970" y="21608"/>
                    <a:pt x="5520" y="21608"/>
                  </a:cubicBezTo>
                  <a:cubicBezTo>
                    <a:pt x="4865" y="21608"/>
                    <a:pt x="4205" y="21641"/>
                    <a:pt x="3549" y="21641"/>
                  </a:cubicBezTo>
                  <a:cubicBezTo>
                    <a:pt x="2928" y="21631"/>
                    <a:pt x="2346" y="21368"/>
                    <a:pt x="1720" y="21368"/>
                  </a:cubicBezTo>
                  <a:cubicBezTo>
                    <a:pt x="1578" y="21368"/>
                    <a:pt x="1434" y="21382"/>
                    <a:pt x="1287" y="21415"/>
                  </a:cubicBezTo>
                  <a:cubicBezTo>
                    <a:pt x="1272" y="21418"/>
                    <a:pt x="1259" y="21419"/>
                    <a:pt x="1246" y="21419"/>
                  </a:cubicBezTo>
                  <a:cubicBezTo>
                    <a:pt x="1065" y="21419"/>
                    <a:pt x="1096" y="21110"/>
                    <a:pt x="1096" y="20998"/>
                  </a:cubicBezTo>
                  <a:cubicBezTo>
                    <a:pt x="1108" y="19367"/>
                    <a:pt x="1156" y="17748"/>
                    <a:pt x="1168" y="16117"/>
                  </a:cubicBezTo>
                  <a:cubicBezTo>
                    <a:pt x="1168" y="15212"/>
                    <a:pt x="1096" y="14319"/>
                    <a:pt x="1060" y="13414"/>
                  </a:cubicBezTo>
                  <a:cubicBezTo>
                    <a:pt x="1025" y="12342"/>
                    <a:pt x="1001" y="11271"/>
                    <a:pt x="965" y="10199"/>
                  </a:cubicBezTo>
                  <a:cubicBezTo>
                    <a:pt x="918" y="8913"/>
                    <a:pt x="882" y="7639"/>
                    <a:pt x="1001" y="6354"/>
                  </a:cubicBezTo>
                  <a:cubicBezTo>
                    <a:pt x="1108" y="5163"/>
                    <a:pt x="870" y="3865"/>
                    <a:pt x="1632" y="2841"/>
                  </a:cubicBezTo>
                  <a:cubicBezTo>
                    <a:pt x="2287" y="1996"/>
                    <a:pt x="3037" y="1055"/>
                    <a:pt x="4466" y="1043"/>
                  </a:cubicBezTo>
                  <a:cubicBezTo>
                    <a:pt x="4787" y="1031"/>
                    <a:pt x="5120" y="972"/>
                    <a:pt x="5751" y="900"/>
                  </a:cubicBezTo>
                  <a:cubicBezTo>
                    <a:pt x="6954" y="662"/>
                    <a:pt x="8490" y="758"/>
                    <a:pt x="10014" y="698"/>
                  </a:cubicBezTo>
                  <a:cubicBezTo>
                    <a:pt x="10591" y="673"/>
                    <a:pt x="11168" y="664"/>
                    <a:pt x="11746" y="664"/>
                  </a:cubicBezTo>
                  <a:close/>
                  <a:moveTo>
                    <a:pt x="1668" y="21979"/>
                  </a:moveTo>
                  <a:cubicBezTo>
                    <a:pt x="1720" y="21979"/>
                    <a:pt x="1772" y="21985"/>
                    <a:pt x="1822" y="21998"/>
                  </a:cubicBezTo>
                  <a:cubicBezTo>
                    <a:pt x="3370" y="22379"/>
                    <a:pt x="4966" y="22129"/>
                    <a:pt x="6513" y="22320"/>
                  </a:cubicBezTo>
                  <a:cubicBezTo>
                    <a:pt x="7680" y="22463"/>
                    <a:pt x="8895" y="22355"/>
                    <a:pt x="10050" y="22439"/>
                  </a:cubicBezTo>
                  <a:cubicBezTo>
                    <a:pt x="11478" y="22546"/>
                    <a:pt x="12895" y="22617"/>
                    <a:pt x="14324" y="22725"/>
                  </a:cubicBezTo>
                  <a:cubicBezTo>
                    <a:pt x="14930" y="22774"/>
                    <a:pt x="15548" y="22795"/>
                    <a:pt x="16165" y="22795"/>
                  </a:cubicBezTo>
                  <a:cubicBezTo>
                    <a:pt x="16433" y="22795"/>
                    <a:pt x="16700" y="22791"/>
                    <a:pt x="16967" y="22784"/>
                  </a:cubicBezTo>
                  <a:cubicBezTo>
                    <a:pt x="17033" y="22783"/>
                    <a:pt x="17098" y="22782"/>
                    <a:pt x="17164" y="22782"/>
                  </a:cubicBezTo>
                  <a:cubicBezTo>
                    <a:pt x="18142" y="22782"/>
                    <a:pt x="19138" y="22929"/>
                    <a:pt x="20126" y="22929"/>
                  </a:cubicBezTo>
                  <a:cubicBezTo>
                    <a:pt x="20193" y="22929"/>
                    <a:pt x="20259" y="22928"/>
                    <a:pt x="20325" y="22927"/>
                  </a:cubicBezTo>
                  <a:cubicBezTo>
                    <a:pt x="21831" y="22895"/>
                    <a:pt x="23338" y="22816"/>
                    <a:pt x="24836" y="22816"/>
                  </a:cubicBezTo>
                  <a:cubicBezTo>
                    <a:pt x="25019" y="22816"/>
                    <a:pt x="25202" y="22817"/>
                    <a:pt x="25385" y="22820"/>
                  </a:cubicBezTo>
                  <a:cubicBezTo>
                    <a:pt x="25492" y="22821"/>
                    <a:pt x="25598" y="22822"/>
                    <a:pt x="25705" y="22822"/>
                  </a:cubicBezTo>
                  <a:cubicBezTo>
                    <a:pt x="27122" y="22822"/>
                    <a:pt x="28538" y="22722"/>
                    <a:pt x="29959" y="22722"/>
                  </a:cubicBezTo>
                  <a:cubicBezTo>
                    <a:pt x="30533" y="22722"/>
                    <a:pt x="31108" y="22739"/>
                    <a:pt x="31683" y="22784"/>
                  </a:cubicBezTo>
                  <a:cubicBezTo>
                    <a:pt x="31969" y="22808"/>
                    <a:pt x="32219" y="22796"/>
                    <a:pt x="32064" y="23082"/>
                  </a:cubicBezTo>
                  <a:cubicBezTo>
                    <a:pt x="31898" y="24415"/>
                    <a:pt x="31493" y="25701"/>
                    <a:pt x="30171" y="26225"/>
                  </a:cubicBezTo>
                  <a:cubicBezTo>
                    <a:pt x="29178" y="26618"/>
                    <a:pt x="28114" y="27021"/>
                    <a:pt x="26916" y="27021"/>
                  </a:cubicBezTo>
                  <a:cubicBezTo>
                    <a:pt x="26808" y="27021"/>
                    <a:pt x="26698" y="27018"/>
                    <a:pt x="26587" y="27011"/>
                  </a:cubicBezTo>
                  <a:cubicBezTo>
                    <a:pt x="25391" y="26933"/>
                    <a:pt x="24182" y="26905"/>
                    <a:pt x="22974" y="26905"/>
                  </a:cubicBezTo>
                  <a:cubicBezTo>
                    <a:pt x="22523" y="26905"/>
                    <a:pt x="22072" y="26909"/>
                    <a:pt x="21623" y="26916"/>
                  </a:cubicBezTo>
                  <a:cubicBezTo>
                    <a:pt x="19920" y="26939"/>
                    <a:pt x="18229" y="27058"/>
                    <a:pt x="16539" y="27082"/>
                  </a:cubicBezTo>
                  <a:cubicBezTo>
                    <a:pt x="14736" y="27104"/>
                    <a:pt x="12923" y="27240"/>
                    <a:pt x="11118" y="27240"/>
                  </a:cubicBezTo>
                  <a:cubicBezTo>
                    <a:pt x="10980" y="27240"/>
                    <a:pt x="10842" y="27239"/>
                    <a:pt x="10704" y="27237"/>
                  </a:cubicBezTo>
                  <a:cubicBezTo>
                    <a:pt x="8728" y="27213"/>
                    <a:pt x="6728" y="27201"/>
                    <a:pt x="4799" y="26737"/>
                  </a:cubicBezTo>
                  <a:cubicBezTo>
                    <a:pt x="3263" y="26356"/>
                    <a:pt x="2346" y="25344"/>
                    <a:pt x="1846" y="24022"/>
                  </a:cubicBezTo>
                  <a:cubicBezTo>
                    <a:pt x="1680" y="23546"/>
                    <a:pt x="1560" y="23046"/>
                    <a:pt x="1334" y="22594"/>
                  </a:cubicBezTo>
                  <a:cubicBezTo>
                    <a:pt x="1133" y="22172"/>
                    <a:pt x="1390" y="21979"/>
                    <a:pt x="1668" y="21979"/>
                  </a:cubicBezTo>
                  <a:close/>
                  <a:moveTo>
                    <a:pt x="8879" y="0"/>
                  </a:moveTo>
                  <a:cubicBezTo>
                    <a:pt x="8705" y="0"/>
                    <a:pt x="8532" y="3"/>
                    <a:pt x="8359" y="8"/>
                  </a:cubicBezTo>
                  <a:cubicBezTo>
                    <a:pt x="6597" y="67"/>
                    <a:pt x="4811" y="103"/>
                    <a:pt x="3096" y="639"/>
                  </a:cubicBezTo>
                  <a:cubicBezTo>
                    <a:pt x="2263" y="889"/>
                    <a:pt x="477" y="2627"/>
                    <a:pt x="406" y="3377"/>
                  </a:cubicBezTo>
                  <a:cubicBezTo>
                    <a:pt x="334" y="4068"/>
                    <a:pt x="227" y="4758"/>
                    <a:pt x="227" y="5461"/>
                  </a:cubicBezTo>
                  <a:cubicBezTo>
                    <a:pt x="227" y="6615"/>
                    <a:pt x="13" y="7782"/>
                    <a:pt x="108" y="8925"/>
                  </a:cubicBezTo>
                  <a:cubicBezTo>
                    <a:pt x="215" y="10152"/>
                    <a:pt x="1" y="11390"/>
                    <a:pt x="167" y="12604"/>
                  </a:cubicBezTo>
                  <a:cubicBezTo>
                    <a:pt x="203" y="13176"/>
                    <a:pt x="251" y="13735"/>
                    <a:pt x="263" y="14307"/>
                  </a:cubicBezTo>
                  <a:cubicBezTo>
                    <a:pt x="287" y="14950"/>
                    <a:pt x="263" y="15593"/>
                    <a:pt x="263" y="16236"/>
                  </a:cubicBezTo>
                  <a:cubicBezTo>
                    <a:pt x="263" y="16700"/>
                    <a:pt x="287" y="17176"/>
                    <a:pt x="275" y="17641"/>
                  </a:cubicBezTo>
                  <a:cubicBezTo>
                    <a:pt x="275" y="18272"/>
                    <a:pt x="441" y="18974"/>
                    <a:pt x="310" y="19534"/>
                  </a:cubicBezTo>
                  <a:cubicBezTo>
                    <a:pt x="36" y="20629"/>
                    <a:pt x="370" y="21653"/>
                    <a:pt x="477" y="22689"/>
                  </a:cubicBezTo>
                  <a:cubicBezTo>
                    <a:pt x="537" y="23165"/>
                    <a:pt x="846" y="23772"/>
                    <a:pt x="1049" y="24308"/>
                  </a:cubicBezTo>
                  <a:cubicBezTo>
                    <a:pt x="1620" y="25796"/>
                    <a:pt x="3382" y="27201"/>
                    <a:pt x="5120" y="27487"/>
                  </a:cubicBezTo>
                  <a:cubicBezTo>
                    <a:pt x="6216" y="27666"/>
                    <a:pt x="7311" y="27559"/>
                    <a:pt x="8383" y="27678"/>
                  </a:cubicBezTo>
                  <a:cubicBezTo>
                    <a:pt x="9642" y="27817"/>
                    <a:pt x="10910" y="27870"/>
                    <a:pt x="12171" y="27870"/>
                  </a:cubicBezTo>
                  <a:cubicBezTo>
                    <a:pt x="12305" y="27870"/>
                    <a:pt x="12440" y="27869"/>
                    <a:pt x="12574" y="27868"/>
                  </a:cubicBezTo>
                  <a:cubicBezTo>
                    <a:pt x="15074" y="27844"/>
                    <a:pt x="17574" y="27642"/>
                    <a:pt x="20075" y="27559"/>
                  </a:cubicBezTo>
                  <a:cubicBezTo>
                    <a:pt x="20417" y="27546"/>
                    <a:pt x="20759" y="27541"/>
                    <a:pt x="21102" y="27541"/>
                  </a:cubicBezTo>
                  <a:cubicBezTo>
                    <a:pt x="22022" y="27541"/>
                    <a:pt x="22944" y="27577"/>
                    <a:pt x="23873" y="27594"/>
                  </a:cubicBezTo>
                  <a:cubicBezTo>
                    <a:pt x="25040" y="27606"/>
                    <a:pt x="26206" y="27618"/>
                    <a:pt x="27361" y="27642"/>
                  </a:cubicBezTo>
                  <a:cubicBezTo>
                    <a:pt x="27387" y="27642"/>
                    <a:pt x="27413" y="27643"/>
                    <a:pt x="27439" y="27643"/>
                  </a:cubicBezTo>
                  <a:cubicBezTo>
                    <a:pt x="28369" y="27643"/>
                    <a:pt x="29147" y="27230"/>
                    <a:pt x="29993" y="26987"/>
                  </a:cubicBezTo>
                  <a:cubicBezTo>
                    <a:pt x="31374" y="26594"/>
                    <a:pt x="32672" y="25225"/>
                    <a:pt x="32791" y="23963"/>
                  </a:cubicBezTo>
                  <a:cubicBezTo>
                    <a:pt x="32945" y="22344"/>
                    <a:pt x="33172" y="20724"/>
                    <a:pt x="33326" y="19105"/>
                  </a:cubicBezTo>
                  <a:cubicBezTo>
                    <a:pt x="33410" y="18188"/>
                    <a:pt x="33469" y="17260"/>
                    <a:pt x="33469" y="16331"/>
                  </a:cubicBezTo>
                  <a:cubicBezTo>
                    <a:pt x="33469" y="15212"/>
                    <a:pt x="33362" y="14081"/>
                    <a:pt x="33362" y="12950"/>
                  </a:cubicBezTo>
                  <a:cubicBezTo>
                    <a:pt x="33350" y="12116"/>
                    <a:pt x="33195" y="11283"/>
                    <a:pt x="33279" y="10437"/>
                  </a:cubicBezTo>
                  <a:cubicBezTo>
                    <a:pt x="33362" y="9699"/>
                    <a:pt x="33350" y="8949"/>
                    <a:pt x="33255" y="8211"/>
                  </a:cubicBezTo>
                  <a:cubicBezTo>
                    <a:pt x="33183" y="7627"/>
                    <a:pt x="33422" y="7032"/>
                    <a:pt x="33148" y="6461"/>
                  </a:cubicBezTo>
                  <a:cubicBezTo>
                    <a:pt x="32838" y="5818"/>
                    <a:pt x="32886" y="5103"/>
                    <a:pt x="32814" y="4449"/>
                  </a:cubicBezTo>
                  <a:cubicBezTo>
                    <a:pt x="32731" y="3710"/>
                    <a:pt x="32612" y="3008"/>
                    <a:pt x="32255" y="2353"/>
                  </a:cubicBezTo>
                  <a:cubicBezTo>
                    <a:pt x="31707" y="1365"/>
                    <a:pt x="30826" y="639"/>
                    <a:pt x="29600" y="448"/>
                  </a:cubicBezTo>
                  <a:cubicBezTo>
                    <a:pt x="28552" y="293"/>
                    <a:pt x="27468" y="281"/>
                    <a:pt x="26397" y="258"/>
                  </a:cubicBezTo>
                  <a:cubicBezTo>
                    <a:pt x="25087" y="222"/>
                    <a:pt x="23766" y="222"/>
                    <a:pt x="22456" y="210"/>
                  </a:cubicBezTo>
                  <a:cubicBezTo>
                    <a:pt x="21804" y="210"/>
                    <a:pt x="21152" y="230"/>
                    <a:pt x="20505" y="230"/>
                  </a:cubicBezTo>
                  <a:cubicBezTo>
                    <a:pt x="20290" y="230"/>
                    <a:pt x="20075" y="228"/>
                    <a:pt x="19860" y="222"/>
                  </a:cubicBezTo>
                  <a:cubicBezTo>
                    <a:pt x="18884" y="198"/>
                    <a:pt x="17908" y="79"/>
                    <a:pt x="16931" y="79"/>
                  </a:cubicBezTo>
                  <a:cubicBezTo>
                    <a:pt x="15840" y="79"/>
                    <a:pt x="14739" y="189"/>
                    <a:pt x="13646" y="189"/>
                  </a:cubicBezTo>
                  <a:cubicBezTo>
                    <a:pt x="13546" y="189"/>
                    <a:pt x="13447" y="188"/>
                    <a:pt x="13348" y="186"/>
                  </a:cubicBezTo>
                  <a:cubicBezTo>
                    <a:pt x="11855" y="165"/>
                    <a:pt x="10363" y="0"/>
                    <a:pt x="8879" y="0"/>
                  </a:cubicBezTo>
                  <a:close/>
                </a:path>
              </a:pathLst>
            </a:custGeom>
            <a:solidFill>
              <a:srgbClr val="222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5057050" y="4352838"/>
              <a:ext cx="777150" cy="131550"/>
            </a:xfrm>
            <a:custGeom>
              <a:avLst/>
              <a:gdLst/>
              <a:ahLst/>
              <a:cxnLst/>
              <a:rect l="l" t="t" r="r" b="b"/>
              <a:pathLst>
                <a:path w="31086" h="5262" extrusionOk="0">
                  <a:moveTo>
                    <a:pt x="535" y="1"/>
                  </a:moveTo>
                  <a:cubicBezTo>
                    <a:pt x="257" y="1"/>
                    <a:pt x="0" y="194"/>
                    <a:pt x="201" y="616"/>
                  </a:cubicBezTo>
                  <a:cubicBezTo>
                    <a:pt x="427" y="1068"/>
                    <a:pt x="547" y="1568"/>
                    <a:pt x="713" y="2044"/>
                  </a:cubicBezTo>
                  <a:cubicBezTo>
                    <a:pt x="1213" y="3366"/>
                    <a:pt x="2130" y="4378"/>
                    <a:pt x="3666" y="4759"/>
                  </a:cubicBezTo>
                  <a:cubicBezTo>
                    <a:pt x="5595" y="5223"/>
                    <a:pt x="7595" y="5235"/>
                    <a:pt x="9571" y="5259"/>
                  </a:cubicBezTo>
                  <a:cubicBezTo>
                    <a:pt x="9709" y="5261"/>
                    <a:pt x="9847" y="5262"/>
                    <a:pt x="9985" y="5262"/>
                  </a:cubicBezTo>
                  <a:cubicBezTo>
                    <a:pt x="11790" y="5262"/>
                    <a:pt x="13603" y="5126"/>
                    <a:pt x="15406" y="5104"/>
                  </a:cubicBezTo>
                  <a:cubicBezTo>
                    <a:pt x="17096" y="5080"/>
                    <a:pt x="18787" y="4961"/>
                    <a:pt x="20490" y="4938"/>
                  </a:cubicBezTo>
                  <a:cubicBezTo>
                    <a:pt x="20939" y="4931"/>
                    <a:pt x="21390" y="4927"/>
                    <a:pt x="21841" y="4927"/>
                  </a:cubicBezTo>
                  <a:cubicBezTo>
                    <a:pt x="23049" y="4927"/>
                    <a:pt x="24258" y="4955"/>
                    <a:pt x="25454" y="5033"/>
                  </a:cubicBezTo>
                  <a:cubicBezTo>
                    <a:pt x="25565" y="5040"/>
                    <a:pt x="25675" y="5043"/>
                    <a:pt x="25783" y="5043"/>
                  </a:cubicBezTo>
                  <a:cubicBezTo>
                    <a:pt x="26981" y="5043"/>
                    <a:pt x="28045" y="4640"/>
                    <a:pt x="29038" y="4247"/>
                  </a:cubicBezTo>
                  <a:cubicBezTo>
                    <a:pt x="30360" y="3723"/>
                    <a:pt x="30765" y="2437"/>
                    <a:pt x="30931" y="1104"/>
                  </a:cubicBezTo>
                  <a:cubicBezTo>
                    <a:pt x="31086" y="818"/>
                    <a:pt x="30836" y="830"/>
                    <a:pt x="30550" y="806"/>
                  </a:cubicBezTo>
                  <a:cubicBezTo>
                    <a:pt x="29975" y="761"/>
                    <a:pt x="29400" y="744"/>
                    <a:pt x="28826" y="744"/>
                  </a:cubicBezTo>
                  <a:cubicBezTo>
                    <a:pt x="27405" y="744"/>
                    <a:pt x="25989" y="844"/>
                    <a:pt x="24572" y="844"/>
                  </a:cubicBezTo>
                  <a:cubicBezTo>
                    <a:pt x="24465" y="844"/>
                    <a:pt x="24359" y="843"/>
                    <a:pt x="24252" y="842"/>
                  </a:cubicBezTo>
                  <a:cubicBezTo>
                    <a:pt x="24069" y="839"/>
                    <a:pt x="23886" y="838"/>
                    <a:pt x="23703" y="838"/>
                  </a:cubicBezTo>
                  <a:cubicBezTo>
                    <a:pt x="22205" y="838"/>
                    <a:pt x="20698" y="917"/>
                    <a:pt x="19192" y="949"/>
                  </a:cubicBezTo>
                  <a:cubicBezTo>
                    <a:pt x="19126" y="950"/>
                    <a:pt x="19060" y="951"/>
                    <a:pt x="18993" y="951"/>
                  </a:cubicBezTo>
                  <a:cubicBezTo>
                    <a:pt x="18005" y="951"/>
                    <a:pt x="17009" y="804"/>
                    <a:pt x="16031" y="804"/>
                  </a:cubicBezTo>
                  <a:cubicBezTo>
                    <a:pt x="15965" y="804"/>
                    <a:pt x="15900" y="805"/>
                    <a:pt x="15834" y="806"/>
                  </a:cubicBezTo>
                  <a:cubicBezTo>
                    <a:pt x="15567" y="813"/>
                    <a:pt x="15300" y="817"/>
                    <a:pt x="15032" y="817"/>
                  </a:cubicBezTo>
                  <a:cubicBezTo>
                    <a:pt x="14415" y="817"/>
                    <a:pt x="13797" y="796"/>
                    <a:pt x="13191" y="747"/>
                  </a:cubicBezTo>
                  <a:cubicBezTo>
                    <a:pt x="11762" y="639"/>
                    <a:pt x="10345" y="568"/>
                    <a:pt x="8917" y="461"/>
                  </a:cubicBezTo>
                  <a:cubicBezTo>
                    <a:pt x="7762" y="377"/>
                    <a:pt x="6547" y="485"/>
                    <a:pt x="5380" y="342"/>
                  </a:cubicBezTo>
                  <a:cubicBezTo>
                    <a:pt x="3833" y="151"/>
                    <a:pt x="2237" y="401"/>
                    <a:pt x="689" y="20"/>
                  </a:cubicBezTo>
                  <a:cubicBezTo>
                    <a:pt x="639" y="7"/>
                    <a:pt x="587" y="1"/>
                    <a:pt x="5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894" name="Google Shape;894;p30"/>
          <p:cNvGrpSpPr/>
          <p:nvPr/>
        </p:nvGrpSpPr>
        <p:grpSpPr>
          <a:xfrm>
            <a:off x="6077503" y="3820250"/>
            <a:ext cx="945594" cy="678525"/>
            <a:chOff x="5925575" y="3820238"/>
            <a:chExt cx="850125" cy="678525"/>
          </a:xfrm>
        </p:grpSpPr>
        <p:sp>
          <p:nvSpPr>
            <p:cNvPr id="895" name="Google Shape;895;p30"/>
            <p:cNvSpPr/>
            <p:nvPr/>
          </p:nvSpPr>
          <p:spPr>
            <a:xfrm>
              <a:off x="5925575" y="3820238"/>
              <a:ext cx="850125" cy="678525"/>
            </a:xfrm>
            <a:custGeom>
              <a:avLst/>
              <a:gdLst/>
              <a:ahLst/>
              <a:cxnLst/>
              <a:rect l="l" t="t" r="r" b="b"/>
              <a:pathLst>
                <a:path w="34005" h="27141" extrusionOk="0">
                  <a:moveTo>
                    <a:pt x="9538" y="657"/>
                  </a:moveTo>
                  <a:cubicBezTo>
                    <a:pt x="10792" y="657"/>
                    <a:pt x="12047" y="716"/>
                    <a:pt x="13300" y="798"/>
                  </a:cubicBezTo>
                  <a:cubicBezTo>
                    <a:pt x="13859" y="834"/>
                    <a:pt x="14419" y="977"/>
                    <a:pt x="14978" y="1060"/>
                  </a:cubicBezTo>
                  <a:cubicBezTo>
                    <a:pt x="15391" y="1129"/>
                    <a:pt x="15803" y="1153"/>
                    <a:pt x="16215" y="1153"/>
                  </a:cubicBezTo>
                  <a:cubicBezTo>
                    <a:pt x="17171" y="1153"/>
                    <a:pt x="18123" y="1023"/>
                    <a:pt x="19075" y="1023"/>
                  </a:cubicBezTo>
                  <a:cubicBezTo>
                    <a:pt x="19130" y="1023"/>
                    <a:pt x="19185" y="1023"/>
                    <a:pt x="19241" y="1024"/>
                  </a:cubicBezTo>
                  <a:cubicBezTo>
                    <a:pt x="19562" y="1031"/>
                    <a:pt x="19884" y="1034"/>
                    <a:pt x="20205" y="1034"/>
                  </a:cubicBezTo>
                  <a:cubicBezTo>
                    <a:pt x="21602" y="1034"/>
                    <a:pt x="22998" y="980"/>
                    <a:pt x="24394" y="980"/>
                  </a:cubicBezTo>
                  <a:cubicBezTo>
                    <a:pt x="24844" y="980"/>
                    <a:pt x="25293" y="986"/>
                    <a:pt x="25742" y="1000"/>
                  </a:cubicBezTo>
                  <a:cubicBezTo>
                    <a:pt x="26569" y="1033"/>
                    <a:pt x="27404" y="1076"/>
                    <a:pt x="28238" y="1076"/>
                  </a:cubicBezTo>
                  <a:cubicBezTo>
                    <a:pt x="28940" y="1076"/>
                    <a:pt x="29641" y="1045"/>
                    <a:pt x="30337" y="953"/>
                  </a:cubicBezTo>
                  <a:cubicBezTo>
                    <a:pt x="30378" y="947"/>
                    <a:pt x="30420" y="944"/>
                    <a:pt x="30464" y="944"/>
                  </a:cubicBezTo>
                  <a:cubicBezTo>
                    <a:pt x="31294" y="944"/>
                    <a:pt x="32659" y="1980"/>
                    <a:pt x="32873" y="2715"/>
                  </a:cubicBezTo>
                  <a:cubicBezTo>
                    <a:pt x="33243" y="4036"/>
                    <a:pt x="33219" y="5370"/>
                    <a:pt x="33064" y="6692"/>
                  </a:cubicBezTo>
                  <a:cubicBezTo>
                    <a:pt x="32873" y="8323"/>
                    <a:pt x="32933" y="9966"/>
                    <a:pt x="32909" y="11597"/>
                  </a:cubicBezTo>
                  <a:cubicBezTo>
                    <a:pt x="32909" y="12585"/>
                    <a:pt x="33207" y="13585"/>
                    <a:pt x="33159" y="14573"/>
                  </a:cubicBezTo>
                  <a:cubicBezTo>
                    <a:pt x="33088" y="16133"/>
                    <a:pt x="33278" y="17705"/>
                    <a:pt x="33028" y="19276"/>
                  </a:cubicBezTo>
                  <a:cubicBezTo>
                    <a:pt x="32945" y="19824"/>
                    <a:pt x="33004" y="20408"/>
                    <a:pt x="33028" y="20967"/>
                  </a:cubicBezTo>
                  <a:cubicBezTo>
                    <a:pt x="33040" y="21241"/>
                    <a:pt x="32981" y="21384"/>
                    <a:pt x="32623" y="21431"/>
                  </a:cubicBezTo>
                  <a:cubicBezTo>
                    <a:pt x="30933" y="21705"/>
                    <a:pt x="29218" y="21586"/>
                    <a:pt x="27528" y="21741"/>
                  </a:cubicBezTo>
                  <a:cubicBezTo>
                    <a:pt x="26684" y="21816"/>
                    <a:pt x="25842" y="21841"/>
                    <a:pt x="25001" y="21841"/>
                  </a:cubicBezTo>
                  <a:cubicBezTo>
                    <a:pt x="23587" y="21841"/>
                    <a:pt x="22176" y="21772"/>
                    <a:pt x="20765" y="21765"/>
                  </a:cubicBezTo>
                  <a:cubicBezTo>
                    <a:pt x="19205" y="21753"/>
                    <a:pt x="17657" y="21574"/>
                    <a:pt x="16098" y="21527"/>
                  </a:cubicBezTo>
                  <a:cubicBezTo>
                    <a:pt x="15715" y="21513"/>
                    <a:pt x="15334" y="21508"/>
                    <a:pt x="14953" y="21508"/>
                  </a:cubicBezTo>
                  <a:cubicBezTo>
                    <a:pt x="14164" y="21508"/>
                    <a:pt x="13375" y="21528"/>
                    <a:pt x="12584" y="21528"/>
                  </a:cubicBezTo>
                  <a:cubicBezTo>
                    <a:pt x="12461" y="21528"/>
                    <a:pt x="12339" y="21528"/>
                    <a:pt x="12216" y="21527"/>
                  </a:cubicBezTo>
                  <a:cubicBezTo>
                    <a:pt x="11002" y="21515"/>
                    <a:pt x="9775" y="21467"/>
                    <a:pt x="8561" y="21467"/>
                  </a:cubicBezTo>
                  <a:cubicBezTo>
                    <a:pt x="7073" y="21467"/>
                    <a:pt x="5596" y="21503"/>
                    <a:pt x="4108" y="21515"/>
                  </a:cubicBezTo>
                  <a:cubicBezTo>
                    <a:pt x="3666" y="21515"/>
                    <a:pt x="3221" y="21525"/>
                    <a:pt x="2776" y="21525"/>
                  </a:cubicBezTo>
                  <a:cubicBezTo>
                    <a:pt x="2406" y="21525"/>
                    <a:pt x="2035" y="21518"/>
                    <a:pt x="1667" y="21491"/>
                  </a:cubicBezTo>
                  <a:cubicBezTo>
                    <a:pt x="846" y="21431"/>
                    <a:pt x="1215" y="20848"/>
                    <a:pt x="1179" y="20455"/>
                  </a:cubicBezTo>
                  <a:cubicBezTo>
                    <a:pt x="1036" y="18907"/>
                    <a:pt x="786" y="17360"/>
                    <a:pt x="762" y="15800"/>
                  </a:cubicBezTo>
                  <a:cubicBezTo>
                    <a:pt x="727" y="14276"/>
                    <a:pt x="941" y="12740"/>
                    <a:pt x="1012" y="11204"/>
                  </a:cubicBezTo>
                  <a:cubicBezTo>
                    <a:pt x="1060" y="9942"/>
                    <a:pt x="965" y="8668"/>
                    <a:pt x="1072" y="7418"/>
                  </a:cubicBezTo>
                  <a:cubicBezTo>
                    <a:pt x="1179" y="6072"/>
                    <a:pt x="1334" y="4715"/>
                    <a:pt x="1655" y="3394"/>
                  </a:cubicBezTo>
                  <a:cubicBezTo>
                    <a:pt x="2120" y="1536"/>
                    <a:pt x="3870" y="1108"/>
                    <a:pt x="5691" y="881"/>
                  </a:cubicBezTo>
                  <a:cubicBezTo>
                    <a:pt x="6969" y="719"/>
                    <a:pt x="8253" y="657"/>
                    <a:pt x="9538" y="657"/>
                  </a:cubicBezTo>
                  <a:close/>
                  <a:moveTo>
                    <a:pt x="1423" y="21962"/>
                  </a:moveTo>
                  <a:cubicBezTo>
                    <a:pt x="1447" y="21962"/>
                    <a:pt x="1472" y="21964"/>
                    <a:pt x="1500" y="21967"/>
                  </a:cubicBezTo>
                  <a:cubicBezTo>
                    <a:pt x="2465" y="22110"/>
                    <a:pt x="3453" y="22110"/>
                    <a:pt x="4441" y="22110"/>
                  </a:cubicBezTo>
                  <a:cubicBezTo>
                    <a:pt x="4878" y="22108"/>
                    <a:pt x="5315" y="22107"/>
                    <a:pt x="5752" y="22107"/>
                  </a:cubicBezTo>
                  <a:cubicBezTo>
                    <a:pt x="7605" y="22107"/>
                    <a:pt x="9462" y="22124"/>
                    <a:pt x="11311" y="22134"/>
                  </a:cubicBezTo>
                  <a:cubicBezTo>
                    <a:pt x="12788" y="22146"/>
                    <a:pt x="14276" y="22134"/>
                    <a:pt x="15752" y="22170"/>
                  </a:cubicBezTo>
                  <a:cubicBezTo>
                    <a:pt x="17788" y="22229"/>
                    <a:pt x="19824" y="22324"/>
                    <a:pt x="21860" y="22396"/>
                  </a:cubicBezTo>
                  <a:cubicBezTo>
                    <a:pt x="22851" y="22434"/>
                    <a:pt x="23841" y="22462"/>
                    <a:pt x="24832" y="22462"/>
                  </a:cubicBezTo>
                  <a:cubicBezTo>
                    <a:pt x="26008" y="22462"/>
                    <a:pt x="27185" y="22422"/>
                    <a:pt x="28361" y="22313"/>
                  </a:cubicBezTo>
                  <a:cubicBezTo>
                    <a:pt x="29802" y="22182"/>
                    <a:pt x="31254" y="22193"/>
                    <a:pt x="32695" y="22134"/>
                  </a:cubicBezTo>
                  <a:cubicBezTo>
                    <a:pt x="32704" y="22134"/>
                    <a:pt x="32712" y="22134"/>
                    <a:pt x="32721" y="22134"/>
                  </a:cubicBezTo>
                  <a:cubicBezTo>
                    <a:pt x="33140" y="22134"/>
                    <a:pt x="32957" y="22425"/>
                    <a:pt x="32993" y="22682"/>
                  </a:cubicBezTo>
                  <a:cubicBezTo>
                    <a:pt x="32671" y="23896"/>
                    <a:pt x="32647" y="25289"/>
                    <a:pt x="31076" y="26027"/>
                  </a:cubicBezTo>
                  <a:cubicBezTo>
                    <a:pt x="30314" y="26384"/>
                    <a:pt x="29492" y="26337"/>
                    <a:pt x="28706" y="26361"/>
                  </a:cubicBezTo>
                  <a:cubicBezTo>
                    <a:pt x="28033" y="26378"/>
                    <a:pt x="27360" y="26386"/>
                    <a:pt x="26688" y="26386"/>
                  </a:cubicBezTo>
                  <a:cubicBezTo>
                    <a:pt x="25528" y="26386"/>
                    <a:pt x="24371" y="26363"/>
                    <a:pt x="23217" y="26325"/>
                  </a:cubicBezTo>
                  <a:cubicBezTo>
                    <a:pt x="22819" y="26311"/>
                    <a:pt x="22420" y="26305"/>
                    <a:pt x="22021" y="26305"/>
                  </a:cubicBezTo>
                  <a:cubicBezTo>
                    <a:pt x="19904" y="26305"/>
                    <a:pt x="17788" y="26471"/>
                    <a:pt x="15671" y="26471"/>
                  </a:cubicBezTo>
                  <a:cubicBezTo>
                    <a:pt x="15127" y="26471"/>
                    <a:pt x="14582" y="26460"/>
                    <a:pt x="14038" y="26432"/>
                  </a:cubicBezTo>
                  <a:cubicBezTo>
                    <a:pt x="13694" y="26414"/>
                    <a:pt x="13349" y="26407"/>
                    <a:pt x="13004" y="26407"/>
                  </a:cubicBezTo>
                  <a:cubicBezTo>
                    <a:pt x="11794" y="26407"/>
                    <a:pt x="10577" y="26492"/>
                    <a:pt x="9372" y="26492"/>
                  </a:cubicBezTo>
                  <a:cubicBezTo>
                    <a:pt x="9312" y="26492"/>
                    <a:pt x="9252" y="26492"/>
                    <a:pt x="9192" y="26492"/>
                  </a:cubicBezTo>
                  <a:cubicBezTo>
                    <a:pt x="7680" y="26492"/>
                    <a:pt x="6156" y="26444"/>
                    <a:pt x="4644" y="26123"/>
                  </a:cubicBezTo>
                  <a:cubicBezTo>
                    <a:pt x="3036" y="25801"/>
                    <a:pt x="2096" y="25003"/>
                    <a:pt x="1524" y="23753"/>
                  </a:cubicBezTo>
                  <a:cubicBezTo>
                    <a:pt x="1322" y="23289"/>
                    <a:pt x="1250" y="22777"/>
                    <a:pt x="1167" y="22289"/>
                  </a:cubicBezTo>
                  <a:cubicBezTo>
                    <a:pt x="1156" y="22212"/>
                    <a:pt x="1135" y="21962"/>
                    <a:pt x="1423" y="21962"/>
                  </a:cubicBezTo>
                  <a:close/>
                  <a:moveTo>
                    <a:pt x="10212" y="13"/>
                  </a:moveTo>
                  <a:cubicBezTo>
                    <a:pt x="9884" y="13"/>
                    <a:pt x="9556" y="16"/>
                    <a:pt x="9228" y="24"/>
                  </a:cubicBezTo>
                  <a:cubicBezTo>
                    <a:pt x="7489" y="72"/>
                    <a:pt x="5787" y="0"/>
                    <a:pt x="4060" y="369"/>
                  </a:cubicBezTo>
                  <a:cubicBezTo>
                    <a:pt x="2596" y="679"/>
                    <a:pt x="953" y="1750"/>
                    <a:pt x="703" y="3001"/>
                  </a:cubicBezTo>
                  <a:cubicBezTo>
                    <a:pt x="477" y="4156"/>
                    <a:pt x="381" y="5334"/>
                    <a:pt x="346" y="6501"/>
                  </a:cubicBezTo>
                  <a:cubicBezTo>
                    <a:pt x="262" y="8894"/>
                    <a:pt x="310" y="11299"/>
                    <a:pt x="215" y="13692"/>
                  </a:cubicBezTo>
                  <a:cubicBezTo>
                    <a:pt x="167" y="14871"/>
                    <a:pt x="0" y="16050"/>
                    <a:pt x="155" y="17240"/>
                  </a:cubicBezTo>
                  <a:cubicBezTo>
                    <a:pt x="429" y="19157"/>
                    <a:pt x="286" y="21110"/>
                    <a:pt x="596" y="23039"/>
                  </a:cubicBezTo>
                  <a:cubicBezTo>
                    <a:pt x="822" y="24432"/>
                    <a:pt x="1608" y="25480"/>
                    <a:pt x="2917" y="26206"/>
                  </a:cubicBezTo>
                  <a:cubicBezTo>
                    <a:pt x="4406" y="27039"/>
                    <a:pt x="6144" y="26896"/>
                    <a:pt x="7787" y="27099"/>
                  </a:cubicBezTo>
                  <a:cubicBezTo>
                    <a:pt x="8040" y="27129"/>
                    <a:pt x="8295" y="27140"/>
                    <a:pt x="8553" y="27140"/>
                  </a:cubicBezTo>
                  <a:cubicBezTo>
                    <a:pt x="9204" y="27140"/>
                    <a:pt x="9865" y="27068"/>
                    <a:pt x="10514" y="27051"/>
                  </a:cubicBezTo>
                  <a:cubicBezTo>
                    <a:pt x="10723" y="27044"/>
                    <a:pt x="10937" y="27041"/>
                    <a:pt x="11154" y="27041"/>
                  </a:cubicBezTo>
                  <a:cubicBezTo>
                    <a:pt x="11677" y="27041"/>
                    <a:pt x="12215" y="27058"/>
                    <a:pt x="12728" y="27075"/>
                  </a:cubicBezTo>
                  <a:cubicBezTo>
                    <a:pt x="13209" y="27092"/>
                    <a:pt x="13701" y="27114"/>
                    <a:pt x="14197" y="27114"/>
                  </a:cubicBezTo>
                  <a:cubicBezTo>
                    <a:pt x="14413" y="27114"/>
                    <a:pt x="14630" y="27110"/>
                    <a:pt x="14847" y="27099"/>
                  </a:cubicBezTo>
                  <a:cubicBezTo>
                    <a:pt x="15074" y="27085"/>
                    <a:pt x="15302" y="27079"/>
                    <a:pt x="15529" y="27079"/>
                  </a:cubicBezTo>
                  <a:cubicBezTo>
                    <a:pt x="16258" y="27079"/>
                    <a:pt x="16991" y="27135"/>
                    <a:pt x="17717" y="27135"/>
                  </a:cubicBezTo>
                  <a:cubicBezTo>
                    <a:pt x="19479" y="27135"/>
                    <a:pt x="21229" y="26920"/>
                    <a:pt x="22991" y="26896"/>
                  </a:cubicBezTo>
                  <a:cubicBezTo>
                    <a:pt x="23124" y="26894"/>
                    <a:pt x="23257" y="26893"/>
                    <a:pt x="23390" y="26893"/>
                  </a:cubicBezTo>
                  <a:cubicBezTo>
                    <a:pt x="24937" y="26893"/>
                    <a:pt x="26483" y="27022"/>
                    <a:pt x="28030" y="27022"/>
                  </a:cubicBezTo>
                  <a:cubicBezTo>
                    <a:pt x="28648" y="27022"/>
                    <a:pt x="29267" y="27002"/>
                    <a:pt x="29885" y="26944"/>
                  </a:cubicBezTo>
                  <a:cubicBezTo>
                    <a:pt x="30873" y="26849"/>
                    <a:pt x="31885" y="26706"/>
                    <a:pt x="32481" y="25956"/>
                  </a:cubicBezTo>
                  <a:cubicBezTo>
                    <a:pt x="33433" y="24777"/>
                    <a:pt x="33826" y="23348"/>
                    <a:pt x="33766" y="21932"/>
                  </a:cubicBezTo>
                  <a:cubicBezTo>
                    <a:pt x="33695" y="20229"/>
                    <a:pt x="33945" y="18550"/>
                    <a:pt x="33885" y="16859"/>
                  </a:cubicBezTo>
                  <a:cubicBezTo>
                    <a:pt x="33838" y="15121"/>
                    <a:pt x="33778" y="13383"/>
                    <a:pt x="33707" y="11645"/>
                  </a:cubicBezTo>
                  <a:cubicBezTo>
                    <a:pt x="33671" y="10656"/>
                    <a:pt x="33635" y="9656"/>
                    <a:pt x="33731" y="8656"/>
                  </a:cubicBezTo>
                  <a:cubicBezTo>
                    <a:pt x="33814" y="7727"/>
                    <a:pt x="33755" y="6799"/>
                    <a:pt x="33838" y="5858"/>
                  </a:cubicBezTo>
                  <a:cubicBezTo>
                    <a:pt x="33921" y="5060"/>
                    <a:pt x="34005" y="4215"/>
                    <a:pt x="33862" y="3394"/>
                  </a:cubicBezTo>
                  <a:cubicBezTo>
                    <a:pt x="33838" y="3322"/>
                    <a:pt x="33802" y="3263"/>
                    <a:pt x="33802" y="3191"/>
                  </a:cubicBezTo>
                  <a:cubicBezTo>
                    <a:pt x="33826" y="1750"/>
                    <a:pt x="31957" y="584"/>
                    <a:pt x="30445" y="191"/>
                  </a:cubicBezTo>
                  <a:cubicBezTo>
                    <a:pt x="29946" y="62"/>
                    <a:pt x="29445" y="17"/>
                    <a:pt x="28941" y="17"/>
                  </a:cubicBezTo>
                  <a:cubicBezTo>
                    <a:pt x="27791" y="17"/>
                    <a:pt x="26630" y="250"/>
                    <a:pt x="25468" y="250"/>
                  </a:cubicBezTo>
                  <a:cubicBezTo>
                    <a:pt x="25448" y="250"/>
                    <a:pt x="25428" y="250"/>
                    <a:pt x="25408" y="250"/>
                  </a:cubicBezTo>
                  <a:cubicBezTo>
                    <a:pt x="25259" y="249"/>
                    <a:pt x="25110" y="248"/>
                    <a:pt x="24960" y="248"/>
                  </a:cubicBezTo>
                  <a:cubicBezTo>
                    <a:pt x="23873" y="248"/>
                    <a:pt x="22756" y="287"/>
                    <a:pt x="21658" y="381"/>
                  </a:cubicBezTo>
                  <a:cubicBezTo>
                    <a:pt x="21467" y="398"/>
                    <a:pt x="21276" y="405"/>
                    <a:pt x="21085" y="405"/>
                  </a:cubicBezTo>
                  <a:cubicBezTo>
                    <a:pt x="20092" y="405"/>
                    <a:pt x="19087" y="214"/>
                    <a:pt x="18089" y="214"/>
                  </a:cubicBezTo>
                  <a:cubicBezTo>
                    <a:pt x="18064" y="214"/>
                    <a:pt x="18039" y="214"/>
                    <a:pt x="18014" y="215"/>
                  </a:cubicBezTo>
                  <a:cubicBezTo>
                    <a:pt x="17897" y="216"/>
                    <a:pt x="17779" y="216"/>
                    <a:pt x="17661" y="216"/>
                  </a:cubicBezTo>
                  <a:cubicBezTo>
                    <a:pt x="15178" y="216"/>
                    <a:pt x="12702" y="13"/>
                    <a:pt x="10212" y="13"/>
                  </a:cubicBezTo>
                  <a:close/>
                </a:path>
              </a:pathLst>
            </a:custGeom>
            <a:solidFill>
              <a:srgbClr val="222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Briefing</a:t>
              </a:r>
              <a:endParaRPr sz="13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5953925" y="4369263"/>
              <a:ext cx="800150" cy="113300"/>
            </a:xfrm>
            <a:custGeom>
              <a:avLst/>
              <a:gdLst/>
              <a:ahLst/>
              <a:cxnLst/>
              <a:rect l="l" t="t" r="r" b="b"/>
              <a:pathLst>
                <a:path w="32006" h="4532" extrusionOk="0">
                  <a:moveTo>
                    <a:pt x="289" y="1"/>
                  </a:moveTo>
                  <a:cubicBezTo>
                    <a:pt x="1" y="1"/>
                    <a:pt x="22" y="251"/>
                    <a:pt x="33" y="328"/>
                  </a:cubicBezTo>
                  <a:cubicBezTo>
                    <a:pt x="116" y="816"/>
                    <a:pt x="188" y="1328"/>
                    <a:pt x="390" y="1792"/>
                  </a:cubicBezTo>
                  <a:cubicBezTo>
                    <a:pt x="962" y="3042"/>
                    <a:pt x="1902" y="3840"/>
                    <a:pt x="3510" y="4162"/>
                  </a:cubicBezTo>
                  <a:cubicBezTo>
                    <a:pt x="5022" y="4483"/>
                    <a:pt x="6546" y="4531"/>
                    <a:pt x="8058" y="4531"/>
                  </a:cubicBezTo>
                  <a:cubicBezTo>
                    <a:pt x="8118" y="4531"/>
                    <a:pt x="8178" y="4531"/>
                    <a:pt x="8238" y="4531"/>
                  </a:cubicBezTo>
                  <a:cubicBezTo>
                    <a:pt x="9443" y="4531"/>
                    <a:pt x="10660" y="4446"/>
                    <a:pt x="11870" y="4446"/>
                  </a:cubicBezTo>
                  <a:cubicBezTo>
                    <a:pt x="12215" y="4446"/>
                    <a:pt x="12560" y="4453"/>
                    <a:pt x="12904" y="4471"/>
                  </a:cubicBezTo>
                  <a:cubicBezTo>
                    <a:pt x="13448" y="4499"/>
                    <a:pt x="13993" y="4510"/>
                    <a:pt x="14537" y="4510"/>
                  </a:cubicBezTo>
                  <a:cubicBezTo>
                    <a:pt x="16654" y="4510"/>
                    <a:pt x="18770" y="4344"/>
                    <a:pt x="20887" y="4344"/>
                  </a:cubicBezTo>
                  <a:cubicBezTo>
                    <a:pt x="21286" y="4344"/>
                    <a:pt x="21685" y="4350"/>
                    <a:pt x="22083" y="4364"/>
                  </a:cubicBezTo>
                  <a:cubicBezTo>
                    <a:pt x="23237" y="4402"/>
                    <a:pt x="24394" y="4425"/>
                    <a:pt x="25554" y="4425"/>
                  </a:cubicBezTo>
                  <a:cubicBezTo>
                    <a:pt x="26226" y="4425"/>
                    <a:pt x="26899" y="4417"/>
                    <a:pt x="27572" y="4400"/>
                  </a:cubicBezTo>
                  <a:cubicBezTo>
                    <a:pt x="28358" y="4376"/>
                    <a:pt x="29180" y="4423"/>
                    <a:pt x="29942" y="4066"/>
                  </a:cubicBezTo>
                  <a:cubicBezTo>
                    <a:pt x="31513" y="3328"/>
                    <a:pt x="31537" y="1935"/>
                    <a:pt x="31859" y="721"/>
                  </a:cubicBezTo>
                  <a:cubicBezTo>
                    <a:pt x="31823" y="464"/>
                    <a:pt x="32006" y="173"/>
                    <a:pt x="31587" y="173"/>
                  </a:cubicBezTo>
                  <a:cubicBezTo>
                    <a:pt x="31578" y="173"/>
                    <a:pt x="31570" y="173"/>
                    <a:pt x="31561" y="173"/>
                  </a:cubicBezTo>
                  <a:cubicBezTo>
                    <a:pt x="30120" y="232"/>
                    <a:pt x="28668" y="221"/>
                    <a:pt x="27227" y="352"/>
                  </a:cubicBezTo>
                  <a:cubicBezTo>
                    <a:pt x="26051" y="461"/>
                    <a:pt x="24874" y="501"/>
                    <a:pt x="23698" y="501"/>
                  </a:cubicBezTo>
                  <a:cubicBezTo>
                    <a:pt x="22707" y="501"/>
                    <a:pt x="21717" y="473"/>
                    <a:pt x="20726" y="435"/>
                  </a:cubicBezTo>
                  <a:cubicBezTo>
                    <a:pt x="18690" y="363"/>
                    <a:pt x="16654" y="268"/>
                    <a:pt x="14618" y="209"/>
                  </a:cubicBezTo>
                  <a:cubicBezTo>
                    <a:pt x="13142" y="173"/>
                    <a:pt x="11654" y="185"/>
                    <a:pt x="10177" y="173"/>
                  </a:cubicBezTo>
                  <a:cubicBezTo>
                    <a:pt x="8328" y="163"/>
                    <a:pt x="6471" y="146"/>
                    <a:pt x="4618" y="146"/>
                  </a:cubicBezTo>
                  <a:cubicBezTo>
                    <a:pt x="4181" y="146"/>
                    <a:pt x="3744" y="147"/>
                    <a:pt x="3307" y="149"/>
                  </a:cubicBezTo>
                  <a:cubicBezTo>
                    <a:pt x="2319" y="149"/>
                    <a:pt x="1331" y="149"/>
                    <a:pt x="366" y="6"/>
                  </a:cubicBezTo>
                  <a:cubicBezTo>
                    <a:pt x="338" y="3"/>
                    <a:pt x="313" y="1"/>
                    <a:pt x="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897" name="Google Shape;897;p30"/>
          <p:cNvGrpSpPr/>
          <p:nvPr/>
        </p:nvGrpSpPr>
        <p:grpSpPr>
          <a:xfrm>
            <a:off x="6087430" y="1160875"/>
            <a:ext cx="943953" cy="373350"/>
            <a:chOff x="5934500" y="1160863"/>
            <a:chExt cx="848650" cy="373350"/>
          </a:xfrm>
        </p:grpSpPr>
        <p:sp>
          <p:nvSpPr>
            <p:cNvPr id="898" name="Google Shape;898;p30"/>
            <p:cNvSpPr/>
            <p:nvPr/>
          </p:nvSpPr>
          <p:spPr>
            <a:xfrm>
              <a:off x="5934500" y="1160863"/>
              <a:ext cx="848650" cy="373350"/>
            </a:xfrm>
            <a:custGeom>
              <a:avLst/>
              <a:gdLst/>
              <a:ahLst/>
              <a:cxnLst/>
              <a:rect l="l" t="t" r="r" b="b"/>
              <a:pathLst>
                <a:path w="33946" h="14934" extrusionOk="0">
                  <a:moveTo>
                    <a:pt x="16160" y="510"/>
                  </a:moveTo>
                  <a:cubicBezTo>
                    <a:pt x="16940" y="510"/>
                    <a:pt x="17726" y="542"/>
                    <a:pt x="18504" y="542"/>
                  </a:cubicBezTo>
                  <a:cubicBezTo>
                    <a:pt x="18583" y="542"/>
                    <a:pt x="18662" y="542"/>
                    <a:pt x="18741" y="541"/>
                  </a:cubicBezTo>
                  <a:cubicBezTo>
                    <a:pt x="18857" y="540"/>
                    <a:pt x="18972" y="540"/>
                    <a:pt x="19088" y="540"/>
                  </a:cubicBezTo>
                  <a:cubicBezTo>
                    <a:pt x="20581" y="540"/>
                    <a:pt x="22067" y="602"/>
                    <a:pt x="23552" y="602"/>
                  </a:cubicBezTo>
                  <a:cubicBezTo>
                    <a:pt x="23667" y="602"/>
                    <a:pt x="23781" y="601"/>
                    <a:pt x="23896" y="600"/>
                  </a:cubicBezTo>
                  <a:cubicBezTo>
                    <a:pt x="23958" y="600"/>
                    <a:pt x="24020" y="600"/>
                    <a:pt x="24082" y="600"/>
                  </a:cubicBezTo>
                  <a:cubicBezTo>
                    <a:pt x="25972" y="600"/>
                    <a:pt x="27851" y="773"/>
                    <a:pt x="29718" y="946"/>
                  </a:cubicBezTo>
                  <a:cubicBezTo>
                    <a:pt x="31778" y="1124"/>
                    <a:pt x="32778" y="2410"/>
                    <a:pt x="32671" y="4267"/>
                  </a:cubicBezTo>
                  <a:cubicBezTo>
                    <a:pt x="32636" y="4827"/>
                    <a:pt x="32862" y="5387"/>
                    <a:pt x="32874" y="5934"/>
                  </a:cubicBezTo>
                  <a:cubicBezTo>
                    <a:pt x="32909" y="7089"/>
                    <a:pt x="32743" y="8256"/>
                    <a:pt x="32933" y="9375"/>
                  </a:cubicBezTo>
                  <a:cubicBezTo>
                    <a:pt x="33136" y="10661"/>
                    <a:pt x="32957" y="11864"/>
                    <a:pt x="32469" y="13030"/>
                  </a:cubicBezTo>
                  <a:cubicBezTo>
                    <a:pt x="32219" y="13638"/>
                    <a:pt x="31493" y="13828"/>
                    <a:pt x="30766" y="13971"/>
                  </a:cubicBezTo>
                  <a:cubicBezTo>
                    <a:pt x="30277" y="14072"/>
                    <a:pt x="29791" y="14097"/>
                    <a:pt x="29305" y="14097"/>
                  </a:cubicBezTo>
                  <a:cubicBezTo>
                    <a:pt x="28825" y="14097"/>
                    <a:pt x="28344" y="14073"/>
                    <a:pt x="27862" y="14073"/>
                  </a:cubicBezTo>
                  <a:cubicBezTo>
                    <a:pt x="27739" y="14073"/>
                    <a:pt x="27616" y="14074"/>
                    <a:pt x="27492" y="14078"/>
                  </a:cubicBezTo>
                  <a:cubicBezTo>
                    <a:pt x="27360" y="14081"/>
                    <a:pt x="27229" y="14083"/>
                    <a:pt x="27097" y="14083"/>
                  </a:cubicBezTo>
                  <a:cubicBezTo>
                    <a:pt x="26390" y="14083"/>
                    <a:pt x="25684" y="14045"/>
                    <a:pt x="24977" y="14045"/>
                  </a:cubicBezTo>
                  <a:cubicBezTo>
                    <a:pt x="24791" y="14045"/>
                    <a:pt x="24606" y="14048"/>
                    <a:pt x="24420" y="14054"/>
                  </a:cubicBezTo>
                  <a:cubicBezTo>
                    <a:pt x="24334" y="14057"/>
                    <a:pt x="24247" y="14058"/>
                    <a:pt x="24161" y="14058"/>
                  </a:cubicBezTo>
                  <a:cubicBezTo>
                    <a:pt x="23434" y="14058"/>
                    <a:pt x="22716" y="13969"/>
                    <a:pt x="21994" y="13969"/>
                  </a:cubicBezTo>
                  <a:cubicBezTo>
                    <a:pt x="21716" y="13969"/>
                    <a:pt x="21438" y="13982"/>
                    <a:pt x="21158" y="14019"/>
                  </a:cubicBezTo>
                  <a:cubicBezTo>
                    <a:pt x="20926" y="14053"/>
                    <a:pt x="20694" y="14066"/>
                    <a:pt x="20462" y="14066"/>
                  </a:cubicBezTo>
                  <a:cubicBezTo>
                    <a:pt x="19732" y="14066"/>
                    <a:pt x="18996" y="13937"/>
                    <a:pt x="18256" y="13937"/>
                  </a:cubicBezTo>
                  <a:cubicBezTo>
                    <a:pt x="18093" y="13937"/>
                    <a:pt x="17929" y="13944"/>
                    <a:pt x="17765" y="13959"/>
                  </a:cubicBezTo>
                  <a:cubicBezTo>
                    <a:pt x="17227" y="14012"/>
                    <a:pt x="16690" y="14025"/>
                    <a:pt x="16153" y="14025"/>
                  </a:cubicBezTo>
                  <a:cubicBezTo>
                    <a:pt x="15655" y="14025"/>
                    <a:pt x="15157" y="14014"/>
                    <a:pt x="14659" y="14014"/>
                  </a:cubicBezTo>
                  <a:cubicBezTo>
                    <a:pt x="14491" y="14014"/>
                    <a:pt x="14324" y="14015"/>
                    <a:pt x="14157" y="14019"/>
                  </a:cubicBezTo>
                  <a:cubicBezTo>
                    <a:pt x="13625" y="14026"/>
                    <a:pt x="13073" y="14069"/>
                    <a:pt x="12523" y="14069"/>
                  </a:cubicBezTo>
                  <a:cubicBezTo>
                    <a:pt x="12225" y="14069"/>
                    <a:pt x="11927" y="14056"/>
                    <a:pt x="11633" y="14019"/>
                  </a:cubicBezTo>
                  <a:cubicBezTo>
                    <a:pt x="11509" y="14004"/>
                    <a:pt x="11386" y="13998"/>
                    <a:pt x="11264" y="13998"/>
                  </a:cubicBezTo>
                  <a:cubicBezTo>
                    <a:pt x="10414" y="13998"/>
                    <a:pt x="9598" y="14305"/>
                    <a:pt x="8750" y="14305"/>
                  </a:cubicBezTo>
                  <a:cubicBezTo>
                    <a:pt x="8722" y="14305"/>
                    <a:pt x="8695" y="14305"/>
                    <a:pt x="8668" y="14304"/>
                  </a:cubicBezTo>
                  <a:cubicBezTo>
                    <a:pt x="7156" y="14269"/>
                    <a:pt x="5644" y="14281"/>
                    <a:pt x="4132" y="14233"/>
                  </a:cubicBezTo>
                  <a:cubicBezTo>
                    <a:pt x="3453" y="14209"/>
                    <a:pt x="2775" y="14138"/>
                    <a:pt x="2084" y="14019"/>
                  </a:cubicBezTo>
                  <a:cubicBezTo>
                    <a:pt x="810" y="13792"/>
                    <a:pt x="643" y="13007"/>
                    <a:pt x="727" y="12185"/>
                  </a:cubicBezTo>
                  <a:cubicBezTo>
                    <a:pt x="929" y="9780"/>
                    <a:pt x="739" y="7375"/>
                    <a:pt x="858" y="4958"/>
                  </a:cubicBezTo>
                  <a:cubicBezTo>
                    <a:pt x="893" y="4363"/>
                    <a:pt x="774" y="3756"/>
                    <a:pt x="822" y="3160"/>
                  </a:cubicBezTo>
                  <a:cubicBezTo>
                    <a:pt x="940" y="1538"/>
                    <a:pt x="2299" y="1076"/>
                    <a:pt x="4075" y="1076"/>
                  </a:cubicBezTo>
                  <a:cubicBezTo>
                    <a:pt x="4098" y="1076"/>
                    <a:pt x="4121" y="1076"/>
                    <a:pt x="4144" y="1077"/>
                  </a:cubicBezTo>
                  <a:cubicBezTo>
                    <a:pt x="5168" y="969"/>
                    <a:pt x="6382" y="827"/>
                    <a:pt x="7597" y="731"/>
                  </a:cubicBezTo>
                  <a:cubicBezTo>
                    <a:pt x="7863" y="712"/>
                    <a:pt x="8130" y="708"/>
                    <a:pt x="8397" y="708"/>
                  </a:cubicBezTo>
                  <a:cubicBezTo>
                    <a:pt x="8575" y="708"/>
                    <a:pt x="8752" y="710"/>
                    <a:pt x="8930" y="710"/>
                  </a:cubicBezTo>
                  <a:cubicBezTo>
                    <a:pt x="9152" y="710"/>
                    <a:pt x="9375" y="708"/>
                    <a:pt x="9597" y="696"/>
                  </a:cubicBezTo>
                  <a:cubicBezTo>
                    <a:pt x="11335" y="612"/>
                    <a:pt x="13085" y="696"/>
                    <a:pt x="14836" y="553"/>
                  </a:cubicBezTo>
                  <a:cubicBezTo>
                    <a:pt x="15274" y="520"/>
                    <a:pt x="15716" y="510"/>
                    <a:pt x="16160" y="510"/>
                  </a:cubicBezTo>
                  <a:close/>
                  <a:moveTo>
                    <a:pt x="21849" y="0"/>
                  </a:moveTo>
                  <a:cubicBezTo>
                    <a:pt x="21378" y="0"/>
                    <a:pt x="20905" y="12"/>
                    <a:pt x="20432" y="41"/>
                  </a:cubicBezTo>
                  <a:cubicBezTo>
                    <a:pt x="19299" y="103"/>
                    <a:pt x="18157" y="138"/>
                    <a:pt x="17029" y="138"/>
                  </a:cubicBezTo>
                  <a:cubicBezTo>
                    <a:pt x="16865" y="138"/>
                    <a:pt x="16702" y="138"/>
                    <a:pt x="16538" y="136"/>
                  </a:cubicBezTo>
                  <a:cubicBezTo>
                    <a:pt x="14871" y="127"/>
                    <a:pt x="13203" y="64"/>
                    <a:pt x="11531" y="64"/>
                  </a:cubicBezTo>
                  <a:cubicBezTo>
                    <a:pt x="10875" y="64"/>
                    <a:pt x="10219" y="73"/>
                    <a:pt x="9561" y="100"/>
                  </a:cubicBezTo>
                  <a:cubicBezTo>
                    <a:pt x="8347" y="148"/>
                    <a:pt x="7132" y="207"/>
                    <a:pt x="5918" y="231"/>
                  </a:cubicBezTo>
                  <a:cubicBezTo>
                    <a:pt x="4858" y="255"/>
                    <a:pt x="3810" y="231"/>
                    <a:pt x="2787" y="565"/>
                  </a:cubicBezTo>
                  <a:cubicBezTo>
                    <a:pt x="2310" y="731"/>
                    <a:pt x="1632" y="660"/>
                    <a:pt x="1322" y="946"/>
                  </a:cubicBezTo>
                  <a:cubicBezTo>
                    <a:pt x="453" y="1720"/>
                    <a:pt x="60" y="2720"/>
                    <a:pt x="96" y="3839"/>
                  </a:cubicBezTo>
                  <a:cubicBezTo>
                    <a:pt x="131" y="5434"/>
                    <a:pt x="60" y="7018"/>
                    <a:pt x="143" y="8601"/>
                  </a:cubicBezTo>
                  <a:cubicBezTo>
                    <a:pt x="215" y="9792"/>
                    <a:pt x="48" y="10994"/>
                    <a:pt x="24" y="12197"/>
                  </a:cubicBezTo>
                  <a:cubicBezTo>
                    <a:pt x="0" y="13078"/>
                    <a:pt x="215" y="13888"/>
                    <a:pt x="1072" y="14471"/>
                  </a:cubicBezTo>
                  <a:cubicBezTo>
                    <a:pt x="1463" y="14743"/>
                    <a:pt x="1891" y="14782"/>
                    <a:pt x="2327" y="14782"/>
                  </a:cubicBezTo>
                  <a:cubicBezTo>
                    <a:pt x="2501" y="14782"/>
                    <a:pt x="2677" y="14776"/>
                    <a:pt x="2851" y="14776"/>
                  </a:cubicBezTo>
                  <a:cubicBezTo>
                    <a:pt x="2985" y="14776"/>
                    <a:pt x="3119" y="14780"/>
                    <a:pt x="3251" y="14793"/>
                  </a:cubicBezTo>
                  <a:cubicBezTo>
                    <a:pt x="4171" y="14873"/>
                    <a:pt x="5097" y="14933"/>
                    <a:pt x="6025" y="14933"/>
                  </a:cubicBezTo>
                  <a:cubicBezTo>
                    <a:pt x="6335" y="14933"/>
                    <a:pt x="6644" y="14927"/>
                    <a:pt x="6954" y="14912"/>
                  </a:cubicBezTo>
                  <a:cubicBezTo>
                    <a:pt x="8299" y="14840"/>
                    <a:pt x="9645" y="14709"/>
                    <a:pt x="11002" y="14662"/>
                  </a:cubicBezTo>
                  <a:cubicBezTo>
                    <a:pt x="11247" y="14654"/>
                    <a:pt x="11493" y="14652"/>
                    <a:pt x="11739" y="14652"/>
                  </a:cubicBezTo>
                  <a:cubicBezTo>
                    <a:pt x="12723" y="14652"/>
                    <a:pt x="13714" y="14697"/>
                    <a:pt x="14705" y="14697"/>
                  </a:cubicBezTo>
                  <a:cubicBezTo>
                    <a:pt x="15745" y="14697"/>
                    <a:pt x="16790" y="14650"/>
                    <a:pt x="17829" y="14650"/>
                  </a:cubicBezTo>
                  <a:cubicBezTo>
                    <a:pt x="18349" y="14650"/>
                    <a:pt x="18868" y="14662"/>
                    <a:pt x="19384" y="14697"/>
                  </a:cubicBezTo>
                  <a:cubicBezTo>
                    <a:pt x="21289" y="14816"/>
                    <a:pt x="23194" y="14733"/>
                    <a:pt x="25099" y="14864"/>
                  </a:cubicBezTo>
                  <a:cubicBezTo>
                    <a:pt x="25846" y="14917"/>
                    <a:pt x="26597" y="14933"/>
                    <a:pt x="27369" y="14933"/>
                  </a:cubicBezTo>
                  <a:cubicBezTo>
                    <a:pt x="28491" y="14933"/>
                    <a:pt x="29658" y="14900"/>
                    <a:pt x="30921" y="14900"/>
                  </a:cubicBezTo>
                  <a:cubicBezTo>
                    <a:pt x="30939" y="14907"/>
                    <a:pt x="30957" y="14910"/>
                    <a:pt x="30975" y="14910"/>
                  </a:cubicBezTo>
                  <a:cubicBezTo>
                    <a:pt x="31176" y="14910"/>
                    <a:pt x="31406" y="14523"/>
                    <a:pt x="31766" y="14435"/>
                  </a:cubicBezTo>
                  <a:cubicBezTo>
                    <a:pt x="32719" y="14197"/>
                    <a:pt x="33540" y="13280"/>
                    <a:pt x="33600" y="12518"/>
                  </a:cubicBezTo>
                  <a:cubicBezTo>
                    <a:pt x="33695" y="11256"/>
                    <a:pt x="33767" y="9994"/>
                    <a:pt x="33743" y="8732"/>
                  </a:cubicBezTo>
                  <a:cubicBezTo>
                    <a:pt x="33719" y="7816"/>
                    <a:pt x="33945" y="6875"/>
                    <a:pt x="33779" y="5994"/>
                  </a:cubicBezTo>
                  <a:cubicBezTo>
                    <a:pt x="33624" y="5149"/>
                    <a:pt x="33564" y="4291"/>
                    <a:pt x="33457" y="3458"/>
                  </a:cubicBezTo>
                  <a:cubicBezTo>
                    <a:pt x="33267" y="1970"/>
                    <a:pt x="31874" y="481"/>
                    <a:pt x="30207" y="327"/>
                  </a:cubicBezTo>
                  <a:cubicBezTo>
                    <a:pt x="28873" y="196"/>
                    <a:pt x="27552" y="160"/>
                    <a:pt x="26218" y="136"/>
                  </a:cubicBezTo>
                  <a:cubicBezTo>
                    <a:pt x="24760" y="109"/>
                    <a:pt x="23309" y="0"/>
                    <a:pt x="21849" y="0"/>
                  </a:cubicBezTo>
                  <a:close/>
                </a:path>
              </a:pathLst>
            </a:custGeom>
            <a:solidFill>
              <a:srgbClr val="222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5950575" y="1173588"/>
              <a:ext cx="812325" cy="344925"/>
            </a:xfrm>
            <a:custGeom>
              <a:avLst/>
              <a:gdLst/>
              <a:ahLst/>
              <a:cxnLst/>
              <a:rect l="l" t="t" r="r" b="b"/>
              <a:pathLst>
                <a:path w="32493" h="13797" extrusionOk="0">
                  <a:moveTo>
                    <a:pt x="15517" y="1"/>
                  </a:moveTo>
                  <a:cubicBezTo>
                    <a:pt x="15073" y="1"/>
                    <a:pt x="14631" y="11"/>
                    <a:pt x="14193" y="44"/>
                  </a:cubicBezTo>
                  <a:cubicBezTo>
                    <a:pt x="12442" y="187"/>
                    <a:pt x="10692" y="103"/>
                    <a:pt x="8954" y="187"/>
                  </a:cubicBezTo>
                  <a:cubicBezTo>
                    <a:pt x="8732" y="199"/>
                    <a:pt x="8509" y="201"/>
                    <a:pt x="8287" y="201"/>
                  </a:cubicBezTo>
                  <a:cubicBezTo>
                    <a:pt x="8109" y="201"/>
                    <a:pt x="7932" y="199"/>
                    <a:pt x="7754" y="199"/>
                  </a:cubicBezTo>
                  <a:cubicBezTo>
                    <a:pt x="7487" y="199"/>
                    <a:pt x="7220" y="203"/>
                    <a:pt x="6954" y="222"/>
                  </a:cubicBezTo>
                  <a:cubicBezTo>
                    <a:pt x="5739" y="318"/>
                    <a:pt x="4525" y="460"/>
                    <a:pt x="3501" y="568"/>
                  </a:cubicBezTo>
                  <a:cubicBezTo>
                    <a:pt x="3478" y="567"/>
                    <a:pt x="3455" y="567"/>
                    <a:pt x="3432" y="567"/>
                  </a:cubicBezTo>
                  <a:cubicBezTo>
                    <a:pt x="1656" y="567"/>
                    <a:pt x="297" y="1029"/>
                    <a:pt x="179" y="2651"/>
                  </a:cubicBezTo>
                  <a:cubicBezTo>
                    <a:pt x="131" y="3247"/>
                    <a:pt x="250" y="3854"/>
                    <a:pt x="215" y="4449"/>
                  </a:cubicBezTo>
                  <a:cubicBezTo>
                    <a:pt x="96" y="6866"/>
                    <a:pt x="286" y="9271"/>
                    <a:pt x="84" y="11676"/>
                  </a:cubicBezTo>
                  <a:cubicBezTo>
                    <a:pt x="0" y="12498"/>
                    <a:pt x="167" y="13283"/>
                    <a:pt x="1441" y="13510"/>
                  </a:cubicBezTo>
                  <a:cubicBezTo>
                    <a:pt x="2132" y="13629"/>
                    <a:pt x="2810" y="13700"/>
                    <a:pt x="3489" y="13724"/>
                  </a:cubicBezTo>
                  <a:cubicBezTo>
                    <a:pt x="5001" y="13772"/>
                    <a:pt x="6513" y="13760"/>
                    <a:pt x="8025" y="13795"/>
                  </a:cubicBezTo>
                  <a:cubicBezTo>
                    <a:pt x="8052" y="13796"/>
                    <a:pt x="8079" y="13796"/>
                    <a:pt x="8107" y="13796"/>
                  </a:cubicBezTo>
                  <a:cubicBezTo>
                    <a:pt x="8955" y="13796"/>
                    <a:pt x="9771" y="13489"/>
                    <a:pt x="10621" y="13489"/>
                  </a:cubicBezTo>
                  <a:cubicBezTo>
                    <a:pt x="10743" y="13489"/>
                    <a:pt x="10866" y="13495"/>
                    <a:pt x="10990" y="13510"/>
                  </a:cubicBezTo>
                  <a:cubicBezTo>
                    <a:pt x="11284" y="13547"/>
                    <a:pt x="11582" y="13560"/>
                    <a:pt x="11880" y="13560"/>
                  </a:cubicBezTo>
                  <a:cubicBezTo>
                    <a:pt x="12430" y="13560"/>
                    <a:pt x="12982" y="13517"/>
                    <a:pt x="13514" y="13510"/>
                  </a:cubicBezTo>
                  <a:cubicBezTo>
                    <a:pt x="13681" y="13506"/>
                    <a:pt x="13848" y="13505"/>
                    <a:pt x="14016" y="13505"/>
                  </a:cubicBezTo>
                  <a:cubicBezTo>
                    <a:pt x="14514" y="13505"/>
                    <a:pt x="15012" y="13516"/>
                    <a:pt x="15510" y="13516"/>
                  </a:cubicBezTo>
                  <a:cubicBezTo>
                    <a:pt x="16047" y="13516"/>
                    <a:pt x="16584" y="13503"/>
                    <a:pt x="17122" y="13450"/>
                  </a:cubicBezTo>
                  <a:cubicBezTo>
                    <a:pt x="17286" y="13435"/>
                    <a:pt x="17450" y="13428"/>
                    <a:pt x="17613" y="13428"/>
                  </a:cubicBezTo>
                  <a:cubicBezTo>
                    <a:pt x="18353" y="13428"/>
                    <a:pt x="19089" y="13557"/>
                    <a:pt x="19819" y="13557"/>
                  </a:cubicBezTo>
                  <a:cubicBezTo>
                    <a:pt x="20051" y="13557"/>
                    <a:pt x="20283" y="13544"/>
                    <a:pt x="20515" y="13510"/>
                  </a:cubicBezTo>
                  <a:cubicBezTo>
                    <a:pt x="20795" y="13473"/>
                    <a:pt x="21073" y="13460"/>
                    <a:pt x="21351" y="13460"/>
                  </a:cubicBezTo>
                  <a:cubicBezTo>
                    <a:pt x="22073" y="13460"/>
                    <a:pt x="22791" y="13549"/>
                    <a:pt x="23518" y="13549"/>
                  </a:cubicBezTo>
                  <a:cubicBezTo>
                    <a:pt x="23604" y="13549"/>
                    <a:pt x="23691" y="13548"/>
                    <a:pt x="23777" y="13545"/>
                  </a:cubicBezTo>
                  <a:cubicBezTo>
                    <a:pt x="23963" y="13539"/>
                    <a:pt x="24148" y="13536"/>
                    <a:pt x="24334" y="13536"/>
                  </a:cubicBezTo>
                  <a:cubicBezTo>
                    <a:pt x="25041" y="13536"/>
                    <a:pt x="25747" y="13574"/>
                    <a:pt x="26454" y="13574"/>
                  </a:cubicBezTo>
                  <a:cubicBezTo>
                    <a:pt x="26586" y="13574"/>
                    <a:pt x="26717" y="13572"/>
                    <a:pt x="26849" y="13569"/>
                  </a:cubicBezTo>
                  <a:cubicBezTo>
                    <a:pt x="26973" y="13565"/>
                    <a:pt x="27096" y="13564"/>
                    <a:pt x="27219" y="13564"/>
                  </a:cubicBezTo>
                  <a:cubicBezTo>
                    <a:pt x="27701" y="13564"/>
                    <a:pt x="28182" y="13588"/>
                    <a:pt x="28662" y="13588"/>
                  </a:cubicBezTo>
                  <a:cubicBezTo>
                    <a:pt x="29148" y="13588"/>
                    <a:pt x="29634" y="13563"/>
                    <a:pt x="30123" y="13462"/>
                  </a:cubicBezTo>
                  <a:cubicBezTo>
                    <a:pt x="30850" y="13319"/>
                    <a:pt x="31576" y="13129"/>
                    <a:pt x="31826" y="12521"/>
                  </a:cubicBezTo>
                  <a:cubicBezTo>
                    <a:pt x="32314" y="11355"/>
                    <a:pt x="32493" y="10152"/>
                    <a:pt x="32290" y="8866"/>
                  </a:cubicBezTo>
                  <a:cubicBezTo>
                    <a:pt x="32100" y="7747"/>
                    <a:pt x="32266" y="6580"/>
                    <a:pt x="32231" y="5425"/>
                  </a:cubicBezTo>
                  <a:cubicBezTo>
                    <a:pt x="32219" y="4878"/>
                    <a:pt x="31993" y="4318"/>
                    <a:pt x="32028" y="3758"/>
                  </a:cubicBezTo>
                  <a:cubicBezTo>
                    <a:pt x="32135" y="1901"/>
                    <a:pt x="31135" y="615"/>
                    <a:pt x="29075" y="437"/>
                  </a:cubicBezTo>
                  <a:cubicBezTo>
                    <a:pt x="27208" y="264"/>
                    <a:pt x="25329" y="91"/>
                    <a:pt x="23439" y="91"/>
                  </a:cubicBezTo>
                  <a:cubicBezTo>
                    <a:pt x="23377" y="91"/>
                    <a:pt x="23315" y="91"/>
                    <a:pt x="23253" y="91"/>
                  </a:cubicBezTo>
                  <a:cubicBezTo>
                    <a:pt x="23138" y="92"/>
                    <a:pt x="23024" y="93"/>
                    <a:pt x="22909" y="93"/>
                  </a:cubicBezTo>
                  <a:cubicBezTo>
                    <a:pt x="21424" y="93"/>
                    <a:pt x="19938" y="31"/>
                    <a:pt x="18445" y="31"/>
                  </a:cubicBezTo>
                  <a:cubicBezTo>
                    <a:pt x="18329" y="31"/>
                    <a:pt x="18214" y="31"/>
                    <a:pt x="18098" y="32"/>
                  </a:cubicBezTo>
                  <a:cubicBezTo>
                    <a:pt x="18019" y="33"/>
                    <a:pt x="17940" y="33"/>
                    <a:pt x="17861" y="33"/>
                  </a:cubicBezTo>
                  <a:cubicBezTo>
                    <a:pt x="17083" y="33"/>
                    <a:pt x="16297" y="1"/>
                    <a:pt x="155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Pluto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900" name="Google Shape;900;p30"/>
          <p:cNvGrpSpPr/>
          <p:nvPr/>
        </p:nvGrpSpPr>
        <p:grpSpPr>
          <a:xfrm>
            <a:off x="5080604" y="1163375"/>
            <a:ext cx="934332" cy="379475"/>
            <a:chOff x="5029325" y="1163363"/>
            <a:chExt cx="840000" cy="379475"/>
          </a:xfrm>
        </p:grpSpPr>
        <p:sp>
          <p:nvSpPr>
            <p:cNvPr id="901" name="Google Shape;901;p30"/>
            <p:cNvSpPr/>
            <p:nvPr/>
          </p:nvSpPr>
          <p:spPr>
            <a:xfrm>
              <a:off x="5029325" y="1163363"/>
              <a:ext cx="840000" cy="379475"/>
            </a:xfrm>
            <a:custGeom>
              <a:avLst/>
              <a:gdLst/>
              <a:ahLst/>
              <a:cxnLst/>
              <a:rect l="l" t="t" r="r" b="b"/>
              <a:pathLst>
                <a:path w="33600" h="15179" extrusionOk="0">
                  <a:moveTo>
                    <a:pt x="23354" y="608"/>
                  </a:moveTo>
                  <a:cubicBezTo>
                    <a:pt x="24276" y="608"/>
                    <a:pt x="25208" y="690"/>
                    <a:pt x="26135" y="715"/>
                  </a:cubicBezTo>
                  <a:cubicBezTo>
                    <a:pt x="27311" y="746"/>
                    <a:pt x="28487" y="852"/>
                    <a:pt x="29655" y="852"/>
                  </a:cubicBezTo>
                  <a:cubicBezTo>
                    <a:pt x="29811" y="852"/>
                    <a:pt x="29967" y="850"/>
                    <a:pt x="30123" y="846"/>
                  </a:cubicBezTo>
                  <a:cubicBezTo>
                    <a:pt x="30138" y="845"/>
                    <a:pt x="30152" y="845"/>
                    <a:pt x="30167" y="845"/>
                  </a:cubicBezTo>
                  <a:cubicBezTo>
                    <a:pt x="31215" y="845"/>
                    <a:pt x="32388" y="1695"/>
                    <a:pt x="32528" y="2834"/>
                  </a:cubicBezTo>
                  <a:cubicBezTo>
                    <a:pt x="32683" y="3989"/>
                    <a:pt x="32671" y="5156"/>
                    <a:pt x="32743" y="6311"/>
                  </a:cubicBezTo>
                  <a:cubicBezTo>
                    <a:pt x="32838" y="7751"/>
                    <a:pt x="32755" y="9204"/>
                    <a:pt x="32898" y="10644"/>
                  </a:cubicBezTo>
                  <a:cubicBezTo>
                    <a:pt x="32981" y="11573"/>
                    <a:pt x="32802" y="12514"/>
                    <a:pt x="31969" y="13121"/>
                  </a:cubicBezTo>
                  <a:cubicBezTo>
                    <a:pt x="31329" y="13588"/>
                    <a:pt x="30672" y="14151"/>
                    <a:pt x="29775" y="14151"/>
                  </a:cubicBezTo>
                  <a:cubicBezTo>
                    <a:pt x="29621" y="14151"/>
                    <a:pt x="29460" y="14134"/>
                    <a:pt x="29290" y="14097"/>
                  </a:cubicBezTo>
                  <a:cubicBezTo>
                    <a:pt x="28480" y="14243"/>
                    <a:pt x="27665" y="14270"/>
                    <a:pt x="26847" y="14270"/>
                  </a:cubicBezTo>
                  <a:cubicBezTo>
                    <a:pt x="26377" y="14270"/>
                    <a:pt x="25906" y="14261"/>
                    <a:pt x="25434" y="14261"/>
                  </a:cubicBezTo>
                  <a:cubicBezTo>
                    <a:pt x="24989" y="14261"/>
                    <a:pt x="24544" y="14269"/>
                    <a:pt x="24099" y="14300"/>
                  </a:cubicBezTo>
                  <a:cubicBezTo>
                    <a:pt x="23983" y="14307"/>
                    <a:pt x="23867" y="14310"/>
                    <a:pt x="23750" y="14310"/>
                  </a:cubicBezTo>
                  <a:cubicBezTo>
                    <a:pt x="23095" y="14310"/>
                    <a:pt x="22422" y="14213"/>
                    <a:pt x="21765" y="14193"/>
                  </a:cubicBezTo>
                  <a:cubicBezTo>
                    <a:pt x="20579" y="14156"/>
                    <a:pt x="19385" y="14055"/>
                    <a:pt x="18190" y="14055"/>
                  </a:cubicBezTo>
                  <a:cubicBezTo>
                    <a:pt x="17838" y="14055"/>
                    <a:pt x="17486" y="14064"/>
                    <a:pt x="17134" y="14085"/>
                  </a:cubicBezTo>
                  <a:cubicBezTo>
                    <a:pt x="15872" y="14169"/>
                    <a:pt x="14610" y="14145"/>
                    <a:pt x="13336" y="14193"/>
                  </a:cubicBezTo>
                  <a:cubicBezTo>
                    <a:pt x="11431" y="14264"/>
                    <a:pt x="9514" y="14383"/>
                    <a:pt x="7597" y="14419"/>
                  </a:cubicBezTo>
                  <a:cubicBezTo>
                    <a:pt x="7324" y="14424"/>
                    <a:pt x="7052" y="14426"/>
                    <a:pt x="6780" y="14426"/>
                  </a:cubicBezTo>
                  <a:cubicBezTo>
                    <a:pt x="5719" y="14426"/>
                    <a:pt x="4657" y="14390"/>
                    <a:pt x="3596" y="14323"/>
                  </a:cubicBezTo>
                  <a:cubicBezTo>
                    <a:pt x="2703" y="14264"/>
                    <a:pt x="1429" y="12871"/>
                    <a:pt x="1346" y="12073"/>
                  </a:cubicBezTo>
                  <a:cubicBezTo>
                    <a:pt x="1215" y="10883"/>
                    <a:pt x="953" y="9704"/>
                    <a:pt x="882" y="8513"/>
                  </a:cubicBezTo>
                  <a:cubicBezTo>
                    <a:pt x="822" y="7525"/>
                    <a:pt x="989" y="6537"/>
                    <a:pt x="989" y="5549"/>
                  </a:cubicBezTo>
                  <a:cubicBezTo>
                    <a:pt x="989" y="4477"/>
                    <a:pt x="1286" y="3489"/>
                    <a:pt x="1751" y="2513"/>
                  </a:cubicBezTo>
                  <a:cubicBezTo>
                    <a:pt x="2060" y="1858"/>
                    <a:pt x="2679" y="1453"/>
                    <a:pt x="3370" y="1286"/>
                  </a:cubicBezTo>
                  <a:cubicBezTo>
                    <a:pt x="5918" y="679"/>
                    <a:pt x="8561" y="869"/>
                    <a:pt x="11157" y="798"/>
                  </a:cubicBezTo>
                  <a:cubicBezTo>
                    <a:pt x="11649" y="785"/>
                    <a:pt x="12148" y="776"/>
                    <a:pt x="12649" y="776"/>
                  </a:cubicBezTo>
                  <a:cubicBezTo>
                    <a:pt x="13577" y="776"/>
                    <a:pt x="14515" y="809"/>
                    <a:pt x="15443" y="917"/>
                  </a:cubicBezTo>
                  <a:cubicBezTo>
                    <a:pt x="15514" y="925"/>
                    <a:pt x="15586" y="928"/>
                    <a:pt x="15658" y="928"/>
                  </a:cubicBezTo>
                  <a:cubicBezTo>
                    <a:pt x="16193" y="928"/>
                    <a:pt x="16755" y="748"/>
                    <a:pt x="17283" y="748"/>
                  </a:cubicBezTo>
                  <a:cubicBezTo>
                    <a:pt x="17365" y="748"/>
                    <a:pt x="17446" y="752"/>
                    <a:pt x="17527" y="762"/>
                  </a:cubicBezTo>
                  <a:cubicBezTo>
                    <a:pt x="17853" y="800"/>
                    <a:pt x="18195" y="829"/>
                    <a:pt x="18511" y="829"/>
                  </a:cubicBezTo>
                  <a:cubicBezTo>
                    <a:pt x="18689" y="829"/>
                    <a:pt x="18860" y="820"/>
                    <a:pt x="19015" y="798"/>
                  </a:cubicBezTo>
                  <a:cubicBezTo>
                    <a:pt x="20063" y="667"/>
                    <a:pt x="21098" y="786"/>
                    <a:pt x="22146" y="667"/>
                  </a:cubicBezTo>
                  <a:cubicBezTo>
                    <a:pt x="22546" y="623"/>
                    <a:pt x="22949" y="608"/>
                    <a:pt x="23354" y="608"/>
                  </a:cubicBezTo>
                  <a:close/>
                  <a:moveTo>
                    <a:pt x="22313" y="0"/>
                  </a:moveTo>
                  <a:cubicBezTo>
                    <a:pt x="20634" y="0"/>
                    <a:pt x="18955" y="48"/>
                    <a:pt x="17277" y="84"/>
                  </a:cubicBezTo>
                  <a:cubicBezTo>
                    <a:pt x="16511" y="92"/>
                    <a:pt x="15740" y="171"/>
                    <a:pt x="14976" y="171"/>
                  </a:cubicBezTo>
                  <a:cubicBezTo>
                    <a:pt x="14694" y="171"/>
                    <a:pt x="14413" y="160"/>
                    <a:pt x="14133" y="131"/>
                  </a:cubicBezTo>
                  <a:cubicBezTo>
                    <a:pt x="13717" y="91"/>
                    <a:pt x="13303" y="75"/>
                    <a:pt x="12891" y="75"/>
                  </a:cubicBezTo>
                  <a:cubicBezTo>
                    <a:pt x="11723" y="75"/>
                    <a:pt x="10568" y="204"/>
                    <a:pt x="9407" y="274"/>
                  </a:cubicBezTo>
                  <a:cubicBezTo>
                    <a:pt x="8641" y="320"/>
                    <a:pt x="7869" y="423"/>
                    <a:pt x="7111" y="423"/>
                  </a:cubicBezTo>
                  <a:cubicBezTo>
                    <a:pt x="6891" y="423"/>
                    <a:pt x="6671" y="415"/>
                    <a:pt x="6454" y="393"/>
                  </a:cubicBezTo>
                  <a:cubicBezTo>
                    <a:pt x="6116" y="361"/>
                    <a:pt x="5784" y="346"/>
                    <a:pt x="5455" y="346"/>
                  </a:cubicBezTo>
                  <a:cubicBezTo>
                    <a:pt x="4797" y="346"/>
                    <a:pt x="4152" y="409"/>
                    <a:pt x="3501" y="536"/>
                  </a:cubicBezTo>
                  <a:cubicBezTo>
                    <a:pt x="2418" y="750"/>
                    <a:pt x="1477" y="1239"/>
                    <a:pt x="1025" y="2143"/>
                  </a:cubicBezTo>
                  <a:cubicBezTo>
                    <a:pt x="536" y="3144"/>
                    <a:pt x="274" y="4215"/>
                    <a:pt x="179" y="5310"/>
                  </a:cubicBezTo>
                  <a:cubicBezTo>
                    <a:pt x="60" y="6573"/>
                    <a:pt x="72" y="7835"/>
                    <a:pt x="108" y="9109"/>
                  </a:cubicBezTo>
                  <a:cubicBezTo>
                    <a:pt x="132" y="10359"/>
                    <a:pt x="1" y="11609"/>
                    <a:pt x="584" y="12788"/>
                  </a:cubicBezTo>
                  <a:cubicBezTo>
                    <a:pt x="977" y="13609"/>
                    <a:pt x="1560" y="14288"/>
                    <a:pt x="2489" y="14740"/>
                  </a:cubicBezTo>
                  <a:cubicBezTo>
                    <a:pt x="3167" y="15077"/>
                    <a:pt x="3865" y="15157"/>
                    <a:pt x="4568" y="15157"/>
                  </a:cubicBezTo>
                  <a:cubicBezTo>
                    <a:pt x="5206" y="15157"/>
                    <a:pt x="5849" y="15091"/>
                    <a:pt x="6485" y="15091"/>
                  </a:cubicBezTo>
                  <a:cubicBezTo>
                    <a:pt x="6710" y="15091"/>
                    <a:pt x="6934" y="15099"/>
                    <a:pt x="7156" y="15121"/>
                  </a:cubicBezTo>
                  <a:cubicBezTo>
                    <a:pt x="7541" y="15161"/>
                    <a:pt x="7931" y="15178"/>
                    <a:pt x="8323" y="15178"/>
                  </a:cubicBezTo>
                  <a:cubicBezTo>
                    <a:pt x="9108" y="15178"/>
                    <a:pt x="9899" y="15109"/>
                    <a:pt x="10669" y="15014"/>
                  </a:cubicBezTo>
                  <a:cubicBezTo>
                    <a:pt x="11583" y="14893"/>
                    <a:pt x="12467" y="14761"/>
                    <a:pt x="13406" y="14761"/>
                  </a:cubicBezTo>
                  <a:cubicBezTo>
                    <a:pt x="13481" y="14761"/>
                    <a:pt x="13557" y="14762"/>
                    <a:pt x="13633" y="14764"/>
                  </a:cubicBezTo>
                  <a:cubicBezTo>
                    <a:pt x="13776" y="14767"/>
                    <a:pt x="13919" y="14769"/>
                    <a:pt x="14063" y="14769"/>
                  </a:cubicBezTo>
                  <a:cubicBezTo>
                    <a:pt x="14833" y="14769"/>
                    <a:pt x="15610" y="14727"/>
                    <a:pt x="16388" y="14727"/>
                  </a:cubicBezTo>
                  <a:cubicBezTo>
                    <a:pt x="16466" y="14727"/>
                    <a:pt x="16544" y="14727"/>
                    <a:pt x="16622" y="14728"/>
                  </a:cubicBezTo>
                  <a:cubicBezTo>
                    <a:pt x="18491" y="14740"/>
                    <a:pt x="20360" y="14764"/>
                    <a:pt x="22218" y="14800"/>
                  </a:cubicBezTo>
                  <a:cubicBezTo>
                    <a:pt x="23587" y="14824"/>
                    <a:pt x="24968" y="14859"/>
                    <a:pt x="26337" y="14943"/>
                  </a:cubicBezTo>
                  <a:cubicBezTo>
                    <a:pt x="26534" y="14955"/>
                    <a:pt x="26731" y="14961"/>
                    <a:pt x="26926" y="14961"/>
                  </a:cubicBezTo>
                  <a:cubicBezTo>
                    <a:pt x="28184" y="14961"/>
                    <a:pt x="29411" y="14726"/>
                    <a:pt x="30647" y="14633"/>
                  </a:cubicBezTo>
                  <a:cubicBezTo>
                    <a:pt x="31981" y="14538"/>
                    <a:pt x="33017" y="13692"/>
                    <a:pt x="33350" y="12549"/>
                  </a:cubicBezTo>
                  <a:cubicBezTo>
                    <a:pt x="33540" y="11907"/>
                    <a:pt x="33433" y="11252"/>
                    <a:pt x="33493" y="10609"/>
                  </a:cubicBezTo>
                  <a:cubicBezTo>
                    <a:pt x="33576" y="9549"/>
                    <a:pt x="33600" y="8478"/>
                    <a:pt x="33564" y="7418"/>
                  </a:cubicBezTo>
                  <a:cubicBezTo>
                    <a:pt x="33529" y="5977"/>
                    <a:pt x="33410" y="4537"/>
                    <a:pt x="33326" y="3096"/>
                  </a:cubicBezTo>
                  <a:cubicBezTo>
                    <a:pt x="33410" y="2298"/>
                    <a:pt x="32171" y="608"/>
                    <a:pt x="31350" y="477"/>
                  </a:cubicBezTo>
                  <a:cubicBezTo>
                    <a:pt x="30254" y="298"/>
                    <a:pt x="29135" y="155"/>
                    <a:pt x="28016" y="107"/>
                  </a:cubicBezTo>
                  <a:cubicBezTo>
                    <a:pt x="26111" y="24"/>
                    <a:pt x="24218" y="0"/>
                    <a:pt x="22313" y="0"/>
                  </a:cubicBezTo>
                  <a:close/>
                </a:path>
              </a:pathLst>
            </a:custGeom>
            <a:solidFill>
              <a:srgbClr val="222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5049875" y="1178538"/>
              <a:ext cx="803975" cy="345475"/>
            </a:xfrm>
            <a:custGeom>
              <a:avLst/>
              <a:gdLst/>
              <a:ahLst/>
              <a:cxnLst/>
              <a:rect l="l" t="t" r="r" b="b"/>
              <a:pathLst>
                <a:path w="32159" h="13819" extrusionOk="0">
                  <a:moveTo>
                    <a:pt x="22532" y="1"/>
                  </a:moveTo>
                  <a:cubicBezTo>
                    <a:pt x="22127" y="1"/>
                    <a:pt x="21724" y="16"/>
                    <a:pt x="21324" y="60"/>
                  </a:cubicBezTo>
                  <a:cubicBezTo>
                    <a:pt x="20276" y="179"/>
                    <a:pt x="19241" y="60"/>
                    <a:pt x="18193" y="191"/>
                  </a:cubicBezTo>
                  <a:cubicBezTo>
                    <a:pt x="18038" y="213"/>
                    <a:pt x="17867" y="222"/>
                    <a:pt x="17689" y="222"/>
                  </a:cubicBezTo>
                  <a:cubicBezTo>
                    <a:pt x="17373" y="222"/>
                    <a:pt x="17031" y="193"/>
                    <a:pt x="16705" y="155"/>
                  </a:cubicBezTo>
                  <a:cubicBezTo>
                    <a:pt x="16624" y="145"/>
                    <a:pt x="16543" y="141"/>
                    <a:pt x="16461" y="141"/>
                  </a:cubicBezTo>
                  <a:cubicBezTo>
                    <a:pt x="15933" y="141"/>
                    <a:pt x="15371" y="321"/>
                    <a:pt x="14836" y="321"/>
                  </a:cubicBezTo>
                  <a:cubicBezTo>
                    <a:pt x="14764" y="321"/>
                    <a:pt x="14692" y="318"/>
                    <a:pt x="14621" y="310"/>
                  </a:cubicBezTo>
                  <a:cubicBezTo>
                    <a:pt x="13693" y="202"/>
                    <a:pt x="12755" y="169"/>
                    <a:pt x="11827" y="169"/>
                  </a:cubicBezTo>
                  <a:cubicBezTo>
                    <a:pt x="11326" y="169"/>
                    <a:pt x="10827" y="178"/>
                    <a:pt x="10335" y="191"/>
                  </a:cubicBezTo>
                  <a:cubicBezTo>
                    <a:pt x="7739" y="262"/>
                    <a:pt x="5096" y="72"/>
                    <a:pt x="2548" y="679"/>
                  </a:cubicBezTo>
                  <a:cubicBezTo>
                    <a:pt x="1857" y="846"/>
                    <a:pt x="1238" y="1251"/>
                    <a:pt x="929" y="1906"/>
                  </a:cubicBezTo>
                  <a:cubicBezTo>
                    <a:pt x="464" y="2882"/>
                    <a:pt x="167" y="3870"/>
                    <a:pt x="167" y="4942"/>
                  </a:cubicBezTo>
                  <a:cubicBezTo>
                    <a:pt x="167" y="5930"/>
                    <a:pt x="0" y="6918"/>
                    <a:pt x="60" y="7906"/>
                  </a:cubicBezTo>
                  <a:cubicBezTo>
                    <a:pt x="131" y="9097"/>
                    <a:pt x="393" y="10276"/>
                    <a:pt x="524" y="11466"/>
                  </a:cubicBezTo>
                  <a:cubicBezTo>
                    <a:pt x="607" y="12264"/>
                    <a:pt x="1881" y="13657"/>
                    <a:pt x="2774" y="13716"/>
                  </a:cubicBezTo>
                  <a:cubicBezTo>
                    <a:pt x="3835" y="13783"/>
                    <a:pt x="4897" y="13819"/>
                    <a:pt x="5958" y="13819"/>
                  </a:cubicBezTo>
                  <a:cubicBezTo>
                    <a:pt x="6230" y="13819"/>
                    <a:pt x="6502" y="13817"/>
                    <a:pt x="6775" y="13812"/>
                  </a:cubicBezTo>
                  <a:cubicBezTo>
                    <a:pt x="8692" y="13776"/>
                    <a:pt x="10609" y="13657"/>
                    <a:pt x="12514" y="13586"/>
                  </a:cubicBezTo>
                  <a:cubicBezTo>
                    <a:pt x="13788" y="13538"/>
                    <a:pt x="15050" y="13562"/>
                    <a:pt x="16312" y="13478"/>
                  </a:cubicBezTo>
                  <a:cubicBezTo>
                    <a:pt x="16664" y="13457"/>
                    <a:pt x="17016" y="13448"/>
                    <a:pt x="17368" y="13448"/>
                  </a:cubicBezTo>
                  <a:cubicBezTo>
                    <a:pt x="18563" y="13448"/>
                    <a:pt x="19757" y="13549"/>
                    <a:pt x="20943" y="13586"/>
                  </a:cubicBezTo>
                  <a:cubicBezTo>
                    <a:pt x="21600" y="13606"/>
                    <a:pt x="22273" y="13703"/>
                    <a:pt x="22928" y="13703"/>
                  </a:cubicBezTo>
                  <a:cubicBezTo>
                    <a:pt x="23045" y="13703"/>
                    <a:pt x="23161" y="13700"/>
                    <a:pt x="23277" y="13693"/>
                  </a:cubicBezTo>
                  <a:cubicBezTo>
                    <a:pt x="23722" y="13662"/>
                    <a:pt x="24167" y="13654"/>
                    <a:pt x="24612" y="13654"/>
                  </a:cubicBezTo>
                  <a:cubicBezTo>
                    <a:pt x="25084" y="13654"/>
                    <a:pt x="25555" y="13663"/>
                    <a:pt x="26025" y="13663"/>
                  </a:cubicBezTo>
                  <a:cubicBezTo>
                    <a:pt x="26843" y="13663"/>
                    <a:pt x="27658" y="13636"/>
                    <a:pt x="28468" y="13490"/>
                  </a:cubicBezTo>
                  <a:cubicBezTo>
                    <a:pt x="28638" y="13527"/>
                    <a:pt x="28799" y="13544"/>
                    <a:pt x="28953" y="13544"/>
                  </a:cubicBezTo>
                  <a:cubicBezTo>
                    <a:pt x="29850" y="13544"/>
                    <a:pt x="30507" y="12981"/>
                    <a:pt x="31147" y="12514"/>
                  </a:cubicBezTo>
                  <a:cubicBezTo>
                    <a:pt x="31980" y="11907"/>
                    <a:pt x="32159" y="10966"/>
                    <a:pt x="32076" y="10037"/>
                  </a:cubicBezTo>
                  <a:cubicBezTo>
                    <a:pt x="31933" y="8597"/>
                    <a:pt x="32016" y="7144"/>
                    <a:pt x="31921" y="5704"/>
                  </a:cubicBezTo>
                  <a:cubicBezTo>
                    <a:pt x="31849" y="4549"/>
                    <a:pt x="31861" y="3382"/>
                    <a:pt x="31706" y="2227"/>
                  </a:cubicBezTo>
                  <a:cubicBezTo>
                    <a:pt x="31566" y="1088"/>
                    <a:pt x="30393" y="238"/>
                    <a:pt x="29345" y="238"/>
                  </a:cubicBezTo>
                  <a:cubicBezTo>
                    <a:pt x="29330" y="238"/>
                    <a:pt x="29316" y="238"/>
                    <a:pt x="29301" y="239"/>
                  </a:cubicBezTo>
                  <a:cubicBezTo>
                    <a:pt x="29145" y="243"/>
                    <a:pt x="28989" y="245"/>
                    <a:pt x="28833" y="245"/>
                  </a:cubicBezTo>
                  <a:cubicBezTo>
                    <a:pt x="27665" y="245"/>
                    <a:pt x="26489" y="139"/>
                    <a:pt x="25313" y="108"/>
                  </a:cubicBezTo>
                  <a:cubicBezTo>
                    <a:pt x="24386" y="83"/>
                    <a:pt x="23454" y="1"/>
                    <a:pt x="225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903" name="Google Shape;903;p30"/>
          <p:cNvGrpSpPr/>
          <p:nvPr/>
        </p:nvGrpSpPr>
        <p:grpSpPr>
          <a:xfrm>
            <a:off x="4090657" y="1170300"/>
            <a:ext cx="939643" cy="380750"/>
            <a:chOff x="4139325" y="1170288"/>
            <a:chExt cx="844775" cy="380750"/>
          </a:xfrm>
        </p:grpSpPr>
        <p:sp>
          <p:nvSpPr>
            <p:cNvPr id="904" name="Google Shape;904;p30"/>
            <p:cNvSpPr/>
            <p:nvPr/>
          </p:nvSpPr>
          <p:spPr>
            <a:xfrm>
              <a:off x="4139325" y="1170288"/>
              <a:ext cx="844775" cy="380750"/>
            </a:xfrm>
            <a:custGeom>
              <a:avLst/>
              <a:gdLst/>
              <a:ahLst/>
              <a:cxnLst/>
              <a:rect l="l" t="t" r="r" b="b"/>
              <a:pathLst>
                <a:path w="33791" h="15230" extrusionOk="0">
                  <a:moveTo>
                    <a:pt x="24609" y="735"/>
                  </a:moveTo>
                  <a:cubicBezTo>
                    <a:pt x="25049" y="735"/>
                    <a:pt x="25487" y="758"/>
                    <a:pt x="25921" y="831"/>
                  </a:cubicBezTo>
                  <a:cubicBezTo>
                    <a:pt x="27981" y="1152"/>
                    <a:pt x="30243" y="1009"/>
                    <a:pt x="31707" y="2807"/>
                  </a:cubicBezTo>
                  <a:cubicBezTo>
                    <a:pt x="32398" y="3652"/>
                    <a:pt x="32517" y="4593"/>
                    <a:pt x="32529" y="5522"/>
                  </a:cubicBezTo>
                  <a:cubicBezTo>
                    <a:pt x="32564" y="7236"/>
                    <a:pt x="32350" y="8963"/>
                    <a:pt x="32338" y="10677"/>
                  </a:cubicBezTo>
                  <a:cubicBezTo>
                    <a:pt x="32338" y="11463"/>
                    <a:pt x="32374" y="12284"/>
                    <a:pt x="31910" y="12939"/>
                  </a:cubicBezTo>
                  <a:cubicBezTo>
                    <a:pt x="31469" y="13570"/>
                    <a:pt x="30862" y="14177"/>
                    <a:pt x="29874" y="14213"/>
                  </a:cubicBezTo>
                  <a:cubicBezTo>
                    <a:pt x="29442" y="14223"/>
                    <a:pt x="29034" y="14395"/>
                    <a:pt x="28591" y="14395"/>
                  </a:cubicBezTo>
                  <a:cubicBezTo>
                    <a:pt x="28497" y="14395"/>
                    <a:pt x="28400" y="14387"/>
                    <a:pt x="28302" y="14368"/>
                  </a:cubicBezTo>
                  <a:cubicBezTo>
                    <a:pt x="27796" y="14438"/>
                    <a:pt x="27287" y="14461"/>
                    <a:pt x="26777" y="14461"/>
                  </a:cubicBezTo>
                  <a:cubicBezTo>
                    <a:pt x="25807" y="14461"/>
                    <a:pt x="24833" y="14378"/>
                    <a:pt x="23863" y="14378"/>
                  </a:cubicBezTo>
                  <a:cubicBezTo>
                    <a:pt x="23783" y="14378"/>
                    <a:pt x="23703" y="14379"/>
                    <a:pt x="23623" y="14380"/>
                  </a:cubicBezTo>
                  <a:cubicBezTo>
                    <a:pt x="23565" y="14380"/>
                    <a:pt x="23508" y="14380"/>
                    <a:pt x="23451" y="14380"/>
                  </a:cubicBezTo>
                  <a:cubicBezTo>
                    <a:pt x="21376" y="14380"/>
                    <a:pt x="19291" y="14176"/>
                    <a:pt x="17217" y="14130"/>
                  </a:cubicBezTo>
                  <a:cubicBezTo>
                    <a:pt x="17153" y="14128"/>
                    <a:pt x="17088" y="14128"/>
                    <a:pt x="17023" y="14128"/>
                  </a:cubicBezTo>
                  <a:cubicBezTo>
                    <a:pt x="16080" y="14128"/>
                    <a:pt x="15123" y="14260"/>
                    <a:pt x="14177" y="14260"/>
                  </a:cubicBezTo>
                  <a:cubicBezTo>
                    <a:pt x="14028" y="14260"/>
                    <a:pt x="13878" y="14257"/>
                    <a:pt x="13729" y="14249"/>
                  </a:cubicBezTo>
                  <a:cubicBezTo>
                    <a:pt x="13152" y="14210"/>
                    <a:pt x="12577" y="14195"/>
                    <a:pt x="12003" y="14195"/>
                  </a:cubicBezTo>
                  <a:cubicBezTo>
                    <a:pt x="11180" y="14195"/>
                    <a:pt x="10359" y="14226"/>
                    <a:pt x="9538" y="14261"/>
                  </a:cubicBezTo>
                  <a:cubicBezTo>
                    <a:pt x="8990" y="14285"/>
                    <a:pt x="8407" y="14332"/>
                    <a:pt x="7823" y="14511"/>
                  </a:cubicBezTo>
                  <a:cubicBezTo>
                    <a:pt x="7589" y="14583"/>
                    <a:pt x="7334" y="14609"/>
                    <a:pt x="7070" y="14609"/>
                  </a:cubicBezTo>
                  <a:cubicBezTo>
                    <a:pt x="6637" y="14609"/>
                    <a:pt x="6181" y="14539"/>
                    <a:pt x="5752" y="14487"/>
                  </a:cubicBezTo>
                  <a:cubicBezTo>
                    <a:pt x="5025" y="14392"/>
                    <a:pt x="4287" y="14463"/>
                    <a:pt x="3561" y="14249"/>
                  </a:cubicBezTo>
                  <a:cubicBezTo>
                    <a:pt x="2323" y="13868"/>
                    <a:pt x="1394" y="12677"/>
                    <a:pt x="1180" y="11582"/>
                  </a:cubicBezTo>
                  <a:cubicBezTo>
                    <a:pt x="918" y="10284"/>
                    <a:pt x="822" y="8986"/>
                    <a:pt x="834" y="7700"/>
                  </a:cubicBezTo>
                  <a:cubicBezTo>
                    <a:pt x="846" y="6343"/>
                    <a:pt x="727" y="4938"/>
                    <a:pt x="1227" y="3664"/>
                  </a:cubicBezTo>
                  <a:cubicBezTo>
                    <a:pt x="1596" y="2759"/>
                    <a:pt x="2370" y="1950"/>
                    <a:pt x="3513" y="1593"/>
                  </a:cubicBezTo>
                  <a:cubicBezTo>
                    <a:pt x="5111" y="1090"/>
                    <a:pt x="6765" y="1043"/>
                    <a:pt x="8417" y="1043"/>
                  </a:cubicBezTo>
                  <a:cubicBezTo>
                    <a:pt x="8797" y="1043"/>
                    <a:pt x="9176" y="1046"/>
                    <a:pt x="9555" y="1046"/>
                  </a:cubicBezTo>
                  <a:cubicBezTo>
                    <a:pt x="9677" y="1046"/>
                    <a:pt x="9798" y="1046"/>
                    <a:pt x="9919" y="1045"/>
                  </a:cubicBezTo>
                  <a:cubicBezTo>
                    <a:pt x="10006" y="1044"/>
                    <a:pt x="10094" y="1044"/>
                    <a:pt x="10181" y="1044"/>
                  </a:cubicBezTo>
                  <a:cubicBezTo>
                    <a:pt x="11651" y="1044"/>
                    <a:pt x="13115" y="1114"/>
                    <a:pt x="14577" y="1114"/>
                  </a:cubicBezTo>
                  <a:cubicBezTo>
                    <a:pt x="15005" y="1114"/>
                    <a:pt x="15432" y="1108"/>
                    <a:pt x="15860" y="1093"/>
                  </a:cubicBezTo>
                  <a:cubicBezTo>
                    <a:pt x="16848" y="1057"/>
                    <a:pt x="17848" y="985"/>
                    <a:pt x="18825" y="950"/>
                  </a:cubicBezTo>
                  <a:cubicBezTo>
                    <a:pt x="20170" y="890"/>
                    <a:pt x="21527" y="854"/>
                    <a:pt x="22873" y="795"/>
                  </a:cubicBezTo>
                  <a:cubicBezTo>
                    <a:pt x="23453" y="775"/>
                    <a:pt x="24033" y="735"/>
                    <a:pt x="24609" y="735"/>
                  </a:cubicBezTo>
                  <a:close/>
                  <a:moveTo>
                    <a:pt x="24293" y="0"/>
                  </a:moveTo>
                  <a:cubicBezTo>
                    <a:pt x="22949" y="0"/>
                    <a:pt x="21612" y="124"/>
                    <a:pt x="20265" y="176"/>
                  </a:cubicBezTo>
                  <a:cubicBezTo>
                    <a:pt x="18467" y="247"/>
                    <a:pt x="16670" y="342"/>
                    <a:pt x="14872" y="354"/>
                  </a:cubicBezTo>
                  <a:cubicBezTo>
                    <a:pt x="14749" y="356"/>
                    <a:pt x="14626" y="357"/>
                    <a:pt x="14503" y="357"/>
                  </a:cubicBezTo>
                  <a:cubicBezTo>
                    <a:pt x="13329" y="357"/>
                    <a:pt x="12156" y="280"/>
                    <a:pt x="10989" y="280"/>
                  </a:cubicBezTo>
                  <a:cubicBezTo>
                    <a:pt x="10715" y="280"/>
                    <a:pt x="10442" y="284"/>
                    <a:pt x="10169" y="295"/>
                  </a:cubicBezTo>
                  <a:cubicBezTo>
                    <a:pt x="8597" y="342"/>
                    <a:pt x="7026" y="366"/>
                    <a:pt x="5454" y="497"/>
                  </a:cubicBezTo>
                  <a:cubicBezTo>
                    <a:pt x="4013" y="616"/>
                    <a:pt x="2727" y="914"/>
                    <a:pt x="1692" y="1771"/>
                  </a:cubicBezTo>
                  <a:cubicBezTo>
                    <a:pt x="727" y="2557"/>
                    <a:pt x="418" y="3605"/>
                    <a:pt x="275" y="4748"/>
                  </a:cubicBezTo>
                  <a:cubicBezTo>
                    <a:pt x="1" y="7058"/>
                    <a:pt x="25" y="9332"/>
                    <a:pt x="406" y="11630"/>
                  </a:cubicBezTo>
                  <a:cubicBezTo>
                    <a:pt x="691" y="13296"/>
                    <a:pt x="1596" y="14427"/>
                    <a:pt x="3430" y="14916"/>
                  </a:cubicBezTo>
                  <a:cubicBezTo>
                    <a:pt x="4305" y="15150"/>
                    <a:pt x="5207" y="15230"/>
                    <a:pt x="6108" y="15230"/>
                  </a:cubicBezTo>
                  <a:cubicBezTo>
                    <a:pt x="6812" y="15230"/>
                    <a:pt x="7515" y="15181"/>
                    <a:pt x="8204" y="15118"/>
                  </a:cubicBezTo>
                  <a:cubicBezTo>
                    <a:pt x="10300" y="14916"/>
                    <a:pt x="12395" y="14939"/>
                    <a:pt x="14491" y="14916"/>
                  </a:cubicBezTo>
                  <a:cubicBezTo>
                    <a:pt x="14822" y="14910"/>
                    <a:pt x="15152" y="14908"/>
                    <a:pt x="15483" y="14908"/>
                  </a:cubicBezTo>
                  <a:cubicBezTo>
                    <a:pt x="17307" y="14908"/>
                    <a:pt x="19132" y="14981"/>
                    <a:pt x="20956" y="15011"/>
                  </a:cubicBezTo>
                  <a:cubicBezTo>
                    <a:pt x="22694" y="15035"/>
                    <a:pt x="24444" y="15023"/>
                    <a:pt x="26195" y="15094"/>
                  </a:cubicBezTo>
                  <a:cubicBezTo>
                    <a:pt x="26356" y="15102"/>
                    <a:pt x="26517" y="15105"/>
                    <a:pt x="26678" y="15105"/>
                  </a:cubicBezTo>
                  <a:cubicBezTo>
                    <a:pt x="27822" y="15105"/>
                    <a:pt x="28952" y="14935"/>
                    <a:pt x="30100" y="14820"/>
                  </a:cubicBezTo>
                  <a:cubicBezTo>
                    <a:pt x="30155" y="14848"/>
                    <a:pt x="30204" y="14859"/>
                    <a:pt x="30250" y="14859"/>
                  </a:cubicBezTo>
                  <a:cubicBezTo>
                    <a:pt x="30444" y="14859"/>
                    <a:pt x="30574" y="14659"/>
                    <a:pt x="30767" y="14630"/>
                  </a:cubicBezTo>
                  <a:cubicBezTo>
                    <a:pt x="32064" y="14404"/>
                    <a:pt x="33112" y="13249"/>
                    <a:pt x="33112" y="12130"/>
                  </a:cubicBezTo>
                  <a:cubicBezTo>
                    <a:pt x="33124" y="10427"/>
                    <a:pt x="33219" y="8724"/>
                    <a:pt x="33219" y="7022"/>
                  </a:cubicBezTo>
                  <a:cubicBezTo>
                    <a:pt x="33219" y="5879"/>
                    <a:pt x="33791" y="4712"/>
                    <a:pt x="33029" y="3581"/>
                  </a:cubicBezTo>
                  <a:cubicBezTo>
                    <a:pt x="32636" y="2986"/>
                    <a:pt x="32707" y="2212"/>
                    <a:pt x="31993" y="1712"/>
                  </a:cubicBezTo>
                  <a:cubicBezTo>
                    <a:pt x="31386" y="1295"/>
                    <a:pt x="30814" y="783"/>
                    <a:pt x="30100" y="604"/>
                  </a:cubicBezTo>
                  <a:cubicBezTo>
                    <a:pt x="28397" y="200"/>
                    <a:pt x="26647" y="45"/>
                    <a:pt x="24897" y="9"/>
                  </a:cubicBezTo>
                  <a:cubicBezTo>
                    <a:pt x="24695" y="3"/>
                    <a:pt x="24494" y="0"/>
                    <a:pt x="24293" y="0"/>
                  </a:cubicBezTo>
                  <a:close/>
                </a:path>
              </a:pathLst>
            </a:custGeom>
            <a:solidFill>
              <a:srgbClr val="222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4157500" y="1188663"/>
              <a:ext cx="795950" cy="346850"/>
            </a:xfrm>
            <a:custGeom>
              <a:avLst/>
              <a:gdLst/>
              <a:ahLst/>
              <a:cxnLst/>
              <a:rect l="l" t="t" r="r" b="b"/>
              <a:pathLst>
                <a:path w="31838" h="13874" extrusionOk="0">
                  <a:moveTo>
                    <a:pt x="23882" y="0"/>
                  </a:moveTo>
                  <a:cubicBezTo>
                    <a:pt x="23306" y="0"/>
                    <a:pt x="22726" y="40"/>
                    <a:pt x="22146" y="60"/>
                  </a:cubicBezTo>
                  <a:cubicBezTo>
                    <a:pt x="20800" y="119"/>
                    <a:pt x="19443" y="155"/>
                    <a:pt x="18098" y="215"/>
                  </a:cubicBezTo>
                  <a:cubicBezTo>
                    <a:pt x="17121" y="250"/>
                    <a:pt x="16121" y="322"/>
                    <a:pt x="15133" y="358"/>
                  </a:cubicBezTo>
                  <a:cubicBezTo>
                    <a:pt x="14705" y="373"/>
                    <a:pt x="14278" y="379"/>
                    <a:pt x="13850" y="379"/>
                  </a:cubicBezTo>
                  <a:cubicBezTo>
                    <a:pt x="12388" y="379"/>
                    <a:pt x="10924" y="309"/>
                    <a:pt x="9454" y="309"/>
                  </a:cubicBezTo>
                  <a:cubicBezTo>
                    <a:pt x="9367" y="309"/>
                    <a:pt x="9279" y="309"/>
                    <a:pt x="9192" y="310"/>
                  </a:cubicBezTo>
                  <a:cubicBezTo>
                    <a:pt x="9071" y="311"/>
                    <a:pt x="8950" y="311"/>
                    <a:pt x="8828" y="311"/>
                  </a:cubicBezTo>
                  <a:cubicBezTo>
                    <a:pt x="8449" y="311"/>
                    <a:pt x="8070" y="308"/>
                    <a:pt x="7690" y="308"/>
                  </a:cubicBezTo>
                  <a:cubicBezTo>
                    <a:pt x="6038" y="308"/>
                    <a:pt x="4384" y="355"/>
                    <a:pt x="2786" y="858"/>
                  </a:cubicBezTo>
                  <a:cubicBezTo>
                    <a:pt x="1643" y="1215"/>
                    <a:pt x="869" y="2024"/>
                    <a:pt x="500" y="2929"/>
                  </a:cubicBezTo>
                  <a:cubicBezTo>
                    <a:pt x="0" y="4203"/>
                    <a:pt x="119" y="5608"/>
                    <a:pt x="107" y="6965"/>
                  </a:cubicBezTo>
                  <a:cubicBezTo>
                    <a:pt x="95" y="8251"/>
                    <a:pt x="191" y="9549"/>
                    <a:pt x="453" y="10847"/>
                  </a:cubicBezTo>
                  <a:cubicBezTo>
                    <a:pt x="667" y="11942"/>
                    <a:pt x="1596" y="13133"/>
                    <a:pt x="2834" y="13514"/>
                  </a:cubicBezTo>
                  <a:cubicBezTo>
                    <a:pt x="3560" y="13728"/>
                    <a:pt x="4298" y="13657"/>
                    <a:pt x="5025" y="13752"/>
                  </a:cubicBezTo>
                  <a:cubicBezTo>
                    <a:pt x="5454" y="13804"/>
                    <a:pt x="5910" y="13874"/>
                    <a:pt x="6343" y="13874"/>
                  </a:cubicBezTo>
                  <a:cubicBezTo>
                    <a:pt x="6607" y="13874"/>
                    <a:pt x="6862" y="13848"/>
                    <a:pt x="7096" y="13776"/>
                  </a:cubicBezTo>
                  <a:cubicBezTo>
                    <a:pt x="7680" y="13597"/>
                    <a:pt x="8263" y="13550"/>
                    <a:pt x="8811" y="13526"/>
                  </a:cubicBezTo>
                  <a:cubicBezTo>
                    <a:pt x="9632" y="13491"/>
                    <a:pt x="10453" y="13460"/>
                    <a:pt x="11276" y="13460"/>
                  </a:cubicBezTo>
                  <a:cubicBezTo>
                    <a:pt x="11850" y="13460"/>
                    <a:pt x="12425" y="13475"/>
                    <a:pt x="13002" y="13514"/>
                  </a:cubicBezTo>
                  <a:cubicBezTo>
                    <a:pt x="13151" y="13522"/>
                    <a:pt x="13301" y="13525"/>
                    <a:pt x="13450" y="13525"/>
                  </a:cubicBezTo>
                  <a:cubicBezTo>
                    <a:pt x="14396" y="13525"/>
                    <a:pt x="15353" y="13393"/>
                    <a:pt x="16296" y="13393"/>
                  </a:cubicBezTo>
                  <a:cubicBezTo>
                    <a:pt x="16361" y="13393"/>
                    <a:pt x="16426" y="13393"/>
                    <a:pt x="16490" y="13395"/>
                  </a:cubicBezTo>
                  <a:cubicBezTo>
                    <a:pt x="18564" y="13441"/>
                    <a:pt x="20649" y="13645"/>
                    <a:pt x="22724" y="13645"/>
                  </a:cubicBezTo>
                  <a:cubicBezTo>
                    <a:pt x="22781" y="13645"/>
                    <a:pt x="22838" y="13645"/>
                    <a:pt x="22896" y="13645"/>
                  </a:cubicBezTo>
                  <a:cubicBezTo>
                    <a:pt x="22976" y="13644"/>
                    <a:pt x="23056" y="13643"/>
                    <a:pt x="23136" y="13643"/>
                  </a:cubicBezTo>
                  <a:cubicBezTo>
                    <a:pt x="24106" y="13643"/>
                    <a:pt x="25080" y="13726"/>
                    <a:pt x="26050" y="13726"/>
                  </a:cubicBezTo>
                  <a:cubicBezTo>
                    <a:pt x="26560" y="13726"/>
                    <a:pt x="27069" y="13703"/>
                    <a:pt x="27575" y="13633"/>
                  </a:cubicBezTo>
                  <a:cubicBezTo>
                    <a:pt x="27673" y="13652"/>
                    <a:pt x="27770" y="13660"/>
                    <a:pt x="27864" y="13660"/>
                  </a:cubicBezTo>
                  <a:cubicBezTo>
                    <a:pt x="28307" y="13660"/>
                    <a:pt x="28715" y="13488"/>
                    <a:pt x="29147" y="13478"/>
                  </a:cubicBezTo>
                  <a:cubicBezTo>
                    <a:pt x="30135" y="13442"/>
                    <a:pt x="30742" y="12835"/>
                    <a:pt x="31183" y="12204"/>
                  </a:cubicBezTo>
                  <a:cubicBezTo>
                    <a:pt x="31647" y="11549"/>
                    <a:pt x="31611" y="10728"/>
                    <a:pt x="31611" y="9942"/>
                  </a:cubicBezTo>
                  <a:cubicBezTo>
                    <a:pt x="31623" y="8228"/>
                    <a:pt x="31837" y="6501"/>
                    <a:pt x="31802" y="4787"/>
                  </a:cubicBezTo>
                  <a:cubicBezTo>
                    <a:pt x="31790" y="3858"/>
                    <a:pt x="31671" y="2917"/>
                    <a:pt x="30980" y="2072"/>
                  </a:cubicBezTo>
                  <a:cubicBezTo>
                    <a:pt x="29516" y="274"/>
                    <a:pt x="27254" y="417"/>
                    <a:pt x="25194" y="96"/>
                  </a:cubicBezTo>
                  <a:cubicBezTo>
                    <a:pt x="24760" y="23"/>
                    <a:pt x="24322" y="0"/>
                    <a:pt x="23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906" name="Google Shape;906;p30"/>
          <p:cNvGrpSpPr/>
          <p:nvPr/>
        </p:nvGrpSpPr>
        <p:grpSpPr>
          <a:xfrm>
            <a:off x="3110999" y="1171625"/>
            <a:ext cx="924738" cy="386925"/>
            <a:chOff x="3258575" y="1171613"/>
            <a:chExt cx="831375" cy="386925"/>
          </a:xfrm>
        </p:grpSpPr>
        <p:sp>
          <p:nvSpPr>
            <p:cNvPr id="907" name="Google Shape;907;p30"/>
            <p:cNvSpPr/>
            <p:nvPr/>
          </p:nvSpPr>
          <p:spPr>
            <a:xfrm>
              <a:off x="3258575" y="1171613"/>
              <a:ext cx="831375" cy="386925"/>
            </a:xfrm>
            <a:custGeom>
              <a:avLst/>
              <a:gdLst/>
              <a:ahLst/>
              <a:cxnLst/>
              <a:rect l="l" t="t" r="r" b="b"/>
              <a:pathLst>
                <a:path w="33255" h="15477" extrusionOk="0">
                  <a:moveTo>
                    <a:pt x="9290" y="920"/>
                  </a:moveTo>
                  <a:cubicBezTo>
                    <a:pt x="10701" y="920"/>
                    <a:pt x="12119" y="1051"/>
                    <a:pt x="13538" y="1051"/>
                  </a:cubicBezTo>
                  <a:cubicBezTo>
                    <a:pt x="14062" y="1051"/>
                    <a:pt x="14580" y="1036"/>
                    <a:pt x="15104" y="1036"/>
                  </a:cubicBezTo>
                  <a:cubicBezTo>
                    <a:pt x="15366" y="1036"/>
                    <a:pt x="15629" y="1040"/>
                    <a:pt x="15895" y="1051"/>
                  </a:cubicBezTo>
                  <a:cubicBezTo>
                    <a:pt x="16461" y="1081"/>
                    <a:pt x="17029" y="1090"/>
                    <a:pt x="17598" y="1090"/>
                  </a:cubicBezTo>
                  <a:cubicBezTo>
                    <a:pt x="18166" y="1090"/>
                    <a:pt x="18735" y="1081"/>
                    <a:pt x="19300" y="1075"/>
                  </a:cubicBezTo>
                  <a:cubicBezTo>
                    <a:pt x="20739" y="1053"/>
                    <a:pt x="22172" y="1011"/>
                    <a:pt x="23607" y="1011"/>
                  </a:cubicBezTo>
                  <a:cubicBezTo>
                    <a:pt x="24429" y="1011"/>
                    <a:pt x="25251" y="1024"/>
                    <a:pt x="26075" y="1063"/>
                  </a:cubicBezTo>
                  <a:cubicBezTo>
                    <a:pt x="27254" y="1111"/>
                    <a:pt x="28420" y="1147"/>
                    <a:pt x="29587" y="1266"/>
                  </a:cubicBezTo>
                  <a:cubicBezTo>
                    <a:pt x="30587" y="1373"/>
                    <a:pt x="31790" y="2421"/>
                    <a:pt x="31933" y="3456"/>
                  </a:cubicBezTo>
                  <a:cubicBezTo>
                    <a:pt x="32100" y="4754"/>
                    <a:pt x="32230" y="6064"/>
                    <a:pt x="32302" y="7362"/>
                  </a:cubicBezTo>
                  <a:cubicBezTo>
                    <a:pt x="32373" y="8719"/>
                    <a:pt x="32481" y="10100"/>
                    <a:pt x="32040" y="11457"/>
                  </a:cubicBezTo>
                  <a:cubicBezTo>
                    <a:pt x="31695" y="12517"/>
                    <a:pt x="30290" y="13898"/>
                    <a:pt x="28540" y="14136"/>
                  </a:cubicBezTo>
                  <a:cubicBezTo>
                    <a:pt x="27857" y="14240"/>
                    <a:pt x="27210" y="14514"/>
                    <a:pt x="26514" y="14514"/>
                  </a:cubicBezTo>
                  <a:cubicBezTo>
                    <a:pt x="26408" y="14514"/>
                    <a:pt x="26302" y="14508"/>
                    <a:pt x="26194" y="14494"/>
                  </a:cubicBezTo>
                  <a:cubicBezTo>
                    <a:pt x="25430" y="14494"/>
                    <a:pt x="24665" y="14506"/>
                    <a:pt x="23901" y="14506"/>
                  </a:cubicBezTo>
                  <a:cubicBezTo>
                    <a:pt x="23391" y="14506"/>
                    <a:pt x="22882" y="14501"/>
                    <a:pt x="22372" y="14482"/>
                  </a:cubicBezTo>
                  <a:cubicBezTo>
                    <a:pt x="20719" y="14422"/>
                    <a:pt x="19079" y="14319"/>
                    <a:pt x="17429" y="14319"/>
                  </a:cubicBezTo>
                  <a:cubicBezTo>
                    <a:pt x="16785" y="14319"/>
                    <a:pt x="16139" y="14334"/>
                    <a:pt x="15490" y="14374"/>
                  </a:cubicBezTo>
                  <a:cubicBezTo>
                    <a:pt x="15058" y="14405"/>
                    <a:pt x="14625" y="14417"/>
                    <a:pt x="14191" y="14417"/>
                  </a:cubicBezTo>
                  <a:cubicBezTo>
                    <a:pt x="12758" y="14417"/>
                    <a:pt x="11314" y="14288"/>
                    <a:pt x="9871" y="14279"/>
                  </a:cubicBezTo>
                  <a:cubicBezTo>
                    <a:pt x="9711" y="14278"/>
                    <a:pt x="9551" y="14277"/>
                    <a:pt x="9391" y="14277"/>
                  </a:cubicBezTo>
                  <a:cubicBezTo>
                    <a:pt x="8215" y="14277"/>
                    <a:pt x="7032" y="14317"/>
                    <a:pt x="5858" y="14422"/>
                  </a:cubicBezTo>
                  <a:cubicBezTo>
                    <a:pt x="5781" y="14429"/>
                    <a:pt x="5699" y="14432"/>
                    <a:pt x="5612" y="14432"/>
                  </a:cubicBezTo>
                  <a:cubicBezTo>
                    <a:pt x="4477" y="14432"/>
                    <a:pt x="2650" y="13862"/>
                    <a:pt x="2262" y="13077"/>
                  </a:cubicBezTo>
                  <a:cubicBezTo>
                    <a:pt x="1810" y="12172"/>
                    <a:pt x="1358" y="11243"/>
                    <a:pt x="1381" y="10183"/>
                  </a:cubicBezTo>
                  <a:cubicBezTo>
                    <a:pt x="1417" y="8969"/>
                    <a:pt x="1155" y="7743"/>
                    <a:pt x="1203" y="6540"/>
                  </a:cubicBezTo>
                  <a:cubicBezTo>
                    <a:pt x="1250" y="5338"/>
                    <a:pt x="1215" y="4064"/>
                    <a:pt x="1941" y="3004"/>
                  </a:cubicBezTo>
                  <a:cubicBezTo>
                    <a:pt x="2358" y="2409"/>
                    <a:pt x="3120" y="2004"/>
                    <a:pt x="3894" y="1742"/>
                  </a:cubicBezTo>
                  <a:cubicBezTo>
                    <a:pt x="5394" y="1218"/>
                    <a:pt x="6989" y="1004"/>
                    <a:pt x="8585" y="932"/>
                  </a:cubicBezTo>
                  <a:cubicBezTo>
                    <a:pt x="8819" y="924"/>
                    <a:pt x="9054" y="920"/>
                    <a:pt x="9290" y="920"/>
                  </a:cubicBezTo>
                  <a:close/>
                  <a:moveTo>
                    <a:pt x="7987" y="1"/>
                  </a:moveTo>
                  <a:cubicBezTo>
                    <a:pt x="7726" y="1"/>
                    <a:pt x="7465" y="12"/>
                    <a:pt x="7204" y="39"/>
                  </a:cubicBezTo>
                  <a:cubicBezTo>
                    <a:pt x="6311" y="147"/>
                    <a:pt x="5418" y="313"/>
                    <a:pt x="4537" y="444"/>
                  </a:cubicBezTo>
                  <a:cubicBezTo>
                    <a:pt x="4525" y="420"/>
                    <a:pt x="4525" y="397"/>
                    <a:pt x="4525" y="385"/>
                  </a:cubicBezTo>
                  <a:cubicBezTo>
                    <a:pt x="4358" y="408"/>
                    <a:pt x="4167" y="408"/>
                    <a:pt x="4048" y="492"/>
                  </a:cubicBezTo>
                  <a:cubicBezTo>
                    <a:pt x="3334" y="968"/>
                    <a:pt x="2453" y="1170"/>
                    <a:pt x="1762" y="1778"/>
                  </a:cubicBezTo>
                  <a:cubicBezTo>
                    <a:pt x="1215" y="2254"/>
                    <a:pt x="786" y="2730"/>
                    <a:pt x="560" y="3314"/>
                  </a:cubicBezTo>
                  <a:cubicBezTo>
                    <a:pt x="0" y="4790"/>
                    <a:pt x="167" y="6350"/>
                    <a:pt x="119" y="7874"/>
                  </a:cubicBezTo>
                  <a:cubicBezTo>
                    <a:pt x="48" y="9779"/>
                    <a:pt x="310" y="11684"/>
                    <a:pt x="1453" y="13410"/>
                  </a:cubicBezTo>
                  <a:cubicBezTo>
                    <a:pt x="2058" y="14323"/>
                    <a:pt x="4194" y="15476"/>
                    <a:pt x="5460" y="15476"/>
                  </a:cubicBezTo>
                  <a:cubicBezTo>
                    <a:pt x="5515" y="15476"/>
                    <a:pt x="5569" y="15474"/>
                    <a:pt x="5620" y="15470"/>
                  </a:cubicBezTo>
                  <a:cubicBezTo>
                    <a:pt x="6611" y="15375"/>
                    <a:pt x="7592" y="15261"/>
                    <a:pt x="8589" y="15261"/>
                  </a:cubicBezTo>
                  <a:cubicBezTo>
                    <a:pt x="8719" y="15261"/>
                    <a:pt x="8848" y="15263"/>
                    <a:pt x="8978" y="15267"/>
                  </a:cubicBezTo>
                  <a:cubicBezTo>
                    <a:pt x="9065" y="15271"/>
                    <a:pt x="9152" y="15272"/>
                    <a:pt x="9240" y="15272"/>
                  </a:cubicBezTo>
                  <a:cubicBezTo>
                    <a:pt x="9823" y="15272"/>
                    <a:pt x="10404" y="15207"/>
                    <a:pt x="10990" y="15207"/>
                  </a:cubicBezTo>
                  <a:cubicBezTo>
                    <a:pt x="11246" y="15207"/>
                    <a:pt x="11504" y="15219"/>
                    <a:pt x="11764" y="15256"/>
                  </a:cubicBezTo>
                  <a:cubicBezTo>
                    <a:pt x="11829" y="15264"/>
                    <a:pt x="11896" y="15268"/>
                    <a:pt x="11963" y="15268"/>
                  </a:cubicBezTo>
                  <a:cubicBezTo>
                    <a:pt x="12433" y="15268"/>
                    <a:pt x="12939" y="15077"/>
                    <a:pt x="13419" y="15077"/>
                  </a:cubicBezTo>
                  <a:cubicBezTo>
                    <a:pt x="14554" y="15077"/>
                    <a:pt x="15700" y="15164"/>
                    <a:pt x="16838" y="15164"/>
                  </a:cubicBezTo>
                  <a:cubicBezTo>
                    <a:pt x="16964" y="15164"/>
                    <a:pt x="17090" y="15163"/>
                    <a:pt x="17217" y="15160"/>
                  </a:cubicBezTo>
                  <a:cubicBezTo>
                    <a:pt x="17396" y="15157"/>
                    <a:pt x="17576" y="15156"/>
                    <a:pt x="17755" y="15156"/>
                  </a:cubicBezTo>
                  <a:cubicBezTo>
                    <a:pt x="19584" y="15156"/>
                    <a:pt x="21397" y="15310"/>
                    <a:pt x="23229" y="15375"/>
                  </a:cubicBezTo>
                  <a:cubicBezTo>
                    <a:pt x="23835" y="15398"/>
                    <a:pt x="24439" y="15417"/>
                    <a:pt x="25039" y="15417"/>
                  </a:cubicBezTo>
                  <a:cubicBezTo>
                    <a:pt x="26905" y="15417"/>
                    <a:pt x="28733" y="15227"/>
                    <a:pt x="30445" y="14363"/>
                  </a:cubicBezTo>
                  <a:cubicBezTo>
                    <a:pt x="32052" y="13541"/>
                    <a:pt x="32790" y="12196"/>
                    <a:pt x="33088" y="10695"/>
                  </a:cubicBezTo>
                  <a:cubicBezTo>
                    <a:pt x="33254" y="9862"/>
                    <a:pt x="32945" y="8957"/>
                    <a:pt x="32957" y="8076"/>
                  </a:cubicBezTo>
                  <a:cubicBezTo>
                    <a:pt x="32969" y="6397"/>
                    <a:pt x="33183" y="4719"/>
                    <a:pt x="32731" y="3028"/>
                  </a:cubicBezTo>
                  <a:cubicBezTo>
                    <a:pt x="32373" y="1706"/>
                    <a:pt x="31695" y="956"/>
                    <a:pt x="30361" y="682"/>
                  </a:cubicBezTo>
                  <a:cubicBezTo>
                    <a:pt x="29361" y="492"/>
                    <a:pt x="28385" y="349"/>
                    <a:pt x="27361" y="337"/>
                  </a:cubicBezTo>
                  <a:cubicBezTo>
                    <a:pt x="25932" y="325"/>
                    <a:pt x="24503" y="266"/>
                    <a:pt x="23075" y="266"/>
                  </a:cubicBezTo>
                  <a:cubicBezTo>
                    <a:pt x="22043" y="266"/>
                    <a:pt x="21003" y="362"/>
                    <a:pt x="19968" y="362"/>
                  </a:cubicBezTo>
                  <a:cubicBezTo>
                    <a:pt x="19690" y="362"/>
                    <a:pt x="19411" y="355"/>
                    <a:pt x="19134" y="337"/>
                  </a:cubicBezTo>
                  <a:cubicBezTo>
                    <a:pt x="17442" y="245"/>
                    <a:pt x="15750" y="174"/>
                    <a:pt x="14053" y="174"/>
                  </a:cubicBezTo>
                  <a:cubicBezTo>
                    <a:pt x="13552" y="174"/>
                    <a:pt x="13051" y="181"/>
                    <a:pt x="12549" y="194"/>
                  </a:cubicBezTo>
                  <a:cubicBezTo>
                    <a:pt x="12075" y="201"/>
                    <a:pt x="11593" y="221"/>
                    <a:pt x="11116" y="221"/>
                  </a:cubicBezTo>
                  <a:cubicBezTo>
                    <a:pt x="10719" y="221"/>
                    <a:pt x="10326" y="207"/>
                    <a:pt x="9942" y="158"/>
                  </a:cubicBezTo>
                  <a:cubicBezTo>
                    <a:pt x="9287" y="73"/>
                    <a:pt x="8638" y="1"/>
                    <a:pt x="7987" y="1"/>
                  </a:cubicBezTo>
                  <a:close/>
                </a:path>
              </a:pathLst>
            </a:custGeom>
            <a:solidFill>
              <a:srgbClr val="222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3287450" y="1194613"/>
              <a:ext cx="783150" cy="339850"/>
            </a:xfrm>
            <a:custGeom>
              <a:avLst/>
              <a:gdLst/>
              <a:ahLst/>
              <a:cxnLst/>
              <a:rect l="l" t="t" r="r" b="b"/>
              <a:pathLst>
                <a:path w="31326" h="13594" extrusionOk="0">
                  <a:moveTo>
                    <a:pt x="8135" y="0"/>
                  </a:moveTo>
                  <a:cubicBezTo>
                    <a:pt x="7899" y="0"/>
                    <a:pt x="7664" y="4"/>
                    <a:pt x="7430" y="12"/>
                  </a:cubicBezTo>
                  <a:cubicBezTo>
                    <a:pt x="5834" y="84"/>
                    <a:pt x="4239" y="298"/>
                    <a:pt x="2739" y="822"/>
                  </a:cubicBezTo>
                  <a:cubicBezTo>
                    <a:pt x="1965" y="1084"/>
                    <a:pt x="1203" y="1489"/>
                    <a:pt x="786" y="2084"/>
                  </a:cubicBezTo>
                  <a:cubicBezTo>
                    <a:pt x="60" y="3144"/>
                    <a:pt x="95" y="4418"/>
                    <a:pt x="48" y="5620"/>
                  </a:cubicBezTo>
                  <a:cubicBezTo>
                    <a:pt x="0" y="6823"/>
                    <a:pt x="262" y="8049"/>
                    <a:pt x="226" y="9263"/>
                  </a:cubicBezTo>
                  <a:cubicBezTo>
                    <a:pt x="203" y="10323"/>
                    <a:pt x="655" y="11252"/>
                    <a:pt x="1107" y="12157"/>
                  </a:cubicBezTo>
                  <a:cubicBezTo>
                    <a:pt x="1495" y="12942"/>
                    <a:pt x="3322" y="13512"/>
                    <a:pt x="4457" y="13512"/>
                  </a:cubicBezTo>
                  <a:cubicBezTo>
                    <a:pt x="4544" y="13512"/>
                    <a:pt x="4626" y="13509"/>
                    <a:pt x="4703" y="13502"/>
                  </a:cubicBezTo>
                  <a:cubicBezTo>
                    <a:pt x="5877" y="13397"/>
                    <a:pt x="7060" y="13357"/>
                    <a:pt x="8236" y="13357"/>
                  </a:cubicBezTo>
                  <a:cubicBezTo>
                    <a:pt x="8396" y="13357"/>
                    <a:pt x="8556" y="13358"/>
                    <a:pt x="8716" y="13359"/>
                  </a:cubicBezTo>
                  <a:cubicBezTo>
                    <a:pt x="10159" y="13368"/>
                    <a:pt x="11603" y="13497"/>
                    <a:pt x="13036" y="13497"/>
                  </a:cubicBezTo>
                  <a:cubicBezTo>
                    <a:pt x="13470" y="13497"/>
                    <a:pt x="13903" y="13485"/>
                    <a:pt x="14335" y="13454"/>
                  </a:cubicBezTo>
                  <a:cubicBezTo>
                    <a:pt x="14984" y="13414"/>
                    <a:pt x="15630" y="13399"/>
                    <a:pt x="16274" y="13399"/>
                  </a:cubicBezTo>
                  <a:cubicBezTo>
                    <a:pt x="17924" y="13399"/>
                    <a:pt x="19564" y="13502"/>
                    <a:pt x="21217" y="13562"/>
                  </a:cubicBezTo>
                  <a:cubicBezTo>
                    <a:pt x="21727" y="13581"/>
                    <a:pt x="22236" y="13586"/>
                    <a:pt x="22746" y="13586"/>
                  </a:cubicBezTo>
                  <a:cubicBezTo>
                    <a:pt x="23510" y="13586"/>
                    <a:pt x="24275" y="13574"/>
                    <a:pt x="25039" y="13574"/>
                  </a:cubicBezTo>
                  <a:cubicBezTo>
                    <a:pt x="25147" y="13588"/>
                    <a:pt x="25253" y="13594"/>
                    <a:pt x="25359" y="13594"/>
                  </a:cubicBezTo>
                  <a:cubicBezTo>
                    <a:pt x="26055" y="13594"/>
                    <a:pt x="26702" y="13320"/>
                    <a:pt x="27385" y="13216"/>
                  </a:cubicBezTo>
                  <a:cubicBezTo>
                    <a:pt x="29135" y="12978"/>
                    <a:pt x="30540" y="11597"/>
                    <a:pt x="30885" y="10537"/>
                  </a:cubicBezTo>
                  <a:cubicBezTo>
                    <a:pt x="31326" y="9180"/>
                    <a:pt x="31218" y="7799"/>
                    <a:pt x="31147" y="6442"/>
                  </a:cubicBezTo>
                  <a:cubicBezTo>
                    <a:pt x="31075" y="5144"/>
                    <a:pt x="30945" y="3834"/>
                    <a:pt x="30778" y="2536"/>
                  </a:cubicBezTo>
                  <a:cubicBezTo>
                    <a:pt x="30635" y="1501"/>
                    <a:pt x="29432" y="453"/>
                    <a:pt x="28432" y="346"/>
                  </a:cubicBezTo>
                  <a:cubicBezTo>
                    <a:pt x="27265" y="227"/>
                    <a:pt x="26099" y="191"/>
                    <a:pt x="24920" y="143"/>
                  </a:cubicBezTo>
                  <a:cubicBezTo>
                    <a:pt x="24096" y="104"/>
                    <a:pt x="23274" y="91"/>
                    <a:pt x="22452" y="91"/>
                  </a:cubicBezTo>
                  <a:cubicBezTo>
                    <a:pt x="21017" y="91"/>
                    <a:pt x="19584" y="133"/>
                    <a:pt x="18145" y="155"/>
                  </a:cubicBezTo>
                  <a:cubicBezTo>
                    <a:pt x="17580" y="161"/>
                    <a:pt x="17011" y="170"/>
                    <a:pt x="16443" y="170"/>
                  </a:cubicBezTo>
                  <a:cubicBezTo>
                    <a:pt x="15874" y="170"/>
                    <a:pt x="15306" y="161"/>
                    <a:pt x="14740" y="131"/>
                  </a:cubicBezTo>
                  <a:cubicBezTo>
                    <a:pt x="14474" y="120"/>
                    <a:pt x="14211" y="116"/>
                    <a:pt x="13949" y="116"/>
                  </a:cubicBezTo>
                  <a:cubicBezTo>
                    <a:pt x="13425" y="116"/>
                    <a:pt x="12907" y="131"/>
                    <a:pt x="12383" y="131"/>
                  </a:cubicBezTo>
                  <a:cubicBezTo>
                    <a:pt x="10964" y="131"/>
                    <a:pt x="9546" y="0"/>
                    <a:pt x="8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909" name="Google Shape;909;p30"/>
          <p:cNvGrpSpPr/>
          <p:nvPr/>
        </p:nvGrpSpPr>
        <p:grpSpPr>
          <a:xfrm>
            <a:off x="2119078" y="1162325"/>
            <a:ext cx="930689" cy="385675"/>
            <a:chOff x="2366800" y="1162313"/>
            <a:chExt cx="836725" cy="385675"/>
          </a:xfrm>
        </p:grpSpPr>
        <p:sp>
          <p:nvSpPr>
            <p:cNvPr id="910" name="Google Shape;910;p30"/>
            <p:cNvSpPr/>
            <p:nvPr/>
          </p:nvSpPr>
          <p:spPr>
            <a:xfrm>
              <a:off x="2366800" y="1162313"/>
              <a:ext cx="836725" cy="385675"/>
            </a:xfrm>
            <a:custGeom>
              <a:avLst/>
              <a:gdLst/>
              <a:ahLst/>
              <a:cxnLst/>
              <a:rect l="l" t="t" r="r" b="b"/>
              <a:pathLst>
                <a:path w="33469" h="15427" extrusionOk="0">
                  <a:moveTo>
                    <a:pt x="16367" y="1000"/>
                  </a:moveTo>
                  <a:cubicBezTo>
                    <a:pt x="18527" y="1000"/>
                    <a:pt x="20682" y="1093"/>
                    <a:pt x="22836" y="1102"/>
                  </a:cubicBezTo>
                  <a:cubicBezTo>
                    <a:pt x="23307" y="1105"/>
                    <a:pt x="23777" y="1106"/>
                    <a:pt x="24247" y="1106"/>
                  </a:cubicBezTo>
                  <a:cubicBezTo>
                    <a:pt x="24718" y="1106"/>
                    <a:pt x="25188" y="1105"/>
                    <a:pt x="25658" y="1105"/>
                  </a:cubicBezTo>
                  <a:cubicBezTo>
                    <a:pt x="26599" y="1105"/>
                    <a:pt x="27539" y="1108"/>
                    <a:pt x="28480" y="1126"/>
                  </a:cubicBezTo>
                  <a:cubicBezTo>
                    <a:pt x="29540" y="1138"/>
                    <a:pt x="30563" y="1435"/>
                    <a:pt x="31361" y="2031"/>
                  </a:cubicBezTo>
                  <a:cubicBezTo>
                    <a:pt x="31849" y="2388"/>
                    <a:pt x="32397" y="2912"/>
                    <a:pt x="32147" y="3757"/>
                  </a:cubicBezTo>
                  <a:cubicBezTo>
                    <a:pt x="32147" y="4698"/>
                    <a:pt x="32064" y="5757"/>
                    <a:pt x="32171" y="6805"/>
                  </a:cubicBezTo>
                  <a:cubicBezTo>
                    <a:pt x="32302" y="8210"/>
                    <a:pt x="32159" y="9591"/>
                    <a:pt x="31957" y="10972"/>
                  </a:cubicBezTo>
                  <a:cubicBezTo>
                    <a:pt x="31778" y="12222"/>
                    <a:pt x="31183" y="13365"/>
                    <a:pt x="29801" y="13830"/>
                  </a:cubicBezTo>
                  <a:cubicBezTo>
                    <a:pt x="29415" y="13967"/>
                    <a:pt x="28980" y="14002"/>
                    <a:pt x="28532" y="14002"/>
                  </a:cubicBezTo>
                  <a:cubicBezTo>
                    <a:pt x="28084" y="14002"/>
                    <a:pt x="27623" y="13967"/>
                    <a:pt x="27182" y="13961"/>
                  </a:cubicBezTo>
                  <a:cubicBezTo>
                    <a:pt x="27162" y="13960"/>
                    <a:pt x="27143" y="13960"/>
                    <a:pt x="27123" y="13960"/>
                  </a:cubicBezTo>
                  <a:cubicBezTo>
                    <a:pt x="26318" y="13960"/>
                    <a:pt x="25535" y="14187"/>
                    <a:pt x="24795" y="14187"/>
                  </a:cubicBezTo>
                  <a:cubicBezTo>
                    <a:pt x="24777" y="14187"/>
                    <a:pt x="24759" y="14187"/>
                    <a:pt x="24741" y="14187"/>
                  </a:cubicBezTo>
                  <a:cubicBezTo>
                    <a:pt x="24694" y="14186"/>
                    <a:pt x="24646" y="14186"/>
                    <a:pt x="24598" y="14186"/>
                  </a:cubicBezTo>
                  <a:cubicBezTo>
                    <a:pt x="24257" y="14186"/>
                    <a:pt x="23911" y="14204"/>
                    <a:pt x="23565" y="14204"/>
                  </a:cubicBezTo>
                  <a:cubicBezTo>
                    <a:pt x="23266" y="14204"/>
                    <a:pt x="22967" y="14190"/>
                    <a:pt x="22670" y="14139"/>
                  </a:cubicBezTo>
                  <a:cubicBezTo>
                    <a:pt x="22006" y="14032"/>
                    <a:pt x="21337" y="13970"/>
                    <a:pt x="20657" y="13970"/>
                  </a:cubicBezTo>
                  <a:cubicBezTo>
                    <a:pt x="20276" y="13970"/>
                    <a:pt x="19892" y="13989"/>
                    <a:pt x="19503" y="14032"/>
                  </a:cubicBezTo>
                  <a:cubicBezTo>
                    <a:pt x="19321" y="14054"/>
                    <a:pt x="19136" y="14062"/>
                    <a:pt x="18947" y="14062"/>
                  </a:cubicBezTo>
                  <a:cubicBezTo>
                    <a:pt x="18453" y="14062"/>
                    <a:pt x="17940" y="14007"/>
                    <a:pt x="17431" y="14007"/>
                  </a:cubicBezTo>
                  <a:cubicBezTo>
                    <a:pt x="17395" y="14007"/>
                    <a:pt x="17359" y="14008"/>
                    <a:pt x="17324" y="14008"/>
                  </a:cubicBezTo>
                  <a:cubicBezTo>
                    <a:pt x="16383" y="14020"/>
                    <a:pt x="15466" y="14127"/>
                    <a:pt x="14538" y="14223"/>
                  </a:cubicBezTo>
                  <a:cubicBezTo>
                    <a:pt x="14089" y="14267"/>
                    <a:pt x="13635" y="14297"/>
                    <a:pt x="13177" y="14297"/>
                  </a:cubicBezTo>
                  <a:cubicBezTo>
                    <a:pt x="12894" y="14297"/>
                    <a:pt x="12610" y="14286"/>
                    <a:pt x="12323" y="14258"/>
                  </a:cubicBezTo>
                  <a:cubicBezTo>
                    <a:pt x="12126" y="14240"/>
                    <a:pt x="11927" y="14232"/>
                    <a:pt x="11728" y="14232"/>
                  </a:cubicBezTo>
                  <a:cubicBezTo>
                    <a:pt x="10918" y="14232"/>
                    <a:pt x="10097" y="14358"/>
                    <a:pt x="9275" y="14377"/>
                  </a:cubicBezTo>
                  <a:cubicBezTo>
                    <a:pt x="9206" y="14379"/>
                    <a:pt x="9137" y="14380"/>
                    <a:pt x="9068" y="14380"/>
                  </a:cubicBezTo>
                  <a:cubicBezTo>
                    <a:pt x="8575" y="14380"/>
                    <a:pt x="8075" y="14335"/>
                    <a:pt x="7582" y="14335"/>
                  </a:cubicBezTo>
                  <a:cubicBezTo>
                    <a:pt x="7342" y="14335"/>
                    <a:pt x="7105" y="14345"/>
                    <a:pt x="6870" y="14377"/>
                  </a:cubicBezTo>
                  <a:cubicBezTo>
                    <a:pt x="6774" y="14390"/>
                    <a:pt x="6679" y="14395"/>
                    <a:pt x="6587" y="14395"/>
                  </a:cubicBezTo>
                  <a:cubicBezTo>
                    <a:pt x="6142" y="14395"/>
                    <a:pt x="5734" y="14274"/>
                    <a:pt x="5310" y="14235"/>
                  </a:cubicBezTo>
                  <a:cubicBezTo>
                    <a:pt x="4548" y="14175"/>
                    <a:pt x="3786" y="14068"/>
                    <a:pt x="3072" y="13627"/>
                  </a:cubicBezTo>
                  <a:cubicBezTo>
                    <a:pt x="1548" y="12687"/>
                    <a:pt x="1596" y="11306"/>
                    <a:pt x="1465" y="9913"/>
                  </a:cubicBezTo>
                  <a:cubicBezTo>
                    <a:pt x="1322" y="8341"/>
                    <a:pt x="1084" y="6769"/>
                    <a:pt x="1405" y="5198"/>
                  </a:cubicBezTo>
                  <a:cubicBezTo>
                    <a:pt x="1572" y="4424"/>
                    <a:pt x="1572" y="3590"/>
                    <a:pt x="2155" y="2912"/>
                  </a:cubicBezTo>
                  <a:cubicBezTo>
                    <a:pt x="2584" y="2400"/>
                    <a:pt x="3203" y="2197"/>
                    <a:pt x="3822" y="1912"/>
                  </a:cubicBezTo>
                  <a:cubicBezTo>
                    <a:pt x="4417" y="1626"/>
                    <a:pt x="5132" y="1745"/>
                    <a:pt x="5691" y="1364"/>
                  </a:cubicBezTo>
                  <a:cubicBezTo>
                    <a:pt x="5786" y="1295"/>
                    <a:pt x="6075" y="1220"/>
                    <a:pt x="6390" y="1220"/>
                  </a:cubicBezTo>
                  <a:cubicBezTo>
                    <a:pt x="6509" y="1220"/>
                    <a:pt x="6633" y="1230"/>
                    <a:pt x="6751" y="1257"/>
                  </a:cubicBezTo>
                  <a:cubicBezTo>
                    <a:pt x="6978" y="1306"/>
                    <a:pt x="7215" y="1324"/>
                    <a:pt x="7456" y="1324"/>
                  </a:cubicBezTo>
                  <a:cubicBezTo>
                    <a:pt x="7913" y="1324"/>
                    <a:pt x="8387" y="1260"/>
                    <a:pt x="8846" y="1221"/>
                  </a:cubicBezTo>
                  <a:cubicBezTo>
                    <a:pt x="10692" y="1066"/>
                    <a:pt x="12537" y="1090"/>
                    <a:pt x="14395" y="1031"/>
                  </a:cubicBezTo>
                  <a:cubicBezTo>
                    <a:pt x="15053" y="1008"/>
                    <a:pt x="15710" y="1000"/>
                    <a:pt x="16367" y="1000"/>
                  </a:cubicBezTo>
                  <a:close/>
                  <a:moveTo>
                    <a:pt x="17086" y="1"/>
                  </a:moveTo>
                  <a:cubicBezTo>
                    <a:pt x="16849" y="1"/>
                    <a:pt x="16615" y="9"/>
                    <a:pt x="16383" y="30"/>
                  </a:cubicBezTo>
                  <a:cubicBezTo>
                    <a:pt x="14788" y="173"/>
                    <a:pt x="13180" y="138"/>
                    <a:pt x="11597" y="185"/>
                  </a:cubicBezTo>
                  <a:cubicBezTo>
                    <a:pt x="9966" y="245"/>
                    <a:pt x="8335" y="304"/>
                    <a:pt x="6703" y="376"/>
                  </a:cubicBezTo>
                  <a:cubicBezTo>
                    <a:pt x="5156" y="447"/>
                    <a:pt x="3667" y="661"/>
                    <a:pt x="2262" y="1269"/>
                  </a:cubicBezTo>
                  <a:cubicBezTo>
                    <a:pt x="1572" y="1578"/>
                    <a:pt x="1107" y="2054"/>
                    <a:pt x="810" y="2685"/>
                  </a:cubicBezTo>
                  <a:cubicBezTo>
                    <a:pt x="584" y="3162"/>
                    <a:pt x="798" y="3721"/>
                    <a:pt x="536" y="4138"/>
                  </a:cubicBezTo>
                  <a:cubicBezTo>
                    <a:pt x="0" y="4983"/>
                    <a:pt x="298" y="5888"/>
                    <a:pt x="238" y="6745"/>
                  </a:cubicBezTo>
                  <a:cubicBezTo>
                    <a:pt x="203" y="7281"/>
                    <a:pt x="143" y="7888"/>
                    <a:pt x="298" y="8484"/>
                  </a:cubicBezTo>
                  <a:cubicBezTo>
                    <a:pt x="476" y="9127"/>
                    <a:pt x="369" y="9829"/>
                    <a:pt x="441" y="10496"/>
                  </a:cubicBezTo>
                  <a:cubicBezTo>
                    <a:pt x="500" y="11056"/>
                    <a:pt x="643" y="11603"/>
                    <a:pt x="726" y="12020"/>
                  </a:cubicBezTo>
                  <a:cubicBezTo>
                    <a:pt x="679" y="12568"/>
                    <a:pt x="1119" y="12782"/>
                    <a:pt x="1262" y="13092"/>
                  </a:cubicBezTo>
                  <a:cubicBezTo>
                    <a:pt x="1893" y="14485"/>
                    <a:pt x="3239" y="15032"/>
                    <a:pt x="4715" y="15282"/>
                  </a:cubicBezTo>
                  <a:cubicBezTo>
                    <a:pt x="5373" y="15391"/>
                    <a:pt x="6037" y="15426"/>
                    <a:pt x="6702" y="15426"/>
                  </a:cubicBezTo>
                  <a:cubicBezTo>
                    <a:pt x="7864" y="15426"/>
                    <a:pt x="9033" y="15317"/>
                    <a:pt x="10192" y="15294"/>
                  </a:cubicBezTo>
                  <a:cubicBezTo>
                    <a:pt x="11549" y="15258"/>
                    <a:pt x="12918" y="15223"/>
                    <a:pt x="14276" y="15151"/>
                  </a:cubicBezTo>
                  <a:cubicBezTo>
                    <a:pt x="15097" y="15104"/>
                    <a:pt x="15919" y="14985"/>
                    <a:pt x="16740" y="14949"/>
                  </a:cubicBezTo>
                  <a:cubicBezTo>
                    <a:pt x="16862" y="14942"/>
                    <a:pt x="16983" y="14939"/>
                    <a:pt x="17105" y="14939"/>
                  </a:cubicBezTo>
                  <a:cubicBezTo>
                    <a:pt x="17590" y="14939"/>
                    <a:pt x="18076" y="14985"/>
                    <a:pt x="18562" y="14985"/>
                  </a:cubicBezTo>
                  <a:cubicBezTo>
                    <a:pt x="19519" y="14985"/>
                    <a:pt x="20477" y="14959"/>
                    <a:pt x="21431" y="14959"/>
                  </a:cubicBezTo>
                  <a:cubicBezTo>
                    <a:pt x="22068" y="14959"/>
                    <a:pt x="22703" y="14970"/>
                    <a:pt x="23336" y="15008"/>
                  </a:cubicBezTo>
                  <a:cubicBezTo>
                    <a:pt x="23894" y="15042"/>
                    <a:pt x="24448" y="15055"/>
                    <a:pt x="25002" y="15055"/>
                  </a:cubicBezTo>
                  <a:cubicBezTo>
                    <a:pt x="25618" y="15055"/>
                    <a:pt x="26234" y="15039"/>
                    <a:pt x="26849" y="15020"/>
                  </a:cubicBezTo>
                  <a:cubicBezTo>
                    <a:pt x="28027" y="14997"/>
                    <a:pt x="29194" y="14711"/>
                    <a:pt x="30361" y="14592"/>
                  </a:cubicBezTo>
                  <a:cubicBezTo>
                    <a:pt x="31361" y="14485"/>
                    <a:pt x="32552" y="13342"/>
                    <a:pt x="32790" y="12627"/>
                  </a:cubicBezTo>
                  <a:cubicBezTo>
                    <a:pt x="33040" y="11889"/>
                    <a:pt x="32957" y="11139"/>
                    <a:pt x="33052" y="10401"/>
                  </a:cubicBezTo>
                  <a:cubicBezTo>
                    <a:pt x="33183" y="9389"/>
                    <a:pt x="33433" y="8400"/>
                    <a:pt x="33361" y="7377"/>
                  </a:cubicBezTo>
                  <a:cubicBezTo>
                    <a:pt x="33290" y="6376"/>
                    <a:pt x="33171" y="5376"/>
                    <a:pt x="33278" y="4388"/>
                  </a:cubicBezTo>
                  <a:cubicBezTo>
                    <a:pt x="33469" y="2459"/>
                    <a:pt x="32087" y="1078"/>
                    <a:pt x="30504" y="638"/>
                  </a:cubicBezTo>
                  <a:cubicBezTo>
                    <a:pt x="29528" y="376"/>
                    <a:pt x="28444" y="304"/>
                    <a:pt x="27408" y="269"/>
                  </a:cubicBezTo>
                  <a:cubicBezTo>
                    <a:pt x="25730" y="197"/>
                    <a:pt x="24039" y="245"/>
                    <a:pt x="22348" y="209"/>
                  </a:cubicBezTo>
                  <a:cubicBezTo>
                    <a:pt x="21323" y="186"/>
                    <a:pt x="20309" y="65"/>
                    <a:pt x="19285" y="65"/>
                  </a:cubicBezTo>
                  <a:cubicBezTo>
                    <a:pt x="19238" y="65"/>
                    <a:pt x="19192" y="66"/>
                    <a:pt x="19145" y="66"/>
                  </a:cubicBezTo>
                  <a:cubicBezTo>
                    <a:pt x="18457" y="66"/>
                    <a:pt x="17763" y="1"/>
                    <a:pt x="17086" y="1"/>
                  </a:cubicBezTo>
                  <a:close/>
                </a:path>
              </a:pathLst>
            </a:custGeom>
            <a:solidFill>
              <a:srgbClr val="222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2393875" y="1187288"/>
              <a:ext cx="782875" cy="334900"/>
            </a:xfrm>
            <a:custGeom>
              <a:avLst/>
              <a:gdLst/>
              <a:ahLst/>
              <a:cxnLst/>
              <a:rect l="l" t="t" r="r" b="b"/>
              <a:pathLst>
                <a:path w="31315" h="13396" extrusionOk="0">
                  <a:moveTo>
                    <a:pt x="15284" y="1"/>
                  </a:moveTo>
                  <a:cubicBezTo>
                    <a:pt x="14627" y="1"/>
                    <a:pt x="13970" y="9"/>
                    <a:pt x="13312" y="32"/>
                  </a:cubicBezTo>
                  <a:cubicBezTo>
                    <a:pt x="11454" y="91"/>
                    <a:pt x="9609" y="67"/>
                    <a:pt x="7763" y="222"/>
                  </a:cubicBezTo>
                  <a:cubicBezTo>
                    <a:pt x="7304" y="261"/>
                    <a:pt x="6830" y="325"/>
                    <a:pt x="6373" y="325"/>
                  </a:cubicBezTo>
                  <a:cubicBezTo>
                    <a:pt x="6132" y="325"/>
                    <a:pt x="5895" y="307"/>
                    <a:pt x="5668" y="258"/>
                  </a:cubicBezTo>
                  <a:cubicBezTo>
                    <a:pt x="5550" y="231"/>
                    <a:pt x="5426" y="221"/>
                    <a:pt x="5307" y="221"/>
                  </a:cubicBezTo>
                  <a:cubicBezTo>
                    <a:pt x="4992" y="221"/>
                    <a:pt x="4703" y="296"/>
                    <a:pt x="4608" y="365"/>
                  </a:cubicBezTo>
                  <a:cubicBezTo>
                    <a:pt x="4049" y="746"/>
                    <a:pt x="3334" y="627"/>
                    <a:pt x="2739" y="913"/>
                  </a:cubicBezTo>
                  <a:cubicBezTo>
                    <a:pt x="2120" y="1198"/>
                    <a:pt x="1501" y="1401"/>
                    <a:pt x="1072" y="1913"/>
                  </a:cubicBezTo>
                  <a:cubicBezTo>
                    <a:pt x="489" y="2591"/>
                    <a:pt x="489" y="3425"/>
                    <a:pt x="322" y="4199"/>
                  </a:cubicBezTo>
                  <a:cubicBezTo>
                    <a:pt x="1" y="5770"/>
                    <a:pt x="239" y="7342"/>
                    <a:pt x="382" y="8914"/>
                  </a:cubicBezTo>
                  <a:cubicBezTo>
                    <a:pt x="513" y="10307"/>
                    <a:pt x="465" y="11688"/>
                    <a:pt x="1989" y="12628"/>
                  </a:cubicBezTo>
                  <a:cubicBezTo>
                    <a:pt x="2703" y="13069"/>
                    <a:pt x="3465" y="13176"/>
                    <a:pt x="4227" y="13236"/>
                  </a:cubicBezTo>
                  <a:cubicBezTo>
                    <a:pt x="4651" y="13275"/>
                    <a:pt x="5059" y="13396"/>
                    <a:pt x="5504" y="13396"/>
                  </a:cubicBezTo>
                  <a:cubicBezTo>
                    <a:pt x="5596" y="13396"/>
                    <a:pt x="5691" y="13391"/>
                    <a:pt x="5787" y="13378"/>
                  </a:cubicBezTo>
                  <a:cubicBezTo>
                    <a:pt x="6022" y="13346"/>
                    <a:pt x="6259" y="13336"/>
                    <a:pt x="6499" y="13336"/>
                  </a:cubicBezTo>
                  <a:cubicBezTo>
                    <a:pt x="6992" y="13336"/>
                    <a:pt x="7492" y="13381"/>
                    <a:pt x="7985" y="13381"/>
                  </a:cubicBezTo>
                  <a:cubicBezTo>
                    <a:pt x="8054" y="13381"/>
                    <a:pt x="8123" y="13380"/>
                    <a:pt x="8192" y="13378"/>
                  </a:cubicBezTo>
                  <a:cubicBezTo>
                    <a:pt x="9014" y="13359"/>
                    <a:pt x="9835" y="13233"/>
                    <a:pt x="10645" y="13233"/>
                  </a:cubicBezTo>
                  <a:cubicBezTo>
                    <a:pt x="10844" y="13233"/>
                    <a:pt x="11043" y="13241"/>
                    <a:pt x="11240" y="13259"/>
                  </a:cubicBezTo>
                  <a:cubicBezTo>
                    <a:pt x="11527" y="13287"/>
                    <a:pt x="11811" y="13298"/>
                    <a:pt x="12094" y="13298"/>
                  </a:cubicBezTo>
                  <a:cubicBezTo>
                    <a:pt x="12552" y="13298"/>
                    <a:pt x="13006" y="13268"/>
                    <a:pt x="13455" y="13224"/>
                  </a:cubicBezTo>
                  <a:cubicBezTo>
                    <a:pt x="14383" y="13128"/>
                    <a:pt x="15300" y="13021"/>
                    <a:pt x="16241" y="13009"/>
                  </a:cubicBezTo>
                  <a:cubicBezTo>
                    <a:pt x="16276" y="13009"/>
                    <a:pt x="16312" y="13008"/>
                    <a:pt x="16348" y="13008"/>
                  </a:cubicBezTo>
                  <a:cubicBezTo>
                    <a:pt x="16857" y="13008"/>
                    <a:pt x="17370" y="13063"/>
                    <a:pt x="17864" y="13063"/>
                  </a:cubicBezTo>
                  <a:cubicBezTo>
                    <a:pt x="18053" y="13063"/>
                    <a:pt x="18238" y="13055"/>
                    <a:pt x="18420" y="13033"/>
                  </a:cubicBezTo>
                  <a:cubicBezTo>
                    <a:pt x="18809" y="12990"/>
                    <a:pt x="19193" y="12971"/>
                    <a:pt x="19574" y="12971"/>
                  </a:cubicBezTo>
                  <a:cubicBezTo>
                    <a:pt x="20254" y="12971"/>
                    <a:pt x="20923" y="13033"/>
                    <a:pt x="21587" y="13140"/>
                  </a:cubicBezTo>
                  <a:cubicBezTo>
                    <a:pt x="21884" y="13191"/>
                    <a:pt x="22183" y="13205"/>
                    <a:pt x="22482" y="13205"/>
                  </a:cubicBezTo>
                  <a:cubicBezTo>
                    <a:pt x="22828" y="13205"/>
                    <a:pt x="23174" y="13187"/>
                    <a:pt x="23515" y="13187"/>
                  </a:cubicBezTo>
                  <a:cubicBezTo>
                    <a:pt x="23563" y="13187"/>
                    <a:pt x="23611" y="13187"/>
                    <a:pt x="23658" y="13188"/>
                  </a:cubicBezTo>
                  <a:cubicBezTo>
                    <a:pt x="23676" y="13188"/>
                    <a:pt x="23694" y="13188"/>
                    <a:pt x="23712" y="13188"/>
                  </a:cubicBezTo>
                  <a:cubicBezTo>
                    <a:pt x="24452" y="13188"/>
                    <a:pt x="25235" y="12961"/>
                    <a:pt x="26040" y="12961"/>
                  </a:cubicBezTo>
                  <a:cubicBezTo>
                    <a:pt x="26060" y="12961"/>
                    <a:pt x="26079" y="12961"/>
                    <a:pt x="26099" y="12962"/>
                  </a:cubicBezTo>
                  <a:cubicBezTo>
                    <a:pt x="26540" y="12968"/>
                    <a:pt x="27001" y="13003"/>
                    <a:pt x="27449" y="13003"/>
                  </a:cubicBezTo>
                  <a:cubicBezTo>
                    <a:pt x="27897" y="13003"/>
                    <a:pt x="28332" y="12968"/>
                    <a:pt x="28718" y="12831"/>
                  </a:cubicBezTo>
                  <a:cubicBezTo>
                    <a:pt x="30100" y="12366"/>
                    <a:pt x="30695" y="11223"/>
                    <a:pt x="30874" y="9973"/>
                  </a:cubicBezTo>
                  <a:cubicBezTo>
                    <a:pt x="31076" y="8592"/>
                    <a:pt x="31219" y="7211"/>
                    <a:pt x="31088" y="5806"/>
                  </a:cubicBezTo>
                  <a:cubicBezTo>
                    <a:pt x="30981" y="4758"/>
                    <a:pt x="31064" y="3699"/>
                    <a:pt x="31064" y="2758"/>
                  </a:cubicBezTo>
                  <a:cubicBezTo>
                    <a:pt x="31314" y="1913"/>
                    <a:pt x="30766" y="1389"/>
                    <a:pt x="30278" y="1032"/>
                  </a:cubicBezTo>
                  <a:cubicBezTo>
                    <a:pt x="29480" y="436"/>
                    <a:pt x="28457" y="139"/>
                    <a:pt x="27397" y="127"/>
                  </a:cubicBezTo>
                  <a:cubicBezTo>
                    <a:pt x="26456" y="109"/>
                    <a:pt x="25516" y="106"/>
                    <a:pt x="24575" y="106"/>
                  </a:cubicBezTo>
                  <a:cubicBezTo>
                    <a:pt x="24105" y="106"/>
                    <a:pt x="23635" y="107"/>
                    <a:pt x="23164" y="107"/>
                  </a:cubicBezTo>
                  <a:cubicBezTo>
                    <a:pt x="22694" y="107"/>
                    <a:pt x="22224" y="106"/>
                    <a:pt x="21753" y="103"/>
                  </a:cubicBezTo>
                  <a:cubicBezTo>
                    <a:pt x="19599" y="94"/>
                    <a:pt x="17444" y="1"/>
                    <a:pt x="15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912" name="Google Shape;912;p30"/>
          <p:cNvGrpSpPr/>
          <p:nvPr/>
        </p:nvGrpSpPr>
        <p:grpSpPr>
          <a:xfrm>
            <a:off x="4452416" y="2583724"/>
            <a:ext cx="235775" cy="217873"/>
            <a:chOff x="7715928" y="1850399"/>
            <a:chExt cx="433330" cy="445366"/>
          </a:xfrm>
        </p:grpSpPr>
        <p:sp>
          <p:nvSpPr>
            <p:cNvPr id="913" name="Google Shape;913;p30"/>
            <p:cNvSpPr/>
            <p:nvPr/>
          </p:nvSpPr>
          <p:spPr>
            <a:xfrm>
              <a:off x="7715928" y="1850399"/>
              <a:ext cx="433330" cy="445366"/>
            </a:xfrm>
            <a:custGeom>
              <a:avLst/>
              <a:gdLst/>
              <a:ahLst/>
              <a:cxnLst/>
              <a:rect l="l" t="t" r="r" b="b"/>
              <a:pathLst>
                <a:path w="7656" h="7869" extrusionOk="0">
                  <a:moveTo>
                    <a:pt x="6059" y="1"/>
                  </a:moveTo>
                  <a:cubicBezTo>
                    <a:pt x="5924" y="1"/>
                    <a:pt x="5792" y="84"/>
                    <a:pt x="5680" y="190"/>
                  </a:cubicBezTo>
                  <a:cubicBezTo>
                    <a:pt x="5084" y="762"/>
                    <a:pt x="4489" y="1321"/>
                    <a:pt x="4001" y="2000"/>
                  </a:cubicBezTo>
                  <a:cubicBezTo>
                    <a:pt x="3860" y="2203"/>
                    <a:pt x="3709" y="2299"/>
                    <a:pt x="3559" y="2299"/>
                  </a:cubicBezTo>
                  <a:cubicBezTo>
                    <a:pt x="3390" y="2299"/>
                    <a:pt x="3223" y="2179"/>
                    <a:pt x="3072" y="1952"/>
                  </a:cubicBezTo>
                  <a:cubicBezTo>
                    <a:pt x="2822" y="1595"/>
                    <a:pt x="2572" y="1250"/>
                    <a:pt x="2334" y="893"/>
                  </a:cubicBezTo>
                  <a:cubicBezTo>
                    <a:pt x="2115" y="571"/>
                    <a:pt x="1855" y="402"/>
                    <a:pt x="1610" y="402"/>
                  </a:cubicBezTo>
                  <a:cubicBezTo>
                    <a:pt x="1456" y="402"/>
                    <a:pt x="1308" y="469"/>
                    <a:pt x="1179" y="607"/>
                  </a:cubicBezTo>
                  <a:cubicBezTo>
                    <a:pt x="965" y="845"/>
                    <a:pt x="727" y="1071"/>
                    <a:pt x="572" y="1333"/>
                  </a:cubicBezTo>
                  <a:cubicBezTo>
                    <a:pt x="322" y="1726"/>
                    <a:pt x="0" y="2107"/>
                    <a:pt x="619" y="2548"/>
                  </a:cubicBezTo>
                  <a:cubicBezTo>
                    <a:pt x="1096" y="2893"/>
                    <a:pt x="1441" y="3429"/>
                    <a:pt x="1893" y="3834"/>
                  </a:cubicBezTo>
                  <a:cubicBezTo>
                    <a:pt x="2060" y="3977"/>
                    <a:pt x="2048" y="3953"/>
                    <a:pt x="1917" y="4119"/>
                  </a:cubicBezTo>
                  <a:cubicBezTo>
                    <a:pt x="1417" y="4679"/>
                    <a:pt x="953" y="5262"/>
                    <a:pt x="524" y="5870"/>
                  </a:cubicBezTo>
                  <a:cubicBezTo>
                    <a:pt x="358" y="6108"/>
                    <a:pt x="72" y="6286"/>
                    <a:pt x="96" y="6644"/>
                  </a:cubicBezTo>
                  <a:cubicBezTo>
                    <a:pt x="0" y="6953"/>
                    <a:pt x="250" y="7072"/>
                    <a:pt x="441" y="7227"/>
                  </a:cubicBezTo>
                  <a:cubicBezTo>
                    <a:pt x="927" y="7649"/>
                    <a:pt x="1180" y="7869"/>
                    <a:pt x="1406" y="7869"/>
                  </a:cubicBezTo>
                  <a:cubicBezTo>
                    <a:pt x="1640" y="7869"/>
                    <a:pt x="1845" y="7634"/>
                    <a:pt x="2251" y="7144"/>
                  </a:cubicBezTo>
                  <a:cubicBezTo>
                    <a:pt x="2703" y="6596"/>
                    <a:pt x="3429" y="6298"/>
                    <a:pt x="3703" y="5572"/>
                  </a:cubicBezTo>
                  <a:cubicBezTo>
                    <a:pt x="3728" y="5511"/>
                    <a:pt x="3764" y="5478"/>
                    <a:pt x="3806" y="5478"/>
                  </a:cubicBezTo>
                  <a:cubicBezTo>
                    <a:pt x="3845" y="5478"/>
                    <a:pt x="3889" y="5508"/>
                    <a:pt x="3929" y="5572"/>
                  </a:cubicBezTo>
                  <a:cubicBezTo>
                    <a:pt x="4465" y="6346"/>
                    <a:pt x="5215" y="6894"/>
                    <a:pt x="5906" y="7513"/>
                  </a:cubicBezTo>
                  <a:cubicBezTo>
                    <a:pt x="5968" y="7575"/>
                    <a:pt x="6092" y="7668"/>
                    <a:pt x="6193" y="7668"/>
                  </a:cubicBezTo>
                  <a:cubicBezTo>
                    <a:pt x="6247" y="7668"/>
                    <a:pt x="6294" y="7642"/>
                    <a:pt x="6323" y="7572"/>
                  </a:cubicBezTo>
                  <a:cubicBezTo>
                    <a:pt x="6442" y="7286"/>
                    <a:pt x="6692" y="7203"/>
                    <a:pt x="6906" y="7048"/>
                  </a:cubicBezTo>
                  <a:cubicBezTo>
                    <a:pt x="7597" y="6536"/>
                    <a:pt x="7656" y="6048"/>
                    <a:pt x="7037" y="5465"/>
                  </a:cubicBezTo>
                  <a:cubicBezTo>
                    <a:pt x="6537" y="4989"/>
                    <a:pt x="6001" y="4560"/>
                    <a:pt x="5477" y="4119"/>
                  </a:cubicBezTo>
                  <a:cubicBezTo>
                    <a:pt x="5180" y="3881"/>
                    <a:pt x="5227" y="3560"/>
                    <a:pt x="5501" y="3476"/>
                  </a:cubicBezTo>
                  <a:cubicBezTo>
                    <a:pt x="5763" y="3393"/>
                    <a:pt x="5834" y="3226"/>
                    <a:pt x="5870" y="3060"/>
                  </a:cubicBezTo>
                  <a:cubicBezTo>
                    <a:pt x="5918" y="2810"/>
                    <a:pt x="6120" y="2584"/>
                    <a:pt x="6239" y="2536"/>
                  </a:cubicBezTo>
                  <a:cubicBezTo>
                    <a:pt x="6692" y="2357"/>
                    <a:pt x="6775" y="1893"/>
                    <a:pt x="7073" y="1607"/>
                  </a:cubicBezTo>
                  <a:cubicBezTo>
                    <a:pt x="7406" y="1274"/>
                    <a:pt x="7156" y="917"/>
                    <a:pt x="6882" y="738"/>
                  </a:cubicBezTo>
                  <a:cubicBezTo>
                    <a:pt x="6680" y="595"/>
                    <a:pt x="6525" y="440"/>
                    <a:pt x="6418" y="250"/>
                  </a:cubicBezTo>
                  <a:cubicBezTo>
                    <a:pt x="6305" y="69"/>
                    <a:pt x="6181" y="1"/>
                    <a:pt x="60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7715928" y="1850399"/>
              <a:ext cx="433330" cy="445366"/>
            </a:xfrm>
            <a:custGeom>
              <a:avLst/>
              <a:gdLst/>
              <a:ahLst/>
              <a:cxnLst/>
              <a:rect l="l" t="t" r="r" b="b"/>
              <a:pathLst>
                <a:path w="7656" h="7869" extrusionOk="0">
                  <a:moveTo>
                    <a:pt x="5942" y="524"/>
                  </a:moveTo>
                  <a:cubicBezTo>
                    <a:pt x="6204" y="774"/>
                    <a:pt x="6513" y="988"/>
                    <a:pt x="6715" y="1286"/>
                  </a:cubicBezTo>
                  <a:cubicBezTo>
                    <a:pt x="6811" y="1417"/>
                    <a:pt x="6608" y="1619"/>
                    <a:pt x="6454" y="1786"/>
                  </a:cubicBezTo>
                  <a:cubicBezTo>
                    <a:pt x="5894" y="2405"/>
                    <a:pt x="5370" y="3072"/>
                    <a:pt x="4858" y="3738"/>
                  </a:cubicBezTo>
                  <a:cubicBezTo>
                    <a:pt x="4787" y="3846"/>
                    <a:pt x="4918" y="4060"/>
                    <a:pt x="5061" y="4191"/>
                  </a:cubicBezTo>
                  <a:cubicBezTo>
                    <a:pt x="5692" y="4750"/>
                    <a:pt x="6287" y="5334"/>
                    <a:pt x="6930" y="5882"/>
                  </a:cubicBezTo>
                  <a:cubicBezTo>
                    <a:pt x="7120" y="6036"/>
                    <a:pt x="7073" y="6108"/>
                    <a:pt x="6930" y="6203"/>
                  </a:cubicBezTo>
                  <a:cubicBezTo>
                    <a:pt x="6596" y="6393"/>
                    <a:pt x="6549" y="6917"/>
                    <a:pt x="6049" y="6929"/>
                  </a:cubicBezTo>
                  <a:cubicBezTo>
                    <a:pt x="5763" y="6834"/>
                    <a:pt x="5501" y="6822"/>
                    <a:pt x="5322" y="6429"/>
                  </a:cubicBezTo>
                  <a:cubicBezTo>
                    <a:pt x="5037" y="5786"/>
                    <a:pt x="4394" y="5417"/>
                    <a:pt x="3822" y="5036"/>
                  </a:cubicBezTo>
                  <a:cubicBezTo>
                    <a:pt x="3796" y="5018"/>
                    <a:pt x="3767" y="5010"/>
                    <a:pt x="3738" y="5010"/>
                  </a:cubicBezTo>
                  <a:cubicBezTo>
                    <a:pt x="3639" y="5010"/>
                    <a:pt x="3535" y="5105"/>
                    <a:pt x="3489" y="5179"/>
                  </a:cubicBezTo>
                  <a:cubicBezTo>
                    <a:pt x="2965" y="5965"/>
                    <a:pt x="2108" y="6465"/>
                    <a:pt x="1715" y="7346"/>
                  </a:cubicBezTo>
                  <a:cubicBezTo>
                    <a:pt x="1676" y="7431"/>
                    <a:pt x="1623" y="7501"/>
                    <a:pt x="1548" y="7501"/>
                  </a:cubicBezTo>
                  <a:cubicBezTo>
                    <a:pt x="1507" y="7501"/>
                    <a:pt x="1460" y="7480"/>
                    <a:pt x="1405" y="7429"/>
                  </a:cubicBezTo>
                  <a:cubicBezTo>
                    <a:pt x="1143" y="7167"/>
                    <a:pt x="858" y="6929"/>
                    <a:pt x="619" y="6655"/>
                  </a:cubicBezTo>
                  <a:cubicBezTo>
                    <a:pt x="405" y="6405"/>
                    <a:pt x="679" y="6143"/>
                    <a:pt x="798" y="6072"/>
                  </a:cubicBezTo>
                  <a:cubicBezTo>
                    <a:pt x="1227" y="5810"/>
                    <a:pt x="1239" y="5227"/>
                    <a:pt x="1643" y="5000"/>
                  </a:cubicBezTo>
                  <a:cubicBezTo>
                    <a:pt x="1941" y="4822"/>
                    <a:pt x="1965" y="4465"/>
                    <a:pt x="2239" y="4298"/>
                  </a:cubicBezTo>
                  <a:cubicBezTo>
                    <a:pt x="2596" y="4072"/>
                    <a:pt x="2501" y="3703"/>
                    <a:pt x="2286" y="3524"/>
                  </a:cubicBezTo>
                  <a:cubicBezTo>
                    <a:pt x="1786" y="3119"/>
                    <a:pt x="1536" y="2441"/>
                    <a:pt x="834" y="2238"/>
                  </a:cubicBezTo>
                  <a:cubicBezTo>
                    <a:pt x="667" y="2179"/>
                    <a:pt x="512" y="1786"/>
                    <a:pt x="822" y="1571"/>
                  </a:cubicBezTo>
                  <a:cubicBezTo>
                    <a:pt x="989" y="1452"/>
                    <a:pt x="1167" y="1345"/>
                    <a:pt x="1251" y="1143"/>
                  </a:cubicBezTo>
                  <a:cubicBezTo>
                    <a:pt x="1319" y="995"/>
                    <a:pt x="1397" y="772"/>
                    <a:pt x="1539" y="772"/>
                  </a:cubicBezTo>
                  <a:cubicBezTo>
                    <a:pt x="1546" y="772"/>
                    <a:pt x="1553" y="773"/>
                    <a:pt x="1560" y="774"/>
                  </a:cubicBezTo>
                  <a:cubicBezTo>
                    <a:pt x="1703" y="809"/>
                    <a:pt x="1834" y="1024"/>
                    <a:pt x="1917" y="1179"/>
                  </a:cubicBezTo>
                  <a:cubicBezTo>
                    <a:pt x="2274" y="1893"/>
                    <a:pt x="2894" y="2345"/>
                    <a:pt x="3465" y="2845"/>
                  </a:cubicBezTo>
                  <a:cubicBezTo>
                    <a:pt x="3509" y="2885"/>
                    <a:pt x="3553" y="2901"/>
                    <a:pt x="3597" y="2901"/>
                  </a:cubicBezTo>
                  <a:cubicBezTo>
                    <a:pt x="3779" y="2901"/>
                    <a:pt x="3952" y="2615"/>
                    <a:pt x="4048" y="2500"/>
                  </a:cubicBezTo>
                  <a:cubicBezTo>
                    <a:pt x="4596" y="1786"/>
                    <a:pt x="5275" y="1226"/>
                    <a:pt x="5882" y="583"/>
                  </a:cubicBezTo>
                  <a:cubicBezTo>
                    <a:pt x="5906" y="571"/>
                    <a:pt x="5918" y="548"/>
                    <a:pt x="5942" y="524"/>
                  </a:cubicBezTo>
                  <a:close/>
                  <a:moveTo>
                    <a:pt x="6059" y="1"/>
                  </a:moveTo>
                  <a:cubicBezTo>
                    <a:pt x="5924" y="1"/>
                    <a:pt x="5792" y="84"/>
                    <a:pt x="5680" y="190"/>
                  </a:cubicBezTo>
                  <a:cubicBezTo>
                    <a:pt x="5084" y="762"/>
                    <a:pt x="4489" y="1321"/>
                    <a:pt x="4001" y="2000"/>
                  </a:cubicBezTo>
                  <a:cubicBezTo>
                    <a:pt x="3860" y="2203"/>
                    <a:pt x="3709" y="2299"/>
                    <a:pt x="3559" y="2299"/>
                  </a:cubicBezTo>
                  <a:cubicBezTo>
                    <a:pt x="3390" y="2299"/>
                    <a:pt x="3223" y="2179"/>
                    <a:pt x="3072" y="1952"/>
                  </a:cubicBezTo>
                  <a:cubicBezTo>
                    <a:pt x="2822" y="1595"/>
                    <a:pt x="2572" y="1250"/>
                    <a:pt x="2334" y="893"/>
                  </a:cubicBezTo>
                  <a:cubicBezTo>
                    <a:pt x="2115" y="571"/>
                    <a:pt x="1855" y="402"/>
                    <a:pt x="1610" y="402"/>
                  </a:cubicBezTo>
                  <a:cubicBezTo>
                    <a:pt x="1456" y="402"/>
                    <a:pt x="1308" y="469"/>
                    <a:pt x="1179" y="607"/>
                  </a:cubicBezTo>
                  <a:cubicBezTo>
                    <a:pt x="965" y="845"/>
                    <a:pt x="727" y="1071"/>
                    <a:pt x="572" y="1333"/>
                  </a:cubicBezTo>
                  <a:cubicBezTo>
                    <a:pt x="322" y="1726"/>
                    <a:pt x="0" y="2107"/>
                    <a:pt x="619" y="2548"/>
                  </a:cubicBezTo>
                  <a:cubicBezTo>
                    <a:pt x="1096" y="2893"/>
                    <a:pt x="1441" y="3429"/>
                    <a:pt x="1893" y="3834"/>
                  </a:cubicBezTo>
                  <a:cubicBezTo>
                    <a:pt x="2060" y="3977"/>
                    <a:pt x="2048" y="3953"/>
                    <a:pt x="1917" y="4119"/>
                  </a:cubicBezTo>
                  <a:cubicBezTo>
                    <a:pt x="1417" y="4679"/>
                    <a:pt x="953" y="5262"/>
                    <a:pt x="524" y="5870"/>
                  </a:cubicBezTo>
                  <a:cubicBezTo>
                    <a:pt x="358" y="6108"/>
                    <a:pt x="72" y="6286"/>
                    <a:pt x="96" y="6644"/>
                  </a:cubicBezTo>
                  <a:cubicBezTo>
                    <a:pt x="0" y="6953"/>
                    <a:pt x="250" y="7072"/>
                    <a:pt x="441" y="7227"/>
                  </a:cubicBezTo>
                  <a:cubicBezTo>
                    <a:pt x="927" y="7649"/>
                    <a:pt x="1180" y="7869"/>
                    <a:pt x="1406" y="7869"/>
                  </a:cubicBezTo>
                  <a:cubicBezTo>
                    <a:pt x="1640" y="7869"/>
                    <a:pt x="1845" y="7634"/>
                    <a:pt x="2251" y="7144"/>
                  </a:cubicBezTo>
                  <a:cubicBezTo>
                    <a:pt x="2703" y="6596"/>
                    <a:pt x="3429" y="6298"/>
                    <a:pt x="3703" y="5572"/>
                  </a:cubicBezTo>
                  <a:cubicBezTo>
                    <a:pt x="3728" y="5511"/>
                    <a:pt x="3764" y="5478"/>
                    <a:pt x="3806" y="5478"/>
                  </a:cubicBezTo>
                  <a:cubicBezTo>
                    <a:pt x="3845" y="5478"/>
                    <a:pt x="3889" y="5508"/>
                    <a:pt x="3929" y="5572"/>
                  </a:cubicBezTo>
                  <a:cubicBezTo>
                    <a:pt x="4465" y="6346"/>
                    <a:pt x="5215" y="6894"/>
                    <a:pt x="5906" y="7513"/>
                  </a:cubicBezTo>
                  <a:cubicBezTo>
                    <a:pt x="5968" y="7575"/>
                    <a:pt x="6092" y="7668"/>
                    <a:pt x="6193" y="7668"/>
                  </a:cubicBezTo>
                  <a:cubicBezTo>
                    <a:pt x="6247" y="7668"/>
                    <a:pt x="6294" y="7642"/>
                    <a:pt x="6323" y="7572"/>
                  </a:cubicBezTo>
                  <a:cubicBezTo>
                    <a:pt x="6442" y="7286"/>
                    <a:pt x="6692" y="7203"/>
                    <a:pt x="6906" y="7048"/>
                  </a:cubicBezTo>
                  <a:cubicBezTo>
                    <a:pt x="7597" y="6536"/>
                    <a:pt x="7656" y="6048"/>
                    <a:pt x="7037" y="5465"/>
                  </a:cubicBezTo>
                  <a:cubicBezTo>
                    <a:pt x="6537" y="4989"/>
                    <a:pt x="6001" y="4560"/>
                    <a:pt x="5477" y="4119"/>
                  </a:cubicBezTo>
                  <a:cubicBezTo>
                    <a:pt x="5180" y="3881"/>
                    <a:pt x="5227" y="3560"/>
                    <a:pt x="5501" y="3476"/>
                  </a:cubicBezTo>
                  <a:cubicBezTo>
                    <a:pt x="5763" y="3393"/>
                    <a:pt x="5834" y="3226"/>
                    <a:pt x="5870" y="3060"/>
                  </a:cubicBezTo>
                  <a:cubicBezTo>
                    <a:pt x="5918" y="2810"/>
                    <a:pt x="6120" y="2584"/>
                    <a:pt x="6239" y="2536"/>
                  </a:cubicBezTo>
                  <a:cubicBezTo>
                    <a:pt x="6692" y="2357"/>
                    <a:pt x="6775" y="1893"/>
                    <a:pt x="7073" y="1607"/>
                  </a:cubicBezTo>
                  <a:cubicBezTo>
                    <a:pt x="7406" y="1274"/>
                    <a:pt x="7156" y="917"/>
                    <a:pt x="6882" y="738"/>
                  </a:cubicBezTo>
                  <a:cubicBezTo>
                    <a:pt x="6680" y="595"/>
                    <a:pt x="6525" y="440"/>
                    <a:pt x="6418" y="250"/>
                  </a:cubicBezTo>
                  <a:cubicBezTo>
                    <a:pt x="6305" y="69"/>
                    <a:pt x="6181" y="1"/>
                    <a:pt x="6059" y="1"/>
                  </a:cubicBezTo>
                  <a:close/>
                </a:path>
              </a:pathLst>
            </a:custGeom>
            <a:solidFill>
              <a:srgbClr val="222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5" name="Google Shape;915;p30"/>
          <p:cNvGrpSpPr/>
          <p:nvPr/>
        </p:nvGrpSpPr>
        <p:grpSpPr>
          <a:xfrm>
            <a:off x="5416487" y="3315448"/>
            <a:ext cx="284217" cy="236590"/>
            <a:chOff x="7668725" y="3510889"/>
            <a:chExt cx="522361" cy="483626"/>
          </a:xfrm>
        </p:grpSpPr>
        <p:sp>
          <p:nvSpPr>
            <p:cNvPr id="916" name="Google Shape;916;p30"/>
            <p:cNvSpPr/>
            <p:nvPr/>
          </p:nvSpPr>
          <p:spPr>
            <a:xfrm>
              <a:off x="7695043" y="3545301"/>
              <a:ext cx="470403" cy="424708"/>
            </a:xfrm>
            <a:custGeom>
              <a:avLst/>
              <a:gdLst/>
              <a:ahLst/>
              <a:cxnLst/>
              <a:rect l="l" t="t" r="r" b="b"/>
              <a:pathLst>
                <a:path w="8311" h="7504" extrusionOk="0">
                  <a:moveTo>
                    <a:pt x="7377" y="0"/>
                  </a:moveTo>
                  <a:cubicBezTo>
                    <a:pt x="7292" y="0"/>
                    <a:pt x="7207" y="35"/>
                    <a:pt x="7132" y="129"/>
                  </a:cubicBezTo>
                  <a:cubicBezTo>
                    <a:pt x="6168" y="1332"/>
                    <a:pt x="5025" y="2355"/>
                    <a:pt x="3965" y="3451"/>
                  </a:cubicBezTo>
                  <a:cubicBezTo>
                    <a:pt x="3501" y="3915"/>
                    <a:pt x="2870" y="4320"/>
                    <a:pt x="2798" y="5249"/>
                  </a:cubicBezTo>
                  <a:cubicBezTo>
                    <a:pt x="2808" y="5239"/>
                    <a:pt x="2813" y="5235"/>
                    <a:pt x="2814" y="5235"/>
                  </a:cubicBezTo>
                  <a:lnTo>
                    <a:pt x="2814" y="5235"/>
                  </a:lnTo>
                  <a:cubicBezTo>
                    <a:pt x="2818" y="5235"/>
                    <a:pt x="2775" y="5285"/>
                    <a:pt x="2745" y="5285"/>
                  </a:cubicBezTo>
                  <a:cubicBezTo>
                    <a:pt x="2743" y="5285"/>
                    <a:pt x="2741" y="5285"/>
                    <a:pt x="2739" y="5284"/>
                  </a:cubicBezTo>
                  <a:cubicBezTo>
                    <a:pt x="2572" y="5237"/>
                    <a:pt x="2310" y="5213"/>
                    <a:pt x="2262" y="5011"/>
                  </a:cubicBezTo>
                  <a:cubicBezTo>
                    <a:pt x="2143" y="4475"/>
                    <a:pt x="1667" y="4141"/>
                    <a:pt x="1500" y="3629"/>
                  </a:cubicBezTo>
                  <a:cubicBezTo>
                    <a:pt x="1474" y="3550"/>
                    <a:pt x="1309" y="3378"/>
                    <a:pt x="1168" y="3378"/>
                  </a:cubicBezTo>
                  <a:cubicBezTo>
                    <a:pt x="1119" y="3378"/>
                    <a:pt x="1073" y="3399"/>
                    <a:pt x="1036" y="3451"/>
                  </a:cubicBezTo>
                  <a:cubicBezTo>
                    <a:pt x="858" y="3689"/>
                    <a:pt x="643" y="3772"/>
                    <a:pt x="417" y="3868"/>
                  </a:cubicBezTo>
                  <a:cubicBezTo>
                    <a:pt x="48" y="4010"/>
                    <a:pt x="0" y="4272"/>
                    <a:pt x="191" y="4522"/>
                  </a:cubicBezTo>
                  <a:cubicBezTo>
                    <a:pt x="881" y="5439"/>
                    <a:pt x="1500" y="6392"/>
                    <a:pt x="2060" y="7404"/>
                  </a:cubicBezTo>
                  <a:cubicBezTo>
                    <a:pt x="2099" y="7476"/>
                    <a:pt x="2138" y="7504"/>
                    <a:pt x="2176" y="7504"/>
                  </a:cubicBezTo>
                  <a:cubicBezTo>
                    <a:pt x="2221" y="7504"/>
                    <a:pt x="2265" y="7467"/>
                    <a:pt x="2310" y="7416"/>
                  </a:cubicBezTo>
                  <a:cubicBezTo>
                    <a:pt x="2917" y="6725"/>
                    <a:pt x="3417" y="5951"/>
                    <a:pt x="4036" y="5261"/>
                  </a:cubicBezTo>
                  <a:cubicBezTo>
                    <a:pt x="4620" y="4618"/>
                    <a:pt x="5203" y="3951"/>
                    <a:pt x="5799" y="3296"/>
                  </a:cubicBezTo>
                  <a:cubicBezTo>
                    <a:pt x="6501" y="2510"/>
                    <a:pt x="7287" y="1796"/>
                    <a:pt x="8013" y="1034"/>
                  </a:cubicBezTo>
                  <a:cubicBezTo>
                    <a:pt x="8311" y="712"/>
                    <a:pt x="8037" y="379"/>
                    <a:pt x="7846" y="236"/>
                  </a:cubicBezTo>
                  <a:cubicBezTo>
                    <a:pt x="7749" y="163"/>
                    <a:pt x="7562" y="0"/>
                    <a:pt x="7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7668725" y="3510889"/>
              <a:ext cx="522361" cy="483626"/>
            </a:xfrm>
            <a:custGeom>
              <a:avLst/>
              <a:gdLst/>
              <a:ahLst/>
              <a:cxnLst/>
              <a:rect l="l" t="t" r="r" b="b"/>
              <a:pathLst>
                <a:path w="9229" h="8545" extrusionOk="0">
                  <a:moveTo>
                    <a:pt x="7842" y="608"/>
                  </a:moveTo>
                  <a:cubicBezTo>
                    <a:pt x="8027" y="608"/>
                    <a:pt x="8214" y="771"/>
                    <a:pt x="8311" y="844"/>
                  </a:cubicBezTo>
                  <a:cubicBezTo>
                    <a:pt x="8502" y="987"/>
                    <a:pt x="8776" y="1320"/>
                    <a:pt x="8478" y="1642"/>
                  </a:cubicBezTo>
                  <a:cubicBezTo>
                    <a:pt x="7752" y="2404"/>
                    <a:pt x="6966" y="3118"/>
                    <a:pt x="6264" y="3904"/>
                  </a:cubicBezTo>
                  <a:cubicBezTo>
                    <a:pt x="5668" y="4559"/>
                    <a:pt x="5085" y="5226"/>
                    <a:pt x="4501" y="5869"/>
                  </a:cubicBezTo>
                  <a:cubicBezTo>
                    <a:pt x="3882" y="6559"/>
                    <a:pt x="3382" y="7333"/>
                    <a:pt x="2775" y="8024"/>
                  </a:cubicBezTo>
                  <a:cubicBezTo>
                    <a:pt x="2730" y="8075"/>
                    <a:pt x="2686" y="8112"/>
                    <a:pt x="2641" y="8112"/>
                  </a:cubicBezTo>
                  <a:cubicBezTo>
                    <a:pt x="2603" y="8112"/>
                    <a:pt x="2564" y="8084"/>
                    <a:pt x="2525" y="8012"/>
                  </a:cubicBezTo>
                  <a:cubicBezTo>
                    <a:pt x="1965" y="7000"/>
                    <a:pt x="1346" y="6047"/>
                    <a:pt x="656" y="5130"/>
                  </a:cubicBezTo>
                  <a:cubicBezTo>
                    <a:pt x="465" y="4880"/>
                    <a:pt x="513" y="4618"/>
                    <a:pt x="882" y="4476"/>
                  </a:cubicBezTo>
                  <a:cubicBezTo>
                    <a:pt x="1108" y="4380"/>
                    <a:pt x="1323" y="4297"/>
                    <a:pt x="1501" y="4059"/>
                  </a:cubicBezTo>
                  <a:cubicBezTo>
                    <a:pt x="1538" y="4007"/>
                    <a:pt x="1584" y="3986"/>
                    <a:pt x="1633" y="3986"/>
                  </a:cubicBezTo>
                  <a:cubicBezTo>
                    <a:pt x="1774" y="3986"/>
                    <a:pt x="1939" y="4158"/>
                    <a:pt x="1965" y="4237"/>
                  </a:cubicBezTo>
                  <a:cubicBezTo>
                    <a:pt x="2132" y="4749"/>
                    <a:pt x="2608" y="5083"/>
                    <a:pt x="2727" y="5619"/>
                  </a:cubicBezTo>
                  <a:cubicBezTo>
                    <a:pt x="2775" y="5821"/>
                    <a:pt x="3037" y="5845"/>
                    <a:pt x="3204" y="5892"/>
                  </a:cubicBezTo>
                  <a:cubicBezTo>
                    <a:pt x="3206" y="5893"/>
                    <a:pt x="3208" y="5893"/>
                    <a:pt x="3210" y="5893"/>
                  </a:cubicBezTo>
                  <a:cubicBezTo>
                    <a:pt x="3240" y="5893"/>
                    <a:pt x="3283" y="5843"/>
                    <a:pt x="3279" y="5843"/>
                  </a:cubicBezTo>
                  <a:lnTo>
                    <a:pt x="3279" y="5843"/>
                  </a:lnTo>
                  <a:cubicBezTo>
                    <a:pt x="3278" y="5843"/>
                    <a:pt x="3273" y="5847"/>
                    <a:pt x="3263" y="5857"/>
                  </a:cubicBezTo>
                  <a:cubicBezTo>
                    <a:pt x="3335" y="4928"/>
                    <a:pt x="3966" y="4523"/>
                    <a:pt x="4430" y="4059"/>
                  </a:cubicBezTo>
                  <a:cubicBezTo>
                    <a:pt x="5490" y="2963"/>
                    <a:pt x="6633" y="1940"/>
                    <a:pt x="7597" y="737"/>
                  </a:cubicBezTo>
                  <a:cubicBezTo>
                    <a:pt x="7672" y="643"/>
                    <a:pt x="7757" y="608"/>
                    <a:pt x="7842" y="608"/>
                  </a:cubicBezTo>
                  <a:close/>
                  <a:moveTo>
                    <a:pt x="7919" y="0"/>
                  </a:moveTo>
                  <a:cubicBezTo>
                    <a:pt x="7795" y="0"/>
                    <a:pt x="7655" y="65"/>
                    <a:pt x="7490" y="237"/>
                  </a:cubicBezTo>
                  <a:cubicBezTo>
                    <a:pt x="6192" y="1582"/>
                    <a:pt x="4882" y="2916"/>
                    <a:pt x="3620" y="4285"/>
                  </a:cubicBezTo>
                  <a:cubicBezTo>
                    <a:pt x="3375" y="4551"/>
                    <a:pt x="3204" y="4801"/>
                    <a:pt x="3011" y="4801"/>
                  </a:cubicBezTo>
                  <a:cubicBezTo>
                    <a:pt x="2866" y="4801"/>
                    <a:pt x="2710" y="4662"/>
                    <a:pt x="2501" y="4285"/>
                  </a:cubicBezTo>
                  <a:cubicBezTo>
                    <a:pt x="2194" y="3735"/>
                    <a:pt x="2024" y="3497"/>
                    <a:pt x="1798" y="3497"/>
                  </a:cubicBezTo>
                  <a:cubicBezTo>
                    <a:pt x="1604" y="3497"/>
                    <a:pt x="1367" y="3673"/>
                    <a:pt x="965" y="3975"/>
                  </a:cubicBezTo>
                  <a:cubicBezTo>
                    <a:pt x="144" y="4583"/>
                    <a:pt x="1" y="5011"/>
                    <a:pt x="394" y="5619"/>
                  </a:cubicBezTo>
                  <a:cubicBezTo>
                    <a:pt x="942" y="6464"/>
                    <a:pt x="1501" y="7297"/>
                    <a:pt x="2013" y="8166"/>
                  </a:cubicBezTo>
                  <a:cubicBezTo>
                    <a:pt x="2174" y="8434"/>
                    <a:pt x="2343" y="8544"/>
                    <a:pt x="2513" y="8544"/>
                  </a:cubicBezTo>
                  <a:cubicBezTo>
                    <a:pt x="2683" y="8544"/>
                    <a:pt x="2852" y="8434"/>
                    <a:pt x="3013" y="8262"/>
                  </a:cubicBezTo>
                  <a:cubicBezTo>
                    <a:pt x="3656" y="7571"/>
                    <a:pt x="4228" y="6833"/>
                    <a:pt x="4871" y="6142"/>
                  </a:cubicBezTo>
                  <a:cubicBezTo>
                    <a:pt x="5621" y="5333"/>
                    <a:pt x="6418" y="4547"/>
                    <a:pt x="7192" y="3749"/>
                  </a:cubicBezTo>
                  <a:cubicBezTo>
                    <a:pt x="7811" y="3094"/>
                    <a:pt x="8442" y="2428"/>
                    <a:pt x="9050" y="1761"/>
                  </a:cubicBezTo>
                  <a:cubicBezTo>
                    <a:pt x="9204" y="1594"/>
                    <a:pt x="9228" y="1380"/>
                    <a:pt x="9204" y="1166"/>
                  </a:cubicBezTo>
                  <a:cubicBezTo>
                    <a:pt x="9204" y="1162"/>
                    <a:pt x="9181" y="1160"/>
                    <a:pt x="9141" y="1160"/>
                  </a:cubicBezTo>
                  <a:cubicBezTo>
                    <a:pt x="9062" y="1160"/>
                    <a:pt x="8919" y="1166"/>
                    <a:pt x="8776" y="1166"/>
                  </a:cubicBezTo>
                  <a:cubicBezTo>
                    <a:pt x="9157" y="904"/>
                    <a:pt x="8954" y="689"/>
                    <a:pt x="8752" y="594"/>
                  </a:cubicBezTo>
                  <a:cubicBezTo>
                    <a:pt x="8466" y="464"/>
                    <a:pt x="8250" y="0"/>
                    <a:pt x="7919" y="0"/>
                  </a:cubicBezTo>
                  <a:close/>
                </a:path>
              </a:pathLst>
            </a:custGeom>
            <a:solidFill>
              <a:srgbClr val="222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8" name="Google Shape;918;p30"/>
          <p:cNvSpPr/>
          <p:nvPr/>
        </p:nvSpPr>
        <p:spPr>
          <a:xfrm>
            <a:off x="2120092" y="3073425"/>
            <a:ext cx="935333" cy="701600"/>
          </a:xfrm>
          <a:custGeom>
            <a:avLst/>
            <a:gdLst/>
            <a:ahLst/>
            <a:cxnLst/>
            <a:rect l="l" t="t" r="r" b="b"/>
            <a:pathLst>
              <a:path w="33636" h="28064" extrusionOk="0">
                <a:moveTo>
                  <a:pt x="28897" y="941"/>
                </a:moveTo>
                <a:cubicBezTo>
                  <a:pt x="29278" y="941"/>
                  <a:pt x="29659" y="947"/>
                  <a:pt x="30040" y="965"/>
                </a:cubicBezTo>
                <a:cubicBezTo>
                  <a:pt x="30612" y="989"/>
                  <a:pt x="31838" y="2275"/>
                  <a:pt x="31969" y="2775"/>
                </a:cubicBezTo>
                <a:cubicBezTo>
                  <a:pt x="32433" y="4418"/>
                  <a:pt x="32207" y="6085"/>
                  <a:pt x="32314" y="7740"/>
                </a:cubicBezTo>
                <a:cubicBezTo>
                  <a:pt x="32350" y="8371"/>
                  <a:pt x="32243" y="9014"/>
                  <a:pt x="32291" y="9347"/>
                </a:cubicBezTo>
                <a:cubicBezTo>
                  <a:pt x="32291" y="10680"/>
                  <a:pt x="32183" y="11728"/>
                  <a:pt x="32314" y="12752"/>
                </a:cubicBezTo>
                <a:cubicBezTo>
                  <a:pt x="32529" y="14479"/>
                  <a:pt x="32505" y="16193"/>
                  <a:pt x="32564" y="17919"/>
                </a:cubicBezTo>
                <a:cubicBezTo>
                  <a:pt x="32624" y="19551"/>
                  <a:pt x="32684" y="21194"/>
                  <a:pt x="32469" y="22801"/>
                </a:cubicBezTo>
                <a:cubicBezTo>
                  <a:pt x="32374" y="23492"/>
                  <a:pt x="32291" y="24277"/>
                  <a:pt x="31910" y="24932"/>
                </a:cubicBezTo>
                <a:cubicBezTo>
                  <a:pt x="31755" y="25206"/>
                  <a:pt x="31326" y="25325"/>
                  <a:pt x="31112" y="25575"/>
                </a:cubicBezTo>
                <a:cubicBezTo>
                  <a:pt x="30112" y="26694"/>
                  <a:pt x="28647" y="26670"/>
                  <a:pt x="27266" y="26790"/>
                </a:cubicBezTo>
                <a:cubicBezTo>
                  <a:pt x="26087" y="26885"/>
                  <a:pt x="24885" y="26944"/>
                  <a:pt x="23694" y="26944"/>
                </a:cubicBezTo>
                <a:cubicBezTo>
                  <a:pt x="22222" y="26944"/>
                  <a:pt x="20760" y="27092"/>
                  <a:pt x="19281" y="27092"/>
                </a:cubicBezTo>
                <a:cubicBezTo>
                  <a:pt x="19133" y="27092"/>
                  <a:pt x="18985" y="27090"/>
                  <a:pt x="18837" y="27087"/>
                </a:cubicBezTo>
                <a:cubicBezTo>
                  <a:pt x="18307" y="27073"/>
                  <a:pt x="17774" y="27061"/>
                  <a:pt x="17239" y="27061"/>
                </a:cubicBezTo>
                <a:cubicBezTo>
                  <a:pt x="16427" y="27061"/>
                  <a:pt x="15612" y="27089"/>
                  <a:pt x="14800" y="27182"/>
                </a:cubicBezTo>
                <a:cubicBezTo>
                  <a:pt x="14638" y="27204"/>
                  <a:pt x="14473" y="27211"/>
                  <a:pt x="14308" y="27211"/>
                </a:cubicBezTo>
                <a:cubicBezTo>
                  <a:pt x="13866" y="27211"/>
                  <a:pt x="13417" y="27157"/>
                  <a:pt x="12979" y="27157"/>
                </a:cubicBezTo>
                <a:cubicBezTo>
                  <a:pt x="12748" y="27157"/>
                  <a:pt x="12521" y="27172"/>
                  <a:pt x="12300" y="27218"/>
                </a:cubicBezTo>
                <a:cubicBezTo>
                  <a:pt x="11989" y="27284"/>
                  <a:pt x="11679" y="27306"/>
                  <a:pt x="11372" y="27306"/>
                </a:cubicBezTo>
                <a:cubicBezTo>
                  <a:pt x="10846" y="27306"/>
                  <a:pt x="10328" y="27241"/>
                  <a:pt x="9824" y="27218"/>
                </a:cubicBezTo>
                <a:cubicBezTo>
                  <a:pt x="9617" y="27208"/>
                  <a:pt x="9409" y="27205"/>
                  <a:pt x="9199" y="27205"/>
                </a:cubicBezTo>
                <a:cubicBezTo>
                  <a:pt x="8974" y="27205"/>
                  <a:pt x="8748" y="27208"/>
                  <a:pt x="8521" y="27208"/>
                </a:cubicBezTo>
                <a:cubicBezTo>
                  <a:pt x="7962" y="27208"/>
                  <a:pt x="7401" y="27190"/>
                  <a:pt x="6847" y="27063"/>
                </a:cubicBezTo>
                <a:cubicBezTo>
                  <a:pt x="6264" y="26921"/>
                  <a:pt x="5633" y="26968"/>
                  <a:pt x="5013" y="26909"/>
                </a:cubicBezTo>
                <a:cubicBezTo>
                  <a:pt x="4490" y="26861"/>
                  <a:pt x="4097" y="26551"/>
                  <a:pt x="3680" y="26289"/>
                </a:cubicBezTo>
                <a:cubicBezTo>
                  <a:pt x="2025" y="25230"/>
                  <a:pt x="1692" y="23634"/>
                  <a:pt x="1572" y="21979"/>
                </a:cubicBezTo>
                <a:cubicBezTo>
                  <a:pt x="1489" y="20753"/>
                  <a:pt x="1465" y="19527"/>
                  <a:pt x="1501" y="18288"/>
                </a:cubicBezTo>
                <a:cubicBezTo>
                  <a:pt x="1572" y="16276"/>
                  <a:pt x="1465" y="14252"/>
                  <a:pt x="1299" y="12240"/>
                </a:cubicBezTo>
                <a:cubicBezTo>
                  <a:pt x="1108" y="10026"/>
                  <a:pt x="1287" y="7811"/>
                  <a:pt x="1358" y="5596"/>
                </a:cubicBezTo>
                <a:cubicBezTo>
                  <a:pt x="1382" y="4739"/>
                  <a:pt x="1572" y="3822"/>
                  <a:pt x="2073" y="3001"/>
                </a:cubicBezTo>
                <a:cubicBezTo>
                  <a:pt x="2442" y="2382"/>
                  <a:pt x="3108" y="2084"/>
                  <a:pt x="3775" y="1834"/>
                </a:cubicBezTo>
                <a:cubicBezTo>
                  <a:pt x="4756" y="1485"/>
                  <a:pt x="5769" y="1188"/>
                  <a:pt x="6845" y="1188"/>
                </a:cubicBezTo>
                <a:cubicBezTo>
                  <a:pt x="6905" y="1188"/>
                  <a:pt x="6965" y="1189"/>
                  <a:pt x="7026" y="1191"/>
                </a:cubicBezTo>
                <a:cubicBezTo>
                  <a:pt x="8240" y="1227"/>
                  <a:pt x="9443" y="1286"/>
                  <a:pt x="10645" y="1298"/>
                </a:cubicBezTo>
                <a:cubicBezTo>
                  <a:pt x="10846" y="1300"/>
                  <a:pt x="11047" y="1301"/>
                  <a:pt x="11248" y="1301"/>
                </a:cubicBezTo>
                <a:cubicBezTo>
                  <a:pt x="12142" y="1301"/>
                  <a:pt x="13037" y="1282"/>
                  <a:pt x="13931" y="1263"/>
                </a:cubicBezTo>
                <a:cubicBezTo>
                  <a:pt x="15384" y="1239"/>
                  <a:pt x="16836" y="1203"/>
                  <a:pt x="18289" y="1167"/>
                </a:cubicBezTo>
                <a:cubicBezTo>
                  <a:pt x="18965" y="1150"/>
                  <a:pt x="19648" y="1088"/>
                  <a:pt x="20323" y="1088"/>
                </a:cubicBezTo>
                <a:cubicBezTo>
                  <a:pt x="20575" y="1088"/>
                  <a:pt x="20826" y="1097"/>
                  <a:pt x="21075" y="1120"/>
                </a:cubicBezTo>
                <a:cubicBezTo>
                  <a:pt x="21489" y="1160"/>
                  <a:pt x="21902" y="1177"/>
                  <a:pt x="22313" y="1177"/>
                </a:cubicBezTo>
                <a:cubicBezTo>
                  <a:pt x="23119" y="1177"/>
                  <a:pt x="23918" y="1111"/>
                  <a:pt x="24706" y="1024"/>
                </a:cubicBezTo>
                <a:cubicBezTo>
                  <a:pt x="25730" y="929"/>
                  <a:pt x="26742" y="977"/>
                  <a:pt x="27754" y="953"/>
                </a:cubicBezTo>
                <a:cubicBezTo>
                  <a:pt x="28135" y="947"/>
                  <a:pt x="28516" y="941"/>
                  <a:pt x="28897" y="941"/>
                </a:cubicBezTo>
                <a:close/>
                <a:moveTo>
                  <a:pt x="28237" y="0"/>
                </a:moveTo>
                <a:cubicBezTo>
                  <a:pt x="27343" y="0"/>
                  <a:pt x="26444" y="64"/>
                  <a:pt x="25552" y="84"/>
                </a:cubicBezTo>
                <a:cubicBezTo>
                  <a:pt x="24516" y="108"/>
                  <a:pt x="23480" y="215"/>
                  <a:pt x="22444" y="251"/>
                </a:cubicBezTo>
                <a:cubicBezTo>
                  <a:pt x="21325" y="298"/>
                  <a:pt x="20206" y="286"/>
                  <a:pt x="19087" y="310"/>
                </a:cubicBezTo>
                <a:cubicBezTo>
                  <a:pt x="17872" y="346"/>
                  <a:pt x="16658" y="405"/>
                  <a:pt x="15443" y="429"/>
                </a:cubicBezTo>
                <a:cubicBezTo>
                  <a:pt x="15146" y="432"/>
                  <a:pt x="14848" y="432"/>
                  <a:pt x="14550" y="432"/>
                </a:cubicBezTo>
                <a:cubicBezTo>
                  <a:pt x="13360" y="432"/>
                  <a:pt x="12169" y="417"/>
                  <a:pt x="10978" y="417"/>
                </a:cubicBezTo>
                <a:cubicBezTo>
                  <a:pt x="10161" y="417"/>
                  <a:pt x="9338" y="444"/>
                  <a:pt x="8513" y="444"/>
                </a:cubicBezTo>
                <a:cubicBezTo>
                  <a:pt x="8101" y="444"/>
                  <a:pt x="7688" y="437"/>
                  <a:pt x="7276" y="417"/>
                </a:cubicBezTo>
                <a:cubicBezTo>
                  <a:pt x="6728" y="388"/>
                  <a:pt x="6174" y="334"/>
                  <a:pt x="5631" y="334"/>
                </a:cubicBezTo>
                <a:cubicBezTo>
                  <a:pt x="4851" y="334"/>
                  <a:pt x="4094" y="444"/>
                  <a:pt x="3406" y="894"/>
                </a:cubicBezTo>
                <a:cubicBezTo>
                  <a:pt x="2715" y="1346"/>
                  <a:pt x="1656" y="1513"/>
                  <a:pt x="1406" y="2334"/>
                </a:cubicBezTo>
                <a:cubicBezTo>
                  <a:pt x="1203" y="3025"/>
                  <a:pt x="799" y="3656"/>
                  <a:pt x="620" y="4382"/>
                </a:cubicBezTo>
                <a:cubicBezTo>
                  <a:pt x="382" y="5406"/>
                  <a:pt x="382" y="6406"/>
                  <a:pt x="334" y="7430"/>
                </a:cubicBezTo>
                <a:cubicBezTo>
                  <a:pt x="322" y="7621"/>
                  <a:pt x="501" y="7859"/>
                  <a:pt x="429" y="8013"/>
                </a:cubicBezTo>
                <a:cubicBezTo>
                  <a:pt x="132" y="8585"/>
                  <a:pt x="334" y="9192"/>
                  <a:pt x="179" y="9787"/>
                </a:cubicBezTo>
                <a:cubicBezTo>
                  <a:pt x="1" y="10430"/>
                  <a:pt x="84" y="11133"/>
                  <a:pt x="144" y="11812"/>
                </a:cubicBezTo>
                <a:cubicBezTo>
                  <a:pt x="203" y="12609"/>
                  <a:pt x="287" y="13407"/>
                  <a:pt x="299" y="14217"/>
                </a:cubicBezTo>
                <a:cubicBezTo>
                  <a:pt x="299" y="14895"/>
                  <a:pt x="656" y="15610"/>
                  <a:pt x="465" y="16229"/>
                </a:cubicBezTo>
                <a:cubicBezTo>
                  <a:pt x="215" y="17038"/>
                  <a:pt x="549" y="17800"/>
                  <a:pt x="465" y="18598"/>
                </a:cubicBezTo>
                <a:cubicBezTo>
                  <a:pt x="394" y="19158"/>
                  <a:pt x="156" y="19789"/>
                  <a:pt x="406" y="20384"/>
                </a:cubicBezTo>
                <a:cubicBezTo>
                  <a:pt x="560" y="20765"/>
                  <a:pt x="310" y="21289"/>
                  <a:pt x="418" y="21503"/>
                </a:cubicBezTo>
                <a:cubicBezTo>
                  <a:pt x="751" y="22182"/>
                  <a:pt x="560" y="22860"/>
                  <a:pt x="668" y="23515"/>
                </a:cubicBezTo>
                <a:cubicBezTo>
                  <a:pt x="906" y="24932"/>
                  <a:pt x="1763" y="25908"/>
                  <a:pt x="2870" y="26813"/>
                </a:cubicBezTo>
                <a:cubicBezTo>
                  <a:pt x="4311" y="27980"/>
                  <a:pt x="6133" y="27921"/>
                  <a:pt x="7871" y="27992"/>
                </a:cubicBezTo>
                <a:cubicBezTo>
                  <a:pt x="8882" y="28036"/>
                  <a:pt x="9897" y="28064"/>
                  <a:pt x="10915" y="28064"/>
                </a:cubicBezTo>
                <a:cubicBezTo>
                  <a:pt x="11815" y="28064"/>
                  <a:pt x="12717" y="28042"/>
                  <a:pt x="13622" y="27992"/>
                </a:cubicBezTo>
                <a:cubicBezTo>
                  <a:pt x="14643" y="27940"/>
                  <a:pt x="15669" y="27927"/>
                  <a:pt x="16696" y="27927"/>
                </a:cubicBezTo>
                <a:cubicBezTo>
                  <a:pt x="17670" y="27927"/>
                  <a:pt x="18645" y="27938"/>
                  <a:pt x="19619" y="27938"/>
                </a:cubicBezTo>
                <a:cubicBezTo>
                  <a:pt x="20647" y="27938"/>
                  <a:pt x="21672" y="27926"/>
                  <a:pt x="22694" y="27873"/>
                </a:cubicBezTo>
                <a:cubicBezTo>
                  <a:pt x="24409" y="27790"/>
                  <a:pt x="26147" y="27766"/>
                  <a:pt x="27861" y="27587"/>
                </a:cubicBezTo>
                <a:cubicBezTo>
                  <a:pt x="31862" y="27182"/>
                  <a:pt x="33029" y="25182"/>
                  <a:pt x="33386" y="22444"/>
                </a:cubicBezTo>
                <a:cubicBezTo>
                  <a:pt x="33636" y="20408"/>
                  <a:pt x="33326" y="18360"/>
                  <a:pt x="33160" y="16324"/>
                </a:cubicBezTo>
                <a:cubicBezTo>
                  <a:pt x="32969" y="13740"/>
                  <a:pt x="33136" y="11157"/>
                  <a:pt x="33184" y="8573"/>
                </a:cubicBezTo>
                <a:cubicBezTo>
                  <a:pt x="33219" y="6930"/>
                  <a:pt x="33195" y="5287"/>
                  <a:pt x="33195" y="3382"/>
                </a:cubicBezTo>
                <a:cubicBezTo>
                  <a:pt x="33315" y="2179"/>
                  <a:pt x="32017" y="513"/>
                  <a:pt x="30374" y="179"/>
                </a:cubicBezTo>
                <a:cubicBezTo>
                  <a:pt x="29669" y="41"/>
                  <a:pt x="28954" y="0"/>
                  <a:pt x="28237" y="0"/>
                </a:cubicBezTo>
                <a:close/>
              </a:path>
            </a:pathLst>
          </a:custGeom>
          <a:solidFill>
            <a:srgbClr val="222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Deadline</a:t>
            </a:r>
            <a:endParaRPr sz="1300"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19" name="Google Shape;919;p30"/>
          <p:cNvSpPr/>
          <p:nvPr/>
        </p:nvSpPr>
        <p:spPr>
          <a:xfrm>
            <a:off x="5083666" y="3079625"/>
            <a:ext cx="931051" cy="699000"/>
          </a:xfrm>
          <a:custGeom>
            <a:avLst/>
            <a:gdLst/>
            <a:ahLst/>
            <a:cxnLst/>
            <a:rect l="l" t="t" r="r" b="b"/>
            <a:pathLst>
              <a:path w="33482" h="27960" extrusionOk="0">
                <a:moveTo>
                  <a:pt x="17841" y="926"/>
                </a:moveTo>
                <a:cubicBezTo>
                  <a:pt x="18118" y="926"/>
                  <a:pt x="18394" y="927"/>
                  <a:pt x="18670" y="931"/>
                </a:cubicBezTo>
                <a:cubicBezTo>
                  <a:pt x="18903" y="935"/>
                  <a:pt x="19136" y="936"/>
                  <a:pt x="19370" y="936"/>
                </a:cubicBezTo>
                <a:cubicBezTo>
                  <a:pt x="19904" y="936"/>
                  <a:pt x="20440" y="930"/>
                  <a:pt x="20976" y="930"/>
                </a:cubicBezTo>
                <a:cubicBezTo>
                  <a:pt x="21826" y="930"/>
                  <a:pt x="22679" y="945"/>
                  <a:pt x="23527" y="1026"/>
                </a:cubicBezTo>
                <a:cubicBezTo>
                  <a:pt x="24351" y="1095"/>
                  <a:pt x="25178" y="1112"/>
                  <a:pt x="26006" y="1112"/>
                </a:cubicBezTo>
                <a:cubicBezTo>
                  <a:pt x="26616" y="1112"/>
                  <a:pt x="27227" y="1103"/>
                  <a:pt x="27838" y="1098"/>
                </a:cubicBezTo>
                <a:cubicBezTo>
                  <a:pt x="27848" y="1098"/>
                  <a:pt x="27858" y="1098"/>
                  <a:pt x="27869" y="1098"/>
                </a:cubicBezTo>
                <a:cubicBezTo>
                  <a:pt x="28925" y="1098"/>
                  <a:pt x="29716" y="1697"/>
                  <a:pt x="30612" y="2039"/>
                </a:cubicBezTo>
                <a:cubicBezTo>
                  <a:pt x="32362" y="2693"/>
                  <a:pt x="32552" y="4039"/>
                  <a:pt x="32576" y="5468"/>
                </a:cubicBezTo>
                <a:cubicBezTo>
                  <a:pt x="32600" y="6694"/>
                  <a:pt x="32576" y="7908"/>
                  <a:pt x="32541" y="9123"/>
                </a:cubicBezTo>
                <a:cubicBezTo>
                  <a:pt x="32433" y="11897"/>
                  <a:pt x="32541" y="14671"/>
                  <a:pt x="32326" y="17421"/>
                </a:cubicBezTo>
                <a:cubicBezTo>
                  <a:pt x="32160" y="19707"/>
                  <a:pt x="32398" y="21993"/>
                  <a:pt x="32112" y="24267"/>
                </a:cubicBezTo>
                <a:cubicBezTo>
                  <a:pt x="32017" y="24994"/>
                  <a:pt x="31433" y="25684"/>
                  <a:pt x="30636" y="26113"/>
                </a:cubicBezTo>
                <a:cubicBezTo>
                  <a:pt x="29966" y="26476"/>
                  <a:pt x="29274" y="26793"/>
                  <a:pt x="28497" y="26793"/>
                </a:cubicBezTo>
                <a:cubicBezTo>
                  <a:pt x="28307" y="26793"/>
                  <a:pt x="28111" y="26774"/>
                  <a:pt x="27909" y="26732"/>
                </a:cubicBezTo>
                <a:cubicBezTo>
                  <a:pt x="26155" y="26732"/>
                  <a:pt x="24395" y="26721"/>
                  <a:pt x="22634" y="26721"/>
                </a:cubicBezTo>
                <a:cubicBezTo>
                  <a:pt x="21753" y="26721"/>
                  <a:pt x="20872" y="26724"/>
                  <a:pt x="19991" y="26732"/>
                </a:cubicBezTo>
                <a:cubicBezTo>
                  <a:pt x="18646" y="26756"/>
                  <a:pt x="17301" y="26851"/>
                  <a:pt x="15955" y="26923"/>
                </a:cubicBezTo>
                <a:cubicBezTo>
                  <a:pt x="13752" y="27054"/>
                  <a:pt x="11550" y="27304"/>
                  <a:pt x="9347" y="27304"/>
                </a:cubicBezTo>
                <a:cubicBezTo>
                  <a:pt x="7192" y="27292"/>
                  <a:pt x="4978" y="27161"/>
                  <a:pt x="3025" y="26196"/>
                </a:cubicBezTo>
                <a:cubicBezTo>
                  <a:pt x="2251" y="25815"/>
                  <a:pt x="1799" y="25089"/>
                  <a:pt x="1418" y="24315"/>
                </a:cubicBezTo>
                <a:cubicBezTo>
                  <a:pt x="572" y="22553"/>
                  <a:pt x="918" y="20707"/>
                  <a:pt x="918" y="18910"/>
                </a:cubicBezTo>
                <a:cubicBezTo>
                  <a:pt x="906" y="17028"/>
                  <a:pt x="941" y="15135"/>
                  <a:pt x="906" y="13242"/>
                </a:cubicBezTo>
                <a:cubicBezTo>
                  <a:pt x="882" y="12052"/>
                  <a:pt x="882" y="10861"/>
                  <a:pt x="858" y="9670"/>
                </a:cubicBezTo>
                <a:cubicBezTo>
                  <a:pt x="846" y="8623"/>
                  <a:pt x="667" y="7563"/>
                  <a:pt x="858" y="6551"/>
                </a:cubicBezTo>
                <a:cubicBezTo>
                  <a:pt x="1060" y="5468"/>
                  <a:pt x="608" y="4348"/>
                  <a:pt x="1334" y="3277"/>
                </a:cubicBezTo>
                <a:cubicBezTo>
                  <a:pt x="2096" y="2146"/>
                  <a:pt x="3192" y="1610"/>
                  <a:pt x="4537" y="1431"/>
                </a:cubicBezTo>
                <a:cubicBezTo>
                  <a:pt x="5755" y="1277"/>
                  <a:pt x="7004" y="1059"/>
                  <a:pt x="8227" y="1059"/>
                </a:cubicBezTo>
                <a:cubicBezTo>
                  <a:pt x="8511" y="1059"/>
                  <a:pt x="8793" y="1071"/>
                  <a:pt x="9073" y="1098"/>
                </a:cubicBezTo>
                <a:cubicBezTo>
                  <a:pt x="9396" y="1127"/>
                  <a:pt x="9717" y="1139"/>
                  <a:pt x="10037" y="1139"/>
                </a:cubicBezTo>
                <a:cubicBezTo>
                  <a:pt x="11264" y="1139"/>
                  <a:pt x="12475" y="967"/>
                  <a:pt x="13693" y="967"/>
                </a:cubicBezTo>
                <a:cubicBezTo>
                  <a:pt x="15072" y="967"/>
                  <a:pt x="16459" y="926"/>
                  <a:pt x="17841" y="926"/>
                </a:cubicBezTo>
                <a:close/>
                <a:moveTo>
                  <a:pt x="19328" y="1"/>
                </a:moveTo>
                <a:cubicBezTo>
                  <a:pt x="19153" y="1"/>
                  <a:pt x="18977" y="5"/>
                  <a:pt x="18801" y="14"/>
                </a:cubicBezTo>
                <a:cubicBezTo>
                  <a:pt x="17967" y="62"/>
                  <a:pt x="17118" y="170"/>
                  <a:pt x="16284" y="170"/>
                </a:cubicBezTo>
                <a:cubicBezTo>
                  <a:pt x="16070" y="170"/>
                  <a:pt x="15857" y="162"/>
                  <a:pt x="15646" y="145"/>
                </a:cubicBezTo>
                <a:cubicBezTo>
                  <a:pt x="15207" y="112"/>
                  <a:pt x="14767" y="104"/>
                  <a:pt x="14328" y="104"/>
                </a:cubicBezTo>
                <a:cubicBezTo>
                  <a:pt x="13955" y="104"/>
                  <a:pt x="13582" y="110"/>
                  <a:pt x="13208" y="110"/>
                </a:cubicBezTo>
                <a:cubicBezTo>
                  <a:pt x="12625" y="110"/>
                  <a:pt x="12041" y="96"/>
                  <a:pt x="11455" y="26"/>
                </a:cubicBezTo>
                <a:cubicBezTo>
                  <a:pt x="11311" y="9"/>
                  <a:pt x="11166" y="2"/>
                  <a:pt x="11019" y="2"/>
                </a:cubicBezTo>
                <a:cubicBezTo>
                  <a:pt x="10341" y="2"/>
                  <a:pt x="9640" y="156"/>
                  <a:pt x="8954" y="205"/>
                </a:cubicBezTo>
                <a:cubicBezTo>
                  <a:pt x="6966" y="324"/>
                  <a:pt x="4989" y="395"/>
                  <a:pt x="3037" y="800"/>
                </a:cubicBezTo>
                <a:cubicBezTo>
                  <a:pt x="1751" y="1062"/>
                  <a:pt x="620" y="2158"/>
                  <a:pt x="358" y="3277"/>
                </a:cubicBezTo>
                <a:cubicBezTo>
                  <a:pt x="36" y="4610"/>
                  <a:pt x="144" y="5968"/>
                  <a:pt x="84" y="7325"/>
                </a:cubicBezTo>
                <a:cubicBezTo>
                  <a:pt x="1" y="8897"/>
                  <a:pt x="132" y="10468"/>
                  <a:pt x="156" y="12040"/>
                </a:cubicBezTo>
                <a:cubicBezTo>
                  <a:pt x="167" y="14040"/>
                  <a:pt x="132" y="16040"/>
                  <a:pt x="167" y="18040"/>
                </a:cubicBezTo>
                <a:cubicBezTo>
                  <a:pt x="203" y="19826"/>
                  <a:pt x="1" y="21624"/>
                  <a:pt x="358" y="23351"/>
                </a:cubicBezTo>
                <a:cubicBezTo>
                  <a:pt x="358" y="24827"/>
                  <a:pt x="1275" y="26637"/>
                  <a:pt x="2334" y="26994"/>
                </a:cubicBezTo>
                <a:cubicBezTo>
                  <a:pt x="3715" y="27470"/>
                  <a:pt x="5192" y="27732"/>
                  <a:pt x="6668" y="27863"/>
                </a:cubicBezTo>
                <a:cubicBezTo>
                  <a:pt x="7421" y="27934"/>
                  <a:pt x="8176" y="27960"/>
                  <a:pt x="8931" y="27960"/>
                </a:cubicBezTo>
                <a:cubicBezTo>
                  <a:pt x="10575" y="27960"/>
                  <a:pt x="12223" y="27840"/>
                  <a:pt x="13872" y="27816"/>
                </a:cubicBezTo>
                <a:cubicBezTo>
                  <a:pt x="17253" y="27768"/>
                  <a:pt x="20634" y="27744"/>
                  <a:pt x="24016" y="27720"/>
                </a:cubicBezTo>
                <a:cubicBezTo>
                  <a:pt x="24086" y="27719"/>
                  <a:pt x="24157" y="27719"/>
                  <a:pt x="24227" y="27719"/>
                </a:cubicBezTo>
                <a:cubicBezTo>
                  <a:pt x="25128" y="27719"/>
                  <a:pt x="26032" y="27790"/>
                  <a:pt x="26935" y="27790"/>
                </a:cubicBezTo>
                <a:cubicBezTo>
                  <a:pt x="27741" y="27790"/>
                  <a:pt x="28546" y="27733"/>
                  <a:pt x="29350" y="27518"/>
                </a:cubicBezTo>
                <a:cubicBezTo>
                  <a:pt x="30755" y="27149"/>
                  <a:pt x="31909" y="26577"/>
                  <a:pt x="32588" y="25399"/>
                </a:cubicBezTo>
                <a:cubicBezTo>
                  <a:pt x="33398" y="23994"/>
                  <a:pt x="32957" y="22434"/>
                  <a:pt x="33231" y="20958"/>
                </a:cubicBezTo>
                <a:cubicBezTo>
                  <a:pt x="33326" y="20493"/>
                  <a:pt x="33136" y="20005"/>
                  <a:pt x="33219" y="19541"/>
                </a:cubicBezTo>
                <a:cubicBezTo>
                  <a:pt x="33433" y="18493"/>
                  <a:pt x="33195" y="17445"/>
                  <a:pt x="33338" y="16397"/>
                </a:cubicBezTo>
                <a:cubicBezTo>
                  <a:pt x="33445" y="15683"/>
                  <a:pt x="33291" y="14981"/>
                  <a:pt x="33374" y="14254"/>
                </a:cubicBezTo>
                <a:cubicBezTo>
                  <a:pt x="33481" y="13445"/>
                  <a:pt x="33374" y="12611"/>
                  <a:pt x="33326" y="11790"/>
                </a:cubicBezTo>
                <a:cubicBezTo>
                  <a:pt x="33303" y="11171"/>
                  <a:pt x="33088" y="10516"/>
                  <a:pt x="33219" y="9920"/>
                </a:cubicBezTo>
                <a:cubicBezTo>
                  <a:pt x="33433" y="8837"/>
                  <a:pt x="33386" y="7742"/>
                  <a:pt x="33410" y="6646"/>
                </a:cubicBezTo>
                <a:cubicBezTo>
                  <a:pt x="33433" y="5944"/>
                  <a:pt x="33243" y="5241"/>
                  <a:pt x="33279" y="4551"/>
                </a:cubicBezTo>
                <a:cubicBezTo>
                  <a:pt x="33314" y="3801"/>
                  <a:pt x="33041" y="3146"/>
                  <a:pt x="32636" y="2539"/>
                </a:cubicBezTo>
                <a:cubicBezTo>
                  <a:pt x="32017" y="1574"/>
                  <a:pt x="31017" y="1015"/>
                  <a:pt x="29885" y="622"/>
                </a:cubicBezTo>
                <a:cubicBezTo>
                  <a:pt x="28976" y="309"/>
                  <a:pt x="28052" y="60"/>
                  <a:pt x="27091" y="60"/>
                </a:cubicBezTo>
                <a:cubicBezTo>
                  <a:pt x="26881" y="60"/>
                  <a:pt x="26670" y="72"/>
                  <a:pt x="26456" y="98"/>
                </a:cubicBezTo>
                <a:cubicBezTo>
                  <a:pt x="26051" y="146"/>
                  <a:pt x="25648" y="163"/>
                  <a:pt x="25245" y="163"/>
                </a:cubicBezTo>
                <a:cubicBezTo>
                  <a:pt x="24291" y="163"/>
                  <a:pt x="23344" y="68"/>
                  <a:pt x="22392" y="68"/>
                </a:cubicBezTo>
                <a:cubicBezTo>
                  <a:pt x="22259" y="68"/>
                  <a:pt x="22125" y="70"/>
                  <a:pt x="21992" y="74"/>
                </a:cubicBezTo>
                <a:cubicBezTo>
                  <a:pt x="21880" y="78"/>
                  <a:pt x="21768" y="79"/>
                  <a:pt x="21656" y="79"/>
                </a:cubicBezTo>
                <a:cubicBezTo>
                  <a:pt x="20882" y="79"/>
                  <a:pt x="20108" y="1"/>
                  <a:pt x="19328" y="1"/>
                </a:cubicBezTo>
                <a:close/>
              </a:path>
            </a:pathLst>
          </a:custGeom>
          <a:solidFill>
            <a:srgbClr val="222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20" name="Google Shape;920;p30"/>
          <p:cNvSpPr/>
          <p:nvPr/>
        </p:nvSpPr>
        <p:spPr>
          <a:xfrm>
            <a:off x="3108079" y="3080000"/>
            <a:ext cx="930022" cy="694975"/>
          </a:xfrm>
          <a:custGeom>
            <a:avLst/>
            <a:gdLst/>
            <a:ahLst/>
            <a:cxnLst/>
            <a:rect l="l" t="t" r="r" b="b"/>
            <a:pathLst>
              <a:path w="33445" h="27799" extrusionOk="0">
                <a:moveTo>
                  <a:pt x="24589" y="771"/>
                </a:moveTo>
                <a:cubicBezTo>
                  <a:pt x="25306" y="771"/>
                  <a:pt x="26023" y="809"/>
                  <a:pt x="26742" y="916"/>
                </a:cubicBezTo>
                <a:cubicBezTo>
                  <a:pt x="26994" y="952"/>
                  <a:pt x="27250" y="959"/>
                  <a:pt x="27507" y="959"/>
                </a:cubicBezTo>
                <a:cubicBezTo>
                  <a:pt x="27671" y="959"/>
                  <a:pt x="27836" y="956"/>
                  <a:pt x="28000" y="956"/>
                </a:cubicBezTo>
                <a:cubicBezTo>
                  <a:pt x="28257" y="956"/>
                  <a:pt x="28513" y="964"/>
                  <a:pt x="28766" y="1000"/>
                </a:cubicBezTo>
                <a:cubicBezTo>
                  <a:pt x="29420" y="1095"/>
                  <a:pt x="30028" y="1357"/>
                  <a:pt x="30599" y="1678"/>
                </a:cubicBezTo>
                <a:cubicBezTo>
                  <a:pt x="32242" y="2571"/>
                  <a:pt x="32052" y="4143"/>
                  <a:pt x="32171" y="5464"/>
                </a:cubicBezTo>
                <a:cubicBezTo>
                  <a:pt x="32349" y="7655"/>
                  <a:pt x="32159" y="9870"/>
                  <a:pt x="32171" y="12072"/>
                </a:cubicBezTo>
                <a:cubicBezTo>
                  <a:pt x="32183" y="13465"/>
                  <a:pt x="32337" y="14870"/>
                  <a:pt x="32302" y="16263"/>
                </a:cubicBezTo>
                <a:cubicBezTo>
                  <a:pt x="32242" y="18299"/>
                  <a:pt x="32754" y="20323"/>
                  <a:pt x="32468" y="22371"/>
                </a:cubicBezTo>
                <a:cubicBezTo>
                  <a:pt x="32135" y="24729"/>
                  <a:pt x="31492" y="26003"/>
                  <a:pt x="28611" y="26622"/>
                </a:cubicBezTo>
                <a:cubicBezTo>
                  <a:pt x="27815" y="26794"/>
                  <a:pt x="26977" y="26814"/>
                  <a:pt x="26140" y="26814"/>
                </a:cubicBezTo>
                <a:cubicBezTo>
                  <a:pt x="25876" y="26814"/>
                  <a:pt x="25611" y="26812"/>
                  <a:pt x="25349" y="26812"/>
                </a:cubicBezTo>
                <a:cubicBezTo>
                  <a:pt x="23777" y="26824"/>
                  <a:pt x="22217" y="26931"/>
                  <a:pt x="20646" y="26979"/>
                </a:cubicBezTo>
                <a:cubicBezTo>
                  <a:pt x="19300" y="27003"/>
                  <a:pt x="17955" y="27003"/>
                  <a:pt x="16609" y="27015"/>
                </a:cubicBezTo>
                <a:cubicBezTo>
                  <a:pt x="14823" y="27039"/>
                  <a:pt x="13026" y="27015"/>
                  <a:pt x="11240" y="27098"/>
                </a:cubicBezTo>
                <a:cubicBezTo>
                  <a:pt x="10472" y="27135"/>
                  <a:pt x="9705" y="27162"/>
                  <a:pt x="8942" y="27162"/>
                </a:cubicBezTo>
                <a:cubicBezTo>
                  <a:pt x="7030" y="27162"/>
                  <a:pt x="5139" y="26995"/>
                  <a:pt x="3310" y="26407"/>
                </a:cubicBezTo>
                <a:cubicBezTo>
                  <a:pt x="1977" y="25979"/>
                  <a:pt x="1441" y="24931"/>
                  <a:pt x="1215" y="23752"/>
                </a:cubicBezTo>
                <a:cubicBezTo>
                  <a:pt x="1107" y="23205"/>
                  <a:pt x="1048" y="22645"/>
                  <a:pt x="976" y="22097"/>
                </a:cubicBezTo>
                <a:cubicBezTo>
                  <a:pt x="988" y="22086"/>
                  <a:pt x="1000" y="22086"/>
                  <a:pt x="1012" y="22086"/>
                </a:cubicBezTo>
                <a:cubicBezTo>
                  <a:pt x="1012" y="20181"/>
                  <a:pt x="929" y="18264"/>
                  <a:pt x="1036" y="16371"/>
                </a:cubicBezTo>
                <a:cubicBezTo>
                  <a:pt x="1155" y="14466"/>
                  <a:pt x="1000" y="12561"/>
                  <a:pt x="1167" y="10667"/>
                </a:cubicBezTo>
                <a:cubicBezTo>
                  <a:pt x="1286" y="9239"/>
                  <a:pt x="1346" y="7810"/>
                  <a:pt x="1334" y="6393"/>
                </a:cubicBezTo>
                <a:cubicBezTo>
                  <a:pt x="1322" y="5202"/>
                  <a:pt x="1667" y="4179"/>
                  <a:pt x="2108" y="3119"/>
                </a:cubicBezTo>
                <a:cubicBezTo>
                  <a:pt x="2536" y="2131"/>
                  <a:pt x="3572" y="1952"/>
                  <a:pt x="4465" y="1547"/>
                </a:cubicBezTo>
                <a:cubicBezTo>
                  <a:pt x="5005" y="1304"/>
                  <a:pt x="5556" y="1272"/>
                  <a:pt x="6107" y="1272"/>
                </a:cubicBezTo>
                <a:cubicBezTo>
                  <a:pt x="6310" y="1272"/>
                  <a:pt x="6513" y="1276"/>
                  <a:pt x="6716" y="1276"/>
                </a:cubicBezTo>
                <a:cubicBezTo>
                  <a:pt x="6935" y="1276"/>
                  <a:pt x="7153" y="1271"/>
                  <a:pt x="7370" y="1250"/>
                </a:cubicBezTo>
                <a:cubicBezTo>
                  <a:pt x="7987" y="1188"/>
                  <a:pt x="8604" y="1166"/>
                  <a:pt x="9220" y="1166"/>
                </a:cubicBezTo>
                <a:cubicBezTo>
                  <a:pt x="10377" y="1166"/>
                  <a:pt x="11531" y="1242"/>
                  <a:pt x="12680" y="1273"/>
                </a:cubicBezTo>
                <a:cubicBezTo>
                  <a:pt x="13377" y="1285"/>
                  <a:pt x="14076" y="1300"/>
                  <a:pt x="14774" y="1300"/>
                </a:cubicBezTo>
                <a:cubicBezTo>
                  <a:pt x="15472" y="1300"/>
                  <a:pt x="16169" y="1285"/>
                  <a:pt x="16859" y="1238"/>
                </a:cubicBezTo>
                <a:cubicBezTo>
                  <a:pt x="18240" y="1142"/>
                  <a:pt x="19634" y="1035"/>
                  <a:pt x="21015" y="952"/>
                </a:cubicBezTo>
                <a:cubicBezTo>
                  <a:pt x="22205" y="878"/>
                  <a:pt x="23396" y="771"/>
                  <a:pt x="24589" y="771"/>
                </a:cubicBezTo>
                <a:close/>
                <a:moveTo>
                  <a:pt x="26356" y="0"/>
                </a:moveTo>
                <a:cubicBezTo>
                  <a:pt x="25402" y="0"/>
                  <a:pt x="24444" y="53"/>
                  <a:pt x="23491" y="59"/>
                </a:cubicBezTo>
                <a:cubicBezTo>
                  <a:pt x="22017" y="70"/>
                  <a:pt x="20542" y="203"/>
                  <a:pt x="19078" y="203"/>
                </a:cubicBezTo>
                <a:cubicBezTo>
                  <a:pt x="19017" y="203"/>
                  <a:pt x="18956" y="202"/>
                  <a:pt x="18895" y="202"/>
                </a:cubicBezTo>
                <a:cubicBezTo>
                  <a:pt x="18767" y="200"/>
                  <a:pt x="18640" y="199"/>
                  <a:pt x="18512" y="199"/>
                </a:cubicBezTo>
                <a:cubicBezTo>
                  <a:pt x="17050" y="199"/>
                  <a:pt x="15614" y="320"/>
                  <a:pt x="14169" y="440"/>
                </a:cubicBezTo>
                <a:cubicBezTo>
                  <a:pt x="13182" y="530"/>
                  <a:pt x="12188" y="592"/>
                  <a:pt x="11198" y="592"/>
                </a:cubicBezTo>
                <a:cubicBezTo>
                  <a:pt x="10874" y="592"/>
                  <a:pt x="10551" y="586"/>
                  <a:pt x="10228" y="571"/>
                </a:cubicBezTo>
                <a:cubicBezTo>
                  <a:pt x="9620" y="546"/>
                  <a:pt x="9016" y="532"/>
                  <a:pt x="8413" y="532"/>
                </a:cubicBezTo>
                <a:cubicBezTo>
                  <a:pt x="7302" y="532"/>
                  <a:pt x="6195" y="578"/>
                  <a:pt x="5084" y="678"/>
                </a:cubicBezTo>
                <a:cubicBezTo>
                  <a:pt x="3417" y="821"/>
                  <a:pt x="2119" y="1488"/>
                  <a:pt x="1191" y="2678"/>
                </a:cubicBezTo>
                <a:cubicBezTo>
                  <a:pt x="333" y="3786"/>
                  <a:pt x="322" y="5107"/>
                  <a:pt x="322" y="6405"/>
                </a:cubicBezTo>
                <a:cubicBezTo>
                  <a:pt x="310" y="8072"/>
                  <a:pt x="310" y="9739"/>
                  <a:pt x="286" y="11406"/>
                </a:cubicBezTo>
                <a:cubicBezTo>
                  <a:pt x="262" y="13573"/>
                  <a:pt x="274" y="15728"/>
                  <a:pt x="191" y="17895"/>
                </a:cubicBezTo>
                <a:cubicBezTo>
                  <a:pt x="95" y="20073"/>
                  <a:pt x="0" y="22264"/>
                  <a:pt x="572" y="24419"/>
                </a:cubicBezTo>
                <a:cubicBezTo>
                  <a:pt x="750" y="25098"/>
                  <a:pt x="976" y="25812"/>
                  <a:pt x="1643" y="26336"/>
                </a:cubicBezTo>
                <a:cubicBezTo>
                  <a:pt x="3274" y="27610"/>
                  <a:pt x="5334" y="27586"/>
                  <a:pt x="7299" y="27753"/>
                </a:cubicBezTo>
                <a:cubicBezTo>
                  <a:pt x="7661" y="27786"/>
                  <a:pt x="8027" y="27799"/>
                  <a:pt x="8395" y="27799"/>
                </a:cubicBezTo>
                <a:cubicBezTo>
                  <a:pt x="9475" y="27799"/>
                  <a:pt x="10572" y="27690"/>
                  <a:pt x="11656" y="27681"/>
                </a:cubicBezTo>
                <a:cubicBezTo>
                  <a:pt x="11975" y="27680"/>
                  <a:pt x="12294" y="27679"/>
                  <a:pt x="12613" y="27679"/>
                </a:cubicBezTo>
                <a:cubicBezTo>
                  <a:pt x="13859" y="27679"/>
                  <a:pt x="15106" y="27690"/>
                  <a:pt x="16356" y="27690"/>
                </a:cubicBezTo>
                <a:cubicBezTo>
                  <a:pt x="16912" y="27690"/>
                  <a:pt x="17469" y="27688"/>
                  <a:pt x="18026" y="27681"/>
                </a:cubicBezTo>
                <a:cubicBezTo>
                  <a:pt x="20467" y="27646"/>
                  <a:pt x="22920" y="27539"/>
                  <a:pt x="25372" y="27527"/>
                </a:cubicBezTo>
                <a:cubicBezTo>
                  <a:pt x="26718" y="27515"/>
                  <a:pt x="28039" y="27443"/>
                  <a:pt x="29373" y="27229"/>
                </a:cubicBezTo>
                <a:cubicBezTo>
                  <a:pt x="30468" y="27062"/>
                  <a:pt x="31456" y="26741"/>
                  <a:pt x="32159" y="25931"/>
                </a:cubicBezTo>
                <a:cubicBezTo>
                  <a:pt x="32564" y="25479"/>
                  <a:pt x="32718" y="24931"/>
                  <a:pt x="32873" y="24383"/>
                </a:cubicBezTo>
                <a:cubicBezTo>
                  <a:pt x="32969" y="24074"/>
                  <a:pt x="33445" y="23776"/>
                  <a:pt x="33266" y="23490"/>
                </a:cubicBezTo>
                <a:cubicBezTo>
                  <a:pt x="32897" y="22907"/>
                  <a:pt x="33266" y="22359"/>
                  <a:pt x="33326" y="21859"/>
                </a:cubicBezTo>
                <a:cubicBezTo>
                  <a:pt x="33433" y="20800"/>
                  <a:pt x="33326" y="19764"/>
                  <a:pt x="33302" y="18716"/>
                </a:cubicBezTo>
                <a:cubicBezTo>
                  <a:pt x="33278" y="17990"/>
                  <a:pt x="33016" y="17228"/>
                  <a:pt x="33076" y="16478"/>
                </a:cubicBezTo>
                <a:cubicBezTo>
                  <a:pt x="33147" y="15680"/>
                  <a:pt x="33076" y="14882"/>
                  <a:pt x="33076" y="14096"/>
                </a:cubicBezTo>
                <a:cubicBezTo>
                  <a:pt x="33099" y="11144"/>
                  <a:pt x="32909" y="8203"/>
                  <a:pt x="33004" y="5191"/>
                </a:cubicBezTo>
                <a:cubicBezTo>
                  <a:pt x="32957" y="4798"/>
                  <a:pt x="32897" y="4357"/>
                  <a:pt x="32838" y="3905"/>
                </a:cubicBezTo>
                <a:cubicBezTo>
                  <a:pt x="32576" y="1881"/>
                  <a:pt x="31456" y="833"/>
                  <a:pt x="29551" y="345"/>
                </a:cubicBezTo>
                <a:cubicBezTo>
                  <a:pt x="28499" y="67"/>
                  <a:pt x="27430" y="0"/>
                  <a:pt x="26356" y="0"/>
                </a:cubicBezTo>
                <a:close/>
              </a:path>
            </a:pathLst>
          </a:custGeom>
          <a:solidFill>
            <a:srgbClr val="222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21" name="Google Shape;921;p30"/>
          <p:cNvSpPr/>
          <p:nvPr/>
        </p:nvSpPr>
        <p:spPr>
          <a:xfrm>
            <a:off x="4095038" y="3081125"/>
            <a:ext cx="934999" cy="682625"/>
          </a:xfrm>
          <a:custGeom>
            <a:avLst/>
            <a:gdLst/>
            <a:ahLst/>
            <a:cxnLst/>
            <a:rect l="l" t="t" r="r" b="b"/>
            <a:pathLst>
              <a:path w="33624" h="27305" extrusionOk="0">
                <a:moveTo>
                  <a:pt x="20981" y="789"/>
                </a:moveTo>
                <a:cubicBezTo>
                  <a:pt x="21306" y="789"/>
                  <a:pt x="21631" y="792"/>
                  <a:pt x="21956" y="800"/>
                </a:cubicBezTo>
                <a:cubicBezTo>
                  <a:pt x="24135" y="859"/>
                  <a:pt x="26313" y="955"/>
                  <a:pt x="28469" y="1205"/>
                </a:cubicBezTo>
                <a:cubicBezTo>
                  <a:pt x="30814" y="1478"/>
                  <a:pt x="32779" y="3002"/>
                  <a:pt x="32588" y="5538"/>
                </a:cubicBezTo>
                <a:cubicBezTo>
                  <a:pt x="32433" y="7598"/>
                  <a:pt x="32505" y="9670"/>
                  <a:pt x="32493" y="11742"/>
                </a:cubicBezTo>
                <a:cubicBezTo>
                  <a:pt x="32481" y="13313"/>
                  <a:pt x="32517" y="14873"/>
                  <a:pt x="32481" y="16433"/>
                </a:cubicBezTo>
                <a:cubicBezTo>
                  <a:pt x="32433" y="18088"/>
                  <a:pt x="32338" y="19743"/>
                  <a:pt x="32219" y="21398"/>
                </a:cubicBezTo>
                <a:cubicBezTo>
                  <a:pt x="32171" y="22195"/>
                  <a:pt x="32279" y="23017"/>
                  <a:pt x="31933" y="23779"/>
                </a:cubicBezTo>
                <a:cubicBezTo>
                  <a:pt x="31409" y="24981"/>
                  <a:pt x="30528" y="25839"/>
                  <a:pt x="29052" y="26124"/>
                </a:cubicBezTo>
                <a:cubicBezTo>
                  <a:pt x="27859" y="26347"/>
                  <a:pt x="26646" y="26543"/>
                  <a:pt x="25432" y="26543"/>
                </a:cubicBezTo>
                <a:cubicBezTo>
                  <a:pt x="25023" y="26543"/>
                  <a:pt x="24614" y="26521"/>
                  <a:pt x="24206" y="26470"/>
                </a:cubicBezTo>
                <a:cubicBezTo>
                  <a:pt x="23226" y="26343"/>
                  <a:pt x="22246" y="26304"/>
                  <a:pt x="21268" y="26304"/>
                </a:cubicBezTo>
                <a:cubicBezTo>
                  <a:pt x="20404" y="26304"/>
                  <a:pt x="19541" y="26335"/>
                  <a:pt x="18682" y="26362"/>
                </a:cubicBezTo>
                <a:cubicBezTo>
                  <a:pt x="17193" y="26422"/>
                  <a:pt x="15705" y="26398"/>
                  <a:pt x="14217" y="26410"/>
                </a:cubicBezTo>
                <a:cubicBezTo>
                  <a:pt x="13252" y="26422"/>
                  <a:pt x="12288" y="26470"/>
                  <a:pt x="11324" y="26493"/>
                </a:cubicBezTo>
                <a:cubicBezTo>
                  <a:pt x="10424" y="26513"/>
                  <a:pt x="9520" y="26535"/>
                  <a:pt x="8617" y="26535"/>
                </a:cubicBezTo>
                <a:cubicBezTo>
                  <a:pt x="7848" y="26535"/>
                  <a:pt x="7078" y="26519"/>
                  <a:pt x="6311" y="26470"/>
                </a:cubicBezTo>
                <a:cubicBezTo>
                  <a:pt x="5406" y="26410"/>
                  <a:pt x="4489" y="26339"/>
                  <a:pt x="3703" y="25898"/>
                </a:cubicBezTo>
                <a:cubicBezTo>
                  <a:pt x="2763" y="25362"/>
                  <a:pt x="2358" y="24493"/>
                  <a:pt x="1941" y="23612"/>
                </a:cubicBezTo>
                <a:cubicBezTo>
                  <a:pt x="1382" y="22422"/>
                  <a:pt x="1406" y="21124"/>
                  <a:pt x="1156" y="20076"/>
                </a:cubicBezTo>
                <a:cubicBezTo>
                  <a:pt x="989" y="17397"/>
                  <a:pt x="1298" y="14921"/>
                  <a:pt x="1334" y="12432"/>
                </a:cubicBezTo>
                <a:cubicBezTo>
                  <a:pt x="1358" y="11337"/>
                  <a:pt x="1417" y="10218"/>
                  <a:pt x="1156" y="9122"/>
                </a:cubicBezTo>
                <a:cubicBezTo>
                  <a:pt x="822" y="7813"/>
                  <a:pt x="953" y="6527"/>
                  <a:pt x="1179" y="5205"/>
                </a:cubicBezTo>
                <a:cubicBezTo>
                  <a:pt x="1298" y="4515"/>
                  <a:pt x="1417" y="3812"/>
                  <a:pt x="1656" y="3193"/>
                </a:cubicBezTo>
                <a:cubicBezTo>
                  <a:pt x="2001" y="2324"/>
                  <a:pt x="2822" y="1705"/>
                  <a:pt x="3906" y="1443"/>
                </a:cubicBezTo>
                <a:cubicBezTo>
                  <a:pt x="6144" y="895"/>
                  <a:pt x="8430" y="931"/>
                  <a:pt x="10704" y="895"/>
                </a:cubicBezTo>
                <a:cubicBezTo>
                  <a:pt x="11338" y="882"/>
                  <a:pt x="11971" y="879"/>
                  <a:pt x="12603" y="879"/>
                </a:cubicBezTo>
                <a:cubicBezTo>
                  <a:pt x="13474" y="879"/>
                  <a:pt x="14344" y="886"/>
                  <a:pt x="15213" y="886"/>
                </a:cubicBezTo>
                <a:cubicBezTo>
                  <a:pt x="15488" y="886"/>
                  <a:pt x="15763" y="885"/>
                  <a:pt x="16038" y="883"/>
                </a:cubicBezTo>
                <a:cubicBezTo>
                  <a:pt x="17688" y="873"/>
                  <a:pt x="19338" y="789"/>
                  <a:pt x="20981" y="789"/>
                </a:cubicBezTo>
                <a:close/>
                <a:moveTo>
                  <a:pt x="19345" y="1"/>
                </a:moveTo>
                <a:cubicBezTo>
                  <a:pt x="18300" y="1"/>
                  <a:pt x="17256" y="30"/>
                  <a:pt x="16217" y="85"/>
                </a:cubicBezTo>
                <a:cubicBezTo>
                  <a:pt x="15482" y="124"/>
                  <a:pt x="14748" y="132"/>
                  <a:pt x="14013" y="132"/>
                </a:cubicBezTo>
                <a:cubicBezTo>
                  <a:pt x="13452" y="132"/>
                  <a:pt x="12891" y="127"/>
                  <a:pt x="12330" y="127"/>
                </a:cubicBezTo>
                <a:cubicBezTo>
                  <a:pt x="12018" y="127"/>
                  <a:pt x="11707" y="128"/>
                  <a:pt x="11395" y="133"/>
                </a:cubicBezTo>
                <a:cubicBezTo>
                  <a:pt x="9014" y="181"/>
                  <a:pt x="6632" y="169"/>
                  <a:pt x="4287" y="645"/>
                </a:cubicBezTo>
                <a:cubicBezTo>
                  <a:pt x="3418" y="824"/>
                  <a:pt x="2513" y="1050"/>
                  <a:pt x="1941" y="1657"/>
                </a:cubicBezTo>
                <a:cubicBezTo>
                  <a:pt x="1013" y="2645"/>
                  <a:pt x="286" y="3717"/>
                  <a:pt x="203" y="5098"/>
                </a:cubicBezTo>
                <a:cubicBezTo>
                  <a:pt x="120" y="6467"/>
                  <a:pt x="36" y="7824"/>
                  <a:pt x="60" y="9194"/>
                </a:cubicBezTo>
                <a:cubicBezTo>
                  <a:pt x="84" y="10003"/>
                  <a:pt x="251" y="10825"/>
                  <a:pt x="167" y="11623"/>
                </a:cubicBezTo>
                <a:cubicBezTo>
                  <a:pt x="1" y="13182"/>
                  <a:pt x="239" y="14730"/>
                  <a:pt x="120" y="16278"/>
                </a:cubicBezTo>
                <a:cubicBezTo>
                  <a:pt x="72" y="17088"/>
                  <a:pt x="263" y="17909"/>
                  <a:pt x="215" y="18731"/>
                </a:cubicBezTo>
                <a:cubicBezTo>
                  <a:pt x="144" y="20088"/>
                  <a:pt x="286" y="21433"/>
                  <a:pt x="620" y="22743"/>
                </a:cubicBezTo>
                <a:cubicBezTo>
                  <a:pt x="882" y="23779"/>
                  <a:pt x="1132" y="24874"/>
                  <a:pt x="2096" y="25636"/>
                </a:cubicBezTo>
                <a:cubicBezTo>
                  <a:pt x="3451" y="26709"/>
                  <a:pt x="5041" y="27128"/>
                  <a:pt x="6836" y="27128"/>
                </a:cubicBezTo>
                <a:cubicBezTo>
                  <a:pt x="6934" y="27128"/>
                  <a:pt x="7033" y="27127"/>
                  <a:pt x="7132" y="27124"/>
                </a:cubicBezTo>
                <a:cubicBezTo>
                  <a:pt x="7529" y="27113"/>
                  <a:pt x="7925" y="27108"/>
                  <a:pt x="8322" y="27108"/>
                </a:cubicBezTo>
                <a:cubicBezTo>
                  <a:pt x="9495" y="27108"/>
                  <a:pt x="10670" y="27146"/>
                  <a:pt x="11842" y="27146"/>
                </a:cubicBezTo>
                <a:cubicBezTo>
                  <a:pt x="12301" y="27146"/>
                  <a:pt x="12759" y="27141"/>
                  <a:pt x="13217" y="27124"/>
                </a:cubicBezTo>
                <a:cubicBezTo>
                  <a:pt x="14052" y="27102"/>
                  <a:pt x="14886" y="27091"/>
                  <a:pt x="15718" y="27091"/>
                </a:cubicBezTo>
                <a:cubicBezTo>
                  <a:pt x="17483" y="27091"/>
                  <a:pt x="19244" y="27139"/>
                  <a:pt x="21015" y="27220"/>
                </a:cubicBezTo>
                <a:cubicBezTo>
                  <a:pt x="21947" y="27262"/>
                  <a:pt x="22882" y="27274"/>
                  <a:pt x="23845" y="27274"/>
                </a:cubicBezTo>
                <a:cubicBezTo>
                  <a:pt x="25342" y="27274"/>
                  <a:pt x="26906" y="27244"/>
                  <a:pt x="28623" y="27244"/>
                </a:cubicBezTo>
                <a:cubicBezTo>
                  <a:pt x="28744" y="27286"/>
                  <a:pt x="28866" y="27304"/>
                  <a:pt x="28989" y="27304"/>
                </a:cubicBezTo>
                <a:cubicBezTo>
                  <a:pt x="29705" y="27304"/>
                  <a:pt x="30457" y="26668"/>
                  <a:pt x="31147" y="26232"/>
                </a:cubicBezTo>
                <a:cubicBezTo>
                  <a:pt x="32421" y="25410"/>
                  <a:pt x="32874" y="24041"/>
                  <a:pt x="32945" y="22648"/>
                </a:cubicBezTo>
                <a:cubicBezTo>
                  <a:pt x="33005" y="21302"/>
                  <a:pt x="32969" y="19957"/>
                  <a:pt x="32993" y="18612"/>
                </a:cubicBezTo>
                <a:cubicBezTo>
                  <a:pt x="33017" y="17611"/>
                  <a:pt x="33041" y="16611"/>
                  <a:pt x="33136" y="15611"/>
                </a:cubicBezTo>
                <a:cubicBezTo>
                  <a:pt x="33231" y="14611"/>
                  <a:pt x="33219" y="13623"/>
                  <a:pt x="33171" y="12623"/>
                </a:cubicBezTo>
                <a:cubicBezTo>
                  <a:pt x="33136" y="11789"/>
                  <a:pt x="33302" y="10932"/>
                  <a:pt x="33195" y="10134"/>
                </a:cubicBezTo>
                <a:cubicBezTo>
                  <a:pt x="33029" y="9015"/>
                  <a:pt x="33279" y="7920"/>
                  <a:pt x="33183" y="6812"/>
                </a:cubicBezTo>
                <a:cubicBezTo>
                  <a:pt x="33076" y="5610"/>
                  <a:pt x="33624" y="4407"/>
                  <a:pt x="33017" y="3169"/>
                </a:cubicBezTo>
                <a:cubicBezTo>
                  <a:pt x="32362" y="1836"/>
                  <a:pt x="31266" y="1038"/>
                  <a:pt x="29814" y="597"/>
                </a:cubicBezTo>
                <a:cubicBezTo>
                  <a:pt x="29238" y="417"/>
                  <a:pt x="28623" y="399"/>
                  <a:pt x="28009" y="399"/>
                </a:cubicBezTo>
                <a:cubicBezTo>
                  <a:pt x="27844" y="399"/>
                  <a:pt x="27680" y="400"/>
                  <a:pt x="27517" y="400"/>
                </a:cubicBezTo>
                <a:cubicBezTo>
                  <a:pt x="27280" y="400"/>
                  <a:pt x="27045" y="397"/>
                  <a:pt x="26814" y="383"/>
                </a:cubicBezTo>
                <a:cubicBezTo>
                  <a:pt x="25325" y="276"/>
                  <a:pt x="23813" y="169"/>
                  <a:pt x="22313" y="85"/>
                </a:cubicBezTo>
                <a:cubicBezTo>
                  <a:pt x="21328" y="27"/>
                  <a:pt x="20336" y="1"/>
                  <a:pt x="19345" y="1"/>
                </a:cubicBezTo>
                <a:close/>
              </a:path>
            </a:pathLst>
          </a:custGeom>
          <a:solidFill>
            <a:srgbClr val="222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22" name="Google Shape;922;p30"/>
          <p:cNvSpPr/>
          <p:nvPr/>
        </p:nvSpPr>
        <p:spPr>
          <a:xfrm>
            <a:off x="6087866" y="3086825"/>
            <a:ext cx="935667" cy="693825"/>
          </a:xfrm>
          <a:custGeom>
            <a:avLst/>
            <a:gdLst/>
            <a:ahLst/>
            <a:cxnLst/>
            <a:rect l="l" t="t" r="r" b="b"/>
            <a:pathLst>
              <a:path w="33648" h="27753" extrusionOk="0">
                <a:moveTo>
                  <a:pt x="17072" y="462"/>
                </a:moveTo>
                <a:cubicBezTo>
                  <a:pt x="17798" y="462"/>
                  <a:pt x="18531" y="492"/>
                  <a:pt x="19265" y="500"/>
                </a:cubicBezTo>
                <a:cubicBezTo>
                  <a:pt x="20753" y="512"/>
                  <a:pt x="22241" y="536"/>
                  <a:pt x="23741" y="572"/>
                </a:cubicBezTo>
                <a:cubicBezTo>
                  <a:pt x="24737" y="592"/>
                  <a:pt x="25740" y="652"/>
                  <a:pt x="26745" y="652"/>
                </a:cubicBezTo>
                <a:cubicBezTo>
                  <a:pt x="26954" y="652"/>
                  <a:pt x="27164" y="649"/>
                  <a:pt x="27373" y="643"/>
                </a:cubicBezTo>
                <a:cubicBezTo>
                  <a:pt x="27469" y="641"/>
                  <a:pt x="27564" y="640"/>
                  <a:pt x="27660" y="640"/>
                </a:cubicBezTo>
                <a:cubicBezTo>
                  <a:pt x="28558" y="640"/>
                  <a:pt x="29432" y="736"/>
                  <a:pt x="30326" y="822"/>
                </a:cubicBezTo>
                <a:cubicBezTo>
                  <a:pt x="31421" y="941"/>
                  <a:pt x="32112" y="1465"/>
                  <a:pt x="32421" y="2298"/>
                </a:cubicBezTo>
                <a:cubicBezTo>
                  <a:pt x="32683" y="3001"/>
                  <a:pt x="32576" y="3775"/>
                  <a:pt x="32576" y="4525"/>
                </a:cubicBezTo>
                <a:cubicBezTo>
                  <a:pt x="32576" y="5168"/>
                  <a:pt x="32445" y="5834"/>
                  <a:pt x="32683" y="6489"/>
                </a:cubicBezTo>
                <a:cubicBezTo>
                  <a:pt x="32754" y="6680"/>
                  <a:pt x="32647" y="7001"/>
                  <a:pt x="32612" y="7251"/>
                </a:cubicBezTo>
                <a:cubicBezTo>
                  <a:pt x="32373" y="8859"/>
                  <a:pt x="32635" y="10466"/>
                  <a:pt x="32493" y="12085"/>
                </a:cubicBezTo>
                <a:cubicBezTo>
                  <a:pt x="32409" y="13026"/>
                  <a:pt x="32469" y="14002"/>
                  <a:pt x="32540" y="14943"/>
                </a:cubicBezTo>
                <a:cubicBezTo>
                  <a:pt x="32588" y="15443"/>
                  <a:pt x="32647" y="16002"/>
                  <a:pt x="32802" y="16526"/>
                </a:cubicBezTo>
                <a:cubicBezTo>
                  <a:pt x="32969" y="17098"/>
                  <a:pt x="32754" y="17752"/>
                  <a:pt x="32743" y="18372"/>
                </a:cubicBezTo>
                <a:cubicBezTo>
                  <a:pt x="32719" y="19003"/>
                  <a:pt x="32683" y="19622"/>
                  <a:pt x="32826" y="20253"/>
                </a:cubicBezTo>
                <a:cubicBezTo>
                  <a:pt x="32945" y="20741"/>
                  <a:pt x="32671" y="21289"/>
                  <a:pt x="32671" y="21824"/>
                </a:cubicBezTo>
                <a:cubicBezTo>
                  <a:pt x="32683" y="22205"/>
                  <a:pt x="32707" y="22586"/>
                  <a:pt x="32683" y="22956"/>
                </a:cubicBezTo>
                <a:cubicBezTo>
                  <a:pt x="32576" y="24182"/>
                  <a:pt x="32457" y="25468"/>
                  <a:pt x="31278" y="26301"/>
                </a:cubicBezTo>
                <a:cubicBezTo>
                  <a:pt x="30564" y="26801"/>
                  <a:pt x="29611" y="26980"/>
                  <a:pt x="28659" y="26980"/>
                </a:cubicBezTo>
                <a:cubicBezTo>
                  <a:pt x="28100" y="26953"/>
                  <a:pt x="27540" y="26943"/>
                  <a:pt x="26980" y="26943"/>
                </a:cubicBezTo>
                <a:cubicBezTo>
                  <a:pt x="25820" y="26943"/>
                  <a:pt x="24659" y="26984"/>
                  <a:pt x="23503" y="26992"/>
                </a:cubicBezTo>
                <a:cubicBezTo>
                  <a:pt x="21551" y="26992"/>
                  <a:pt x="19598" y="27004"/>
                  <a:pt x="17645" y="27027"/>
                </a:cubicBezTo>
                <a:cubicBezTo>
                  <a:pt x="17507" y="27029"/>
                  <a:pt x="17369" y="27030"/>
                  <a:pt x="17231" y="27030"/>
                </a:cubicBezTo>
                <a:cubicBezTo>
                  <a:pt x="15438" y="27030"/>
                  <a:pt x="13645" y="26912"/>
                  <a:pt x="11853" y="26912"/>
                </a:cubicBezTo>
                <a:cubicBezTo>
                  <a:pt x="11593" y="26912"/>
                  <a:pt x="11333" y="26915"/>
                  <a:pt x="11073" y="26920"/>
                </a:cubicBezTo>
                <a:cubicBezTo>
                  <a:pt x="9861" y="26942"/>
                  <a:pt x="8658" y="27031"/>
                  <a:pt x="7448" y="27031"/>
                </a:cubicBezTo>
                <a:cubicBezTo>
                  <a:pt x="7315" y="27031"/>
                  <a:pt x="7182" y="27030"/>
                  <a:pt x="7049" y="27027"/>
                </a:cubicBezTo>
                <a:cubicBezTo>
                  <a:pt x="6971" y="27027"/>
                  <a:pt x="6893" y="27026"/>
                  <a:pt x="6815" y="27026"/>
                </a:cubicBezTo>
                <a:cubicBezTo>
                  <a:pt x="6373" y="27026"/>
                  <a:pt x="5929" y="27038"/>
                  <a:pt x="5487" y="27038"/>
                </a:cubicBezTo>
                <a:cubicBezTo>
                  <a:pt x="4925" y="27038"/>
                  <a:pt x="4367" y="27019"/>
                  <a:pt x="3822" y="26932"/>
                </a:cubicBezTo>
                <a:cubicBezTo>
                  <a:pt x="2108" y="26658"/>
                  <a:pt x="1548" y="25884"/>
                  <a:pt x="1405" y="24384"/>
                </a:cubicBezTo>
                <a:cubicBezTo>
                  <a:pt x="1262" y="23003"/>
                  <a:pt x="1370" y="21610"/>
                  <a:pt x="1227" y="20229"/>
                </a:cubicBezTo>
                <a:cubicBezTo>
                  <a:pt x="929" y="17395"/>
                  <a:pt x="1262" y="14538"/>
                  <a:pt x="1048" y="11704"/>
                </a:cubicBezTo>
                <a:cubicBezTo>
                  <a:pt x="893" y="9692"/>
                  <a:pt x="822" y="7680"/>
                  <a:pt x="893" y="5656"/>
                </a:cubicBezTo>
                <a:cubicBezTo>
                  <a:pt x="917" y="4727"/>
                  <a:pt x="1096" y="3846"/>
                  <a:pt x="1536" y="3001"/>
                </a:cubicBezTo>
                <a:cubicBezTo>
                  <a:pt x="1989" y="2132"/>
                  <a:pt x="2834" y="1762"/>
                  <a:pt x="3822" y="1536"/>
                </a:cubicBezTo>
                <a:cubicBezTo>
                  <a:pt x="5525" y="1131"/>
                  <a:pt x="7263" y="977"/>
                  <a:pt x="9013" y="846"/>
                </a:cubicBezTo>
                <a:cubicBezTo>
                  <a:pt x="10537" y="715"/>
                  <a:pt x="12061" y="679"/>
                  <a:pt x="13585" y="596"/>
                </a:cubicBezTo>
                <a:cubicBezTo>
                  <a:pt x="14395" y="548"/>
                  <a:pt x="15228" y="536"/>
                  <a:pt x="16038" y="488"/>
                </a:cubicBezTo>
                <a:cubicBezTo>
                  <a:pt x="16380" y="469"/>
                  <a:pt x="16725" y="462"/>
                  <a:pt x="17072" y="462"/>
                </a:cubicBezTo>
                <a:close/>
                <a:moveTo>
                  <a:pt x="16010" y="0"/>
                </a:moveTo>
                <a:cubicBezTo>
                  <a:pt x="14005" y="0"/>
                  <a:pt x="11992" y="10"/>
                  <a:pt x="9990" y="191"/>
                </a:cubicBezTo>
                <a:cubicBezTo>
                  <a:pt x="9037" y="274"/>
                  <a:pt x="8061" y="238"/>
                  <a:pt x="7108" y="286"/>
                </a:cubicBezTo>
                <a:cubicBezTo>
                  <a:pt x="5858" y="346"/>
                  <a:pt x="4608" y="655"/>
                  <a:pt x="3394" y="953"/>
                </a:cubicBezTo>
                <a:cubicBezTo>
                  <a:pt x="1453" y="1405"/>
                  <a:pt x="631" y="2393"/>
                  <a:pt x="405" y="3775"/>
                </a:cubicBezTo>
                <a:cubicBezTo>
                  <a:pt x="12" y="6192"/>
                  <a:pt x="0" y="8644"/>
                  <a:pt x="250" y="11085"/>
                </a:cubicBezTo>
                <a:cubicBezTo>
                  <a:pt x="441" y="12954"/>
                  <a:pt x="262" y="14824"/>
                  <a:pt x="322" y="16681"/>
                </a:cubicBezTo>
                <a:cubicBezTo>
                  <a:pt x="346" y="17752"/>
                  <a:pt x="239" y="18836"/>
                  <a:pt x="381" y="19884"/>
                </a:cubicBezTo>
                <a:cubicBezTo>
                  <a:pt x="631" y="21622"/>
                  <a:pt x="405" y="23384"/>
                  <a:pt x="786" y="25122"/>
                </a:cubicBezTo>
                <a:cubicBezTo>
                  <a:pt x="977" y="26039"/>
                  <a:pt x="2132" y="27313"/>
                  <a:pt x="3298" y="27420"/>
                </a:cubicBezTo>
                <a:cubicBezTo>
                  <a:pt x="5084" y="27593"/>
                  <a:pt x="6864" y="27688"/>
                  <a:pt x="8649" y="27688"/>
                </a:cubicBezTo>
                <a:cubicBezTo>
                  <a:pt x="9567" y="27688"/>
                  <a:pt x="10485" y="27663"/>
                  <a:pt x="11407" y="27611"/>
                </a:cubicBezTo>
                <a:cubicBezTo>
                  <a:pt x="11847" y="27586"/>
                  <a:pt x="12289" y="27576"/>
                  <a:pt x="12732" y="27576"/>
                </a:cubicBezTo>
                <a:cubicBezTo>
                  <a:pt x="13978" y="27576"/>
                  <a:pt x="15232" y="27657"/>
                  <a:pt x="16479" y="27718"/>
                </a:cubicBezTo>
                <a:cubicBezTo>
                  <a:pt x="17019" y="27744"/>
                  <a:pt x="17560" y="27753"/>
                  <a:pt x="18101" y="27753"/>
                </a:cubicBezTo>
                <a:cubicBezTo>
                  <a:pt x="19477" y="27753"/>
                  <a:pt x="20856" y="27693"/>
                  <a:pt x="22236" y="27693"/>
                </a:cubicBezTo>
                <a:cubicBezTo>
                  <a:pt x="22325" y="27693"/>
                  <a:pt x="22414" y="27694"/>
                  <a:pt x="22503" y="27694"/>
                </a:cubicBezTo>
                <a:cubicBezTo>
                  <a:pt x="23460" y="27699"/>
                  <a:pt x="24418" y="27713"/>
                  <a:pt x="25376" y="27713"/>
                </a:cubicBezTo>
                <a:cubicBezTo>
                  <a:pt x="26860" y="27713"/>
                  <a:pt x="28347" y="27679"/>
                  <a:pt x="29837" y="27528"/>
                </a:cubicBezTo>
                <a:cubicBezTo>
                  <a:pt x="31921" y="27313"/>
                  <a:pt x="32921" y="25920"/>
                  <a:pt x="33326" y="24539"/>
                </a:cubicBezTo>
                <a:cubicBezTo>
                  <a:pt x="33647" y="23456"/>
                  <a:pt x="33624" y="22348"/>
                  <a:pt x="33624" y="21241"/>
                </a:cubicBezTo>
                <a:cubicBezTo>
                  <a:pt x="33612" y="19538"/>
                  <a:pt x="33636" y="17836"/>
                  <a:pt x="33612" y="16133"/>
                </a:cubicBezTo>
                <a:cubicBezTo>
                  <a:pt x="33588" y="14752"/>
                  <a:pt x="33457" y="13359"/>
                  <a:pt x="33457" y="11978"/>
                </a:cubicBezTo>
                <a:cubicBezTo>
                  <a:pt x="33457" y="10371"/>
                  <a:pt x="33564" y="8763"/>
                  <a:pt x="33588" y="7156"/>
                </a:cubicBezTo>
                <a:cubicBezTo>
                  <a:pt x="33612" y="5799"/>
                  <a:pt x="33588" y="4441"/>
                  <a:pt x="33588" y="3084"/>
                </a:cubicBezTo>
                <a:cubicBezTo>
                  <a:pt x="33528" y="2596"/>
                  <a:pt x="33362" y="2120"/>
                  <a:pt x="33112" y="1727"/>
                </a:cubicBezTo>
                <a:cubicBezTo>
                  <a:pt x="32342" y="451"/>
                  <a:pt x="30983" y="15"/>
                  <a:pt x="29574" y="15"/>
                </a:cubicBezTo>
                <a:cubicBezTo>
                  <a:pt x="29392" y="15"/>
                  <a:pt x="29210" y="22"/>
                  <a:pt x="29028" y="36"/>
                </a:cubicBezTo>
                <a:cubicBezTo>
                  <a:pt x="28132" y="105"/>
                  <a:pt x="27242" y="139"/>
                  <a:pt x="26356" y="139"/>
                </a:cubicBezTo>
                <a:cubicBezTo>
                  <a:pt x="25864" y="139"/>
                  <a:pt x="25373" y="129"/>
                  <a:pt x="24884" y="107"/>
                </a:cubicBezTo>
                <a:cubicBezTo>
                  <a:pt x="22170" y="12"/>
                  <a:pt x="19443" y="12"/>
                  <a:pt x="16717" y="0"/>
                </a:cubicBezTo>
                <a:cubicBezTo>
                  <a:pt x="16481" y="0"/>
                  <a:pt x="16245" y="0"/>
                  <a:pt x="16010" y="0"/>
                </a:cubicBezTo>
                <a:close/>
              </a:path>
            </a:pathLst>
          </a:custGeom>
          <a:solidFill>
            <a:srgbClr val="222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Meeting</a:t>
            </a:r>
            <a:endParaRPr sz="1300"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923" name="Google Shape;923;p30"/>
          <p:cNvGrpSpPr/>
          <p:nvPr/>
        </p:nvGrpSpPr>
        <p:grpSpPr>
          <a:xfrm>
            <a:off x="3428317" y="3990148"/>
            <a:ext cx="284217" cy="236590"/>
            <a:chOff x="7668725" y="3510889"/>
            <a:chExt cx="522361" cy="483626"/>
          </a:xfrm>
        </p:grpSpPr>
        <p:sp>
          <p:nvSpPr>
            <p:cNvPr id="924" name="Google Shape;924;p30"/>
            <p:cNvSpPr/>
            <p:nvPr/>
          </p:nvSpPr>
          <p:spPr>
            <a:xfrm>
              <a:off x="7695043" y="3545301"/>
              <a:ext cx="470403" cy="424708"/>
            </a:xfrm>
            <a:custGeom>
              <a:avLst/>
              <a:gdLst/>
              <a:ahLst/>
              <a:cxnLst/>
              <a:rect l="l" t="t" r="r" b="b"/>
              <a:pathLst>
                <a:path w="8311" h="7504" extrusionOk="0">
                  <a:moveTo>
                    <a:pt x="7377" y="0"/>
                  </a:moveTo>
                  <a:cubicBezTo>
                    <a:pt x="7292" y="0"/>
                    <a:pt x="7207" y="35"/>
                    <a:pt x="7132" y="129"/>
                  </a:cubicBezTo>
                  <a:cubicBezTo>
                    <a:pt x="6168" y="1332"/>
                    <a:pt x="5025" y="2355"/>
                    <a:pt x="3965" y="3451"/>
                  </a:cubicBezTo>
                  <a:cubicBezTo>
                    <a:pt x="3501" y="3915"/>
                    <a:pt x="2870" y="4320"/>
                    <a:pt x="2798" y="5249"/>
                  </a:cubicBezTo>
                  <a:cubicBezTo>
                    <a:pt x="2808" y="5239"/>
                    <a:pt x="2813" y="5235"/>
                    <a:pt x="2814" y="5235"/>
                  </a:cubicBezTo>
                  <a:lnTo>
                    <a:pt x="2814" y="5235"/>
                  </a:lnTo>
                  <a:cubicBezTo>
                    <a:pt x="2818" y="5235"/>
                    <a:pt x="2775" y="5285"/>
                    <a:pt x="2745" y="5285"/>
                  </a:cubicBezTo>
                  <a:cubicBezTo>
                    <a:pt x="2743" y="5285"/>
                    <a:pt x="2741" y="5285"/>
                    <a:pt x="2739" y="5284"/>
                  </a:cubicBezTo>
                  <a:cubicBezTo>
                    <a:pt x="2572" y="5237"/>
                    <a:pt x="2310" y="5213"/>
                    <a:pt x="2262" y="5011"/>
                  </a:cubicBezTo>
                  <a:cubicBezTo>
                    <a:pt x="2143" y="4475"/>
                    <a:pt x="1667" y="4141"/>
                    <a:pt x="1500" y="3629"/>
                  </a:cubicBezTo>
                  <a:cubicBezTo>
                    <a:pt x="1474" y="3550"/>
                    <a:pt x="1309" y="3378"/>
                    <a:pt x="1168" y="3378"/>
                  </a:cubicBezTo>
                  <a:cubicBezTo>
                    <a:pt x="1119" y="3378"/>
                    <a:pt x="1073" y="3399"/>
                    <a:pt x="1036" y="3451"/>
                  </a:cubicBezTo>
                  <a:cubicBezTo>
                    <a:pt x="858" y="3689"/>
                    <a:pt x="643" y="3772"/>
                    <a:pt x="417" y="3868"/>
                  </a:cubicBezTo>
                  <a:cubicBezTo>
                    <a:pt x="48" y="4010"/>
                    <a:pt x="0" y="4272"/>
                    <a:pt x="191" y="4522"/>
                  </a:cubicBezTo>
                  <a:cubicBezTo>
                    <a:pt x="881" y="5439"/>
                    <a:pt x="1500" y="6392"/>
                    <a:pt x="2060" y="7404"/>
                  </a:cubicBezTo>
                  <a:cubicBezTo>
                    <a:pt x="2099" y="7476"/>
                    <a:pt x="2138" y="7504"/>
                    <a:pt x="2176" y="7504"/>
                  </a:cubicBezTo>
                  <a:cubicBezTo>
                    <a:pt x="2221" y="7504"/>
                    <a:pt x="2265" y="7467"/>
                    <a:pt x="2310" y="7416"/>
                  </a:cubicBezTo>
                  <a:cubicBezTo>
                    <a:pt x="2917" y="6725"/>
                    <a:pt x="3417" y="5951"/>
                    <a:pt x="4036" y="5261"/>
                  </a:cubicBezTo>
                  <a:cubicBezTo>
                    <a:pt x="4620" y="4618"/>
                    <a:pt x="5203" y="3951"/>
                    <a:pt x="5799" y="3296"/>
                  </a:cubicBezTo>
                  <a:cubicBezTo>
                    <a:pt x="6501" y="2510"/>
                    <a:pt x="7287" y="1796"/>
                    <a:pt x="8013" y="1034"/>
                  </a:cubicBezTo>
                  <a:cubicBezTo>
                    <a:pt x="8311" y="712"/>
                    <a:pt x="8037" y="379"/>
                    <a:pt x="7846" y="236"/>
                  </a:cubicBezTo>
                  <a:cubicBezTo>
                    <a:pt x="7749" y="163"/>
                    <a:pt x="7562" y="0"/>
                    <a:pt x="7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0"/>
            <p:cNvSpPr/>
            <p:nvPr/>
          </p:nvSpPr>
          <p:spPr>
            <a:xfrm>
              <a:off x="7668725" y="3510889"/>
              <a:ext cx="522361" cy="483626"/>
            </a:xfrm>
            <a:custGeom>
              <a:avLst/>
              <a:gdLst/>
              <a:ahLst/>
              <a:cxnLst/>
              <a:rect l="l" t="t" r="r" b="b"/>
              <a:pathLst>
                <a:path w="9229" h="8545" extrusionOk="0">
                  <a:moveTo>
                    <a:pt x="7842" y="608"/>
                  </a:moveTo>
                  <a:cubicBezTo>
                    <a:pt x="8027" y="608"/>
                    <a:pt x="8214" y="771"/>
                    <a:pt x="8311" y="844"/>
                  </a:cubicBezTo>
                  <a:cubicBezTo>
                    <a:pt x="8502" y="987"/>
                    <a:pt x="8776" y="1320"/>
                    <a:pt x="8478" y="1642"/>
                  </a:cubicBezTo>
                  <a:cubicBezTo>
                    <a:pt x="7752" y="2404"/>
                    <a:pt x="6966" y="3118"/>
                    <a:pt x="6264" y="3904"/>
                  </a:cubicBezTo>
                  <a:cubicBezTo>
                    <a:pt x="5668" y="4559"/>
                    <a:pt x="5085" y="5226"/>
                    <a:pt x="4501" y="5869"/>
                  </a:cubicBezTo>
                  <a:cubicBezTo>
                    <a:pt x="3882" y="6559"/>
                    <a:pt x="3382" y="7333"/>
                    <a:pt x="2775" y="8024"/>
                  </a:cubicBezTo>
                  <a:cubicBezTo>
                    <a:pt x="2730" y="8075"/>
                    <a:pt x="2686" y="8112"/>
                    <a:pt x="2641" y="8112"/>
                  </a:cubicBezTo>
                  <a:cubicBezTo>
                    <a:pt x="2603" y="8112"/>
                    <a:pt x="2564" y="8084"/>
                    <a:pt x="2525" y="8012"/>
                  </a:cubicBezTo>
                  <a:cubicBezTo>
                    <a:pt x="1965" y="7000"/>
                    <a:pt x="1346" y="6047"/>
                    <a:pt x="656" y="5130"/>
                  </a:cubicBezTo>
                  <a:cubicBezTo>
                    <a:pt x="465" y="4880"/>
                    <a:pt x="513" y="4618"/>
                    <a:pt x="882" y="4476"/>
                  </a:cubicBezTo>
                  <a:cubicBezTo>
                    <a:pt x="1108" y="4380"/>
                    <a:pt x="1323" y="4297"/>
                    <a:pt x="1501" y="4059"/>
                  </a:cubicBezTo>
                  <a:cubicBezTo>
                    <a:pt x="1538" y="4007"/>
                    <a:pt x="1584" y="3986"/>
                    <a:pt x="1633" y="3986"/>
                  </a:cubicBezTo>
                  <a:cubicBezTo>
                    <a:pt x="1774" y="3986"/>
                    <a:pt x="1939" y="4158"/>
                    <a:pt x="1965" y="4237"/>
                  </a:cubicBezTo>
                  <a:cubicBezTo>
                    <a:pt x="2132" y="4749"/>
                    <a:pt x="2608" y="5083"/>
                    <a:pt x="2727" y="5619"/>
                  </a:cubicBezTo>
                  <a:cubicBezTo>
                    <a:pt x="2775" y="5821"/>
                    <a:pt x="3037" y="5845"/>
                    <a:pt x="3204" y="5892"/>
                  </a:cubicBezTo>
                  <a:cubicBezTo>
                    <a:pt x="3206" y="5893"/>
                    <a:pt x="3208" y="5893"/>
                    <a:pt x="3210" y="5893"/>
                  </a:cubicBezTo>
                  <a:cubicBezTo>
                    <a:pt x="3240" y="5893"/>
                    <a:pt x="3283" y="5843"/>
                    <a:pt x="3279" y="5843"/>
                  </a:cubicBezTo>
                  <a:lnTo>
                    <a:pt x="3279" y="5843"/>
                  </a:lnTo>
                  <a:cubicBezTo>
                    <a:pt x="3278" y="5843"/>
                    <a:pt x="3273" y="5847"/>
                    <a:pt x="3263" y="5857"/>
                  </a:cubicBezTo>
                  <a:cubicBezTo>
                    <a:pt x="3335" y="4928"/>
                    <a:pt x="3966" y="4523"/>
                    <a:pt x="4430" y="4059"/>
                  </a:cubicBezTo>
                  <a:cubicBezTo>
                    <a:pt x="5490" y="2963"/>
                    <a:pt x="6633" y="1940"/>
                    <a:pt x="7597" y="737"/>
                  </a:cubicBezTo>
                  <a:cubicBezTo>
                    <a:pt x="7672" y="643"/>
                    <a:pt x="7757" y="608"/>
                    <a:pt x="7842" y="608"/>
                  </a:cubicBezTo>
                  <a:close/>
                  <a:moveTo>
                    <a:pt x="7919" y="0"/>
                  </a:moveTo>
                  <a:cubicBezTo>
                    <a:pt x="7795" y="0"/>
                    <a:pt x="7655" y="65"/>
                    <a:pt x="7490" y="237"/>
                  </a:cubicBezTo>
                  <a:cubicBezTo>
                    <a:pt x="6192" y="1582"/>
                    <a:pt x="4882" y="2916"/>
                    <a:pt x="3620" y="4285"/>
                  </a:cubicBezTo>
                  <a:cubicBezTo>
                    <a:pt x="3375" y="4551"/>
                    <a:pt x="3204" y="4801"/>
                    <a:pt x="3011" y="4801"/>
                  </a:cubicBezTo>
                  <a:cubicBezTo>
                    <a:pt x="2866" y="4801"/>
                    <a:pt x="2710" y="4662"/>
                    <a:pt x="2501" y="4285"/>
                  </a:cubicBezTo>
                  <a:cubicBezTo>
                    <a:pt x="2194" y="3735"/>
                    <a:pt x="2024" y="3497"/>
                    <a:pt x="1798" y="3497"/>
                  </a:cubicBezTo>
                  <a:cubicBezTo>
                    <a:pt x="1604" y="3497"/>
                    <a:pt x="1367" y="3673"/>
                    <a:pt x="965" y="3975"/>
                  </a:cubicBezTo>
                  <a:cubicBezTo>
                    <a:pt x="144" y="4583"/>
                    <a:pt x="1" y="5011"/>
                    <a:pt x="394" y="5619"/>
                  </a:cubicBezTo>
                  <a:cubicBezTo>
                    <a:pt x="942" y="6464"/>
                    <a:pt x="1501" y="7297"/>
                    <a:pt x="2013" y="8166"/>
                  </a:cubicBezTo>
                  <a:cubicBezTo>
                    <a:pt x="2174" y="8434"/>
                    <a:pt x="2343" y="8544"/>
                    <a:pt x="2513" y="8544"/>
                  </a:cubicBezTo>
                  <a:cubicBezTo>
                    <a:pt x="2683" y="8544"/>
                    <a:pt x="2852" y="8434"/>
                    <a:pt x="3013" y="8262"/>
                  </a:cubicBezTo>
                  <a:cubicBezTo>
                    <a:pt x="3656" y="7571"/>
                    <a:pt x="4228" y="6833"/>
                    <a:pt x="4871" y="6142"/>
                  </a:cubicBezTo>
                  <a:cubicBezTo>
                    <a:pt x="5621" y="5333"/>
                    <a:pt x="6418" y="4547"/>
                    <a:pt x="7192" y="3749"/>
                  </a:cubicBezTo>
                  <a:cubicBezTo>
                    <a:pt x="7811" y="3094"/>
                    <a:pt x="8442" y="2428"/>
                    <a:pt x="9050" y="1761"/>
                  </a:cubicBezTo>
                  <a:cubicBezTo>
                    <a:pt x="9204" y="1594"/>
                    <a:pt x="9228" y="1380"/>
                    <a:pt x="9204" y="1166"/>
                  </a:cubicBezTo>
                  <a:cubicBezTo>
                    <a:pt x="9204" y="1162"/>
                    <a:pt x="9181" y="1160"/>
                    <a:pt x="9141" y="1160"/>
                  </a:cubicBezTo>
                  <a:cubicBezTo>
                    <a:pt x="9062" y="1160"/>
                    <a:pt x="8919" y="1166"/>
                    <a:pt x="8776" y="1166"/>
                  </a:cubicBezTo>
                  <a:cubicBezTo>
                    <a:pt x="9157" y="904"/>
                    <a:pt x="8954" y="689"/>
                    <a:pt x="8752" y="594"/>
                  </a:cubicBezTo>
                  <a:cubicBezTo>
                    <a:pt x="8466" y="464"/>
                    <a:pt x="8250" y="0"/>
                    <a:pt x="7919" y="0"/>
                  </a:cubicBezTo>
                  <a:close/>
                </a:path>
              </a:pathLst>
            </a:custGeom>
            <a:solidFill>
              <a:srgbClr val="222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0"/>
          <p:cNvGrpSpPr/>
          <p:nvPr/>
        </p:nvGrpSpPr>
        <p:grpSpPr>
          <a:xfrm>
            <a:off x="3456990" y="1835062"/>
            <a:ext cx="235775" cy="217873"/>
            <a:chOff x="7715928" y="1850399"/>
            <a:chExt cx="433330" cy="445366"/>
          </a:xfrm>
        </p:grpSpPr>
        <p:sp>
          <p:nvSpPr>
            <p:cNvPr id="927" name="Google Shape;927;p30"/>
            <p:cNvSpPr/>
            <p:nvPr/>
          </p:nvSpPr>
          <p:spPr>
            <a:xfrm>
              <a:off x="7715928" y="1850399"/>
              <a:ext cx="433330" cy="445366"/>
            </a:xfrm>
            <a:custGeom>
              <a:avLst/>
              <a:gdLst/>
              <a:ahLst/>
              <a:cxnLst/>
              <a:rect l="l" t="t" r="r" b="b"/>
              <a:pathLst>
                <a:path w="7656" h="7869" extrusionOk="0">
                  <a:moveTo>
                    <a:pt x="6059" y="1"/>
                  </a:moveTo>
                  <a:cubicBezTo>
                    <a:pt x="5924" y="1"/>
                    <a:pt x="5792" y="84"/>
                    <a:pt x="5680" y="190"/>
                  </a:cubicBezTo>
                  <a:cubicBezTo>
                    <a:pt x="5084" y="762"/>
                    <a:pt x="4489" y="1321"/>
                    <a:pt x="4001" y="2000"/>
                  </a:cubicBezTo>
                  <a:cubicBezTo>
                    <a:pt x="3860" y="2203"/>
                    <a:pt x="3709" y="2299"/>
                    <a:pt x="3559" y="2299"/>
                  </a:cubicBezTo>
                  <a:cubicBezTo>
                    <a:pt x="3390" y="2299"/>
                    <a:pt x="3223" y="2179"/>
                    <a:pt x="3072" y="1952"/>
                  </a:cubicBezTo>
                  <a:cubicBezTo>
                    <a:pt x="2822" y="1595"/>
                    <a:pt x="2572" y="1250"/>
                    <a:pt x="2334" y="893"/>
                  </a:cubicBezTo>
                  <a:cubicBezTo>
                    <a:pt x="2115" y="571"/>
                    <a:pt x="1855" y="402"/>
                    <a:pt x="1610" y="402"/>
                  </a:cubicBezTo>
                  <a:cubicBezTo>
                    <a:pt x="1456" y="402"/>
                    <a:pt x="1308" y="469"/>
                    <a:pt x="1179" y="607"/>
                  </a:cubicBezTo>
                  <a:cubicBezTo>
                    <a:pt x="965" y="845"/>
                    <a:pt x="727" y="1071"/>
                    <a:pt x="572" y="1333"/>
                  </a:cubicBezTo>
                  <a:cubicBezTo>
                    <a:pt x="322" y="1726"/>
                    <a:pt x="0" y="2107"/>
                    <a:pt x="619" y="2548"/>
                  </a:cubicBezTo>
                  <a:cubicBezTo>
                    <a:pt x="1096" y="2893"/>
                    <a:pt x="1441" y="3429"/>
                    <a:pt x="1893" y="3834"/>
                  </a:cubicBezTo>
                  <a:cubicBezTo>
                    <a:pt x="2060" y="3977"/>
                    <a:pt x="2048" y="3953"/>
                    <a:pt x="1917" y="4119"/>
                  </a:cubicBezTo>
                  <a:cubicBezTo>
                    <a:pt x="1417" y="4679"/>
                    <a:pt x="953" y="5262"/>
                    <a:pt x="524" y="5870"/>
                  </a:cubicBezTo>
                  <a:cubicBezTo>
                    <a:pt x="358" y="6108"/>
                    <a:pt x="72" y="6286"/>
                    <a:pt x="96" y="6644"/>
                  </a:cubicBezTo>
                  <a:cubicBezTo>
                    <a:pt x="0" y="6953"/>
                    <a:pt x="250" y="7072"/>
                    <a:pt x="441" y="7227"/>
                  </a:cubicBezTo>
                  <a:cubicBezTo>
                    <a:pt x="927" y="7649"/>
                    <a:pt x="1180" y="7869"/>
                    <a:pt x="1406" y="7869"/>
                  </a:cubicBezTo>
                  <a:cubicBezTo>
                    <a:pt x="1640" y="7869"/>
                    <a:pt x="1845" y="7634"/>
                    <a:pt x="2251" y="7144"/>
                  </a:cubicBezTo>
                  <a:cubicBezTo>
                    <a:pt x="2703" y="6596"/>
                    <a:pt x="3429" y="6298"/>
                    <a:pt x="3703" y="5572"/>
                  </a:cubicBezTo>
                  <a:cubicBezTo>
                    <a:pt x="3728" y="5511"/>
                    <a:pt x="3764" y="5478"/>
                    <a:pt x="3806" y="5478"/>
                  </a:cubicBezTo>
                  <a:cubicBezTo>
                    <a:pt x="3845" y="5478"/>
                    <a:pt x="3889" y="5508"/>
                    <a:pt x="3929" y="5572"/>
                  </a:cubicBezTo>
                  <a:cubicBezTo>
                    <a:pt x="4465" y="6346"/>
                    <a:pt x="5215" y="6894"/>
                    <a:pt x="5906" y="7513"/>
                  </a:cubicBezTo>
                  <a:cubicBezTo>
                    <a:pt x="5968" y="7575"/>
                    <a:pt x="6092" y="7668"/>
                    <a:pt x="6193" y="7668"/>
                  </a:cubicBezTo>
                  <a:cubicBezTo>
                    <a:pt x="6247" y="7668"/>
                    <a:pt x="6294" y="7642"/>
                    <a:pt x="6323" y="7572"/>
                  </a:cubicBezTo>
                  <a:cubicBezTo>
                    <a:pt x="6442" y="7286"/>
                    <a:pt x="6692" y="7203"/>
                    <a:pt x="6906" y="7048"/>
                  </a:cubicBezTo>
                  <a:cubicBezTo>
                    <a:pt x="7597" y="6536"/>
                    <a:pt x="7656" y="6048"/>
                    <a:pt x="7037" y="5465"/>
                  </a:cubicBezTo>
                  <a:cubicBezTo>
                    <a:pt x="6537" y="4989"/>
                    <a:pt x="6001" y="4560"/>
                    <a:pt x="5477" y="4119"/>
                  </a:cubicBezTo>
                  <a:cubicBezTo>
                    <a:pt x="5180" y="3881"/>
                    <a:pt x="5227" y="3560"/>
                    <a:pt x="5501" y="3476"/>
                  </a:cubicBezTo>
                  <a:cubicBezTo>
                    <a:pt x="5763" y="3393"/>
                    <a:pt x="5834" y="3226"/>
                    <a:pt x="5870" y="3060"/>
                  </a:cubicBezTo>
                  <a:cubicBezTo>
                    <a:pt x="5918" y="2810"/>
                    <a:pt x="6120" y="2584"/>
                    <a:pt x="6239" y="2536"/>
                  </a:cubicBezTo>
                  <a:cubicBezTo>
                    <a:pt x="6692" y="2357"/>
                    <a:pt x="6775" y="1893"/>
                    <a:pt x="7073" y="1607"/>
                  </a:cubicBezTo>
                  <a:cubicBezTo>
                    <a:pt x="7406" y="1274"/>
                    <a:pt x="7156" y="917"/>
                    <a:pt x="6882" y="738"/>
                  </a:cubicBezTo>
                  <a:cubicBezTo>
                    <a:pt x="6680" y="595"/>
                    <a:pt x="6525" y="440"/>
                    <a:pt x="6418" y="250"/>
                  </a:cubicBezTo>
                  <a:cubicBezTo>
                    <a:pt x="6305" y="69"/>
                    <a:pt x="6181" y="1"/>
                    <a:pt x="60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0"/>
            <p:cNvSpPr/>
            <p:nvPr/>
          </p:nvSpPr>
          <p:spPr>
            <a:xfrm>
              <a:off x="7715928" y="1850399"/>
              <a:ext cx="433330" cy="445366"/>
            </a:xfrm>
            <a:custGeom>
              <a:avLst/>
              <a:gdLst/>
              <a:ahLst/>
              <a:cxnLst/>
              <a:rect l="l" t="t" r="r" b="b"/>
              <a:pathLst>
                <a:path w="7656" h="7869" extrusionOk="0">
                  <a:moveTo>
                    <a:pt x="5942" y="524"/>
                  </a:moveTo>
                  <a:cubicBezTo>
                    <a:pt x="6204" y="774"/>
                    <a:pt x="6513" y="988"/>
                    <a:pt x="6715" y="1286"/>
                  </a:cubicBezTo>
                  <a:cubicBezTo>
                    <a:pt x="6811" y="1417"/>
                    <a:pt x="6608" y="1619"/>
                    <a:pt x="6454" y="1786"/>
                  </a:cubicBezTo>
                  <a:cubicBezTo>
                    <a:pt x="5894" y="2405"/>
                    <a:pt x="5370" y="3072"/>
                    <a:pt x="4858" y="3738"/>
                  </a:cubicBezTo>
                  <a:cubicBezTo>
                    <a:pt x="4787" y="3846"/>
                    <a:pt x="4918" y="4060"/>
                    <a:pt x="5061" y="4191"/>
                  </a:cubicBezTo>
                  <a:cubicBezTo>
                    <a:pt x="5692" y="4750"/>
                    <a:pt x="6287" y="5334"/>
                    <a:pt x="6930" y="5882"/>
                  </a:cubicBezTo>
                  <a:cubicBezTo>
                    <a:pt x="7120" y="6036"/>
                    <a:pt x="7073" y="6108"/>
                    <a:pt x="6930" y="6203"/>
                  </a:cubicBezTo>
                  <a:cubicBezTo>
                    <a:pt x="6596" y="6393"/>
                    <a:pt x="6549" y="6917"/>
                    <a:pt x="6049" y="6929"/>
                  </a:cubicBezTo>
                  <a:cubicBezTo>
                    <a:pt x="5763" y="6834"/>
                    <a:pt x="5501" y="6822"/>
                    <a:pt x="5322" y="6429"/>
                  </a:cubicBezTo>
                  <a:cubicBezTo>
                    <a:pt x="5037" y="5786"/>
                    <a:pt x="4394" y="5417"/>
                    <a:pt x="3822" y="5036"/>
                  </a:cubicBezTo>
                  <a:cubicBezTo>
                    <a:pt x="3796" y="5018"/>
                    <a:pt x="3767" y="5010"/>
                    <a:pt x="3738" y="5010"/>
                  </a:cubicBezTo>
                  <a:cubicBezTo>
                    <a:pt x="3639" y="5010"/>
                    <a:pt x="3535" y="5105"/>
                    <a:pt x="3489" y="5179"/>
                  </a:cubicBezTo>
                  <a:cubicBezTo>
                    <a:pt x="2965" y="5965"/>
                    <a:pt x="2108" y="6465"/>
                    <a:pt x="1715" y="7346"/>
                  </a:cubicBezTo>
                  <a:cubicBezTo>
                    <a:pt x="1676" y="7431"/>
                    <a:pt x="1623" y="7501"/>
                    <a:pt x="1548" y="7501"/>
                  </a:cubicBezTo>
                  <a:cubicBezTo>
                    <a:pt x="1507" y="7501"/>
                    <a:pt x="1460" y="7480"/>
                    <a:pt x="1405" y="7429"/>
                  </a:cubicBezTo>
                  <a:cubicBezTo>
                    <a:pt x="1143" y="7167"/>
                    <a:pt x="858" y="6929"/>
                    <a:pt x="619" y="6655"/>
                  </a:cubicBezTo>
                  <a:cubicBezTo>
                    <a:pt x="405" y="6405"/>
                    <a:pt x="679" y="6143"/>
                    <a:pt x="798" y="6072"/>
                  </a:cubicBezTo>
                  <a:cubicBezTo>
                    <a:pt x="1227" y="5810"/>
                    <a:pt x="1239" y="5227"/>
                    <a:pt x="1643" y="5000"/>
                  </a:cubicBezTo>
                  <a:cubicBezTo>
                    <a:pt x="1941" y="4822"/>
                    <a:pt x="1965" y="4465"/>
                    <a:pt x="2239" y="4298"/>
                  </a:cubicBezTo>
                  <a:cubicBezTo>
                    <a:pt x="2596" y="4072"/>
                    <a:pt x="2501" y="3703"/>
                    <a:pt x="2286" y="3524"/>
                  </a:cubicBezTo>
                  <a:cubicBezTo>
                    <a:pt x="1786" y="3119"/>
                    <a:pt x="1536" y="2441"/>
                    <a:pt x="834" y="2238"/>
                  </a:cubicBezTo>
                  <a:cubicBezTo>
                    <a:pt x="667" y="2179"/>
                    <a:pt x="512" y="1786"/>
                    <a:pt x="822" y="1571"/>
                  </a:cubicBezTo>
                  <a:cubicBezTo>
                    <a:pt x="989" y="1452"/>
                    <a:pt x="1167" y="1345"/>
                    <a:pt x="1251" y="1143"/>
                  </a:cubicBezTo>
                  <a:cubicBezTo>
                    <a:pt x="1319" y="995"/>
                    <a:pt x="1397" y="772"/>
                    <a:pt x="1539" y="772"/>
                  </a:cubicBezTo>
                  <a:cubicBezTo>
                    <a:pt x="1546" y="772"/>
                    <a:pt x="1553" y="773"/>
                    <a:pt x="1560" y="774"/>
                  </a:cubicBezTo>
                  <a:cubicBezTo>
                    <a:pt x="1703" y="809"/>
                    <a:pt x="1834" y="1024"/>
                    <a:pt x="1917" y="1179"/>
                  </a:cubicBezTo>
                  <a:cubicBezTo>
                    <a:pt x="2274" y="1893"/>
                    <a:pt x="2894" y="2345"/>
                    <a:pt x="3465" y="2845"/>
                  </a:cubicBezTo>
                  <a:cubicBezTo>
                    <a:pt x="3509" y="2885"/>
                    <a:pt x="3553" y="2901"/>
                    <a:pt x="3597" y="2901"/>
                  </a:cubicBezTo>
                  <a:cubicBezTo>
                    <a:pt x="3779" y="2901"/>
                    <a:pt x="3952" y="2615"/>
                    <a:pt x="4048" y="2500"/>
                  </a:cubicBezTo>
                  <a:cubicBezTo>
                    <a:pt x="4596" y="1786"/>
                    <a:pt x="5275" y="1226"/>
                    <a:pt x="5882" y="583"/>
                  </a:cubicBezTo>
                  <a:cubicBezTo>
                    <a:pt x="5906" y="571"/>
                    <a:pt x="5918" y="548"/>
                    <a:pt x="5942" y="524"/>
                  </a:cubicBezTo>
                  <a:close/>
                  <a:moveTo>
                    <a:pt x="6059" y="1"/>
                  </a:moveTo>
                  <a:cubicBezTo>
                    <a:pt x="5924" y="1"/>
                    <a:pt x="5792" y="84"/>
                    <a:pt x="5680" y="190"/>
                  </a:cubicBezTo>
                  <a:cubicBezTo>
                    <a:pt x="5084" y="762"/>
                    <a:pt x="4489" y="1321"/>
                    <a:pt x="4001" y="2000"/>
                  </a:cubicBezTo>
                  <a:cubicBezTo>
                    <a:pt x="3860" y="2203"/>
                    <a:pt x="3709" y="2299"/>
                    <a:pt x="3559" y="2299"/>
                  </a:cubicBezTo>
                  <a:cubicBezTo>
                    <a:pt x="3390" y="2299"/>
                    <a:pt x="3223" y="2179"/>
                    <a:pt x="3072" y="1952"/>
                  </a:cubicBezTo>
                  <a:cubicBezTo>
                    <a:pt x="2822" y="1595"/>
                    <a:pt x="2572" y="1250"/>
                    <a:pt x="2334" y="893"/>
                  </a:cubicBezTo>
                  <a:cubicBezTo>
                    <a:pt x="2115" y="571"/>
                    <a:pt x="1855" y="402"/>
                    <a:pt x="1610" y="402"/>
                  </a:cubicBezTo>
                  <a:cubicBezTo>
                    <a:pt x="1456" y="402"/>
                    <a:pt x="1308" y="469"/>
                    <a:pt x="1179" y="607"/>
                  </a:cubicBezTo>
                  <a:cubicBezTo>
                    <a:pt x="965" y="845"/>
                    <a:pt x="727" y="1071"/>
                    <a:pt x="572" y="1333"/>
                  </a:cubicBezTo>
                  <a:cubicBezTo>
                    <a:pt x="322" y="1726"/>
                    <a:pt x="0" y="2107"/>
                    <a:pt x="619" y="2548"/>
                  </a:cubicBezTo>
                  <a:cubicBezTo>
                    <a:pt x="1096" y="2893"/>
                    <a:pt x="1441" y="3429"/>
                    <a:pt x="1893" y="3834"/>
                  </a:cubicBezTo>
                  <a:cubicBezTo>
                    <a:pt x="2060" y="3977"/>
                    <a:pt x="2048" y="3953"/>
                    <a:pt x="1917" y="4119"/>
                  </a:cubicBezTo>
                  <a:cubicBezTo>
                    <a:pt x="1417" y="4679"/>
                    <a:pt x="953" y="5262"/>
                    <a:pt x="524" y="5870"/>
                  </a:cubicBezTo>
                  <a:cubicBezTo>
                    <a:pt x="358" y="6108"/>
                    <a:pt x="72" y="6286"/>
                    <a:pt x="96" y="6644"/>
                  </a:cubicBezTo>
                  <a:cubicBezTo>
                    <a:pt x="0" y="6953"/>
                    <a:pt x="250" y="7072"/>
                    <a:pt x="441" y="7227"/>
                  </a:cubicBezTo>
                  <a:cubicBezTo>
                    <a:pt x="927" y="7649"/>
                    <a:pt x="1180" y="7869"/>
                    <a:pt x="1406" y="7869"/>
                  </a:cubicBezTo>
                  <a:cubicBezTo>
                    <a:pt x="1640" y="7869"/>
                    <a:pt x="1845" y="7634"/>
                    <a:pt x="2251" y="7144"/>
                  </a:cubicBezTo>
                  <a:cubicBezTo>
                    <a:pt x="2703" y="6596"/>
                    <a:pt x="3429" y="6298"/>
                    <a:pt x="3703" y="5572"/>
                  </a:cubicBezTo>
                  <a:cubicBezTo>
                    <a:pt x="3728" y="5511"/>
                    <a:pt x="3764" y="5478"/>
                    <a:pt x="3806" y="5478"/>
                  </a:cubicBezTo>
                  <a:cubicBezTo>
                    <a:pt x="3845" y="5478"/>
                    <a:pt x="3889" y="5508"/>
                    <a:pt x="3929" y="5572"/>
                  </a:cubicBezTo>
                  <a:cubicBezTo>
                    <a:pt x="4465" y="6346"/>
                    <a:pt x="5215" y="6894"/>
                    <a:pt x="5906" y="7513"/>
                  </a:cubicBezTo>
                  <a:cubicBezTo>
                    <a:pt x="5968" y="7575"/>
                    <a:pt x="6092" y="7668"/>
                    <a:pt x="6193" y="7668"/>
                  </a:cubicBezTo>
                  <a:cubicBezTo>
                    <a:pt x="6247" y="7668"/>
                    <a:pt x="6294" y="7642"/>
                    <a:pt x="6323" y="7572"/>
                  </a:cubicBezTo>
                  <a:cubicBezTo>
                    <a:pt x="6442" y="7286"/>
                    <a:pt x="6692" y="7203"/>
                    <a:pt x="6906" y="7048"/>
                  </a:cubicBezTo>
                  <a:cubicBezTo>
                    <a:pt x="7597" y="6536"/>
                    <a:pt x="7656" y="6048"/>
                    <a:pt x="7037" y="5465"/>
                  </a:cubicBezTo>
                  <a:cubicBezTo>
                    <a:pt x="6537" y="4989"/>
                    <a:pt x="6001" y="4560"/>
                    <a:pt x="5477" y="4119"/>
                  </a:cubicBezTo>
                  <a:cubicBezTo>
                    <a:pt x="5180" y="3881"/>
                    <a:pt x="5227" y="3560"/>
                    <a:pt x="5501" y="3476"/>
                  </a:cubicBezTo>
                  <a:cubicBezTo>
                    <a:pt x="5763" y="3393"/>
                    <a:pt x="5834" y="3226"/>
                    <a:pt x="5870" y="3060"/>
                  </a:cubicBezTo>
                  <a:cubicBezTo>
                    <a:pt x="5918" y="2810"/>
                    <a:pt x="6120" y="2584"/>
                    <a:pt x="6239" y="2536"/>
                  </a:cubicBezTo>
                  <a:cubicBezTo>
                    <a:pt x="6692" y="2357"/>
                    <a:pt x="6775" y="1893"/>
                    <a:pt x="7073" y="1607"/>
                  </a:cubicBezTo>
                  <a:cubicBezTo>
                    <a:pt x="7406" y="1274"/>
                    <a:pt x="7156" y="917"/>
                    <a:pt x="6882" y="738"/>
                  </a:cubicBezTo>
                  <a:cubicBezTo>
                    <a:pt x="6680" y="595"/>
                    <a:pt x="6525" y="440"/>
                    <a:pt x="6418" y="250"/>
                  </a:cubicBezTo>
                  <a:cubicBezTo>
                    <a:pt x="6305" y="69"/>
                    <a:pt x="6181" y="1"/>
                    <a:pt x="6059" y="1"/>
                  </a:cubicBezTo>
                  <a:close/>
                </a:path>
              </a:pathLst>
            </a:custGeom>
            <a:solidFill>
              <a:srgbClr val="222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30"/>
          <p:cNvGrpSpPr/>
          <p:nvPr/>
        </p:nvGrpSpPr>
        <p:grpSpPr>
          <a:xfrm>
            <a:off x="6441420" y="2583724"/>
            <a:ext cx="235775" cy="217873"/>
            <a:chOff x="7715928" y="1850399"/>
            <a:chExt cx="433330" cy="445366"/>
          </a:xfrm>
        </p:grpSpPr>
        <p:sp>
          <p:nvSpPr>
            <p:cNvPr id="930" name="Google Shape;930;p30"/>
            <p:cNvSpPr/>
            <p:nvPr/>
          </p:nvSpPr>
          <p:spPr>
            <a:xfrm>
              <a:off x="7715928" y="1850399"/>
              <a:ext cx="433330" cy="445366"/>
            </a:xfrm>
            <a:custGeom>
              <a:avLst/>
              <a:gdLst/>
              <a:ahLst/>
              <a:cxnLst/>
              <a:rect l="l" t="t" r="r" b="b"/>
              <a:pathLst>
                <a:path w="7656" h="7869" extrusionOk="0">
                  <a:moveTo>
                    <a:pt x="6059" y="1"/>
                  </a:moveTo>
                  <a:cubicBezTo>
                    <a:pt x="5924" y="1"/>
                    <a:pt x="5792" y="84"/>
                    <a:pt x="5680" y="190"/>
                  </a:cubicBezTo>
                  <a:cubicBezTo>
                    <a:pt x="5084" y="762"/>
                    <a:pt x="4489" y="1321"/>
                    <a:pt x="4001" y="2000"/>
                  </a:cubicBezTo>
                  <a:cubicBezTo>
                    <a:pt x="3860" y="2203"/>
                    <a:pt x="3709" y="2299"/>
                    <a:pt x="3559" y="2299"/>
                  </a:cubicBezTo>
                  <a:cubicBezTo>
                    <a:pt x="3390" y="2299"/>
                    <a:pt x="3223" y="2179"/>
                    <a:pt x="3072" y="1952"/>
                  </a:cubicBezTo>
                  <a:cubicBezTo>
                    <a:pt x="2822" y="1595"/>
                    <a:pt x="2572" y="1250"/>
                    <a:pt x="2334" y="893"/>
                  </a:cubicBezTo>
                  <a:cubicBezTo>
                    <a:pt x="2115" y="571"/>
                    <a:pt x="1855" y="402"/>
                    <a:pt x="1610" y="402"/>
                  </a:cubicBezTo>
                  <a:cubicBezTo>
                    <a:pt x="1456" y="402"/>
                    <a:pt x="1308" y="469"/>
                    <a:pt x="1179" y="607"/>
                  </a:cubicBezTo>
                  <a:cubicBezTo>
                    <a:pt x="965" y="845"/>
                    <a:pt x="727" y="1071"/>
                    <a:pt x="572" y="1333"/>
                  </a:cubicBezTo>
                  <a:cubicBezTo>
                    <a:pt x="322" y="1726"/>
                    <a:pt x="0" y="2107"/>
                    <a:pt x="619" y="2548"/>
                  </a:cubicBezTo>
                  <a:cubicBezTo>
                    <a:pt x="1096" y="2893"/>
                    <a:pt x="1441" y="3429"/>
                    <a:pt x="1893" y="3834"/>
                  </a:cubicBezTo>
                  <a:cubicBezTo>
                    <a:pt x="2060" y="3977"/>
                    <a:pt x="2048" y="3953"/>
                    <a:pt x="1917" y="4119"/>
                  </a:cubicBezTo>
                  <a:cubicBezTo>
                    <a:pt x="1417" y="4679"/>
                    <a:pt x="953" y="5262"/>
                    <a:pt x="524" y="5870"/>
                  </a:cubicBezTo>
                  <a:cubicBezTo>
                    <a:pt x="358" y="6108"/>
                    <a:pt x="72" y="6286"/>
                    <a:pt x="96" y="6644"/>
                  </a:cubicBezTo>
                  <a:cubicBezTo>
                    <a:pt x="0" y="6953"/>
                    <a:pt x="250" y="7072"/>
                    <a:pt x="441" y="7227"/>
                  </a:cubicBezTo>
                  <a:cubicBezTo>
                    <a:pt x="927" y="7649"/>
                    <a:pt x="1180" y="7869"/>
                    <a:pt x="1406" y="7869"/>
                  </a:cubicBezTo>
                  <a:cubicBezTo>
                    <a:pt x="1640" y="7869"/>
                    <a:pt x="1845" y="7634"/>
                    <a:pt x="2251" y="7144"/>
                  </a:cubicBezTo>
                  <a:cubicBezTo>
                    <a:pt x="2703" y="6596"/>
                    <a:pt x="3429" y="6298"/>
                    <a:pt x="3703" y="5572"/>
                  </a:cubicBezTo>
                  <a:cubicBezTo>
                    <a:pt x="3728" y="5511"/>
                    <a:pt x="3764" y="5478"/>
                    <a:pt x="3806" y="5478"/>
                  </a:cubicBezTo>
                  <a:cubicBezTo>
                    <a:pt x="3845" y="5478"/>
                    <a:pt x="3889" y="5508"/>
                    <a:pt x="3929" y="5572"/>
                  </a:cubicBezTo>
                  <a:cubicBezTo>
                    <a:pt x="4465" y="6346"/>
                    <a:pt x="5215" y="6894"/>
                    <a:pt x="5906" y="7513"/>
                  </a:cubicBezTo>
                  <a:cubicBezTo>
                    <a:pt x="5968" y="7575"/>
                    <a:pt x="6092" y="7668"/>
                    <a:pt x="6193" y="7668"/>
                  </a:cubicBezTo>
                  <a:cubicBezTo>
                    <a:pt x="6247" y="7668"/>
                    <a:pt x="6294" y="7642"/>
                    <a:pt x="6323" y="7572"/>
                  </a:cubicBezTo>
                  <a:cubicBezTo>
                    <a:pt x="6442" y="7286"/>
                    <a:pt x="6692" y="7203"/>
                    <a:pt x="6906" y="7048"/>
                  </a:cubicBezTo>
                  <a:cubicBezTo>
                    <a:pt x="7597" y="6536"/>
                    <a:pt x="7656" y="6048"/>
                    <a:pt x="7037" y="5465"/>
                  </a:cubicBezTo>
                  <a:cubicBezTo>
                    <a:pt x="6537" y="4989"/>
                    <a:pt x="6001" y="4560"/>
                    <a:pt x="5477" y="4119"/>
                  </a:cubicBezTo>
                  <a:cubicBezTo>
                    <a:pt x="5180" y="3881"/>
                    <a:pt x="5227" y="3560"/>
                    <a:pt x="5501" y="3476"/>
                  </a:cubicBezTo>
                  <a:cubicBezTo>
                    <a:pt x="5763" y="3393"/>
                    <a:pt x="5834" y="3226"/>
                    <a:pt x="5870" y="3060"/>
                  </a:cubicBezTo>
                  <a:cubicBezTo>
                    <a:pt x="5918" y="2810"/>
                    <a:pt x="6120" y="2584"/>
                    <a:pt x="6239" y="2536"/>
                  </a:cubicBezTo>
                  <a:cubicBezTo>
                    <a:pt x="6692" y="2357"/>
                    <a:pt x="6775" y="1893"/>
                    <a:pt x="7073" y="1607"/>
                  </a:cubicBezTo>
                  <a:cubicBezTo>
                    <a:pt x="7406" y="1274"/>
                    <a:pt x="7156" y="917"/>
                    <a:pt x="6882" y="738"/>
                  </a:cubicBezTo>
                  <a:cubicBezTo>
                    <a:pt x="6680" y="595"/>
                    <a:pt x="6525" y="440"/>
                    <a:pt x="6418" y="250"/>
                  </a:cubicBezTo>
                  <a:cubicBezTo>
                    <a:pt x="6305" y="69"/>
                    <a:pt x="6181" y="1"/>
                    <a:pt x="60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0"/>
            <p:cNvSpPr/>
            <p:nvPr/>
          </p:nvSpPr>
          <p:spPr>
            <a:xfrm>
              <a:off x="7715928" y="1850399"/>
              <a:ext cx="433330" cy="445366"/>
            </a:xfrm>
            <a:custGeom>
              <a:avLst/>
              <a:gdLst/>
              <a:ahLst/>
              <a:cxnLst/>
              <a:rect l="l" t="t" r="r" b="b"/>
              <a:pathLst>
                <a:path w="7656" h="7869" extrusionOk="0">
                  <a:moveTo>
                    <a:pt x="5942" y="524"/>
                  </a:moveTo>
                  <a:cubicBezTo>
                    <a:pt x="6204" y="774"/>
                    <a:pt x="6513" y="988"/>
                    <a:pt x="6715" y="1286"/>
                  </a:cubicBezTo>
                  <a:cubicBezTo>
                    <a:pt x="6811" y="1417"/>
                    <a:pt x="6608" y="1619"/>
                    <a:pt x="6454" y="1786"/>
                  </a:cubicBezTo>
                  <a:cubicBezTo>
                    <a:pt x="5894" y="2405"/>
                    <a:pt x="5370" y="3072"/>
                    <a:pt x="4858" y="3738"/>
                  </a:cubicBezTo>
                  <a:cubicBezTo>
                    <a:pt x="4787" y="3846"/>
                    <a:pt x="4918" y="4060"/>
                    <a:pt x="5061" y="4191"/>
                  </a:cubicBezTo>
                  <a:cubicBezTo>
                    <a:pt x="5692" y="4750"/>
                    <a:pt x="6287" y="5334"/>
                    <a:pt x="6930" y="5882"/>
                  </a:cubicBezTo>
                  <a:cubicBezTo>
                    <a:pt x="7120" y="6036"/>
                    <a:pt x="7073" y="6108"/>
                    <a:pt x="6930" y="6203"/>
                  </a:cubicBezTo>
                  <a:cubicBezTo>
                    <a:pt x="6596" y="6393"/>
                    <a:pt x="6549" y="6917"/>
                    <a:pt x="6049" y="6929"/>
                  </a:cubicBezTo>
                  <a:cubicBezTo>
                    <a:pt x="5763" y="6834"/>
                    <a:pt x="5501" y="6822"/>
                    <a:pt x="5322" y="6429"/>
                  </a:cubicBezTo>
                  <a:cubicBezTo>
                    <a:pt x="5037" y="5786"/>
                    <a:pt x="4394" y="5417"/>
                    <a:pt x="3822" y="5036"/>
                  </a:cubicBezTo>
                  <a:cubicBezTo>
                    <a:pt x="3796" y="5018"/>
                    <a:pt x="3767" y="5010"/>
                    <a:pt x="3738" y="5010"/>
                  </a:cubicBezTo>
                  <a:cubicBezTo>
                    <a:pt x="3639" y="5010"/>
                    <a:pt x="3535" y="5105"/>
                    <a:pt x="3489" y="5179"/>
                  </a:cubicBezTo>
                  <a:cubicBezTo>
                    <a:pt x="2965" y="5965"/>
                    <a:pt x="2108" y="6465"/>
                    <a:pt x="1715" y="7346"/>
                  </a:cubicBezTo>
                  <a:cubicBezTo>
                    <a:pt x="1676" y="7431"/>
                    <a:pt x="1623" y="7501"/>
                    <a:pt x="1548" y="7501"/>
                  </a:cubicBezTo>
                  <a:cubicBezTo>
                    <a:pt x="1507" y="7501"/>
                    <a:pt x="1460" y="7480"/>
                    <a:pt x="1405" y="7429"/>
                  </a:cubicBezTo>
                  <a:cubicBezTo>
                    <a:pt x="1143" y="7167"/>
                    <a:pt x="858" y="6929"/>
                    <a:pt x="619" y="6655"/>
                  </a:cubicBezTo>
                  <a:cubicBezTo>
                    <a:pt x="405" y="6405"/>
                    <a:pt x="679" y="6143"/>
                    <a:pt x="798" y="6072"/>
                  </a:cubicBezTo>
                  <a:cubicBezTo>
                    <a:pt x="1227" y="5810"/>
                    <a:pt x="1239" y="5227"/>
                    <a:pt x="1643" y="5000"/>
                  </a:cubicBezTo>
                  <a:cubicBezTo>
                    <a:pt x="1941" y="4822"/>
                    <a:pt x="1965" y="4465"/>
                    <a:pt x="2239" y="4298"/>
                  </a:cubicBezTo>
                  <a:cubicBezTo>
                    <a:pt x="2596" y="4072"/>
                    <a:pt x="2501" y="3703"/>
                    <a:pt x="2286" y="3524"/>
                  </a:cubicBezTo>
                  <a:cubicBezTo>
                    <a:pt x="1786" y="3119"/>
                    <a:pt x="1536" y="2441"/>
                    <a:pt x="834" y="2238"/>
                  </a:cubicBezTo>
                  <a:cubicBezTo>
                    <a:pt x="667" y="2179"/>
                    <a:pt x="512" y="1786"/>
                    <a:pt x="822" y="1571"/>
                  </a:cubicBezTo>
                  <a:cubicBezTo>
                    <a:pt x="989" y="1452"/>
                    <a:pt x="1167" y="1345"/>
                    <a:pt x="1251" y="1143"/>
                  </a:cubicBezTo>
                  <a:cubicBezTo>
                    <a:pt x="1319" y="995"/>
                    <a:pt x="1397" y="772"/>
                    <a:pt x="1539" y="772"/>
                  </a:cubicBezTo>
                  <a:cubicBezTo>
                    <a:pt x="1546" y="772"/>
                    <a:pt x="1553" y="773"/>
                    <a:pt x="1560" y="774"/>
                  </a:cubicBezTo>
                  <a:cubicBezTo>
                    <a:pt x="1703" y="809"/>
                    <a:pt x="1834" y="1024"/>
                    <a:pt x="1917" y="1179"/>
                  </a:cubicBezTo>
                  <a:cubicBezTo>
                    <a:pt x="2274" y="1893"/>
                    <a:pt x="2894" y="2345"/>
                    <a:pt x="3465" y="2845"/>
                  </a:cubicBezTo>
                  <a:cubicBezTo>
                    <a:pt x="3509" y="2885"/>
                    <a:pt x="3553" y="2901"/>
                    <a:pt x="3597" y="2901"/>
                  </a:cubicBezTo>
                  <a:cubicBezTo>
                    <a:pt x="3779" y="2901"/>
                    <a:pt x="3952" y="2615"/>
                    <a:pt x="4048" y="2500"/>
                  </a:cubicBezTo>
                  <a:cubicBezTo>
                    <a:pt x="4596" y="1786"/>
                    <a:pt x="5275" y="1226"/>
                    <a:pt x="5882" y="583"/>
                  </a:cubicBezTo>
                  <a:cubicBezTo>
                    <a:pt x="5906" y="571"/>
                    <a:pt x="5918" y="548"/>
                    <a:pt x="5942" y="524"/>
                  </a:cubicBezTo>
                  <a:close/>
                  <a:moveTo>
                    <a:pt x="6059" y="1"/>
                  </a:moveTo>
                  <a:cubicBezTo>
                    <a:pt x="5924" y="1"/>
                    <a:pt x="5792" y="84"/>
                    <a:pt x="5680" y="190"/>
                  </a:cubicBezTo>
                  <a:cubicBezTo>
                    <a:pt x="5084" y="762"/>
                    <a:pt x="4489" y="1321"/>
                    <a:pt x="4001" y="2000"/>
                  </a:cubicBezTo>
                  <a:cubicBezTo>
                    <a:pt x="3860" y="2203"/>
                    <a:pt x="3709" y="2299"/>
                    <a:pt x="3559" y="2299"/>
                  </a:cubicBezTo>
                  <a:cubicBezTo>
                    <a:pt x="3390" y="2299"/>
                    <a:pt x="3223" y="2179"/>
                    <a:pt x="3072" y="1952"/>
                  </a:cubicBezTo>
                  <a:cubicBezTo>
                    <a:pt x="2822" y="1595"/>
                    <a:pt x="2572" y="1250"/>
                    <a:pt x="2334" y="893"/>
                  </a:cubicBezTo>
                  <a:cubicBezTo>
                    <a:pt x="2115" y="571"/>
                    <a:pt x="1855" y="402"/>
                    <a:pt x="1610" y="402"/>
                  </a:cubicBezTo>
                  <a:cubicBezTo>
                    <a:pt x="1456" y="402"/>
                    <a:pt x="1308" y="469"/>
                    <a:pt x="1179" y="607"/>
                  </a:cubicBezTo>
                  <a:cubicBezTo>
                    <a:pt x="965" y="845"/>
                    <a:pt x="727" y="1071"/>
                    <a:pt x="572" y="1333"/>
                  </a:cubicBezTo>
                  <a:cubicBezTo>
                    <a:pt x="322" y="1726"/>
                    <a:pt x="0" y="2107"/>
                    <a:pt x="619" y="2548"/>
                  </a:cubicBezTo>
                  <a:cubicBezTo>
                    <a:pt x="1096" y="2893"/>
                    <a:pt x="1441" y="3429"/>
                    <a:pt x="1893" y="3834"/>
                  </a:cubicBezTo>
                  <a:cubicBezTo>
                    <a:pt x="2060" y="3977"/>
                    <a:pt x="2048" y="3953"/>
                    <a:pt x="1917" y="4119"/>
                  </a:cubicBezTo>
                  <a:cubicBezTo>
                    <a:pt x="1417" y="4679"/>
                    <a:pt x="953" y="5262"/>
                    <a:pt x="524" y="5870"/>
                  </a:cubicBezTo>
                  <a:cubicBezTo>
                    <a:pt x="358" y="6108"/>
                    <a:pt x="72" y="6286"/>
                    <a:pt x="96" y="6644"/>
                  </a:cubicBezTo>
                  <a:cubicBezTo>
                    <a:pt x="0" y="6953"/>
                    <a:pt x="250" y="7072"/>
                    <a:pt x="441" y="7227"/>
                  </a:cubicBezTo>
                  <a:cubicBezTo>
                    <a:pt x="927" y="7649"/>
                    <a:pt x="1180" y="7869"/>
                    <a:pt x="1406" y="7869"/>
                  </a:cubicBezTo>
                  <a:cubicBezTo>
                    <a:pt x="1640" y="7869"/>
                    <a:pt x="1845" y="7634"/>
                    <a:pt x="2251" y="7144"/>
                  </a:cubicBezTo>
                  <a:cubicBezTo>
                    <a:pt x="2703" y="6596"/>
                    <a:pt x="3429" y="6298"/>
                    <a:pt x="3703" y="5572"/>
                  </a:cubicBezTo>
                  <a:cubicBezTo>
                    <a:pt x="3728" y="5511"/>
                    <a:pt x="3764" y="5478"/>
                    <a:pt x="3806" y="5478"/>
                  </a:cubicBezTo>
                  <a:cubicBezTo>
                    <a:pt x="3845" y="5478"/>
                    <a:pt x="3889" y="5508"/>
                    <a:pt x="3929" y="5572"/>
                  </a:cubicBezTo>
                  <a:cubicBezTo>
                    <a:pt x="4465" y="6346"/>
                    <a:pt x="5215" y="6894"/>
                    <a:pt x="5906" y="7513"/>
                  </a:cubicBezTo>
                  <a:cubicBezTo>
                    <a:pt x="5968" y="7575"/>
                    <a:pt x="6092" y="7668"/>
                    <a:pt x="6193" y="7668"/>
                  </a:cubicBezTo>
                  <a:cubicBezTo>
                    <a:pt x="6247" y="7668"/>
                    <a:pt x="6294" y="7642"/>
                    <a:pt x="6323" y="7572"/>
                  </a:cubicBezTo>
                  <a:cubicBezTo>
                    <a:pt x="6442" y="7286"/>
                    <a:pt x="6692" y="7203"/>
                    <a:pt x="6906" y="7048"/>
                  </a:cubicBezTo>
                  <a:cubicBezTo>
                    <a:pt x="7597" y="6536"/>
                    <a:pt x="7656" y="6048"/>
                    <a:pt x="7037" y="5465"/>
                  </a:cubicBezTo>
                  <a:cubicBezTo>
                    <a:pt x="6537" y="4989"/>
                    <a:pt x="6001" y="4560"/>
                    <a:pt x="5477" y="4119"/>
                  </a:cubicBezTo>
                  <a:cubicBezTo>
                    <a:pt x="5180" y="3881"/>
                    <a:pt x="5227" y="3560"/>
                    <a:pt x="5501" y="3476"/>
                  </a:cubicBezTo>
                  <a:cubicBezTo>
                    <a:pt x="5763" y="3393"/>
                    <a:pt x="5834" y="3226"/>
                    <a:pt x="5870" y="3060"/>
                  </a:cubicBezTo>
                  <a:cubicBezTo>
                    <a:pt x="5918" y="2810"/>
                    <a:pt x="6120" y="2584"/>
                    <a:pt x="6239" y="2536"/>
                  </a:cubicBezTo>
                  <a:cubicBezTo>
                    <a:pt x="6692" y="2357"/>
                    <a:pt x="6775" y="1893"/>
                    <a:pt x="7073" y="1607"/>
                  </a:cubicBezTo>
                  <a:cubicBezTo>
                    <a:pt x="7406" y="1274"/>
                    <a:pt x="7156" y="917"/>
                    <a:pt x="6882" y="738"/>
                  </a:cubicBezTo>
                  <a:cubicBezTo>
                    <a:pt x="6680" y="595"/>
                    <a:pt x="6525" y="440"/>
                    <a:pt x="6418" y="250"/>
                  </a:cubicBezTo>
                  <a:cubicBezTo>
                    <a:pt x="6305" y="69"/>
                    <a:pt x="6181" y="1"/>
                    <a:pt x="6059" y="1"/>
                  </a:cubicBezTo>
                  <a:close/>
                </a:path>
              </a:pathLst>
            </a:custGeom>
            <a:solidFill>
              <a:srgbClr val="222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3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 Infographics</a:t>
            </a:r>
            <a:endParaRPr/>
          </a:p>
        </p:txBody>
      </p:sp>
      <p:grpSp>
        <p:nvGrpSpPr>
          <p:cNvPr id="937" name="Google Shape;937;p31"/>
          <p:cNvGrpSpPr/>
          <p:nvPr/>
        </p:nvGrpSpPr>
        <p:grpSpPr>
          <a:xfrm>
            <a:off x="1636875" y="1148225"/>
            <a:ext cx="5870258" cy="3457837"/>
            <a:chOff x="1636875" y="1148225"/>
            <a:chExt cx="5870258" cy="3457837"/>
          </a:xfrm>
        </p:grpSpPr>
        <p:grpSp>
          <p:nvGrpSpPr>
            <p:cNvPr id="938" name="Google Shape;938;p31"/>
            <p:cNvGrpSpPr/>
            <p:nvPr/>
          </p:nvGrpSpPr>
          <p:grpSpPr>
            <a:xfrm>
              <a:off x="1652983" y="2060812"/>
              <a:ext cx="795164" cy="2545251"/>
              <a:chOff x="1652983" y="2060812"/>
              <a:chExt cx="795164" cy="2545251"/>
            </a:xfrm>
          </p:grpSpPr>
          <p:sp>
            <p:nvSpPr>
              <p:cNvPr id="939" name="Google Shape;939;p31"/>
              <p:cNvSpPr/>
              <p:nvPr/>
            </p:nvSpPr>
            <p:spPr>
              <a:xfrm>
                <a:off x="1652983" y="2060812"/>
                <a:ext cx="795164" cy="2545251"/>
              </a:xfrm>
              <a:custGeom>
                <a:avLst/>
                <a:gdLst/>
                <a:ahLst/>
                <a:cxnLst/>
                <a:rect l="l" t="t" r="r" b="b"/>
                <a:pathLst>
                  <a:path w="32875" h="105230" extrusionOk="0">
                    <a:moveTo>
                      <a:pt x="32326" y="346"/>
                    </a:moveTo>
                    <a:cubicBezTo>
                      <a:pt x="32541" y="346"/>
                      <a:pt x="32434" y="810"/>
                      <a:pt x="32434" y="1584"/>
                    </a:cubicBezTo>
                    <a:lnTo>
                      <a:pt x="32434" y="6835"/>
                    </a:lnTo>
                    <a:lnTo>
                      <a:pt x="32434" y="98334"/>
                    </a:lnTo>
                    <a:lnTo>
                      <a:pt x="32434" y="104894"/>
                    </a:lnTo>
                    <a:lnTo>
                      <a:pt x="561" y="104894"/>
                    </a:lnTo>
                    <a:cubicBezTo>
                      <a:pt x="334" y="104894"/>
                      <a:pt x="453" y="104418"/>
                      <a:pt x="453" y="103656"/>
                    </a:cubicBezTo>
                    <a:lnTo>
                      <a:pt x="453" y="98406"/>
                    </a:lnTo>
                    <a:lnTo>
                      <a:pt x="453" y="6906"/>
                    </a:lnTo>
                    <a:lnTo>
                      <a:pt x="453" y="346"/>
                    </a:lnTo>
                    <a:close/>
                    <a:moveTo>
                      <a:pt x="370" y="1"/>
                    </a:moveTo>
                    <a:cubicBezTo>
                      <a:pt x="287" y="1"/>
                      <a:pt x="1" y="60"/>
                      <a:pt x="1" y="286"/>
                    </a:cubicBezTo>
                    <a:lnTo>
                      <a:pt x="1" y="81451"/>
                    </a:lnTo>
                    <a:lnTo>
                      <a:pt x="1" y="105168"/>
                    </a:lnTo>
                    <a:cubicBezTo>
                      <a:pt x="1" y="105216"/>
                      <a:pt x="60" y="105228"/>
                      <a:pt x="84" y="105228"/>
                    </a:cubicBezTo>
                    <a:lnTo>
                      <a:pt x="32497" y="105228"/>
                    </a:lnTo>
                    <a:cubicBezTo>
                      <a:pt x="32506" y="105229"/>
                      <a:pt x="32516" y="105230"/>
                      <a:pt x="32527" y="105230"/>
                    </a:cubicBezTo>
                    <a:cubicBezTo>
                      <a:pt x="32656" y="105230"/>
                      <a:pt x="32874" y="105121"/>
                      <a:pt x="32874" y="104954"/>
                    </a:cubicBezTo>
                    <a:lnTo>
                      <a:pt x="32874" y="23789"/>
                    </a:lnTo>
                    <a:lnTo>
                      <a:pt x="32874" y="72"/>
                    </a:lnTo>
                    <a:cubicBezTo>
                      <a:pt x="32874" y="24"/>
                      <a:pt x="32815" y="1"/>
                      <a:pt x="328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1"/>
              <p:cNvSpPr/>
              <p:nvPr/>
            </p:nvSpPr>
            <p:spPr>
              <a:xfrm>
                <a:off x="1708855" y="2272760"/>
                <a:ext cx="683418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5" h="513" extrusionOk="0">
                    <a:moveTo>
                      <a:pt x="477" y="1"/>
                    </a:moveTo>
                    <a:cubicBezTo>
                      <a:pt x="287" y="1"/>
                      <a:pt x="1" y="513"/>
                      <a:pt x="310" y="513"/>
                    </a:cubicBezTo>
                    <a:lnTo>
                      <a:pt x="27790" y="513"/>
                    </a:lnTo>
                    <a:cubicBezTo>
                      <a:pt x="27980" y="513"/>
                      <a:pt x="28254" y="1"/>
                      <a:pt x="279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1"/>
              <p:cNvSpPr/>
              <p:nvPr/>
            </p:nvSpPr>
            <p:spPr>
              <a:xfrm>
                <a:off x="1708855" y="2536249"/>
                <a:ext cx="683418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5" h="513" extrusionOk="0">
                    <a:moveTo>
                      <a:pt x="477" y="1"/>
                    </a:moveTo>
                    <a:cubicBezTo>
                      <a:pt x="287" y="1"/>
                      <a:pt x="1" y="513"/>
                      <a:pt x="310" y="513"/>
                    </a:cubicBezTo>
                    <a:lnTo>
                      <a:pt x="27790" y="513"/>
                    </a:lnTo>
                    <a:cubicBezTo>
                      <a:pt x="27980" y="513"/>
                      <a:pt x="28254" y="1"/>
                      <a:pt x="279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1"/>
              <p:cNvSpPr/>
              <p:nvPr/>
            </p:nvSpPr>
            <p:spPr>
              <a:xfrm>
                <a:off x="1708855" y="2799739"/>
                <a:ext cx="683418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5" h="513" extrusionOk="0">
                    <a:moveTo>
                      <a:pt x="477" y="1"/>
                    </a:moveTo>
                    <a:cubicBezTo>
                      <a:pt x="287" y="1"/>
                      <a:pt x="1" y="513"/>
                      <a:pt x="310" y="513"/>
                    </a:cubicBezTo>
                    <a:lnTo>
                      <a:pt x="27790" y="513"/>
                    </a:lnTo>
                    <a:cubicBezTo>
                      <a:pt x="27980" y="513"/>
                      <a:pt x="28254" y="1"/>
                      <a:pt x="279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1"/>
              <p:cNvSpPr/>
              <p:nvPr/>
            </p:nvSpPr>
            <p:spPr>
              <a:xfrm>
                <a:off x="1708855" y="3063253"/>
                <a:ext cx="683418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5" h="513" extrusionOk="0">
                    <a:moveTo>
                      <a:pt x="477" y="0"/>
                    </a:moveTo>
                    <a:cubicBezTo>
                      <a:pt x="287" y="0"/>
                      <a:pt x="1" y="512"/>
                      <a:pt x="310" y="512"/>
                    </a:cubicBezTo>
                    <a:lnTo>
                      <a:pt x="27790" y="512"/>
                    </a:lnTo>
                    <a:cubicBezTo>
                      <a:pt x="27980" y="512"/>
                      <a:pt x="28254" y="0"/>
                      <a:pt x="279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1"/>
              <p:cNvSpPr/>
              <p:nvPr/>
            </p:nvSpPr>
            <p:spPr>
              <a:xfrm>
                <a:off x="1708855" y="3326742"/>
                <a:ext cx="683418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5" h="513" extrusionOk="0">
                    <a:moveTo>
                      <a:pt x="477" y="0"/>
                    </a:moveTo>
                    <a:cubicBezTo>
                      <a:pt x="287" y="0"/>
                      <a:pt x="1" y="512"/>
                      <a:pt x="310" y="512"/>
                    </a:cubicBezTo>
                    <a:lnTo>
                      <a:pt x="27790" y="512"/>
                    </a:lnTo>
                    <a:cubicBezTo>
                      <a:pt x="27980" y="512"/>
                      <a:pt x="28254" y="0"/>
                      <a:pt x="279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1"/>
              <p:cNvSpPr/>
              <p:nvPr/>
            </p:nvSpPr>
            <p:spPr>
              <a:xfrm>
                <a:off x="1708855" y="3590232"/>
                <a:ext cx="683418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5" h="513" extrusionOk="0">
                    <a:moveTo>
                      <a:pt x="477" y="1"/>
                    </a:moveTo>
                    <a:cubicBezTo>
                      <a:pt x="287" y="1"/>
                      <a:pt x="1" y="513"/>
                      <a:pt x="310" y="513"/>
                    </a:cubicBezTo>
                    <a:lnTo>
                      <a:pt x="27790" y="513"/>
                    </a:lnTo>
                    <a:cubicBezTo>
                      <a:pt x="27980" y="513"/>
                      <a:pt x="28254" y="1"/>
                      <a:pt x="279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1"/>
              <p:cNvSpPr/>
              <p:nvPr/>
            </p:nvSpPr>
            <p:spPr>
              <a:xfrm>
                <a:off x="1708855" y="3853721"/>
                <a:ext cx="683418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5" h="513" extrusionOk="0">
                    <a:moveTo>
                      <a:pt x="477" y="1"/>
                    </a:moveTo>
                    <a:cubicBezTo>
                      <a:pt x="287" y="1"/>
                      <a:pt x="1" y="513"/>
                      <a:pt x="310" y="513"/>
                    </a:cubicBezTo>
                    <a:lnTo>
                      <a:pt x="27790" y="513"/>
                    </a:lnTo>
                    <a:cubicBezTo>
                      <a:pt x="27980" y="513"/>
                      <a:pt x="28254" y="1"/>
                      <a:pt x="279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1"/>
              <p:cNvSpPr/>
              <p:nvPr/>
            </p:nvSpPr>
            <p:spPr>
              <a:xfrm>
                <a:off x="1708855" y="4117211"/>
                <a:ext cx="683418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5" h="513" extrusionOk="0">
                    <a:moveTo>
                      <a:pt x="477" y="1"/>
                    </a:moveTo>
                    <a:cubicBezTo>
                      <a:pt x="287" y="1"/>
                      <a:pt x="1" y="513"/>
                      <a:pt x="310" y="513"/>
                    </a:cubicBezTo>
                    <a:lnTo>
                      <a:pt x="27790" y="513"/>
                    </a:lnTo>
                    <a:cubicBezTo>
                      <a:pt x="27980" y="513"/>
                      <a:pt x="28254" y="1"/>
                      <a:pt x="279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1"/>
              <p:cNvSpPr/>
              <p:nvPr/>
            </p:nvSpPr>
            <p:spPr>
              <a:xfrm>
                <a:off x="1708855" y="4380725"/>
                <a:ext cx="683418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5" h="513" extrusionOk="0">
                    <a:moveTo>
                      <a:pt x="477" y="0"/>
                    </a:moveTo>
                    <a:cubicBezTo>
                      <a:pt x="287" y="0"/>
                      <a:pt x="1" y="512"/>
                      <a:pt x="310" y="512"/>
                    </a:cubicBezTo>
                    <a:lnTo>
                      <a:pt x="27790" y="512"/>
                    </a:lnTo>
                    <a:cubicBezTo>
                      <a:pt x="27980" y="512"/>
                      <a:pt x="28254" y="0"/>
                      <a:pt x="279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9" name="Google Shape;949;p31"/>
            <p:cNvGrpSpPr/>
            <p:nvPr/>
          </p:nvGrpSpPr>
          <p:grpSpPr>
            <a:xfrm>
              <a:off x="2493013" y="2060812"/>
              <a:ext cx="795140" cy="2545251"/>
              <a:chOff x="2493013" y="2060812"/>
              <a:chExt cx="795140" cy="2545251"/>
            </a:xfrm>
          </p:grpSpPr>
          <p:sp>
            <p:nvSpPr>
              <p:cNvPr id="950" name="Google Shape;950;p31"/>
              <p:cNvSpPr/>
              <p:nvPr/>
            </p:nvSpPr>
            <p:spPr>
              <a:xfrm>
                <a:off x="2493013" y="2060812"/>
                <a:ext cx="795140" cy="2545251"/>
              </a:xfrm>
              <a:custGeom>
                <a:avLst/>
                <a:gdLst/>
                <a:ahLst/>
                <a:cxnLst/>
                <a:rect l="l" t="t" r="r" b="b"/>
                <a:pathLst>
                  <a:path w="32874" h="105230" extrusionOk="0">
                    <a:moveTo>
                      <a:pt x="32326" y="346"/>
                    </a:moveTo>
                    <a:cubicBezTo>
                      <a:pt x="32540" y="346"/>
                      <a:pt x="32433" y="810"/>
                      <a:pt x="32433" y="1584"/>
                    </a:cubicBezTo>
                    <a:lnTo>
                      <a:pt x="32433" y="6835"/>
                    </a:lnTo>
                    <a:lnTo>
                      <a:pt x="32433" y="98334"/>
                    </a:lnTo>
                    <a:lnTo>
                      <a:pt x="32433" y="104894"/>
                    </a:lnTo>
                    <a:lnTo>
                      <a:pt x="560" y="104894"/>
                    </a:lnTo>
                    <a:cubicBezTo>
                      <a:pt x="334" y="104894"/>
                      <a:pt x="453" y="104418"/>
                      <a:pt x="453" y="103656"/>
                    </a:cubicBezTo>
                    <a:lnTo>
                      <a:pt x="453" y="98406"/>
                    </a:lnTo>
                    <a:lnTo>
                      <a:pt x="453" y="6906"/>
                    </a:lnTo>
                    <a:lnTo>
                      <a:pt x="453" y="346"/>
                    </a:lnTo>
                    <a:close/>
                    <a:moveTo>
                      <a:pt x="370" y="1"/>
                    </a:moveTo>
                    <a:cubicBezTo>
                      <a:pt x="286" y="1"/>
                      <a:pt x="0" y="60"/>
                      <a:pt x="0" y="286"/>
                    </a:cubicBezTo>
                    <a:lnTo>
                      <a:pt x="0" y="81451"/>
                    </a:lnTo>
                    <a:lnTo>
                      <a:pt x="0" y="105168"/>
                    </a:lnTo>
                    <a:cubicBezTo>
                      <a:pt x="0" y="105216"/>
                      <a:pt x="60" y="105228"/>
                      <a:pt x="84" y="105228"/>
                    </a:cubicBezTo>
                    <a:lnTo>
                      <a:pt x="32497" y="105228"/>
                    </a:lnTo>
                    <a:cubicBezTo>
                      <a:pt x="32506" y="105229"/>
                      <a:pt x="32516" y="105230"/>
                      <a:pt x="32526" y="105230"/>
                    </a:cubicBezTo>
                    <a:cubicBezTo>
                      <a:pt x="32656" y="105230"/>
                      <a:pt x="32874" y="105121"/>
                      <a:pt x="32874" y="104954"/>
                    </a:cubicBezTo>
                    <a:lnTo>
                      <a:pt x="32874" y="23789"/>
                    </a:lnTo>
                    <a:lnTo>
                      <a:pt x="32874" y="72"/>
                    </a:lnTo>
                    <a:cubicBezTo>
                      <a:pt x="32874" y="24"/>
                      <a:pt x="32814" y="1"/>
                      <a:pt x="328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1"/>
              <p:cNvSpPr/>
              <p:nvPr/>
            </p:nvSpPr>
            <p:spPr>
              <a:xfrm>
                <a:off x="2548885" y="2272760"/>
                <a:ext cx="683394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4" h="513" extrusionOk="0">
                    <a:moveTo>
                      <a:pt x="477" y="1"/>
                    </a:moveTo>
                    <a:cubicBezTo>
                      <a:pt x="274" y="1"/>
                      <a:pt x="0" y="513"/>
                      <a:pt x="310" y="513"/>
                    </a:cubicBezTo>
                    <a:lnTo>
                      <a:pt x="27778" y="513"/>
                    </a:lnTo>
                    <a:cubicBezTo>
                      <a:pt x="27980" y="513"/>
                      <a:pt x="28254" y="1"/>
                      <a:pt x="27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1"/>
              <p:cNvSpPr/>
              <p:nvPr/>
            </p:nvSpPr>
            <p:spPr>
              <a:xfrm>
                <a:off x="2548885" y="2536249"/>
                <a:ext cx="683394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4" h="513" extrusionOk="0">
                    <a:moveTo>
                      <a:pt x="477" y="1"/>
                    </a:moveTo>
                    <a:cubicBezTo>
                      <a:pt x="274" y="1"/>
                      <a:pt x="0" y="513"/>
                      <a:pt x="310" y="513"/>
                    </a:cubicBezTo>
                    <a:lnTo>
                      <a:pt x="27778" y="513"/>
                    </a:lnTo>
                    <a:cubicBezTo>
                      <a:pt x="27980" y="513"/>
                      <a:pt x="28254" y="1"/>
                      <a:pt x="27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1"/>
              <p:cNvSpPr/>
              <p:nvPr/>
            </p:nvSpPr>
            <p:spPr>
              <a:xfrm>
                <a:off x="2548885" y="2799739"/>
                <a:ext cx="683394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4" h="513" extrusionOk="0">
                    <a:moveTo>
                      <a:pt x="477" y="1"/>
                    </a:moveTo>
                    <a:cubicBezTo>
                      <a:pt x="274" y="1"/>
                      <a:pt x="0" y="513"/>
                      <a:pt x="310" y="513"/>
                    </a:cubicBezTo>
                    <a:lnTo>
                      <a:pt x="27778" y="513"/>
                    </a:lnTo>
                    <a:cubicBezTo>
                      <a:pt x="27980" y="513"/>
                      <a:pt x="28254" y="1"/>
                      <a:pt x="27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1"/>
              <p:cNvSpPr/>
              <p:nvPr/>
            </p:nvSpPr>
            <p:spPr>
              <a:xfrm>
                <a:off x="2548885" y="3063253"/>
                <a:ext cx="683394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4" h="513" extrusionOk="0">
                    <a:moveTo>
                      <a:pt x="477" y="0"/>
                    </a:moveTo>
                    <a:cubicBezTo>
                      <a:pt x="274" y="0"/>
                      <a:pt x="0" y="512"/>
                      <a:pt x="310" y="512"/>
                    </a:cubicBezTo>
                    <a:lnTo>
                      <a:pt x="27778" y="512"/>
                    </a:lnTo>
                    <a:cubicBezTo>
                      <a:pt x="27980" y="512"/>
                      <a:pt x="28254" y="0"/>
                      <a:pt x="27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1"/>
              <p:cNvSpPr/>
              <p:nvPr/>
            </p:nvSpPr>
            <p:spPr>
              <a:xfrm>
                <a:off x="2548885" y="3326742"/>
                <a:ext cx="683394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4" h="513" extrusionOk="0">
                    <a:moveTo>
                      <a:pt x="477" y="0"/>
                    </a:moveTo>
                    <a:cubicBezTo>
                      <a:pt x="274" y="0"/>
                      <a:pt x="0" y="512"/>
                      <a:pt x="310" y="512"/>
                    </a:cubicBezTo>
                    <a:lnTo>
                      <a:pt x="27778" y="512"/>
                    </a:lnTo>
                    <a:cubicBezTo>
                      <a:pt x="27980" y="512"/>
                      <a:pt x="28254" y="0"/>
                      <a:pt x="27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1"/>
              <p:cNvSpPr/>
              <p:nvPr/>
            </p:nvSpPr>
            <p:spPr>
              <a:xfrm>
                <a:off x="2548885" y="3590232"/>
                <a:ext cx="683394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4" h="513" extrusionOk="0">
                    <a:moveTo>
                      <a:pt x="477" y="1"/>
                    </a:moveTo>
                    <a:cubicBezTo>
                      <a:pt x="274" y="1"/>
                      <a:pt x="0" y="513"/>
                      <a:pt x="310" y="513"/>
                    </a:cubicBezTo>
                    <a:lnTo>
                      <a:pt x="27778" y="513"/>
                    </a:lnTo>
                    <a:cubicBezTo>
                      <a:pt x="27980" y="513"/>
                      <a:pt x="28254" y="1"/>
                      <a:pt x="27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1"/>
              <p:cNvSpPr/>
              <p:nvPr/>
            </p:nvSpPr>
            <p:spPr>
              <a:xfrm>
                <a:off x="2548885" y="3853721"/>
                <a:ext cx="683394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4" h="513" extrusionOk="0">
                    <a:moveTo>
                      <a:pt x="477" y="1"/>
                    </a:moveTo>
                    <a:cubicBezTo>
                      <a:pt x="274" y="1"/>
                      <a:pt x="0" y="513"/>
                      <a:pt x="310" y="513"/>
                    </a:cubicBezTo>
                    <a:lnTo>
                      <a:pt x="27778" y="513"/>
                    </a:lnTo>
                    <a:cubicBezTo>
                      <a:pt x="27980" y="513"/>
                      <a:pt x="28254" y="1"/>
                      <a:pt x="27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1"/>
              <p:cNvSpPr/>
              <p:nvPr/>
            </p:nvSpPr>
            <p:spPr>
              <a:xfrm>
                <a:off x="2548885" y="4117211"/>
                <a:ext cx="683394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4" h="513" extrusionOk="0">
                    <a:moveTo>
                      <a:pt x="477" y="1"/>
                    </a:moveTo>
                    <a:cubicBezTo>
                      <a:pt x="274" y="1"/>
                      <a:pt x="0" y="513"/>
                      <a:pt x="310" y="513"/>
                    </a:cubicBezTo>
                    <a:lnTo>
                      <a:pt x="27778" y="513"/>
                    </a:lnTo>
                    <a:cubicBezTo>
                      <a:pt x="27980" y="513"/>
                      <a:pt x="28254" y="1"/>
                      <a:pt x="27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1"/>
              <p:cNvSpPr/>
              <p:nvPr/>
            </p:nvSpPr>
            <p:spPr>
              <a:xfrm>
                <a:off x="2548885" y="4380725"/>
                <a:ext cx="683394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4" h="513" extrusionOk="0">
                    <a:moveTo>
                      <a:pt x="477" y="0"/>
                    </a:moveTo>
                    <a:cubicBezTo>
                      <a:pt x="274" y="0"/>
                      <a:pt x="0" y="512"/>
                      <a:pt x="310" y="512"/>
                    </a:cubicBezTo>
                    <a:lnTo>
                      <a:pt x="27778" y="512"/>
                    </a:lnTo>
                    <a:cubicBezTo>
                      <a:pt x="27980" y="512"/>
                      <a:pt x="28254" y="0"/>
                      <a:pt x="27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0" name="Google Shape;960;p31"/>
            <p:cNvGrpSpPr/>
            <p:nvPr/>
          </p:nvGrpSpPr>
          <p:grpSpPr>
            <a:xfrm>
              <a:off x="3333043" y="2060812"/>
              <a:ext cx="795140" cy="2545251"/>
              <a:chOff x="3333043" y="2060812"/>
              <a:chExt cx="795140" cy="2545251"/>
            </a:xfrm>
          </p:grpSpPr>
          <p:sp>
            <p:nvSpPr>
              <p:cNvPr id="961" name="Google Shape;961;p31"/>
              <p:cNvSpPr/>
              <p:nvPr/>
            </p:nvSpPr>
            <p:spPr>
              <a:xfrm>
                <a:off x="3333043" y="2060812"/>
                <a:ext cx="795140" cy="2545251"/>
              </a:xfrm>
              <a:custGeom>
                <a:avLst/>
                <a:gdLst/>
                <a:ahLst/>
                <a:cxnLst/>
                <a:rect l="l" t="t" r="r" b="b"/>
                <a:pathLst>
                  <a:path w="32874" h="105230" extrusionOk="0">
                    <a:moveTo>
                      <a:pt x="32314" y="346"/>
                    </a:moveTo>
                    <a:cubicBezTo>
                      <a:pt x="32540" y="346"/>
                      <a:pt x="32421" y="810"/>
                      <a:pt x="32421" y="1584"/>
                    </a:cubicBezTo>
                    <a:lnTo>
                      <a:pt x="32421" y="6835"/>
                    </a:lnTo>
                    <a:lnTo>
                      <a:pt x="32421" y="98334"/>
                    </a:lnTo>
                    <a:lnTo>
                      <a:pt x="32421" y="104894"/>
                    </a:lnTo>
                    <a:lnTo>
                      <a:pt x="560" y="104894"/>
                    </a:lnTo>
                    <a:cubicBezTo>
                      <a:pt x="333" y="104894"/>
                      <a:pt x="452" y="104418"/>
                      <a:pt x="452" y="103656"/>
                    </a:cubicBezTo>
                    <a:lnTo>
                      <a:pt x="452" y="98406"/>
                    </a:lnTo>
                    <a:lnTo>
                      <a:pt x="452" y="6906"/>
                    </a:lnTo>
                    <a:lnTo>
                      <a:pt x="452" y="346"/>
                    </a:lnTo>
                    <a:close/>
                    <a:moveTo>
                      <a:pt x="369" y="1"/>
                    </a:moveTo>
                    <a:cubicBezTo>
                      <a:pt x="286" y="1"/>
                      <a:pt x="0" y="60"/>
                      <a:pt x="0" y="286"/>
                    </a:cubicBezTo>
                    <a:lnTo>
                      <a:pt x="0" y="81451"/>
                    </a:lnTo>
                    <a:lnTo>
                      <a:pt x="0" y="105168"/>
                    </a:lnTo>
                    <a:cubicBezTo>
                      <a:pt x="0" y="105216"/>
                      <a:pt x="60" y="105228"/>
                      <a:pt x="83" y="105228"/>
                    </a:cubicBezTo>
                    <a:lnTo>
                      <a:pt x="32486" y="105228"/>
                    </a:lnTo>
                    <a:cubicBezTo>
                      <a:pt x="32496" y="105229"/>
                      <a:pt x="32506" y="105230"/>
                      <a:pt x="32517" y="105230"/>
                    </a:cubicBezTo>
                    <a:cubicBezTo>
                      <a:pt x="32649" y="105230"/>
                      <a:pt x="32873" y="105121"/>
                      <a:pt x="32873" y="104954"/>
                    </a:cubicBezTo>
                    <a:lnTo>
                      <a:pt x="32873" y="23789"/>
                    </a:lnTo>
                    <a:lnTo>
                      <a:pt x="32873" y="72"/>
                    </a:lnTo>
                    <a:cubicBezTo>
                      <a:pt x="32873" y="24"/>
                      <a:pt x="32814" y="1"/>
                      <a:pt x="32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1"/>
              <p:cNvSpPr/>
              <p:nvPr/>
            </p:nvSpPr>
            <p:spPr>
              <a:xfrm>
                <a:off x="3388890" y="2272760"/>
                <a:ext cx="683418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5" h="513" extrusionOk="0">
                    <a:moveTo>
                      <a:pt x="477" y="1"/>
                    </a:moveTo>
                    <a:cubicBezTo>
                      <a:pt x="275" y="1"/>
                      <a:pt x="1" y="513"/>
                      <a:pt x="310" y="513"/>
                    </a:cubicBezTo>
                    <a:lnTo>
                      <a:pt x="27778" y="513"/>
                    </a:lnTo>
                    <a:cubicBezTo>
                      <a:pt x="27981" y="513"/>
                      <a:pt x="28254" y="1"/>
                      <a:pt x="279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1"/>
              <p:cNvSpPr/>
              <p:nvPr/>
            </p:nvSpPr>
            <p:spPr>
              <a:xfrm>
                <a:off x="3388890" y="2536249"/>
                <a:ext cx="683418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5" h="513" extrusionOk="0">
                    <a:moveTo>
                      <a:pt x="477" y="1"/>
                    </a:moveTo>
                    <a:cubicBezTo>
                      <a:pt x="275" y="1"/>
                      <a:pt x="1" y="513"/>
                      <a:pt x="310" y="513"/>
                    </a:cubicBezTo>
                    <a:lnTo>
                      <a:pt x="27778" y="513"/>
                    </a:lnTo>
                    <a:cubicBezTo>
                      <a:pt x="27981" y="513"/>
                      <a:pt x="28254" y="1"/>
                      <a:pt x="279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1"/>
              <p:cNvSpPr/>
              <p:nvPr/>
            </p:nvSpPr>
            <p:spPr>
              <a:xfrm>
                <a:off x="3388890" y="2799739"/>
                <a:ext cx="683418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5" h="513" extrusionOk="0">
                    <a:moveTo>
                      <a:pt x="477" y="1"/>
                    </a:moveTo>
                    <a:cubicBezTo>
                      <a:pt x="275" y="1"/>
                      <a:pt x="1" y="513"/>
                      <a:pt x="310" y="513"/>
                    </a:cubicBezTo>
                    <a:lnTo>
                      <a:pt x="27778" y="513"/>
                    </a:lnTo>
                    <a:cubicBezTo>
                      <a:pt x="27981" y="513"/>
                      <a:pt x="28254" y="1"/>
                      <a:pt x="279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1"/>
              <p:cNvSpPr/>
              <p:nvPr/>
            </p:nvSpPr>
            <p:spPr>
              <a:xfrm>
                <a:off x="3388890" y="3063253"/>
                <a:ext cx="683418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5" h="513" extrusionOk="0">
                    <a:moveTo>
                      <a:pt x="477" y="0"/>
                    </a:moveTo>
                    <a:cubicBezTo>
                      <a:pt x="275" y="0"/>
                      <a:pt x="1" y="512"/>
                      <a:pt x="310" y="512"/>
                    </a:cubicBezTo>
                    <a:lnTo>
                      <a:pt x="27778" y="512"/>
                    </a:lnTo>
                    <a:cubicBezTo>
                      <a:pt x="27981" y="512"/>
                      <a:pt x="28254" y="0"/>
                      <a:pt x="279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1"/>
              <p:cNvSpPr/>
              <p:nvPr/>
            </p:nvSpPr>
            <p:spPr>
              <a:xfrm>
                <a:off x="3388890" y="3326742"/>
                <a:ext cx="683418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5" h="513" extrusionOk="0">
                    <a:moveTo>
                      <a:pt x="477" y="0"/>
                    </a:moveTo>
                    <a:cubicBezTo>
                      <a:pt x="275" y="0"/>
                      <a:pt x="1" y="512"/>
                      <a:pt x="310" y="512"/>
                    </a:cubicBezTo>
                    <a:lnTo>
                      <a:pt x="27778" y="512"/>
                    </a:lnTo>
                    <a:cubicBezTo>
                      <a:pt x="27981" y="512"/>
                      <a:pt x="28254" y="0"/>
                      <a:pt x="279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1"/>
              <p:cNvSpPr/>
              <p:nvPr/>
            </p:nvSpPr>
            <p:spPr>
              <a:xfrm>
                <a:off x="3388890" y="3590232"/>
                <a:ext cx="683418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5" h="513" extrusionOk="0">
                    <a:moveTo>
                      <a:pt x="477" y="1"/>
                    </a:moveTo>
                    <a:cubicBezTo>
                      <a:pt x="275" y="1"/>
                      <a:pt x="1" y="513"/>
                      <a:pt x="310" y="513"/>
                    </a:cubicBezTo>
                    <a:lnTo>
                      <a:pt x="27778" y="513"/>
                    </a:lnTo>
                    <a:cubicBezTo>
                      <a:pt x="27981" y="513"/>
                      <a:pt x="28254" y="1"/>
                      <a:pt x="279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31"/>
              <p:cNvSpPr/>
              <p:nvPr/>
            </p:nvSpPr>
            <p:spPr>
              <a:xfrm>
                <a:off x="3388890" y="3853721"/>
                <a:ext cx="683418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5" h="513" extrusionOk="0">
                    <a:moveTo>
                      <a:pt x="477" y="1"/>
                    </a:moveTo>
                    <a:cubicBezTo>
                      <a:pt x="275" y="1"/>
                      <a:pt x="1" y="513"/>
                      <a:pt x="310" y="513"/>
                    </a:cubicBezTo>
                    <a:lnTo>
                      <a:pt x="27778" y="513"/>
                    </a:lnTo>
                    <a:cubicBezTo>
                      <a:pt x="27981" y="513"/>
                      <a:pt x="28254" y="1"/>
                      <a:pt x="279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31"/>
              <p:cNvSpPr/>
              <p:nvPr/>
            </p:nvSpPr>
            <p:spPr>
              <a:xfrm>
                <a:off x="3388890" y="4117211"/>
                <a:ext cx="683418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5" h="513" extrusionOk="0">
                    <a:moveTo>
                      <a:pt x="477" y="1"/>
                    </a:moveTo>
                    <a:cubicBezTo>
                      <a:pt x="275" y="1"/>
                      <a:pt x="1" y="513"/>
                      <a:pt x="310" y="513"/>
                    </a:cubicBezTo>
                    <a:lnTo>
                      <a:pt x="27778" y="513"/>
                    </a:lnTo>
                    <a:cubicBezTo>
                      <a:pt x="27981" y="513"/>
                      <a:pt x="28254" y="1"/>
                      <a:pt x="279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1"/>
              <p:cNvSpPr/>
              <p:nvPr/>
            </p:nvSpPr>
            <p:spPr>
              <a:xfrm>
                <a:off x="3388890" y="4380725"/>
                <a:ext cx="683418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5" h="513" extrusionOk="0">
                    <a:moveTo>
                      <a:pt x="477" y="0"/>
                    </a:moveTo>
                    <a:cubicBezTo>
                      <a:pt x="275" y="0"/>
                      <a:pt x="1" y="512"/>
                      <a:pt x="310" y="512"/>
                    </a:cubicBezTo>
                    <a:lnTo>
                      <a:pt x="27778" y="512"/>
                    </a:lnTo>
                    <a:cubicBezTo>
                      <a:pt x="27981" y="512"/>
                      <a:pt x="28254" y="0"/>
                      <a:pt x="279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1" name="Google Shape;971;p31"/>
            <p:cNvGrpSpPr/>
            <p:nvPr/>
          </p:nvGrpSpPr>
          <p:grpSpPr>
            <a:xfrm>
              <a:off x="4173049" y="2060812"/>
              <a:ext cx="795140" cy="2545251"/>
              <a:chOff x="4173049" y="2060812"/>
              <a:chExt cx="795140" cy="2545251"/>
            </a:xfrm>
          </p:grpSpPr>
          <p:sp>
            <p:nvSpPr>
              <p:cNvPr id="972" name="Google Shape;972;p31"/>
              <p:cNvSpPr/>
              <p:nvPr/>
            </p:nvSpPr>
            <p:spPr>
              <a:xfrm>
                <a:off x="4173049" y="2060812"/>
                <a:ext cx="795140" cy="2545251"/>
              </a:xfrm>
              <a:custGeom>
                <a:avLst/>
                <a:gdLst/>
                <a:ahLst/>
                <a:cxnLst/>
                <a:rect l="l" t="t" r="r" b="b"/>
                <a:pathLst>
                  <a:path w="32874" h="105230" extrusionOk="0">
                    <a:moveTo>
                      <a:pt x="32314" y="346"/>
                    </a:moveTo>
                    <a:cubicBezTo>
                      <a:pt x="32540" y="346"/>
                      <a:pt x="32421" y="810"/>
                      <a:pt x="32421" y="1584"/>
                    </a:cubicBezTo>
                    <a:lnTo>
                      <a:pt x="32421" y="6835"/>
                    </a:lnTo>
                    <a:lnTo>
                      <a:pt x="32421" y="98334"/>
                    </a:lnTo>
                    <a:lnTo>
                      <a:pt x="32421" y="104894"/>
                    </a:lnTo>
                    <a:lnTo>
                      <a:pt x="560" y="104894"/>
                    </a:lnTo>
                    <a:cubicBezTo>
                      <a:pt x="334" y="104894"/>
                      <a:pt x="453" y="104418"/>
                      <a:pt x="453" y="103656"/>
                    </a:cubicBezTo>
                    <a:lnTo>
                      <a:pt x="453" y="98406"/>
                    </a:lnTo>
                    <a:lnTo>
                      <a:pt x="453" y="6906"/>
                    </a:lnTo>
                    <a:lnTo>
                      <a:pt x="453" y="346"/>
                    </a:lnTo>
                    <a:close/>
                    <a:moveTo>
                      <a:pt x="370" y="1"/>
                    </a:moveTo>
                    <a:cubicBezTo>
                      <a:pt x="286" y="1"/>
                      <a:pt x="1" y="60"/>
                      <a:pt x="1" y="286"/>
                    </a:cubicBezTo>
                    <a:lnTo>
                      <a:pt x="1" y="81451"/>
                    </a:lnTo>
                    <a:lnTo>
                      <a:pt x="1" y="105168"/>
                    </a:lnTo>
                    <a:cubicBezTo>
                      <a:pt x="1" y="105216"/>
                      <a:pt x="60" y="105228"/>
                      <a:pt x="84" y="105228"/>
                    </a:cubicBezTo>
                    <a:lnTo>
                      <a:pt x="32487" y="105228"/>
                    </a:lnTo>
                    <a:cubicBezTo>
                      <a:pt x="32496" y="105229"/>
                      <a:pt x="32506" y="105230"/>
                      <a:pt x="32517" y="105230"/>
                    </a:cubicBezTo>
                    <a:cubicBezTo>
                      <a:pt x="32650" y="105230"/>
                      <a:pt x="32874" y="105121"/>
                      <a:pt x="32874" y="104954"/>
                    </a:cubicBezTo>
                    <a:lnTo>
                      <a:pt x="32874" y="23789"/>
                    </a:lnTo>
                    <a:lnTo>
                      <a:pt x="32874" y="72"/>
                    </a:lnTo>
                    <a:cubicBezTo>
                      <a:pt x="32874" y="24"/>
                      <a:pt x="32814" y="1"/>
                      <a:pt x="32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1"/>
              <p:cNvSpPr/>
              <p:nvPr/>
            </p:nvSpPr>
            <p:spPr>
              <a:xfrm>
                <a:off x="4228920" y="2272760"/>
                <a:ext cx="683394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4" h="513" extrusionOk="0">
                    <a:moveTo>
                      <a:pt x="477" y="1"/>
                    </a:moveTo>
                    <a:cubicBezTo>
                      <a:pt x="274" y="1"/>
                      <a:pt x="0" y="513"/>
                      <a:pt x="310" y="513"/>
                    </a:cubicBezTo>
                    <a:lnTo>
                      <a:pt x="27778" y="513"/>
                    </a:lnTo>
                    <a:cubicBezTo>
                      <a:pt x="27980" y="513"/>
                      <a:pt x="28254" y="1"/>
                      <a:pt x="27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1"/>
              <p:cNvSpPr/>
              <p:nvPr/>
            </p:nvSpPr>
            <p:spPr>
              <a:xfrm>
                <a:off x="4228920" y="2536249"/>
                <a:ext cx="683394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4" h="513" extrusionOk="0">
                    <a:moveTo>
                      <a:pt x="477" y="1"/>
                    </a:moveTo>
                    <a:cubicBezTo>
                      <a:pt x="274" y="1"/>
                      <a:pt x="0" y="513"/>
                      <a:pt x="310" y="513"/>
                    </a:cubicBezTo>
                    <a:lnTo>
                      <a:pt x="27778" y="513"/>
                    </a:lnTo>
                    <a:cubicBezTo>
                      <a:pt x="27980" y="513"/>
                      <a:pt x="28254" y="1"/>
                      <a:pt x="27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1"/>
              <p:cNvSpPr/>
              <p:nvPr/>
            </p:nvSpPr>
            <p:spPr>
              <a:xfrm>
                <a:off x="4228920" y="2799739"/>
                <a:ext cx="683394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4" h="513" extrusionOk="0">
                    <a:moveTo>
                      <a:pt x="477" y="1"/>
                    </a:moveTo>
                    <a:cubicBezTo>
                      <a:pt x="274" y="1"/>
                      <a:pt x="0" y="513"/>
                      <a:pt x="310" y="513"/>
                    </a:cubicBezTo>
                    <a:lnTo>
                      <a:pt x="27778" y="513"/>
                    </a:lnTo>
                    <a:cubicBezTo>
                      <a:pt x="27980" y="513"/>
                      <a:pt x="28254" y="1"/>
                      <a:pt x="27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1"/>
              <p:cNvSpPr/>
              <p:nvPr/>
            </p:nvSpPr>
            <p:spPr>
              <a:xfrm>
                <a:off x="4228920" y="3063253"/>
                <a:ext cx="683394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4" h="513" extrusionOk="0">
                    <a:moveTo>
                      <a:pt x="477" y="0"/>
                    </a:moveTo>
                    <a:cubicBezTo>
                      <a:pt x="274" y="0"/>
                      <a:pt x="0" y="512"/>
                      <a:pt x="310" y="512"/>
                    </a:cubicBezTo>
                    <a:lnTo>
                      <a:pt x="27778" y="512"/>
                    </a:lnTo>
                    <a:cubicBezTo>
                      <a:pt x="27980" y="512"/>
                      <a:pt x="28254" y="0"/>
                      <a:pt x="27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1"/>
              <p:cNvSpPr/>
              <p:nvPr/>
            </p:nvSpPr>
            <p:spPr>
              <a:xfrm>
                <a:off x="4228920" y="3326742"/>
                <a:ext cx="683394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4" h="513" extrusionOk="0">
                    <a:moveTo>
                      <a:pt x="477" y="0"/>
                    </a:moveTo>
                    <a:cubicBezTo>
                      <a:pt x="274" y="0"/>
                      <a:pt x="0" y="512"/>
                      <a:pt x="310" y="512"/>
                    </a:cubicBezTo>
                    <a:lnTo>
                      <a:pt x="27778" y="512"/>
                    </a:lnTo>
                    <a:cubicBezTo>
                      <a:pt x="27980" y="512"/>
                      <a:pt x="28254" y="0"/>
                      <a:pt x="27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1"/>
              <p:cNvSpPr/>
              <p:nvPr/>
            </p:nvSpPr>
            <p:spPr>
              <a:xfrm>
                <a:off x="4228920" y="3590232"/>
                <a:ext cx="683394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4" h="513" extrusionOk="0">
                    <a:moveTo>
                      <a:pt x="477" y="1"/>
                    </a:moveTo>
                    <a:cubicBezTo>
                      <a:pt x="274" y="1"/>
                      <a:pt x="0" y="513"/>
                      <a:pt x="310" y="513"/>
                    </a:cubicBezTo>
                    <a:lnTo>
                      <a:pt x="27778" y="513"/>
                    </a:lnTo>
                    <a:cubicBezTo>
                      <a:pt x="27980" y="513"/>
                      <a:pt x="28254" y="1"/>
                      <a:pt x="27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1"/>
              <p:cNvSpPr/>
              <p:nvPr/>
            </p:nvSpPr>
            <p:spPr>
              <a:xfrm>
                <a:off x="4228920" y="3853721"/>
                <a:ext cx="683394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4" h="513" extrusionOk="0">
                    <a:moveTo>
                      <a:pt x="477" y="1"/>
                    </a:moveTo>
                    <a:cubicBezTo>
                      <a:pt x="274" y="1"/>
                      <a:pt x="0" y="513"/>
                      <a:pt x="310" y="513"/>
                    </a:cubicBezTo>
                    <a:lnTo>
                      <a:pt x="27778" y="513"/>
                    </a:lnTo>
                    <a:cubicBezTo>
                      <a:pt x="27980" y="513"/>
                      <a:pt x="28254" y="1"/>
                      <a:pt x="27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1"/>
              <p:cNvSpPr/>
              <p:nvPr/>
            </p:nvSpPr>
            <p:spPr>
              <a:xfrm>
                <a:off x="4228920" y="4117211"/>
                <a:ext cx="683394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4" h="513" extrusionOk="0">
                    <a:moveTo>
                      <a:pt x="477" y="1"/>
                    </a:moveTo>
                    <a:cubicBezTo>
                      <a:pt x="274" y="1"/>
                      <a:pt x="0" y="513"/>
                      <a:pt x="310" y="513"/>
                    </a:cubicBezTo>
                    <a:lnTo>
                      <a:pt x="27778" y="513"/>
                    </a:lnTo>
                    <a:cubicBezTo>
                      <a:pt x="27980" y="513"/>
                      <a:pt x="28254" y="1"/>
                      <a:pt x="27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1"/>
              <p:cNvSpPr/>
              <p:nvPr/>
            </p:nvSpPr>
            <p:spPr>
              <a:xfrm>
                <a:off x="4228920" y="4380725"/>
                <a:ext cx="683394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4" h="513" extrusionOk="0">
                    <a:moveTo>
                      <a:pt x="477" y="0"/>
                    </a:moveTo>
                    <a:cubicBezTo>
                      <a:pt x="274" y="0"/>
                      <a:pt x="0" y="512"/>
                      <a:pt x="310" y="512"/>
                    </a:cubicBezTo>
                    <a:lnTo>
                      <a:pt x="27778" y="512"/>
                    </a:lnTo>
                    <a:cubicBezTo>
                      <a:pt x="27980" y="512"/>
                      <a:pt x="28254" y="0"/>
                      <a:pt x="27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2" name="Google Shape;982;p31"/>
            <p:cNvGrpSpPr/>
            <p:nvPr/>
          </p:nvGrpSpPr>
          <p:grpSpPr>
            <a:xfrm>
              <a:off x="5013079" y="2060812"/>
              <a:ext cx="795140" cy="2545251"/>
              <a:chOff x="5013079" y="2060812"/>
              <a:chExt cx="795140" cy="2545251"/>
            </a:xfrm>
          </p:grpSpPr>
          <p:sp>
            <p:nvSpPr>
              <p:cNvPr id="983" name="Google Shape;983;p31"/>
              <p:cNvSpPr/>
              <p:nvPr/>
            </p:nvSpPr>
            <p:spPr>
              <a:xfrm>
                <a:off x="5013079" y="2060812"/>
                <a:ext cx="795140" cy="2545251"/>
              </a:xfrm>
              <a:custGeom>
                <a:avLst/>
                <a:gdLst/>
                <a:ahLst/>
                <a:cxnLst/>
                <a:rect l="l" t="t" r="r" b="b"/>
                <a:pathLst>
                  <a:path w="32874" h="105230" extrusionOk="0">
                    <a:moveTo>
                      <a:pt x="32314" y="346"/>
                    </a:moveTo>
                    <a:cubicBezTo>
                      <a:pt x="32540" y="346"/>
                      <a:pt x="32421" y="810"/>
                      <a:pt x="32421" y="1584"/>
                    </a:cubicBezTo>
                    <a:lnTo>
                      <a:pt x="32421" y="6835"/>
                    </a:lnTo>
                    <a:lnTo>
                      <a:pt x="32421" y="98334"/>
                    </a:lnTo>
                    <a:lnTo>
                      <a:pt x="32421" y="104894"/>
                    </a:lnTo>
                    <a:lnTo>
                      <a:pt x="560" y="104894"/>
                    </a:lnTo>
                    <a:cubicBezTo>
                      <a:pt x="333" y="104894"/>
                      <a:pt x="453" y="104418"/>
                      <a:pt x="453" y="103656"/>
                    </a:cubicBezTo>
                    <a:lnTo>
                      <a:pt x="453" y="98406"/>
                    </a:lnTo>
                    <a:lnTo>
                      <a:pt x="453" y="6906"/>
                    </a:lnTo>
                    <a:lnTo>
                      <a:pt x="453" y="346"/>
                    </a:lnTo>
                    <a:close/>
                    <a:moveTo>
                      <a:pt x="369" y="1"/>
                    </a:moveTo>
                    <a:cubicBezTo>
                      <a:pt x="286" y="1"/>
                      <a:pt x="0" y="60"/>
                      <a:pt x="0" y="286"/>
                    </a:cubicBezTo>
                    <a:lnTo>
                      <a:pt x="0" y="81451"/>
                    </a:lnTo>
                    <a:lnTo>
                      <a:pt x="0" y="105168"/>
                    </a:lnTo>
                    <a:cubicBezTo>
                      <a:pt x="0" y="105216"/>
                      <a:pt x="60" y="105228"/>
                      <a:pt x="83" y="105228"/>
                    </a:cubicBezTo>
                    <a:lnTo>
                      <a:pt x="32486" y="105228"/>
                    </a:lnTo>
                    <a:cubicBezTo>
                      <a:pt x="32496" y="105229"/>
                      <a:pt x="32506" y="105230"/>
                      <a:pt x="32517" y="105230"/>
                    </a:cubicBezTo>
                    <a:cubicBezTo>
                      <a:pt x="32649" y="105230"/>
                      <a:pt x="32873" y="105121"/>
                      <a:pt x="32873" y="104954"/>
                    </a:cubicBezTo>
                    <a:lnTo>
                      <a:pt x="32873" y="23789"/>
                    </a:lnTo>
                    <a:lnTo>
                      <a:pt x="32873" y="72"/>
                    </a:lnTo>
                    <a:cubicBezTo>
                      <a:pt x="32873" y="24"/>
                      <a:pt x="32814" y="1"/>
                      <a:pt x="32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1"/>
              <p:cNvSpPr/>
              <p:nvPr/>
            </p:nvSpPr>
            <p:spPr>
              <a:xfrm>
                <a:off x="5068926" y="2272760"/>
                <a:ext cx="683418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5" h="513" extrusionOk="0">
                    <a:moveTo>
                      <a:pt x="465" y="1"/>
                    </a:moveTo>
                    <a:cubicBezTo>
                      <a:pt x="275" y="1"/>
                      <a:pt x="1" y="513"/>
                      <a:pt x="310" y="513"/>
                    </a:cubicBezTo>
                    <a:lnTo>
                      <a:pt x="27778" y="513"/>
                    </a:lnTo>
                    <a:cubicBezTo>
                      <a:pt x="27969" y="513"/>
                      <a:pt x="28254" y="1"/>
                      <a:pt x="279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1"/>
              <p:cNvSpPr/>
              <p:nvPr/>
            </p:nvSpPr>
            <p:spPr>
              <a:xfrm>
                <a:off x="5068926" y="2536249"/>
                <a:ext cx="683418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5" h="513" extrusionOk="0">
                    <a:moveTo>
                      <a:pt x="465" y="1"/>
                    </a:moveTo>
                    <a:cubicBezTo>
                      <a:pt x="275" y="1"/>
                      <a:pt x="1" y="513"/>
                      <a:pt x="310" y="513"/>
                    </a:cubicBezTo>
                    <a:lnTo>
                      <a:pt x="27778" y="513"/>
                    </a:lnTo>
                    <a:cubicBezTo>
                      <a:pt x="27969" y="513"/>
                      <a:pt x="28254" y="1"/>
                      <a:pt x="279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1"/>
              <p:cNvSpPr/>
              <p:nvPr/>
            </p:nvSpPr>
            <p:spPr>
              <a:xfrm>
                <a:off x="5068926" y="2799739"/>
                <a:ext cx="683418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5" h="513" extrusionOk="0">
                    <a:moveTo>
                      <a:pt x="465" y="1"/>
                    </a:moveTo>
                    <a:cubicBezTo>
                      <a:pt x="275" y="1"/>
                      <a:pt x="1" y="513"/>
                      <a:pt x="310" y="513"/>
                    </a:cubicBezTo>
                    <a:lnTo>
                      <a:pt x="27778" y="513"/>
                    </a:lnTo>
                    <a:cubicBezTo>
                      <a:pt x="27969" y="513"/>
                      <a:pt x="28254" y="1"/>
                      <a:pt x="279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1"/>
              <p:cNvSpPr/>
              <p:nvPr/>
            </p:nvSpPr>
            <p:spPr>
              <a:xfrm>
                <a:off x="5068926" y="3063253"/>
                <a:ext cx="683418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5" h="513" extrusionOk="0">
                    <a:moveTo>
                      <a:pt x="465" y="0"/>
                    </a:moveTo>
                    <a:cubicBezTo>
                      <a:pt x="275" y="0"/>
                      <a:pt x="1" y="512"/>
                      <a:pt x="310" y="512"/>
                    </a:cubicBezTo>
                    <a:lnTo>
                      <a:pt x="27778" y="512"/>
                    </a:lnTo>
                    <a:cubicBezTo>
                      <a:pt x="27969" y="512"/>
                      <a:pt x="28254" y="0"/>
                      <a:pt x="279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1"/>
              <p:cNvSpPr/>
              <p:nvPr/>
            </p:nvSpPr>
            <p:spPr>
              <a:xfrm>
                <a:off x="5068926" y="3326742"/>
                <a:ext cx="683418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5" h="513" extrusionOk="0">
                    <a:moveTo>
                      <a:pt x="465" y="0"/>
                    </a:moveTo>
                    <a:cubicBezTo>
                      <a:pt x="275" y="0"/>
                      <a:pt x="1" y="512"/>
                      <a:pt x="310" y="512"/>
                    </a:cubicBezTo>
                    <a:lnTo>
                      <a:pt x="27778" y="512"/>
                    </a:lnTo>
                    <a:cubicBezTo>
                      <a:pt x="27969" y="512"/>
                      <a:pt x="28254" y="0"/>
                      <a:pt x="279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1"/>
              <p:cNvSpPr/>
              <p:nvPr/>
            </p:nvSpPr>
            <p:spPr>
              <a:xfrm>
                <a:off x="5068926" y="3590232"/>
                <a:ext cx="683418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5" h="513" extrusionOk="0">
                    <a:moveTo>
                      <a:pt x="465" y="1"/>
                    </a:moveTo>
                    <a:cubicBezTo>
                      <a:pt x="275" y="1"/>
                      <a:pt x="1" y="513"/>
                      <a:pt x="310" y="513"/>
                    </a:cubicBezTo>
                    <a:lnTo>
                      <a:pt x="27778" y="513"/>
                    </a:lnTo>
                    <a:cubicBezTo>
                      <a:pt x="27969" y="513"/>
                      <a:pt x="28254" y="1"/>
                      <a:pt x="279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31"/>
              <p:cNvSpPr/>
              <p:nvPr/>
            </p:nvSpPr>
            <p:spPr>
              <a:xfrm>
                <a:off x="5068926" y="3853721"/>
                <a:ext cx="683418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5" h="513" extrusionOk="0">
                    <a:moveTo>
                      <a:pt x="465" y="1"/>
                    </a:moveTo>
                    <a:cubicBezTo>
                      <a:pt x="275" y="1"/>
                      <a:pt x="1" y="513"/>
                      <a:pt x="310" y="513"/>
                    </a:cubicBezTo>
                    <a:lnTo>
                      <a:pt x="27778" y="513"/>
                    </a:lnTo>
                    <a:cubicBezTo>
                      <a:pt x="27969" y="513"/>
                      <a:pt x="28254" y="1"/>
                      <a:pt x="279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1"/>
              <p:cNvSpPr/>
              <p:nvPr/>
            </p:nvSpPr>
            <p:spPr>
              <a:xfrm>
                <a:off x="5068926" y="4117211"/>
                <a:ext cx="683418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5" h="513" extrusionOk="0">
                    <a:moveTo>
                      <a:pt x="465" y="1"/>
                    </a:moveTo>
                    <a:cubicBezTo>
                      <a:pt x="275" y="1"/>
                      <a:pt x="1" y="513"/>
                      <a:pt x="310" y="513"/>
                    </a:cubicBezTo>
                    <a:lnTo>
                      <a:pt x="27778" y="513"/>
                    </a:lnTo>
                    <a:cubicBezTo>
                      <a:pt x="27969" y="513"/>
                      <a:pt x="28254" y="1"/>
                      <a:pt x="279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1"/>
              <p:cNvSpPr/>
              <p:nvPr/>
            </p:nvSpPr>
            <p:spPr>
              <a:xfrm>
                <a:off x="5068926" y="4380725"/>
                <a:ext cx="683418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5" h="513" extrusionOk="0">
                    <a:moveTo>
                      <a:pt x="465" y="0"/>
                    </a:moveTo>
                    <a:cubicBezTo>
                      <a:pt x="275" y="0"/>
                      <a:pt x="1" y="512"/>
                      <a:pt x="310" y="512"/>
                    </a:cubicBezTo>
                    <a:lnTo>
                      <a:pt x="27778" y="512"/>
                    </a:lnTo>
                    <a:cubicBezTo>
                      <a:pt x="27969" y="512"/>
                      <a:pt x="28254" y="0"/>
                      <a:pt x="279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3" name="Google Shape;993;p31"/>
            <p:cNvGrpSpPr/>
            <p:nvPr/>
          </p:nvGrpSpPr>
          <p:grpSpPr>
            <a:xfrm>
              <a:off x="5853084" y="2060812"/>
              <a:ext cx="795140" cy="2545251"/>
              <a:chOff x="5853084" y="2060812"/>
              <a:chExt cx="795140" cy="2545251"/>
            </a:xfrm>
          </p:grpSpPr>
          <p:sp>
            <p:nvSpPr>
              <p:cNvPr id="994" name="Google Shape;994;p31"/>
              <p:cNvSpPr/>
              <p:nvPr/>
            </p:nvSpPr>
            <p:spPr>
              <a:xfrm>
                <a:off x="5853084" y="2060812"/>
                <a:ext cx="795140" cy="2545251"/>
              </a:xfrm>
              <a:custGeom>
                <a:avLst/>
                <a:gdLst/>
                <a:ahLst/>
                <a:cxnLst/>
                <a:rect l="l" t="t" r="r" b="b"/>
                <a:pathLst>
                  <a:path w="32874" h="105230" extrusionOk="0">
                    <a:moveTo>
                      <a:pt x="32314" y="346"/>
                    </a:moveTo>
                    <a:cubicBezTo>
                      <a:pt x="32540" y="346"/>
                      <a:pt x="32421" y="810"/>
                      <a:pt x="32421" y="1584"/>
                    </a:cubicBezTo>
                    <a:lnTo>
                      <a:pt x="32421" y="6835"/>
                    </a:lnTo>
                    <a:lnTo>
                      <a:pt x="32421" y="98334"/>
                    </a:lnTo>
                    <a:lnTo>
                      <a:pt x="32421" y="104894"/>
                    </a:lnTo>
                    <a:lnTo>
                      <a:pt x="548" y="104894"/>
                    </a:lnTo>
                    <a:cubicBezTo>
                      <a:pt x="334" y="104894"/>
                      <a:pt x="441" y="104418"/>
                      <a:pt x="441" y="103656"/>
                    </a:cubicBezTo>
                    <a:lnTo>
                      <a:pt x="441" y="98406"/>
                    </a:lnTo>
                    <a:lnTo>
                      <a:pt x="441" y="6906"/>
                    </a:lnTo>
                    <a:lnTo>
                      <a:pt x="441" y="346"/>
                    </a:lnTo>
                    <a:close/>
                    <a:moveTo>
                      <a:pt x="370" y="1"/>
                    </a:moveTo>
                    <a:cubicBezTo>
                      <a:pt x="274" y="1"/>
                      <a:pt x="1" y="60"/>
                      <a:pt x="1" y="286"/>
                    </a:cubicBezTo>
                    <a:lnTo>
                      <a:pt x="1" y="81451"/>
                    </a:lnTo>
                    <a:lnTo>
                      <a:pt x="1" y="105168"/>
                    </a:lnTo>
                    <a:cubicBezTo>
                      <a:pt x="1" y="105216"/>
                      <a:pt x="60" y="105228"/>
                      <a:pt x="72" y="105228"/>
                    </a:cubicBezTo>
                    <a:lnTo>
                      <a:pt x="32487" y="105228"/>
                    </a:lnTo>
                    <a:cubicBezTo>
                      <a:pt x="32496" y="105229"/>
                      <a:pt x="32506" y="105230"/>
                      <a:pt x="32517" y="105230"/>
                    </a:cubicBezTo>
                    <a:cubicBezTo>
                      <a:pt x="32650" y="105230"/>
                      <a:pt x="32874" y="105121"/>
                      <a:pt x="32874" y="104954"/>
                    </a:cubicBezTo>
                    <a:lnTo>
                      <a:pt x="32874" y="23789"/>
                    </a:lnTo>
                    <a:lnTo>
                      <a:pt x="32874" y="72"/>
                    </a:lnTo>
                    <a:cubicBezTo>
                      <a:pt x="32874" y="24"/>
                      <a:pt x="32814" y="1"/>
                      <a:pt x="32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31"/>
              <p:cNvSpPr/>
              <p:nvPr/>
            </p:nvSpPr>
            <p:spPr>
              <a:xfrm>
                <a:off x="5908956" y="2272760"/>
                <a:ext cx="683394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4" h="513" extrusionOk="0">
                    <a:moveTo>
                      <a:pt x="465" y="1"/>
                    </a:moveTo>
                    <a:cubicBezTo>
                      <a:pt x="274" y="1"/>
                      <a:pt x="0" y="513"/>
                      <a:pt x="310" y="513"/>
                    </a:cubicBezTo>
                    <a:lnTo>
                      <a:pt x="27778" y="513"/>
                    </a:lnTo>
                    <a:cubicBezTo>
                      <a:pt x="27968" y="513"/>
                      <a:pt x="28254" y="1"/>
                      <a:pt x="27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31"/>
              <p:cNvSpPr/>
              <p:nvPr/>
            </p:nvSpPr>
            <p:spPr>
              <a:xfrm>
                <a:off x="5908956" y="2536249"/>
                <a:ext cx="683394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4" h="513" extrusionOk="0">
                    <a:moveTo>
                      <a:pt x="465" y="1"/>
                    </a:moveTo>
                    <a:cubicBezTo>
                      <a:pt x="274" y="1"/>
                      <a:pt x="0" y="513"/>
                      <a:pt x="310" y="513"/>
                    </a:cubicBezTo>
                    <a:lnTo>
                      <a:pt x="27778" y="513"/>
                    </a:lnTo>
                    <a:cubicBezTo>
                      <a:pt x="27968" y="513"/>
                      <a:pt x="28254" y="1"/>
                      <a:pt x="27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1"/>
              <p:cNvSpPr/>
              <p:nvPr/>
            </p:nvSpPr>
            <p:spPr>
              <a:xfrm>
                <a:off x="5908956" y="2799739"/>
                <a:ext cx="683394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4" h="513" extrusionOk="0">
                    <a:moveTo>
                      <a:pt x="465" y="1"/>
                    </a:moveTo>
                    <a:cubicBezTo>
                      <a:pt x="274" y="1"/>
                      <a:pt x="0" y="513"/>
                      <a:pt x="310" y="513"/>
                    </a:cubicBezTo>
                    <a:lnTo>
                      <a:pt x="27778" y="513"/>
                    </a:lnTo>
                    <a:cubicBezTo>
                      <a:pt x="27968" y="513"/>
                      <a:pt x="28254" y="1"/>
                      <a:pt x="27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31"/>
              <p:cNvSpPr/>
              <p:nvPr/>
            </p:nvSpPr>
            <p:spPr>
              <a:xfrm>
                <a:off x="5908956" y="3063253"/>
                <a:ext cx="683394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4" h="513" extrusionOk="0">
                    <a:moveTo>
                      <a:pt x="465" y="0"/>
                    </a:moveTo>
                    <a:cubicBezTo>
                      <a:pt x="274" y="0"/>
                      <a:pt x="0" y="512"/>
                      <a:pt x="310" y="512"/>
                    </a:cubicBezTo>
                    <a:lnTo>
                      <a:pt x="27778" y="512"/>
                    </a:lnTo>
                    <a:cubicBezTo>
                      <a:pt x="27968" y="512"/>
                      <a:pt x="28254" y="0"/>
                      <a:pt x="27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1"/>
              <p:cNvSpPr/>
              <p:nvPr/>
            </p:nvSpPr>
            <p:spPr>
              <a:xfrm>
                <a:off x="5908956" y="3326742"/>
                <a:ext cx="683394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4" h="513" extrusionOk="0">
                    <a:moveTo>
                      <a:pt x="465" y="0"/>
                    </a:moveTo>
                    <a:cubicBezTo>
                      <a:pt x="274" y="0"/>
                      <a:pt x="0" y="512"/>
                      <a:pt x="310" y="512"/>
                    </a:cubicBezTo>
                    <a:lnTo>
                      <a:pt x="27778" y="512"/>
                    </a:lnTo>
                    <a:cubicBezTo>
                      <a:pt x="27968" y="512"/>
                      <a:pt x="28254" y="0"/>
                      <a:pt x="27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1"/>
              <p:cNvSpPr/>
              <p:nvPr/>
            </p:nvSpPr>
            <p:spPr>
              <a:xfrm>
                <a:off x="5908956" y="3590232"/>
                <a:ext cx="683394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4" h="513" extrusionOk="0">
                    <a:moveTo>
                      <a:pt x="465" y="1"/>
                    </a:moveTo>
                    <a:cubicBezTo>
                      <a:pt x="274" y="1"/>
                      <a:pt x="0" y="513"/>
                      <a:pt x="310" y="513"/>
                    </a:cubicBezTo>
                    <a:lnTo>
                      <a:pt x="27778" y="513"/>
                    </a:lnTo>
                    <a:cubicBezTo>
                      <a:pt x="27968" y="513"/>
                      <a:pt x="28254" y="1"/>
                      <a:pt x="27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31"/>
              <p:cNvSpPr/>
              <p:nvPr/>
            </p:nvSpPr>
            <p:spPr>
              <a:xfrm>
                <a:off x="5908956" y="3853721"/>
                <a:ext cx="683394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4" h="513" extrusionOk="0">
                    <a:moveTo>
                      <a:pt x="465" y="1"/>
                    </a:moveTo>
                    <a:cubicBezTo>
                      <a:pt x="274" y="1"/>
                      <a:pt x="0" y="513"/>
                      <a:pt x="310" y="513"/>
                    </a:cubicBezTo>
                    <a:lnTo>
                      <a:pt x="27778" y="513"/>
                    </a:lnTo>
                    <a:cubicBezTo>
                      <a:pt x="27968" y="513"/>
                      <a:pt x="28254" y="1"/>
                      <a:pt x="27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31"/>
              <p:cNvSpPr/>
              <p:nvPr/>
            </p:nvSpPr>
            <p:spPr>
              <a:xfrm>
                <a:off x="5908956" y="4117211"/>
                <a:ext cx="683394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4" h="513" extrusionOk="0">
                    <a:moveTo>
                      <a:pt x="465" y="1"/>
                    </a:moveTo>
                    <a:cubicBezTo>
                      <a:pt x="274" y="1"/>
                      <a:pt x="0" y="513"/>
                      <a:pt x="310" y="513"/>
                    </a:cubicBezTo>
                    <a:lnTo>
                      <a:pt x="27778" y="513"/>
                    </a:lnTo>
                    <a:cubicBezTo>
                      <a:pt x="27968" y="513"/>
                      <a:pt x="28254" y="1"/>
                      <a:pt x="27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31"/>
              <p:cNvSpPr/>
              <p:nvPr/>
            </p:nvSpPr>
            <p:spPr>
              <a:xfrm>
                <a:off x="5908956" y="4380725"/>
                <a:ext cx="683394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4" h="513" extrusionOk="0">
                    <a:moveTo>
                      <a:pt x="465" y="0"/>
                    </a:moveTo>
                    <a:cubicBezTo>
                      <a:pt x="274" y="0"/>
                      <a:pt x="0" y="512"/>
                      <a:pt x="310" y="512"/>
                    </a:cubicBezTo>
                    <a:lnTo>
                      <a:pt x="27778" y="512"/>
                    </a:lnTo>
                    <a:cubicBezTo>
                      <a:pt x="27968" y="512"/>
                      <a:pt x="28254" y="0"/>
                      <a:pt x="27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" name="Google Shape;1004;p31"/>
            <p:cNvGrpSpPr/>
            <p:nvPr/>
          </p:nvGrpSpPr>
          <p:grpSpPr>
            <a:xfrm>
              <a:off x="6693114" y="2060812"/>
              <a:ext cx="795140" cy="2545251"/>
              <a:chOff x="6693114" y="2060812"/>
              <a:chExt cx="795140" cy="2545251"/>
            </a:xfrm>
          </p:grpSpPr>
          <p:sp>
            <p:nvSpPr>
              <p:cNvPr id="1005" name="Google Shape;1005;p31"/>
              <p:cNvSpPr/>
              <p:nvPr/>
            </p:nvSpPr>
            <p:spPr>
              <a:xfrm>
                <a:off x="6693114" y="2060812"/>
                <a:ext cx="795140" cy="2545251"/>
              </a:xfrm>
              <a:custGeom>
                <a:avLst/>
                <a:gdLst/>
                <a:ahLst/>
                <a:cxnLst/>
                <a:rect l="l" t="t" r="r" b="b"/>
                <a:pathLst>
                  <a:path w="32874" h="105230" extrusionOk="0">
                    <a:moveTo>
                      <a:pt x="32314" y="346"/>
                    </a:moveTo>
                    <a:cubicBezTo>
                      <a:pt x="32540" y="346"/>
                      <a:pt x="32421" y="810"/>
                      <a:pt x="32421" y="1584"/>
                    </a:cubicBezTo>
                    <a:lnTo>
                      <a:pt x="32421" y="6835"/>
                    </a:lnTo>
                    <a:lnTo>
                      <a:pt x="32421" y="98334"/>
                    </a:lnTo>
                    <a:lnTo>
                      <a:pt x="32421" y="104894"/>
                    </a:lnTo>
                    <a:lnTo>
                      <a:pt x="548" y="104894"/>
                    </a:lnTo>
                    <a:cubicBezTo>
                      <a:pt x="334" y="104894"/>
                      <a:pt x="441" y="104418"/>
                      <a:pt x="441" y="103656"/>
                    </a:cubicBezTo>
                    <a:lnTo>
                      <a:pt x="441" y="98406"/>
                    </a:lnTo>
                    <a:lnTo>
                      <a:pt x="441" y="6906"/>
                    </a:lnTo>
                    <a:lnTo>
                      <a:pt x="441" y="346"/>
                    </a:lnTo>
                    <a:close/>
                    <a:moveTo>
                      <a:pt x="369" y="1"/>
                    </a:moveTo>
                    <a:cubicBezTo>
                      <a:pt x="274" y="1"/>
                      <a:pt x="0" y="60"/>
                      <a:pt x="0" y="286"/>
                    </a:cubicBezTo>
                    <a:lnTo>
                      <a:pt x="0" y="81451"/>
                    </a:lnTo>
                    <a:lnTo>
                      <a:pt x="0" y="105168"/>
                    </a:lnTo>
                    <a:cubicBezTo>
                      <a:pt x="0" y="105216"/>
                      <a:pt x="60" y="105228"/>
                      <a:pt x="72" y="105228"/>
                    </a:cubicBezTo>
                    <a:lnTo>
                      <a:pt x="32486" y="105228"/>
                    </a:lnTo>
                    <a:cubicBezTo>
                      <a:pt x="32496" y="105229"/>
                      <a:pt x="32506" y="105230"/>
                      <a:pt x="32517" y="105230"/>
                    </a:cubicBezTo>
                    <a:cubicBezTo>
                      <a:pt x="32650" y="105230"/>
                      <a:pt x="32873" y="105121"/>
                      <a:pt x="32873" y="104954"/>
                    </a:cubicBezTo>
                    <a:lnTo>
                      <a:pt x="32873" y="23789"/>
                    </a:lnTo>
                    <a:lnTo>
                      <a:pt x="32873" y="72"/>
                    </a:lnTo>
                    <a:cubicBezTo>
                      <a:pt x="32873" y="24"/>
                      <a:pt x="32814" y="1"/>
                      <a:pt x="32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31"/>
              <p:cNvSpPr/>
              <p:nvPr/>
            </p:nvSpPr>
            <p:spPr>
              <a:xfrm>
                <a:off x="6748962" y="2272760"/>
                <a:ext cx="683418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5" h="513" extrusionOk="0">
                    <a:moveTo>
                      <a:pt x="465" y="1"/>
                    </a:moveTo>
                    <a:cubicBezTo>
                      <a:pt x="275" y="1"/>
                      <a:pt x="1" y="513"/>
                      <a:pt x="311" y="513"/>
                    </a:cubicBezTo>
                    <a:lnTo>
                      <a:pt x="27778" y="513"/>
                    </a:lnTo>
                    <a:cubicBezTo>
                      <a:pt x="27969" y="513"/>
                      <a:pt x="28255" y="1"/>
                      <a:pt x="279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31"/>
              <p:cNvSpPr/>
              <p:nvPr/>
            </p:nvSpPr>
            <p:spPr>
              <a:xfrm>
                <a:off x="6748962" y="2536249"/>
                <a:ext cx="683418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5" h="513" extrusionOk="0">
                    <a:moveTo>
                      <a:pt x="465" y="1"/>
                    </a:moveTo>
                    <a:cubicBezTo>
                      <a:pt x="275" y="1"/>
                      <a:pt x="1" y="513"/>
                      <a:pt x="311" y="513"/>
                    </a:cubicBezTo>
                    <a:lnTo>
                      <a:pt x="27778" y="513"/>
                    </a:lnTo>
                    <a:cubicBezTo>
                      <a:pt x="27969" y="513"/>
                      <a:pt x="28255" y="1"/>
                      <a:pt x="279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31"/>
              <p:cNvSpPr/>
              <p:nvPr/>
            </p:nvSpPr>
            <p:spPr>
              <a:xfrm>
                <a:off x="6748962" y="2799739"/>
                <a:ext cx="683418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5" h="513" extrusionOk="0">
                    <a:moveTo>
                      <a:pt x="465" y="1"/>
                    </a:moveTo>
                    <a:cubicBezTo>
                      <a:pt x="275" y="1"/>
                      <a:pt x="1" y="513"/>
                      <a:pt x="311" y="513"/>
                    </a:cubicBezTo>
                    <a:lnTo>
                      <a:pt x="27778" y="513"/>
                    </a:lnTo>
                    <a:cubicBezTo>
                      <a:pt x="27969" y="513"/>
                      <a:pt x="28255" y="1"/>
                      <a:pt x="279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31"/>
              <p:cNvSpPr/>
              <p:nvPr/>
            </p:nvSpPr>
            <p:spPr>
              <a:xfrm>
                <a:off x="6748962" y="3063253"/>
                <a:ext cx="683418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5" h="513" extrusionOk="0">
                    <a:moveTo>
                      <a:pt x="465" y="0"/>
                    </a:moveTo>
                    <a:cubicBezTo>
                      <a:pt x="275" y="0"/>
                      <a:pt x="1" y="512"/>
                      <a:pt x="311" y="512"/>
                    </a:cubicBezTo>
                    <a:lnTo>
                      <a:pt x="27778" y="512"/>
                    </a:lnTo>
                    <a:cubicBezTo>
                      <a:pt x="27969" y="512"/>
                      <a:pt x="28255" y="0"/>
                      <a:pt x="279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31"/>
              <p:cNvSpPr/>
              <p:nvPr/>
            </p:nvSpPr>
            <p:spPr>
              <a:xfrm>
                <a:off x="6748962" y="3326742"/>
                <a:ext cx="683418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5" h="513" extrusionOk="0">
                    <a:moveTo>
                      <a:pt x="465" y="0"/>
                    </a:moveTo>
                    <a:cubicBezTo>
                      <a:pt x="275" y="0"/>
                      <a:pt x="1" y="512"/>
                      <a:pt x="311" y="512"/>
                    </a:cubicBezTo>
                    <a:lnTo>
                      <a:pt x="27778" y="512"/>
                    </a:lnTo>
                    <a:cubicBezTo>
                      <a:pt x="27969" y="512"/>
                      <a:pt x="28255" y="0"/>
                      <a:pt x="279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31"/>
              <p:cNvSpPr/>
              <p:nvPr/>
            </p:nvSpPr>
            <p:spPr>
              <a:xfrm>
                <a:off x="6748962" y="3590232"/>
                <a:ext cx="683418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5" h="513" extrusionOk="0">
                    <a:moveTo>
                      <a:pt x="465" y="1"/>
                    </a:moveTo>
                    <a:cubicBezTo>
                      <a:pt x="275" y="1"/>
                      <a:pt x="1" y="513"/>
                      <a:pt x="311" y="513"/>
                    </a:cubicBezTo>
                    <a:lnTo>
                      <a:pt x="27778" y="513"/>
                    </a:lnTo>
                    <a:cubicBezTo>
                      <a:pt x="27969" y="513"/>
                      <a:pt x="28255" y="1"/>
                      <a:pt x="279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31"/>
              <p:cNvSpPr/>
              <p:nvPr/>
            </p:nvSpPr>
            <p:spPr>
              <a:xfrm>
                <a:off x="6748962" y="3853721"/>
                <a:ext cx="683418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5" h="513" extrusionOk="0">
                    <a:moveTo>
                      <a:pt x="465" y="1"/>
                    </a:moveTo>
                    <a:cubicBezTo>
                      <a:pt x="275" y="1"/>
                      <a:pt x="1" y="513"/>
                      <a:pt x="311" y="513"/>
                    </a:cubicBezTo>
                    <a:lnTo>
                      <a:pt x="27778" y="513"/>
                    </a:lnTo>
                    <a:cubicBezTo>
                      <a:pt x="27969" y="513"/>
                      <a:pt x="28255" y="1"/>
                      <a:pt x="279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1"/>
              <p:cNvSpPr/>
              <p:nvPr/>
            </p:nvSpPr>
            <p:spPr>
              <a:xfrm>
                <a:off x="6748962" y="4117211"/>
                <a:ext cx="683418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5" h="513" extrusionOk="0">
                    <a:moveTo>
                      <a:pt x="465" y="1"/>
                    </a:moveTo>
                    <a:cubicBezTo>
                      <a:pt x="275" y="1"/>
                      <a:pt x="1" y="513"/>
                      <a:pt x="311" y="513"/>
                    </a:cubicBezTo>
                    <a:lnTo>
                      <a:pt x="27778" y="513"/>
                    </a:lnTo>
                    <a:cubicBezTo>
                      <a:pt x="27969" y="513"/>
                      <a:pt x="28255" y="1"/>
                      <a:pt x="279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31"/>
              <p:cNvSpPr/>
              <p:nvPr/>
            </p:nvSpPr>
            <p:spPr>
              <a:xfrm>
                <a:off x="6748962" y="4380725"/>
                <a:ext cx="683418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8255" h="513" extrusionOk="0">
                    <a:moveTo>
                      <a:pt x="465" y="0"/>
                    </a:moveTo>
                    <a:cubicBezTo>
                      <a:pt x="275" y="0"/>
                      <a:pt x="1" y="512"/>
                      <a:pt x="311" y="512"/>
                    </a:cubicBezTo>
                    <a:lnTo>
                      <a:pt x="27778" y="512"/>
                    </a:lnTo>
                    <a:cubicBezTo>
                      <a:pt x="27969" y="512"/>
                      <a:pt x="28255" y="0"/>
                      <a:pt x="279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5" name="Google Shape;1015;p31"/>
            <p:cNvGrpSpPr/>
            <p:nvPr/>
          </p:nvGrpSpPr>
          <p:grpSpPr>
            <a:xfrm>
              <a:off x="1652983" y="1605280"/>
              <a:ext cx="795164" cy="379889"/>
              <a:chOff x="1652983" y="1627705"/>
              <a:chExt cx="795164" cy="379889"/>
            </a:xfrm>
          </p:grpSpPr>
          <p:sp>
            <p:nvSpPr>
              <p:cNvPr id="1016" name="Google Shape;1016;p31"/>
              <p:cNvSpPr/>
              <p:nvPr/>
            </p:nvSpPr>
            <p:spPr>
              <a:xfrm>
                <a:off x="1659030" y="1627705"/>
                <a:ext cx="783070" cy="371520"/>
              </a:xfrm>
              <a:custGeom>
                <a:avLst/>
                <a:gdLst/>
                <a:ahLst/>
                <a:cxnLst/>
                <a:rect l="l" t="t" r="r" b="b"/>
                <a:pathLst>
                  <a:path w="32375" h="15360" extrusionOk="0">
                    <a:moveTo>
                      <a:pt x="1" y="1"/>
                    </a:moveTo>
                    <a:lnTo>
                      <a:pt x="1" y="15360"/>
                    </a:lnTo>
                    <a:lnTo>
                      <a:pt x="32374" y="15360"/>
                    </a:lnTo>
                    <a:lnTo>
                      <a:pt x="3237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31"/>
              <p:cNvSpPr/>
              <p:nvPr/>
            </p:nvSpPr>
            <p:spPr>
              <a:xfrm>
                <a:off x="1652983" y="1627705"/>
                <a:ext cx="795164" cy="379889"/>
              </a:xfrm>
              <a:custGeom>
                <a:avLst/>
                <a:gdLst/>
                <a:ahLst/>
                <a:cxnLst/>
                <a:rect l="l" t="t" r="r" b="b"/>
                <a:pathLst>
                  <a:path w="32875" h="15706" extrusionOk="0">
                    <a:moveTo>
                      <a:pt x="465" y="346"/>
                    </a:moveTo>
                    <a:cubicBezTo>
                      <a:pt x="501" y="346"/>
                      <a:pt x="545" y="346"/>
                      <a:pt x="596" y="346"/>
                    </a:cubicBezTo>
                    <a:lnTo>
                      <a:pt x="32425" y="346"/>
                    </a:lnTo>
                    <a:cubicBezTo>
                      <a:pt x="32415" y="379"/>
                      <a:pt x="32410" y="422"/>
                      <a:pt x="32410" y="477"/>
                    </a:cubicBezTo>
                    <a:lnTo>
                      <a:pt x="32410" y="2704"/>
                    </a:lnTo>
                    <a:lnTo>
                      <a:pt x="32410" y="15360"/>
                    </a:lnTo>
                    <a:lnTo>
                      <a:pt x="465" y="15360"/>
                    </a:lnTo>
                    <a:lnTo>
                      <a:pt x="465" y="15015"/>
                    </a:lnTo>
                    <a:lnTo>
                      <a:pt x="465" y="12502"/>
                    </a:lnTo>
                    <a:lnTo>
                      <a:pt x="465" y="5085"/>
                    </a:lnTo>
                    <a:lnTo>
                      <a:pt x="465" y="346"/>
                    </a:lnTo>
                    <a:close/>
                    <a:moveTo>
                      <a:pt x="251" y="1"/>
                    </a:moveTo>
                    <a:cubicBezTo>
                      <a:pt x="156" y="1"/>
                      <a:pt x="1" y="72"/>
                      <a:pt x="1" y="191"/>
                    </a:cubicBezTo>
                    <a:lnTo>
                      <a:pt x="1" y="15550"/>
                    </a:lnTo>
                    <a:cubicBezTo>
                      <a:pt x="1" y="15670"/>
                      <a:pt x="108" y="15705"/>
                      <a:pt x="215" y="15705"/>
                    </a:cubicBezTo>
                    <a:lnTo>
                      <a:pt x="32624" y="15705"/>
                    </a:lnTo>
                    <a:cubicBezTo>
                      <a:pt x="32686" y="15705"/>
                      <a:pt x="32737" y="15688"/>
                      <a:pt x="32776" y="15661"/>
                    </a:cubicBezTo>
                    <a:lnTo>
                      <a:pt x="32776" y="15661"/>
                    </a:lnTo>
                    <a:cubicBezTo>
                      <a:pt x="32833" y="15628"/>
                      <a:pt x="32874" y="15578"/>
                      <a:pt x="32874" y="15515"/>
                    </a:cubicBezTo>
                    <a:lnTo>
                      <a:pt x="32874" y="156"/>
                    </a:lnTo>
                    <a:cubicBezTo>
                      <a:pt x="32874" y="37"/>
                      <a:pt x="32767" y="1"/>
                      <a:pt x="32660" y="1"/>
                    </a:cubicBezTo>
                    <a:close/>
                  </a:path>
                </a:pathLst>
              </a:custGeom>
              <a:solidFill>
                <a:srgbClr val="3B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18" name="Google Shape;1018;p31"/>
              <p:cNvGrpSpPr/>
              <p:nvPr/>
            </p:nvGrpSpPr>
            <p:grpSpPr>
              <a:xfrm>
                <a:off x="1840745" y="1726484"/>
                <a:ext cx="432003" cy="169361"/>
                <a:chOff x="1840745" y="1726484"/>
                <a:chExt cx="432003" cy="169361"/>
              </a:xfrm>
            </p:grpSpPr>
            <p:sp>
              <p:nvSpPr>
                <p:cNvPr id="1019" name="Google Shape;1019;p31"/>
                <p:cNvSpPr/>
                <p:nvPr/>
              </p:nvSpPr>
              <p:spPr>
                <a:xfrm>
                  <a:off x="1840745" y="1726484"/>
                  <a:ext cx="222646" cy="169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5" h="7002" extrusionOk="0">
                      <a:moveTo>
                        <a:pt x="3382" y="1"/>
                      </a:moveTo>
                      <a:lnTo>
                        <a:pt x="3299" y="25"/>
                      </a:lnTo>
                      <a:lnTo>
                        <a:pt x="3227" y="60"/>
                      </a:lnTo>
                      <a:lnTo>
                        <a:pt x="3168" y="120"/>
                      </a:lnTo>
                      <a:lnTo>
                        <a:pt x="3120" y="191"/>
                      </a:lnTo>
                      <a:lnTo>
                        <a:pt x="2965" y="382"/>
                      </a:lnTo>
                      <a:lnTo>
                        <a:pt x="2906" y="429"/>
                      </a:lnTo>
                      <a:lnTo>
                        <a:pt x="2835" y="477"/>
                      </a:lnTo>
                      <a:lnTo>
                        <a:pt x="2775" y="537"/>
                      </a:lnTo>
                      <a:lnTo>
                        <a:pt x="2715" y="572"/>
                      </a:lnTo>
                      <a:lnTo>
                        <a:pt x="2596" y="679"/>
                      </a:lnTo>
                      <a:lnTo>
                        <a:pt x="2525" y="739"/>
                      </a:lnTo>
                      <a:lnTo>
                        <a:pt x="2454" y="787"/>
                      </a:lnTo>
                      <a:lnTo>
                        <a:pt x="2382" y="834"/>
                      </a:lnTo>
                      <a:lnTo>
                        <a:pt x="2299" y="882"/>
                      </a:lnTo>
                      <a:lnTo>
                        <a:pt x="2203" y="941"/>
                      </a:lnTo>
                      <a:lnTo>
                        <a:pt x="2061" y="1013"/>
                      </a:lnTo>
                      <a:lnTo>
                        <a:pt x="1989" y="1049"/>
                      </a:lnTo>
                      <a:lnTo>
                        <a:pt x="1906" y="1084"/>
                      </a:lnTo>
                      <a:lnTo>
                        <a:pt x="1811" y="1120"/>
                      </a:lnTo>
                      <a:lnTo>
                        <a:pt x="1620" y="1203"/>
                      </a:lnTo>
                      <a:lnTo>
                        <a:pt x="1406" y="1299"/>
                      </a:lnTo>
                      <a:lnTo>
                        <a:pt x="1263" y="1382"/>
                      </a:lnTo>
                      <a:lnTo>
                        <a:pt x="1072" y="1441"/>
                      </a:lnTo>
                      <a:lnTo>
                        <a:pt x="965" y="1489"/>
                      </a:lnTo>
                      <a:lnTo>
                        <a:pt x="882" y="1525"/>
                      </a:lnTo>
                      <a:lnTo>
                        <a:pt x="787" y="1584"/>
                      </a:lnTo>
                      <a:lnTo>
                        <a:pt x="679" y="1632"/>
                      </a:lnTo>
                      <a:lnTo>
                        <a:pt x="608" y="1668"/>
                      </a:lnTo>
                      <a:lnTo>
                        <a:pt x="537" y="1715"/>
                      </a:lnTo>
                      <a:lnTo>
                        <a:pt x="477" y="1775"/>
                      </a:lnTo>
                      <a:lnTo>
                        <a:pt x="418" y="1810"/>
                      </a:lnTo>
                      <a:lnTo>
                        <a:pt x="346" y="1870"/>
                      </a:lnTo>
                      <a:lnTo>
                        <a:pt x="275" y="1953"/>
                      </a:lnTo>
                      <a:lnTo>
                        <a:pt x="203" y="2037"/>
                      </a:lnTo>
                      <a:lnTo>
                        <a:pt x="156" y="2120"/>
                      </a:lnTo>
                      <a:lnTo>
                        <a:pt x="96" y="2215"/>
                      </a:lnTo>
                      <a:lnTo>
                        <a:pt x="37" y="2406"/>
                      </a:lnTo>
                      <a:lnTo>
                        <a:pt x="25" y="2489"/>
                      </a:lnTo>
                      <a:lnTo>
                        <a:pt x="1" y="2561"/>
                      </a:lnTo>
                      <a:lnTo>
                        <a:pt x="1" y="2727"/>
                      </a:lnTo>
                      <a:lnTo>
                        <a:pt x="25" y="2846"/>
                      </a:lnTo>
                      <a:lnTo>
                        <a:pt x="48" y="2953"/>
                      </a:lnTo>
                      <a:lnTo>
                        <a:pt x="60" y="3037"/>
                      </a:lnTo>
                      <a:lnTo>
                        <a:pt x="96" y="3120"/>
                      </a:lnTo>
                      <a:lnTo>
                        <a:pt x="156" y="3192"/>
                      </a:lnTo>
                      <a:lnTo>
                        <a:pt x="227" y="3275"/>
                      </a:lnTo>
                      <a:lnTo>
                        <a:pt x="310" y="3358"/>
                      </a:lnTo>
                      <a:lnTo>
                        <a:pt x="382" y="3418"/>
                      </a:lnTo>
                      <a:lnTo>
                        <a:pt x="453" y="3454"/>
                      </a:lnTo>
                      <a:lnTo>
                        <a:pt x="525" y="3489"/>
                      </a:lnTo>
                      <a:lnTo>
                        <a:pt x="596" y="3525"/>
                      </a:lnTo>
                      <a:lnTo>
                        <a:pt x="703" y="3549"/>
                      </a:lnTo>
                      <a:lnTo>
                        <a:pt x="822" y="3573"/>
                      </a:lnTo>
                      <a:lnTo>
                        <a:pt x="918" y="3596"/>
                      </a:lnTo>
                      <a:lnTo>
                        <a:pt x="1072" y="3596"/>
                      </a:lnTo>
                      <a:lnTo>
                        <a:pt x="1144" y="3561"/>
                      </a:lnTo>
                      <a:lnTo>
                        <a:pt x="1191" y="3477"/>
                      </a:lnTo>
                      <a:lnTo>
                        <a:pt x="1227" y="3346"/>
                      </a:lnTo>
                      <a:lnTo>
                        <a:pt x="1191" y="3215"/>
                      </a:lnTo>
                      <a:lnTo>
                        <a:pt x="1096" y="3168"/>
                      </a:lnTo>
                      <a:lnTo>
                        <a:pt x="1013" y="3132"/>
                      </a:lnTo>
                      <a:lnTo>
                        <a:pt x="930" y="3096"/>
                      </a:lnTo>
                      <a:lnTo>
                        <a:pt x="870" y="3049"/>
                      </a:lnTo>
                      <a:lnTo>
                        <a:pt x="822" y="2977"/>
                      </a:lnTo>
                      <a:lnTo>
                        <a:pt x="787" y="2906"/>
                      </a:lnTo>
                      <a:lnTo>
                        <a:pt x="751" y="2811"/>
                      </a:lnTo>
                      <a:lnTo>
                        <a:pt x="751" y="2644"/>
                      </a:lnTo>
                      <a:lnTo>
                        <a:pt x="763" y="2561"/>
                      </a:lnTo>
                      <a:lnTo>
                        <a:pt x="799" y="2394"/>
                      </a:lnTo>
                      <a:lnTo>
                        <a:pt x="834" y="2322"/>
                      </a:lnTo>
                      <a:lnTo>
                        <a:pt x="882" y="2263"/>
                      </a:lnTo>
                      <a:lnTo>
                        <a:pt x="989" y="2144"/>
                      </a:lnTo>
                      <a:lnTo>
                        <a:pt x="1049" y="2096"/>
                      </a:lnTo>
                      <a:lnTo>
                        <a:pt x="1132" y="2037"/>
                      </a:lnTo>
                      <a:lnTo>
                        <a:pt x="1180" y="2001"/>
                      </a:lnTo>
                      <a:lnTo>
                        <a:pt x="1263" y="1965"/>
                      </a:lnTo>
                      <a:lnTo>
                        <a:pt x="1334" y="1918"/>
                      </a:lnTo>
                      <a:lnTo>
                        <a:pt x="1406" y="1882"/>
                      </a:lnTo>
                      <a:lnTo>
                        <a:pt x="1513" y="1834"/>
                      </a:lnTo>
                      <a:lnTo>
                        <a:pt x="1608" y="1775"/>
                      </a:lnTo>
                      <a:lnTo>
                        <a:pt x="1692" y="1739"/>
                      </a:lnTo>
                      <a:lnTo>
                        <a:pt x="1763" y="1703"/>
                      </a:lnTo>
                      <a:lnTo>
                        <a:pt x="1834" y="1656"/>
                      </a:lnTo>
                      <a:lnTo>
                        <a:pt x="1906" y="1632"/>
                      </a:lnTo>
                      <a:lnTo>
                        <a:pt x="1989" y="1596"/>
                      </a:lnTo>
                      <a:lnTo>
                        <a:pt x="2061" y="1560"/>
                      </a:lnTo>
                      <a:lnTo>
                        <a:pt x="2120" y="1513"/>
                      </a:lnTo>
                      <a:lnTo>
                        <a:pt x="2192" y="1465"/>
                      </a:lnTo>
                      <a:lnTo>
                        <a:pt x="2334" y="1394"/>
                      </a:lnTo>
                      <a:lnTo>
                        <a:pt x="2406" y="1346"/>
                      </a:lnTo>
                      <a:lnTo>
                        <a:pt x="2537" y="1263"/>
                      </a:lnTo>
                      <a:lnTo>
                        <a:pt x="2846" y="989"/>
                      </a:lnTo>
                      <a:lnTo>
                        <a:pt x="2894" y="953"/>
                      </a:lnTo>
                      <a:lnTo>
                        <a:pt x="2906" y="965"/>
                      </a:lnTo>
                      <a:lnTo>
                        <a:pt x="2894" y="1013"/>
                      </a:lnTo>
                      <a:lnTo>
                        <a:pt x="2882" y="1096"/>
                      </a:lnTo>
                      <a:lnTo>
                        <a:pt x="2858" y="1179"/>
                      </a:lnTo>
                      <a:lnTo>
                        <a:pt x="2823" y="1251"/>
                      </a:lnTo>
                      <a:lnTo>
                        <a:pt x="2775" y="1418"/>
                      </a:lnTo>
                      <a:lnTo>
                        <a:pt x="2751" y="1489"/>
                      </a:lnTo>
                      <a:lnTo>
                        <a:pt x="2739" y="1560"/>
                      </a:lnTo>
                      <a:lnTo>
                        <a:pt x="2704" y="1644"/>
                      </a:lnTo>
                      <a:lnTo>
                        <a:pt x="2644" y="1882"/>
                      </a:lnTo>
                      <a:lnTo>
                        <a:pt x="2620" y="1953"/>
                      </a:lnTo>
                      <a:lnTo>
                        <a:pt x="2608" y="2037"/>
                      </a:lnTo>
                      <a:lnTo>
                        <a:pt x="2573" y="2120"/>
                      </a:lnTo>
                      <a:lnTo>
                        <a:pt x="2561" y="2203"/>
                      </a:lnTo>
                      <a:lnTo>
                        <a:pt x="2537" y="2275"/>
                      </a:lnTo>
                      <a:lnTo>
                        <a:pt x="2477" y="2430"/>
                      </a:lnTo>
                      <a:lnTo>
                        <a:pt x="2442" y="2596"/>
                      </a:lnTo>
                      <a:lnTo>
                        <a:pt x="2418" y="2668"/>
                      </a:lnTo>
                      <a:lnTo>
                        <a:pt x="2382" y="2751"/>
                      </a:lnTo>
                      <a:lnTo>
                        <a:pt x="2370" y="2834"/>
                      </a:lnTo>
                      <a:lnTo>
                        <a:pt x="2346" y="2906"/>
                      </a:lnTo>
                      <a:lnTo>
                        <a:pt x="2299" y="3061"/>
                      </a:lnTo>
                      <a:lnTo>
                        <a:pt x="2275" y="3144"/>
                      </a:lnTo>
                      <a:lnTo>
                        <a:pt x="2263" y="3215"/>
                      </a:lnTo>
                      <a:lnTo>
                        <a:pt x="2239" y="3299"/>
                      </a:lnTo>
                      <a:lnTo>
                        <a:pt x="2215" y="3382"/>
                      </a:lnTo>
                      <a:lnTo>
                        <a:pt x="2192" y="3454"/>
                      </a:lnTo>
                      <a:lnTo>
                        <a:pt x="2168" y="3525"/>
                      </a:lnTo>
                      <a:lnTo>
                        <a:pt x="2108" y="3775"/>
                      </a:lnTo>
                      <a:lnTo>
                        <a:pt x="2084" y="3846"/>
                      </a:lnTo>
                      <a:lnTo>
                        <a:pt x="2061" y="3918"/>
                      </a:lnTo>
                      <a:lnTo>
                        <a:pt x="2001" y="4085"/>
                      </a:lnTo>
                      <a:lnTo>
                        <a:pt x="1989" y="4168"/>
                      </a:lnTo>
                      <a:lnTo>
                        <a:pt x="1953" y="4287"/>
                      </a:lnTo>
                      <a:lnTo>
                        <a:pt x="1918" y="4394"/>
                      </a:lnTo>
                      <a:lnTo>
                        <a:pt x="1906" y="4477"/>
                      </a:lnTo>
                      <a:lnTo>
                        <a:pt x="1882" y="4561"/>
                      </a:lnTo>
                      <a:lnTo>
                        <a:pt x="1858" y="4644"/>
                      </a:lnTo>
                      <a:lnTo>
                        <a:pt x="1822" y="4716"/>
                      </a:lnTo>
                      <a:lnTo>
                        <a:pt x="1799" y="4799"/>
                      </a:lnTo>
                      <a:lnTo>
                        <a:pt x="1763" y="4870"/>
                      </a:lnTo>
                      <a:lnTo>
                        <a:pt x="1739" y="4942"/>
                      </a:lnTo>
                      <a:lnTo>
                        <a:pt x="1727" y="5025"/>
                      </a:lnTo>
                      <a:lnTo>
                        <a:pt x="1703" y="5097"/>
                      </a:lnTo>
                      <a:lnTo>
                        <a:pt x="1680" y="5192"/>
                      </a:lnTo>
                      <a:lnTo>
                        <a:pt x="1656" y="5239"/>
                      </a:lnTo>
                      <a:lnTo>
                        <a:pt x="1620" y="5347"/>
                      </a:lnTo>
                      <a:lnTo>
                        <a:pt x="1608" y="5418"/>
                      </a:lnTo>
                      <a:lnTo>
                        <a:pt x="1584" y="5490"/>
                      </a:lnTo>
                      <a:lnTo>
                        <a:pt x="1549" y="5656"/>
                      </a:lnTo>
                      <a:lnTo>
                        <a:pt x="1513" y="5740"/>
                      </a:lnTo>
                      <a:lnTo>
                        <a:pt x="1489" y="5811"/>
                      </a:lnTo>
                      <a:lnTo>
                        <a:pt x="1441" y="5966"/>
                      </a:lnTo>
                      <a:lnTo>
                        <a:pt x="1430" y="6049"/>
                      </a:lnTo>
                      <a:lnTo>
                        <a:pt x="1441" y="6144"/>
                      </a:lnTo>
                      <a:lnTo>
                        <a:pt x="1537" y="6240"/>
                      </a:lnTo>
                      <a:lnTo>
                        <a:pt x="1668" y="6287"/>
                      </a:lnTo>
                      <a:lnTo>
                        <a:pt x="1822" y="6311"/>
                      </a:lnTo>
                      <a:lnTo>
                        <a:pt x="1965" y="6287"/>
                      </a:lnTo>
                      <a:lnTo>
                        <a:pt x="2084" y="6216"/>
                      </a:lnTo>
                      <a:lnTo>
                        <a:pt x="2156" y="6109"/>
                      </a:lnTo>
                      <a:lnTo>
                        <a:pt x="2203" y="6001"/>
                      </a:lnTo>
                      <a:lnTo>
                        <a:pt x="2227" y="5918"/>
                      </a:lnTo>
                      <a:lnTo>
                        <a:pt x="2251" y="5847"/>
                      </a:lnTo>
                      <a:lnTo>
                        <a:pt x="2275" y="5763"/>
                      </a:lnTo>
                      <a:lnTo>
                        <a:pt x="2311" y="5692"/>
                      </a:lnTo>
                      <a:lnTo>
                        <a:pt x="2323" y="5609"/>
                      </a:lnTo>
                      <a:lnTo>
                        <a:pt x="2346" y="5537"/>
                      </a:lnTo>
                      <a:lnTo>
                        <a:pt x="2382" y="5454"/>
                      </a:lnTo>
                      <a:lnTo>
                        <a:pt x="2394" y="5382"/>
                      </a:lnTo>
                      <a:lnTo>
                        <a:pt x="2418" y="5299"/>
                      </a:lnTo>
                      <a:lnTo>
                        <a:pt x="2465" y="5156"/>
                      </a:lnTo>
                      <a:lnTo>
                        <a:pt x="2525" y="4942"/>
                      </a:lnTo>
                      <a:lnTo>
                        <a:pt x="2537" y="4858"/>
                      </a:lnTo>
                      <a:lnTo>
                        <a:pt x="2596" y="4692"/>
                      </a:lnTo>
                      <a:lnTo>
                        <a:pt x="2620" y="4585"/>
                      </a:lnTo>
                      <a:lnTo>
                        <a:pt x="2644" y="4466"/>
                      </a:lnTo>
                      <a:lnTo>
                        <a:pt x="2680" y="4394"/>
                      </a:lnTo>
                      <a:lnTo>
                        <a:pt x="2704" y="4323"/>
                      </a:lnTo>
                      <a:lnTo>
                        <a:pt x="2727" y="4239"/>
                      </a:lnTo>
                      <a:lnTo>
                        <a:pt x="2751" y="4120"/>
                      </a:lnTo>
                      <a:lnTo>
                        <a:pt x="2787" y="4013"/>
                      </a:lnTo>
                      <a:lnTo>
                        <a:pt x="2811" y="3918"/>
                      </a:lnTo>
                      <a:lnTo>
                        <a:pt x="2906" y="3632"/>
                      </a:lnTo>
                      <a:lnTo>
                        <a:pt x="2930" y="3513"/>
                      </a:lnTo>
                      <a:lnTo>
                        <a:pt x="2965" y="3370"/>
                      </a:lnTo>
                      <a:lnTo>
                        <a:pt x="3001" y="3251"/>
                      </a:lnTo>
                      <a:lnTo>
                        <a:pt x="3061" y="3061"/>
                      </a:lnTo>
                      <a:lnTo>
                        <a:pt x="3096" y="2942"/>
                      </a:lnTo>
                      <a:lnTo>
                        <a:pt x="3120" y="2858"/>
                      </a:lnTo>
                      <a:lnTo>
                        <a:pt x="3144" y="2751"/>
                      </a:lnTo>
                      <a:lnTo>
                        <a:pt x="3180" y="2644"/>
                      </a:lnTo>
                      <a:lnTo>
                        <a:pt x="3216" y="2572"/>
                      </a:lnTo>
                      <a:lnTo>
                        <a:pt x="3263" y="2501"/>
                      </a:lnTo>
                      <a:lnTo>
                        <a:pt x="3299" y="2430"/>
                      </a:lnTo>
                      <a:lnTo>
                        <a:pt x="3358" y="2322"/>
                      </a:lnTo>
                      <a:lnTo>
                        <a:pt x="3442" y="2203"/>
                      </a:lnTo>
                      <a:lnTo>
                        <a:pt x="3501" y="2108"/>
                      </a:lnTo>
                      <a:lnTo>
                        <a:pt x="3549" y="2037"/>
                      </a:lnTo>
                      <a:lnTo>
                        <a:pt x="3632" y="1953"/>
                      </a:lnTo>
                      <a:lnTo>
                        <a:pt x="3751" y="1787"/>
                      </a:lnTo>
                      <a:lnTo>
                        <a:pt x="3823" y="1703"/>
                      </a:lnTo>
                      <a:lnTo>
                        <a:pt x="3894" y="1596"/>
                      </a:lnTo>
                      <a:lnTo>
                        <a:pt x="3930" y="1549"/>
                      </a:lnTo>
                      <a:lnTo>
                        <a:pt x="3989" y="1477"/>
                      </a:lnTo>
                      <a:lnTo>
                        <a:pt x="4085" y="1358"/>
                      </a:lnTo>
                      <a:lnTo>
                        <a:pt x="4144" y="1299"/>
                      </a:lnTo>
                      <a:lnTo>
                        <a:pt x="4287" y="1132"/>
                      </a:lnTo>
                      <a:lnTo>
                        <a:pt x="4359" y="1060"/>
                      </a:lnTo>
                      <a:lnTo>
                        <a:pt x="4430" y="1001"/>
                      </a:lnTo>
                      <a:lnTo>
                        <a:pt x="4525" y="929"/>
                      </a:lnTo>
                      <a:lnTo>
                        <a:pt x="4597" y="858"/>
                      </a:lnTo>
                      <a:lnTo>
                        <a:pt x="4716" y="751"/>
                      </a:lnTo>
                      <a:lnTo>
                        <a:pt x="4787" y="715"/>
                      </a:lnTo>
                      <a:lnTo>
                        <a:pt x="4870" y="679"/>
                      </a:lnTo>
                      <a:lnTo>
                        <a:pt x="4966" y="620"/>
                      </a:lnTo>
                      <a:lnTo>
                        <a:pt x="5061" y="572"/>
                      </a:lnTo>
                      <a:lnTo>
                        <a:pt x="5144" y="572"/>
                      </a:lnTo>
                      <a:lnTo>
                        <a:pt x="5228" y="560"/>
                      </a:lnTo>
                      <a:lnTo>
                        <a:pt x="5311" y="572"/>
                      </a:lnTo>
                      <a:lnTo>
                        <a:pt x="5382" y="596"/>
                      </a:lnTo>
                      <a:lnTo>
                        <a:pt x="5454" y="644"/>
                      </a:lnTo>
                      <a:lnTo>
                        <a:pt x="5525" y="703"/>
                      </a:lnTo>
                      <a:lnTo>
                        <a:pt x="5561" y="763"/>
                      </a:lnTo>
                      <a:lnTo>
                        <a:pt x="5597" y="846"/>
                      </a:lnTo>
                      <a:lnTo>
                        <a:pt x="5609" y="929"/>
                      </a:lnTo>
                      <a:lnTo>
                        <a:pt x="5621" y="1001"/>
                      </a:lnTo>
                      <a:lnTo>
                        <a:pt x="5621" y="1263"/>
                      </a:lnTo>
                      <a:lnTo>
                        <a:pt x="5609" y="1334"/>
                      </a:lnTo>
                      <a:lnTo>
                        <a:pt x="5597" y="1406"/>
                      </a:lnTo>
                      <a:lnTo>
                        <a:pt x="5573" y="1489"/>
                      </a:lnTo>
                      <a:lnTo>
                        <a:pt x="5561" y="1584"/>
                      </a:lnTo>
                      <a:lnTo>
                        <a:pt x="5525" y="1739"/>
                      </a:lnTo>
                      <a:lnTo>
                        <a:pt x="5513" y="1822"/>
                      </a:lnTo>
                      <a:lnTo>
                        <a:pt x="5490" y="1906"/>
                      </a:lnTo>
                      <a:lnTo>
                        <a:pt x="5454" y="1977"/>
                      </a:lnTo>
                      <a:lnTo>
                        <a:pt x="5406" y="2132"/>
                      </a:lnTo>
                      <a:lnTo>
                        <a:pt x="5382" y="2203"/>
                      </a:lnTo>
                      <a:lnTo>
                        <a:pt x="5299" y="2608"/>
                      </a:lnTo>
                      <a:lnTo>
                        <a:pt x="5275" y="2680"/>
                      </a:lnTo>
                      <a:lnTo>
                        <a:pt x="5263" y="2763"/>
                      </a:lnTo>
                      <a:lnTo>
                        <a:pt x="5228" y="2846"/>
                      </a:lnTo>
                      <a:lnTo>
                        <a:pt x="5192" y="3013"/>
                      </a:lnTo>
                      <a:lnTo>
                        <a:pt x="5180" y="3084"/>
                      </a:lnTo>
                      <a:lnTo>
                        <a:pt x="5121" y="3239"/>
                      </a:lnTo>
                      <a:lnTo>
                        <a:pt x="5109" y="3323"/>
                      </a:lnTo>
                      <a:lnTo>
                        <a:pt x="5085" y="3430"/>
                      </a:lnTo>
                      <a:lnTo>
                        <a:pt x="5049" y="3549"/>
                      </a:lnTo>
                      <a:lnTo>
                        <a:pt x="5025" y="3632"/>
                      </a:lnTo>
                      <a:lnTo>
                        <a:pt x="5001" y="3739"/>
                      </a:lnTo>
                      <a:lnTo>
                        <a:pt x="4978" y="3858"/>
                      </a:lnTo>
                      <a:lnTo>
                        <a:pt x="4954" y="3942"/>
                      </a:lnTo>
                      <a:lnTo>
                        <a:pt x="4930" y="4025"/>
                      </a:lnTo>
                      <a:lnTo>
                        <a:pt x="4870" y="4263"/>
                      </a:lnTo>
                      <a:lnTo>
                        <a:pt x="4847" y="4335"/>
                      </a:lnTo>
                      <a:lnTo>
                        <a:pt x="4823" y="4418"/>
                      </a:lnTo>
                      <a:lnTo>
                        <a:pt x="4799" y="4501"/>
                      </a:lnTo>
                      <a:lnTo>
                        <a:pt x="4787" y="4573"/>
                      </a:lnTo>
                      <a:lnTo>
                        <a:pt x="4763" y="4644"/>
                      </a:lnTo>
                      <a:lnTo>
                        <a:pt x="4751" y="4739"/>
                      </a:lnTo>
                      <a:lnTo>
                        <a:pt x="4716" y="4847"/>
                      </a:lnTo>
                      <a:lnTo>
                        <a:pt x="4680" y="4954"/>
                      </a:lnTo>
                      <a:lnTo>
                        <a:pt x="4656" y="5049"/>
                      </a:lnTo>
                      <a:lnTo>
                        <a:pt x="4644" y="5120"/>
                      </a:lnTo>
                      <a:lnTo>
                        <a:pt x="4620" y="5192"/>
                      </a:lnTo>
                      <a:lnTo>
                        <a:pt x="4597" y="5275"/>
                      </a:lnTo>
                      <a:lnTo>
                        <a:pt x="4573" y="5359"/>
                      </a:lnTo>
                      <a:lnTo>
                        <a:pt x="4549" y="5442"/>
                      </a:lnTo>
                      <a:lnTo>
                        <a:pt x="4537" y="5513"/>
                      </a:lnTo>
                      <a:lnTo>
                        <a:pt x="4501" y="5597"/>
                      </a:lnTo>
                      <a:lnTo>
                        <a:pt x="4478" y="5668"/>
                      </a:lnTo>
                      <a:lnTo>
                        <a:pt x="4454" y="5740"/>
                      </a:lnTo>
                      <a:lnTo>
                        <a:pt x="4418" y="5823"/>
                      </a:lnTo>
                      <a:lnTo>
                        <a:pt x="4394" y="5930"/>
                      </a:lnTo>
                      <a:lnTo>
                        <a:pt x="4359" y="6049"/>
                      </a:lnTo>
                      <a:lnTo>
                        <a:pt x="4335" y="6132"/>
                      </a:lnTo>
                      <a:lnTo>
                        <a:pt x="4323" y="6204"/>
                      </a:lnTo>
                      <a:lnTo>
                        <a:pt x="4359" y="6275"/>
                      </a:lnTo>
                      <a:lnTo>
                        <a:pt x="4466" y="6323"/>
                      </a:lnTo>
                      <a:lnTo>
                        <a:pt x="4597" y="6347"/>
                      </a:lnTo>
                      <a:lnTo>
                        <a:pt x="4751" y="6335"/>
                      </a:lnTo>
                      <a:lnTo>
                        <a:pt x="4894" y="6287"/>
                      </a:lnTo>
                      <a:lnTo>
                        <a:pt x="5013" y="6216"/>
                      </a:lnTo>
                      <a:lnTo>
                        <a:pt x="5085" y="6097"/>
                      </a:lnTo>
                      <a:lnTo>
                        <a:pt x="5132" y="5990"/>
                      </a:lnTo>
                      <a:lnTo>
                        <a:pt x="5192" y="5823"/>
                      </a:lnTo>
                      <a:lnTo>
                        <a:pt x="5216" y="5751"/>
                      </a:lnTo>
                      <a:lnTo>
                        <a:pt x="5240" y="5668"/>
                      </a:lnTo>
                      <a:lnTo>
                        <a:pt x="5275" y="5513"/>
                      </a:lnTo>
                      <a:lnTo>
                        <a:pt x="5311" y="5370"/>
                      </a:lnTo>
                      <a:lnTo>
                        <a:pt x="5335" y="5299"/>
                      </a:lnTo>
                      <a:lnTo>
                        <a:pt x="5371" y="5204"/>
                      </a:lnTo>
                      <a:lnTo>
                        <a:pt x="5406" y="5049"/>
                      </a:lnTo>
                      <a:lnTo>
                        <a:pt x="5430" y="4966"/>
                      </a:lnTo>
                      <a:lnTo>
                        <a:pt x="5454" y="4847"/>
                      </a:lnTo>
                      <a:lnTo>
                        <a:pt x="5490" y="4739"/>
                      </a:lnTo>
                      <a:lnTo>
                        <a:pt x="5513" y="4644"/>
                      </a:lnTo>
                      <a:lnTo>
                        <a:pt x="5537" y="4549"/>
                      </a:lnTo>
                      <a:lnTo>
                        <a:pt x="5561" y="4430"/>
                      </a:lnTo>
                      <a:lnTo>
                        <a:pt x="5597" y="4347"/>
                      </a:lnTo>
                      <a:lnTo>
                        <a:pt x="5632" y="4180"/>
                      </a:lnTo>
                      <a:lnTo>
                        <a:pt x="5656" y="4096"/>
                      </a:lnTo>
                      <a:lnTo>
                        <a:pt x="5668" y="4025"/>
                      </a:lnTo>
                      <a:lnTo>
                        <a:pt x="5704" y="3954"/>
                      </a:lnTo>
                      <a:lnTo>
                        <a:pt x="5716" y="3870"/>
                      </a:lnTo>
                      <a:lnTo>
                        <a:pt x="5740" y="3787"/>
                      </a:lnTo>
                      <a:lnTo>
                        <a:pt x="5752" y="3715"/>
                      </a:lnTo>
                      <a:lnTo>
                        <a:pt x="5811" y="3477"/>
                      </a:lnTo>
                      <a:lnTo>
                        <a:pt x="5835" y="3394"/>
                      </a:lnTo>
                      <a:lnTo>
                        <a:pt x="5847" y="3323"/>
                      </a:lnTo>
                      <a:lnTo>
                        <a:pt x="5930" y="3073"/>
                      </a:lnTo>
                      <a:lnTo>
                        <a:pt x="5954" y="2965"/>
                      </a:lnTo>
                      <a:lnTo>
                        <a:pt x="5990" y="2858"/>
                      </a:lnTo>
                      <a:lnTo>
                        <a:pt x="6002" y="2775"/>
                      </a:lnTo>
                      <a:lnTo>
                        <a:pt x="6061" y="2608"/>
                      </a:lnTo>
                      <a:lnTo>
                        <a:pt x="6085" y="2537"/>
                      </a:lnTo>
                      <a:lnTo>
                        <a:pt x="6121" y="2453"/>
                      </a:lnTo>
                      <a:lnTo>
                        <a:pt x="6180" y="2370"/>
                      </a:lnTo>
                      <a:lnTo>
                        <a:pt x="6252" y="2263"/>
                      </a:lnTo>
                      <a:lnTo>
                        <a:pt x="6299" y="2180"/>
                      </a:lnTo>
                      <a:lnTo>
                        <a:pt x="6394" y="2061"/>
                      </a:lnTo>
                      <a:lnTo>
                        <a:pt x="6442" y="1989"/>
                      </a:lnTo>
                      <a:lnTo>
                        <a:pt x="6466" y="1953"/>
                      </a:lnTo>
                      <a:lnTo>
                        <a:pt x="6573" y="1799"/>
                      </a:lnTo>
                      <a:lnTo>
                        <a:pt x="6680" y="1680"/>
                      </a:lnTo>
                      <a:lnTo>
                        <a:pt x="6740" y="1620"/>
                      </a:lnTo>
                      <a:lnTo>
                        <a:pt x="6787" y="1549"/>
                      </a:lnTo>
                      <a:lnTo>
                        <a:pt x="6835" y="1489"/>
                      </a:lnTo>
                      <a:lnTo>
                        <a:pt x="6930" y="1370"/>
                      </a:lnTo>
                      <a:lnTo>
                        <a:pt x="6990" y="1310"/>
                      </a:lnTo>
                      <a:lnTo>
                        <a:pt x="7037" y="1251"/>
                      </a:lnTo>
                      <a:lnTo>
                        <a:pt x="7156" y="1132"/>
                      </a:lnTo>
                      <a:lnTo>
                        <a:pt x="7204" y="1084"/>
                      </a:lnTo>
                      <a:lnTo>
                        <a:pt x="7335" y="977"/>
                      </a:lnTo>
                      <a:lnTo>
                        <a:pt x="7454" y="858"/>
                      </a:lnTo>
                      <a:lnTo>
                        <a:pt x="7514" y="822"/>
                      </a:lnTo>
                      <a:lnTo>
                        <a:pt x="7585" y="775"/>
                      </a:lnTo>
                      <a:lnTo>
                        <a:pt x="7716" y="679"/>
                      </a:lnTo>
                      <a:lnTo>
                        <a:pt x="7788" y="644"/>
                      </a:lnTo>
                      <a:lnTo>
                        <a:pt x="7871" y="608"/>
                      </a:lnTo>
                      <a:lnTo>
                        <a:pt x="7978" y="584"/>
                      </a:lnTo>
                      <a:lnTo>
                        <a:pt x="8085" y="560"/>
                      </a:lnTo>
                      <a:lnTo>
                        <a:pt x="8180" y="572"/>
                      </a:lnTo>
                      <a:lnTo>
                        <a:pt x="8252" y="596"/>
                      </a:lnTo>
                      <a:lnTo>
                        <a:pt x="8323" y="656"/>
                      </a:lnTo>
                      <a:lnTo>
                        <a:pt x="8371" y="715"/>
                      </a:lnTo>
                      <a:lnTo>
                        <a:pt x="8407" y="787"/>
                      </a:lnTo>
                      <a:lnTo>
                        <a:pt x="8430" y="870"/>
                      </a:lnTo>
                      <a:lnTo>
                        <a:pt x="8442" y="1037"/>
                      </a:lnTo>
                      <a:lnTo>
                        <a:pt x="8442" y="1203"/>
                      </a:lnTo>
                      <a:lnTo>
                        <a:pt x="8430" y="1370"/>
                      </a:lnTo>
                      <a:lnTo>
                        <a:pt x="8407" y="1453"/>
                      </a:lnTo>
                      <a:lnTo>
                        <a:pt x="8371" y="1620"/>
                      </a:lnTo>
                      <a:lnTo>
                        <a:pt x="8347" y="1691"/>
                      </a:lnTo>
                      <a:lnTo>
                        <a:pt x="8323" y="1775"/>
                      </a:lnTo>
                      <a:lnTo>
                        <a:pt x="8311" y="1834"/>
                      </a:lnTo>
                      <a:lnTo>
                        <a:pt x="8288" y="1918"/>
                      </a:lnTo>
                      <a:lnTo>
                        <a:pt x="8264" y="2013"/>
                      </a:lnTo>
                      <a:lnTo>
                        <a:pt x="8252" y="2096"/>
                      </a:lnTo>
                      <a:lnTo>
                        <a:pt x="8192" y="2251"/>
                      </a:lnTo>
                      <a:lnTo>
                        <a:pt x="8169" y="2322"/>
                      </a:lnTo>
                      <a:lnTo>
                        <a:pt x="8145" y="2406"/>
                      </a:lnTo>
                      <a:lnTo>
                        <a:pt x="8109" y="2477"/>
                      </a:lnTo>
                      <a:lnTo>
                        <a:pt x="8085" y="2572"/>
                      </a:lnTo>
                      <a:lnTo>
                        <a:pt x="8061" y="2680"/>
                      </a:lnTo>
                      <a:lnTo>
                        <a:pt x="8026" y="2799"/>
                      </a:lnTo>
                      <a:lnTo>
                        <a:pt x="7990" y="2894"/>
                      </a:lnTo>
                      <a:lnTo>
                        <a:pt x="7966" y="2989"/>
                      </a:lnTo>
                      <a:lnTo>
                        <a:pt x="7930" y="3084"/>
                      </a:lnTo>
                      <a:lnTo>
                        <a:pt x="7895" y="3180"/>
                      </a:lnTo>
                      <a:lnTo>
                        <a:pt x="7883" y="3287"/>
                      </a:lnTo>
                      <a:lnTo>
                        <a:pt x="7859" y="3370"/>
                      </a:lnTo>
                      <a:lnTo>
                        <a:pt x="7835" y="3442"/>
                      </a:lnTo>
                      <a:lnTo>
                        <a:pt x="7811" y="3549"/>
                      </a:lnTo>
                      <a:lnTo>
                        <a:pt x="7764" y="3715"/>
                      </a:lnTo>
                      <a:lnTo>
                        <a:pt x="7704" y="3906"/>
                      </a:lnTo>
                      <a:lnTo>
                        <a:pt x="7668" y="4013"/>
                      </a:lnTo>
                      <a:lnTo>
                        <a:pt x="7657" y="4096"/>
                      </a:lnTo>
                      <a:lnTo>
                        <a:pt x="7645" y="4168"/>
                      </a:lnTo>
                      <a:lnTo>
                        <a:pt x="7621" y="4263"/>
                      </a:lnTo>
                      <a:lnTo>
                        <a:pt x="7597" y="4370"/>
                      </a:lnTo>
                      <a:lnTo>
                        <a:pt x="7561" y="4561"/>
                      </a:lnTo>
                      <a:lnTo>
                        <a:pt x="7537" y="4680"/>
                      </a:lnTo>
                      <a:lnTo>
                        <a:pt x="7514" y="4799"/>
                      </a:lnTo>
                      <a:lnTo>
                        <a:pt x="7490" y="4966"/>
                      </a:lnTo>
                      <a:lnTo>
                        <a:pt x="7490" y="5049"/>
                      </a:lnTo>
                      <a:lnTo>
                        <a:pt x="7478" y="5168"/>
                      </a:lnTo>
                      <a:lnTo>
                        <a:pt x="7454" y="5275"/>
                      </a:lnTo>
                      <a:lnTo>
                        <a:pt x="7454" y="5359"/>
                      </a:lnTo>
                      <a:lnTo>
                        <a:pt x="7454" y="5442"/>
                      </a:lnTo>
                      <a:lnTo>
                        <a:pt x="7454" y="5525"/>
                      </a:lnTo>
                      <a:lnTo>
                        <a:pt x="7454" y="5692"/>
                      </a:lnTo>
                      <a:lnTo>
                        <a:pt x="7490" y="5930"/>
                      </a:lnTo>
                      <a:lnTo>
                        <a:pt x="7490" y="6001"/>
                      </a:lnTo>
                      <a:lnTo>
                        <a:pt x="7502" y="6085"/>
                      </a:lnTo>
                      <a:lnTo>
                        <a:pt x="7526" y="6180"/>
                      </a:lnTo>
                      <a:lnTo>
                        <a:pt x="7549" y="6228"/>
                      </a:lnTo>
                      <a:lnTo>
                        <a:pt x="7573" y="6323"/>
                      </a:lnTo>
                      <a:lnTo>
                        <a:pt x="7680" y="6513"/>
                      </a:lnTo>
                      <a:lnTo>
                        <a:pt x="7752" y="6609"/>
                      </a:lnTo>
                      <a:lnTo>
                        <a:pt x="7776" y="6644"/>
                      </a:lnTo>
                      <a:lnTo>
                        <a:pt x="7835" y="6728"/>
                      </a:lnTo>
                      <a:lnTo>
                        <a:pt x="7907" y="6787"/>
                      </a:lnTo>
                      <a:lnTo>
                        <a:pt x="7966" y="6835"/>
                      </a:lnTo>
                      <a:lnTo>
                        <a:pt x="8026" y="6871"/>
                      </a:lnTo>
                      <a:lnTo>
                        <a:pt x="8085" y="6906"/>
                      </a:lnTo>
                      <a:lnTo>
                        <a:pt x="8157" y="6954"/>
                      </a:lnTo>
                      <a:lnTo>
                        <a:pt x="8240" y="6978"/>
                      </a:lnTo>
                      <a:lnTo>
                        <a:pt x="8359" y="7002"/>
                      </a:lnTo>
                      <a:lnTo>
                        <a:pt x="8490" y="6978"/>
                      </a:lnTo>
                      <a:lnTo>
                        <a:pt x="8609" y="6906"/>
                      </a:lnTo>
                      <a:lnTo>
                        <a:pt x="8692" y="6787"/>
                      </a:lnTo>
                      <a:lnTo>
                        <a:pt x="8728" y="6656"/>
                      </a:lnTo>
                      <a:lnTo>
                        <a:pt x="8704" y="6525"/>
                      </a:lnTo>
                      <a:lnTo>
                        <a:pt x="8633" y="6442"/>
                      </a:lnTo>
                      <a:lnTo>
                        <a:pt x="8573" y="6394"/>
                      </a:lnTo>
                      <a:lnTo>
                        <a:pt x="8502" y="6347"/>
                      </a:lnTo>
                      <a:lnTo>
                        <a:pt x="8442" y="6287"/>
                      </a:lnTo>
                      <a:lnTo>
                        <a:pt x="8395" y="6228"/>
                      </a:lnTo>
                      <a:lnTo>
                        <a:pt x="8335" y="6144"/>
                      </a:lnTo>
                      <a:lnTo>
                        <a:pt x="8323" y="6097"/>
                      </a:lnTo>
                      <a:lnTo>
                        <a:pt x="8276" y="6013"/>
                      </a:lnTo>
                      <a:lnTo>
                        <a:pt x="8252" y="5930"/>
                      </a:lnTo>
                      <a:lnTo>
                        <a:pt x="8228" y="5859"/>
                      </a:lnTo>
                      <a:lnTo>
                        <a:pt x="8216" y="5775"/>
                      </a:lnTo>
                      <a:lnTo>
                        <a:pt x="8216" y="5692"/>
                      </a:lnTo>
                      <a:lnTo>
                        <a:pt x="8204" y="5609"/>
                      </a:lnTo>
                      <a:lnTo>
                        <a:pt x="8204" y="5525"/>
                      </a:lnTo>
                      <a:lnTo>
                        <a:pt x="8192" y="5454"/>
                      </a:lnTo>
                      <a:lnTo>
                        <a:pt x="8192" y="5287"/>
                      </a:lnTo>
                      <a:lnTo>
                        <a:pt x="8204" y="5192"/>
                      </a:lnTo>
                      <a:lnTo>
                        <a:pt x="8216" y="5085"/>
                      </a:lnTo>
                      <a:lnTo>
                        <a:pt x="8240" y="4978"/>
                      </a:lnTo>
                      <a:lnTo>
                        <a:pt x="8252" y="4870"/>
                      </a:lnTo>
                      <a:lnTo>
                        <a:pt x="8276" y="4763"/>
                      </a:lnTo>
                      <a:lnTo>
                        <a:pt x="8299" y="4644"/>
                      </a:lnTo>
                      <a:lnTo>
                        <a:pt x="8323" y="4561"/>
                      </a:lnTo>
                      <a:lnTo>
                        <a:pt x="8323" y="4477"/>
                      </a:lnTo>
                      <a:lnTo>
                        <a:pt x="8383" y="4239"/>
                      </a:lnTo>
                      <a:lnTo>
                        <a:pt x="8407" y="4168"/>
                      </a:lnTo>
                      <a:lnTo>
                        <a:pt x="8442" y="4085"/>
                      </a:lnTo>
                      <a:lnTo>
                        <a:pt x="8466" y="4013"/>
                      </a:lnTo>
                      <a:lnTo>
                        <a:pt x="8490" y="3930"/>
                      </a:lnTo>
                      <a:lnTo>
                        <a:pt x="8514" y="3846"/>
                      </a:lnTo>
                      <a:lnTo>
                        <a:pt x="8526" y="3775"/>
                      </a:lnTo>
                      <a:lnTo>
                        <a:pt x="8550" y="3704"/>
                      </a:lnTo>
                      <a:lnTo>
                        <a:pt x="8573" y="3620"/>
                      </a:lnTo>
                      <a:lnTo>
                        <a:pt x="8585" y="3537"/>
                      </a:lnTo>
                      <a:lnTo>
                        <a:pt x="8621" y="3465"/>
                      </a:lnTo>
                      <a:lnTo>
                        <a:pt x="8645" y="3382"/>
                      </a:lnTo>
                      <a:lnTo>
                        <a:pt x="8657" y="3299"/>
                      </a:lnTo>
                      <a:lnTo>
                        <a:pt x="8692" y="3227"/>
                      </a:lnTo>
                      <a:lnTo>
                        <a:pt x="8704" y="3156"/>
                      </a:lnTo>
                      <a:lnTo>
                        <a:pt x="8728" y="3073"/>
                      </a:lnTo>
                      <a:lnTo>
                        <a:pt x="8776" y="2906"/>
                      </a:lnTo>
                      <a:lnTo>
                        <a:pt x="8800" y="2834"/>
                      </a:lnTo>
                      <a:lnTo>
                        <a:pt x="8847" y="2680"/>
                      </a:lnTo>
                      <a:lnTo>
                        <a:pt x="8871" y="2596"/>
                      </a:lnTo>
                      <a:lnTo>
                        <a:pt x="8883" y="2525"/>
                      </a:lnTo>
                      <a:lnTo>
                        <a:pt x="8942" y="2358"/>
                      </a:lnTo>
                      <a:lnTo>
                        <a:pt x="8954" y="2287"/>
                      </a:lnTo>
                      <a:lnTo>
                        <a:pt x="8990" y="2203"/>
                      </a:lnTo>
                      <a:lnTo>
                        <a:pt x="9002" y="2132"/>
                      </a:lnTo>
                      <a:lnTo>
                        <a:pt x="9061" y="1965"/>
                      </a:lnTo>
                      <a:lnTo>
                        <a:pt x="9073" y="1882"/>
                      </a:lnTo>
                      <a:lnTo>
                        <a:pt x="9121" y="1656"/>
                      </a:lnTo>
                      <a:lnTo>
                        <a:pt x="9133" y="1560"/>
                      </a:lnTo>
                      <a:lnTo>
                        <a:pt x="9157" y="1501"/>
                      </a:lnTo>
                      <a:lnTo>
                        <a:pt x="9169" y="1418"/>
                      </a:lnTo>
                      <a:lnTo>
                        <a:pt x="9181" y="1334"/>
                      </a:lnTo>
                      <a:lnTo>
                        <a:pt x="9192" y="1239"/>
                      </a:lnTo>
                      <a:lnTo>
                        <a:pt x="9204" y="1191"/>
                      </a:lnTo>
                      <a:lnTo>
                        <a:pt x="9204" y="1096"/>
                      </a:lnTo>
                      <a:lnTo>
                        <a:pt x="9204" y="1013"/>
                      </a:lnTo>
                      <a:lnTo>
                        <a:pt x="9204" y="858"/>
                      </a:lnTo>
                      <a:lnTo>
                        <a:pt x="9204" y="763"/>
                      </a:lnTo>
                      <a:lnTo>
                        <a:pt x="9192" y="679"/>
                      </a:lnTo>
                      <a:lnTo>
                        <a:pt x="9169" y="608"/>
                      </a:lnTo>
                      <a:lnTo>
                        <a:pt x="9157" y="537"/>
                      </a:lnTo>
                      <a:lnTo>
                        <a:pt x="9133" y="453"/>
                      </a:lnTo>
                      <a:lnTo>
                        <a:pt x="9097" y="382"/>
                      </a:lnTo>
                      <a:lnTo>
                        <a:pt x="9050" y="310"/>
                      </a:lnTo>
                      <a:lnTo>
                        <a:pt x="8990" y="251"/>
                      </a:lnTo>
                      <a:lnTo>
                        <a:pt x="8931" y="191"/>
                      </a:lnTo>
                      <a:lnTo>
                        <a:pt x="8871" y="144"/>
                      </a:lnTo>
                      <a:lnTo>
                        <a:pt x="8728" y="72"/>
                      </a:lnTo>
                      <a:lnTo>
                        <a:pt x="8645" y="48"/>
                      </a:lnTo>
                      <a:lnTo>
                        <a:pt x="8478" y="13"/>
                      </a:lnTo>
                      <a:lnTo>
                        <a:pt x="8145" y="13"/>
                      </a:lnTo>
                      <a:lnTo>
                        <a:pt x="8038" y="25"/>
                      </a:lnTo>
                      <a:lnTo>
                        <a:pt x="7930" y="60"/>
                      </a:lnTo>
                      <a:lnTo>
                        <a:pt x="7621" y="179"/>
                      </a:lnTo>
                      <a:lnTo>
                        <a:pt x="7549" y="227"/>
                      </a:lnTo>
                      <a:lnTo>
                        <a:pt x="7418" y="322"/>
                      </a:lnTo>
                      <a:lnTo>
                        <a:pt x="7359" y="370"/>
                      </a:lnTo>
                      <a:lnTo>
                        <a:pt x="7240" y="465"/>
                      </a:lnTo>
                      <a:lnTo>
                        <a:pt x="7156" y="537"/>
                      </a:lnTo>
                      <a:lnTo>
                        <a:pt x="6978" y="679"/>
                      </a:lnTo>
                      <a:lnTo>
                        <a:pt x="6918" y="739"/>
                      </a:lnTo>
                      <a:lnTo>
                        <a:pt x="6752" y="906"/>
                      </a:lnTo>
                      <a:lnTo>
                        <a:pt x="6692" y="977"/>
                      </a:lnTo>
                      <a:lnTo>
                        <a:pt x="6656" y="1037"/>
                      </a:lnTo>
                      <a:lnTo>
                        <a:pt x="6585" y="1084"/>
                      </a:lnTo>
                      <a:lnTo>
                        <a:pt x="6537" y="1156"/>
                      </a:lnTo>
                      <a:lnTo>
                        <a:pt x="6490" y="1215"/>
                      </a:lnTo>
                      <a:lnTo>
                        <a:pt x="6430" y="1275"/>
                      </a:lnTo>
                      <a:lnTo>
                        <a:pt x="6394" y="1334"/>
                      </a:lnTo>
                      <a:lnTo>
                        <a:pt x="6347" y="1406"/>
                      </a:lnTo>
                      <a:lnTo>
                        <a:pt x="6311" y="1453"/>
                      </a:lnTo>
                      <a:lnTo>
                        <a:pt x="6299" y="1441"/>
                      </a:lnTo>
                      <a:lnTo>
                        <a:pt x="6311" y="1394"/>
                      </a:lnTo>
                      <a:lnTo>
                        <a:pt x="6323" y="1275"/>
                      </a:lnTo>
                      <a:lnTo>
                        <a:pt x="6335" y="1168"/>
                      </a:lnTo>
                      <a:lnTo>
                        <a:pt x="6347" y="1084"/>
                      </a:lnTo>
                      <a:lnTo>
                        <a:pt x="6347" y="918"/>
                      </a:lnTo>
                      <a:lnTo>
                        <a:pt x="6335" y="822"/>
                      </a:lnTo>
                      <a:lnTo>
                        <a:pt x="6299" y="644"/>
                      </a:lnTo>
                      <a:lnTo>
                        <a:pt x="6287" y="537"/>
                      </a:lnTo>
                      <a:lnTo>
                        <a:pt x="6252" y="465"/>
                      </a:lnTo>
                      <a:lnTo>
                        <a:pt x="6228" y="394"/>
                      </a:lnTo>
                      <a:lnTo>
                        <a:pt x="6144" y="263"/>
                      </a:lnTo>
                      <a:lnTo>
                        <a:pt x="6013" y="156"/>
                      </a:lnTo>
                      <a:lnTo>
                        <a:pt x="5942" y="108"/>
                      </a:lnTo>
                      <a:lnTo>
                        <a:pt x="5847" y="60"/>
                      </a:lnTo>
                      <a:lnTo>
                        <a:pt x="5740" y="25"/>
                      </a:lnTo>
                      <a:lnTo>
                        <a:pt x="5240" y="25"/>
                      </a:lnTo>
                      <a:lnTo>
                        <a:pt x="5156" y="48"/>
                      </a:lnTo>
                      <a:lnTo>
                        <a:pt x="5061" y="72"/>
                      </a:lnTo>
                      <a:lnTo>
                        <a:pt x="4954" y="120"/>
                      </a:lnTo>
                      <a:lnTo>
                        <a:pt x="4870" y="144"/>
                      </a:lnTo>
                      <a:lnTo>
                        <a:pt x="4811" y="191"/>
                      </a:lnTo>
                      <a:lnTo>
                        <a:pt x="4740" y="239"/>
                      </a:lnTo>
                      <a:lnTo>
                        <a:pt x="4656" y="287"/>
                      </a:lnTo>
                      <a:lnTo>
                        <a:pt x="4609" y="322"/>
                      </a:lnTo>
                      <a:lnTo>
                        <a:pt x="4537" y="358"/>
                      </a:lnTo>
                      <a:lnTo>
                        <a:pt x="4466" y="417"/>
                      </a:lnTo>
                      <a:lnTo>
                        <a:pt x="4406" y="465"/>
                      </a:lnTo>
                      <a:lnTo>
                        <a:pt x="4359" y="525"/>
                      </a:lnTo>
                      <a:lnTo>
                        <a:pt x="4299" y="572"/>
                      </a:lnTo>
                      <a:lnTo>
                        <a:pt x="4239" y="632"/>
                      </a:lnTo>
                      <a:lnTo>
                        <a:pt x="4180" y="679"/>
                      </a:lnTo>
                      <a:lnTo>
                        <a:pt x="4061" y="787"/>
                      </a:lnTo>
                      <a:lnTo>
                        <a:pt x="3989" y="870"/>
                      </a:lnTo>
                      <a:lnTo>
                        <a:pt x="3918" y="941"/>
                      </a:lnTo>
                      <a:lnTo>
                        <a:pt x="3847" y="1025"/>
                      </a:lnTo>
                      <a:lnTo>
                        <a:pt x="3787" y="1084"/>
                      </a:lnTo>
                      <a:lnTo>
                        <a:pt x="3680" y="1203"/>
                      </a:lnTo>
                      <a:lnTo>
                        <a:pt x="3632" y="1287"/>
                      </a:lnTo>
                      <a:lnTo>
                        <a:pt x="3597" y="1334"/>
                      </a:lnTo>
                      <a:lnTo>
                        <a:pt x="3537" y="1406"/>
                      </a:lnTo>
                      <a:lnTo>
                        <a:pt x="3513" y="1429"/>
                      </a:lnTo>
                      <a:lnTo>
                        <a:pt x="3525" y="1382"/>
                      </a:lnTo>
                      <a:lnTo>
                        <a:pt x="3549" y="1310"/>
                      </a:lnTo>
                      <a:lnTo>
                        <a:pt x="3597" y="1072"/>
                      </a:lnTo>
                      <a:lnTo>
                        <a:pt x="3620" y="1001"/>
                      </a:lnTo>
                      <a:lnTo>
                        <a:pt x="3632" y="918"/>
                      </a:lnTo>
                      <a:lnTo>
                        <a:pt x="3668" y="834"/>
                      </a:lnTo>
                      <a:lnTo>
                        <a:pt x="3680" y="763"/>
                      </a:lnTo>
                      <a:lnTo>
                        <a:pt x="3704" y="679"/>
                      </a:lnTo>
                      <a:lnTo>
                        <a:pt x="3739" y="608"/>
                      </a:lnTo>
                      <a:lnTo>
                        <a:pt x="3763" y="537"/>
                      </a:lnTo>
                      <a:lnTo>
                        <a:pt x="3811" y="287"/>
                      </a:lnTo>
                      <a:lnTo>
                        <a:pt x="3823" y="215"/>
                      </a:lnTo>
                      <a:lnTo>
                        <a:pt x="3799" y="144"/>
                      </a:lnTo>
                      <a:lnTo>
                        <a:pt x="3727" y="84"/>
                      </a:lnTo>
                      <a:lnTo>
                        <a:pt x="3656" y="36"/>
                      </a:lnTo>
                      <a:lnTo>
                        <a:pt x="3561" y="13"/>
                      </a:lnTo>
                      <a:lnTo>
                        <a:pt x="347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0" name="Google Shape;1020;p31"/>
                <p:cNvSpPr/>
                <p:nvPr/>
              </p:nvSpPr>
              <p:spPr>
                <a:xfrm>
                  <a:off x="2062199" y="1785814"/>
                  <a:ext cx="111480" cy="9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9" h="3894" extrusionOk="0">
                      <a:moveTo>
                        <a:pt x="2227" y="524"/>
                      </a:moveTo>
                      <a:lnTo>
                        <a:pt x="2358" y="560"/>
                      </a:lnTo>
                      <a:lnTo>
                        <a:pt x="2465" y="596"/>
                      </a:lnTo>
                      <a:lnTo>
                        <a:pt x="2537" y="655"/>
                      </a:lnTo>
                      <a:lnTo>
                        <a:pt x="2596" y="739"/>
                      </a:lnTo>
                      <a:lnTo>
                        <a:pt x="2656" y="881"/>
                      </a:lnTo>
                      <a:lnTo>
                        <a:pt x="2692" y="1036"/>
                      </a:lnTo>
                      <a:lnTo>
                        <a:pt x="2703" y="1179"/>
                      </a:lnTo>
                      <a:lnTo>
                        <a:pt x="2680" y="1477"/>
                      </a:lnTo>
                      <a:lnTo>
                        <a:pt x="2656" y="1632"/>
                      </a:lnTo>
                      <a:lnTo>
                        <a:pt x="2632" y="1751"/>
                      </a:lnTo>
                      <a:lnTo>
                        <a:pt x="2584" y="1989"/>
                      </a:lnTo>
                      <a:lnTo>
                        <a:pt x="2477" y="2310"/>
                      </a:lnTo>
                      <a:lnTo>
                        <a:pt x="2453" y="2382"/>
                      </a:lnTo>
                      <a:lnTo>
                        <a:pt x="2418" y="2441"/>
                      </a:lnTo>
                      <a:lnTo>
                        <a:pt x="2358" y="2453"/>
                      </a:lnTo>
                      <a:lnTo>
                        <a:pt x="2299" y="2429"/>
                      </a:lnTo>
                      <a:lnTo>
                        <a:pt x="2215" y="2417"/>
                      </a:lnTo>
                      <a:lnTo>
                        <a:pt x="2132" y="2417"/>
                      </a:lnTo>
                      <a:lnTo>
                        <a:pt x="2061" y="2465"/>
                      </a:lnTo>
                      <a:lnTo>
                        <a:pt x="2001" y="2525"/>
                      </a:lnTo>
                      <a:lnTo>
                        <a:pt x="1965" y="2632"/>
                      </a:lnTo>
                      <a:lnTo>
                        <a:pt x="1941" y="2739"/>
                      </a:lnTo>
                      <a:lnTo>
                        <a:pt x="1965" y="2822"/>
                      </a:lnTo>
                      <a:lnTo>
                        <a:pt x="2013" y="2894"/>
                      </a:lnTo>
                      <a:lnTo>
                        <a:pt x="2049" y="2953"/>
                      </a:lnTo>
                      <a:lnTo>
                        <a:pt x="2049" y="3001"/>
                      </a:lnTo>
                      <a:lnTo>
                        <a:pt x="2013" y="3072"/>
                      </a:lnTo>
                      <a:lnTo>
                        <a:pt x="1941" y="3120"/>
                      </a:lnTo>
                      <a:lnTo>
                        <a:pt x="1870" y="3179"/>
                      </a:lnTo>
                      <a:lnTo>
                        <a:pt x="1799" y="3227"/>
                      </a:lnTo>
                      <a:lnTo>
                        <a:pt x="1727" y="3263"/>
                      </a:lnTo>
                      <a:lnTo>
                        <a:pt x="1656" y="3298"/>
                      </a:lnTo>
                      <a:lnTo>
                        <a:pt x="1572" y="3334"/>
                      </a:lnTo>
                      <a:lnTo>
                        <a:pt x="1477" y="3358"/>
                      </a:lnTo>
                      <a:lnTo>
                        <a:pt x="1394" y="3370"/>
                      </a:lnTo>
                      <a:lnTo>
                        <a:pt x="1275" y="3370"/>
                      </a:lnTo>
                      <a:lnTo>
                        <a:pt x="1144" y="3334"/>
                      </a:lnTo>
                      <a:lnTo>
                        <a:pt x="1037" y="3287"/>
                      </a:lnTo>
                      <a:lnTo>
                        <a:pt x="965" y="3227"/>
                      </a:lnTo>
                      <a:lnTo>
                        <a:pt x="906" y="3132"/>
                      </a:lnTo>
                      <a:lnTo>
                        <a:pt x="846" y="3001"/>
                      </a:lnTo>
                      <a:lnTo>
                        <a:pt x="810" y="2858"/>
                      </a:lnTo>
                      <a:lnTo>
                        <a:pt x="787" y="2715"/>
                      </a:lnTo>
                      <a:lnTo>
                        <a:pt x="775" y="2596"/>
                      </a:lnTo>
                      <a:lnTo>
                        <a:pt x="775" y="2501"/>
                      </a:lnTo>
                      <a:lnTo>
                        <a:pt x="775" y="2394"/>
                      </a:lnTo>
                      <a:lnTo>
                        <a:pt x="798" y="2286"/>
                      </a:lnTo>
                      <a:lnTo>
                        <a:pt x="798" y="2203"/>
                      </a:lnTo>
                      <a:lnTo>
                        <a:pt x="810" y="2132"/>
                      </a:lnTo>
                      <a:lnTo>
                        <a:pt x="834" y="2048"/>
                      </a:lnTo>
                      <a:lnTo>
                        <a:pt x="846" y="1977"/>
                      </a:lnTo>
                      <a:lnTo>
                        <a:pt x="906" y="1810"/>
                      </a:lnTo>
                      <a:lnTo>
                        <a:pt x="918" y="1739"/>
                      </a:lnTo>
                      <a:lnTo>
                        <a:pt x="953" y="1655"/>
                      </a:lnTo>
                      <a:lnTo>
                        <a:pt x="1132" y="1298"/>
                      </a:lnTo>
                      <a:lnTo>
                        <a:pt x="1179" y="1227"/>
                      </a:lnTo>
                      <a:lnTo>
                        <a:pt x="1263" y="1108"/>
                      </a:lnTo>
                      <a:lnTo>
                        <a:pt x="1310" y="1036"/>
                      </a:lnTo>
                      <a:lnTo>
                        <a:pt x="1358" y="965"/>
                      </a:lnTo>
                      <a:lnTo>
                        <a:pt x="1406" y="905"/>
                      </a:lnTo>
                      <a:lnTo>
                        <a:pt x="1465" y="846"/>
                      </a:lnTo>
                      <a:lnTo>
                        <a:pt x="1537" y="786"/>
                      </a:lnTo>
                      <a:lnTo>
                        <a:pt x="1620" y="715"/>
                      </a:lnTo>
                      <a:lnTo>
                        <a:pt x="1703" y="667"/>
                      </a:lnTo>
                      <a:lnTo>
                        <a:pt x="1775" y="620"/>
                      </a:lnTo>
                      <a:lnTo>
                        <a:pt x="1870" y="560"/>
                      </a:lnTo>
                      <a:lnTo>
                        <a:pt x="1941" y="536"/>
                      </a:lnTo>
                      <a:lnTo>
                        <a:pt x="2013" y="524"/>
                      </a:lnTo>
                      <a:close/>
                      <a:moveTo>
                        <a:pt x="2084" y="0"/>
                      </a:moveTo>
                      <a:lnTo>
                        <a:pt x="2001" y="12"/>
                      </a:lnTo>
                      <a:lnTo>
                        <a:pt x="1906" y="12"/>
                      </a:lnTo>
                      <a:lnTo>
                        <a:pt x="1834" y="36"/>
                      </a:lnTo>
                      <a:lnTo>
                        <a:pt x="1739" y="60"/>
                      </a:lnTo>
                      <a:lnTo>
                        <a:pt x="1691" y="84"/>
                      </a:lnTo>
                      <a:lnTo>
                        <a:pt x="1584" y="119"/>
                      </a:lnTo>
                      <a:lnTo>
                        <a:pt x="1537" y="131"/>
                      </a:lnTo>
                      <a:lnTo>
                        <a:pt x="1441" y="167"/>
                      </a:lnTo>
                      <a:lnTo>
                        <a:pt x="1370" y="203"/>
                      </a:lnTo>
                      <a:lnTo>
                        <a:pt x="1275" y="262"/>
                      </a:lnTo>
                      <a:lnTo>
                        <a:pt x="1179" y="322"/>
                      </a:lnTo>
                      <a:lnTo>
                        <a:pt x="1096" y="381"/>
                      </a:lnTo>
                      <a:lnTo>
                        <a:pt x="1025" y="429"/>
                      </a:lnTo>
                      <a:lnTo>
                        <a:pt x="965" y="477"/>
                      </a:lnTo>
                      <a:lnTo>
                        <a:pt x="834" y="584"/>
                      </a:lnTo>
                      <a:lnTo>
                        <a:pt x="715" y="703"/>
                      </a:lnTo>
                      <a:lnTo>
                        <a:pt x="667" y="762"/>
                      </a:lnTo>
                      <a:lnTo>
                        <a:pt x="572" y="905"/>
                      </a:lnTo>
                      <a:lnTo>
                        <a:pt x="525" y="965"/>
                      </a:lnTo>
                      <a:lnTo>
                        <a:pt x="477" y="1036"/>
                      </a:lnTo>
                      <a:lnTo>
                        <a:pt x="417" y="1108"/>
                      </a:lnTo>
                      <a:lnTo>
                        <a:pt x="382" y="1179"/>
                      </a:lnTo>
                      <a:lnTo>
                        <a:pt x="322" y="1286"/>
                      </a:lnTo>
                      <a:lnTo>
                        <a:pt x="275" y="1393"/>
                      </a:lnTo>
                      <a:lnTo>
                        <a:pt x="251" y="1477"/>
                      </a:lnTo>
                      <a:lnTo>
                        <a:pt x="215" y="1548"/>
                      </a:lnTo>
                      <a:lnTo>
                        <a:pt x="179" y="1620"/>
                      </a:lnTo>
                      <a:lnTo>
                        <a:pt x="156" y="1703"/>
                      </a:lnTo>
                      <a:lnTo>
                        <a:pt x="120" y="1774"/>
                      </a:lnTo>
                      <a:lnTo>
                        <a:pt x="108" y="1858"/>
                      </a:lnTo>
                      <a:lnTo>
                        <a:pt x="84" y="1953"/>
                      </a:lnTo>
                      <a:lnTo>
                        <a:pt x="60" y="2108"/>
                      </a:lnTo>
                      <a:lnTo>
                        <a:pt x="48" y="2191"/>
                      </a:lnTo>
                      <a:lnTo>
                        <a:pt x="25" y="2263"/>
                      </a:lnTo>
                      <a:lnTo>
                        <a:pt x="13" y="2346"/>
                      </a:lnTo>
                      <a:lnTo>
                        <a:pt x="13" y="2596"/>
                      </a:lnTo>
                      <a:lnTo>
                        <a:pt x="1" y="2679"/>
                      </a:lnTo>
                      <a:lnTo>
                        <a:pt x="13" y="2763"/>
                      </a:lnTo>
                      <a:lnTo>
                        <a:pt x="25" y="2929"/>
                      </a:lnTo>
                      <a:lnTo>
                        <a:pt x="60" y="3084"/>
                      </a:lnTo>
                      <a:lnTo>
                        <a:pt x="120" y="3251"/>
                      </a:lnTo>
                      <a:lnTo>
                        <a:pt x="156" y="3322"/>
                      </a:lnTo>
                      <a:lnTo>
                        <a:pt x="191" y="3394"/>
                      </a:lnTo>
                      <a:lnTo>
                        <a:pt x="239" y="3465"/>
                      </a:lnTo>
                      <a:lnTo>
                        <a:pt x="346" y="3584"/>
                      </a:lnTo>
                      <a:lnTo>
                        <a:pt x="417" y="3644"/>
                      </a:lnTo>
                      <a:lnTo>
                        <a:pt x="560" y="3727"/>
                      </a:lnTo>
                      <a:lnTo>
                        <a:pt x="632" y="3763"/>
                      </a:lnTo>
                      <a:lnTo>
                        <a:pt x="703" y="3799"/>
                      </a:lnTo>
                      <a:lnTo>
                        <a:pt x="775" y="3822"/>
                      </a:lnTo>
                      <a:lnTo>
                        <a:pt x="858" y="3846"/>
                      </a:lnTo>
                      <a:lnTo>
                        <a:pt x="953" y="3882"/>
                      </a:lnTo>
                      <a:lnTo>
                        <a:pt x="1108" y="3894"/>
                      </a:lnTo>
                      <a:lnTo>
                        <a:pt x="1191" y="3894"/>
                      </a:lnTo>
                      <a:lnTo>
                        <a:pt x="1287" y="3882"/>
                      </a:lnTo>
                      <a:lnTo>
                        <a:pt x="1441" y="3882"/>
                      </a:lnTo>
                      <a:lnTo>
                        <a:pt x="1537" y="3858"/>
                      </a:lnTo>
                      <a:lnTo>
                        <a:pt x="1584" y="3846"/>
                      </a:lnTo>
                      <a:lnTo>
                        <a:pt x="1751" y="3810"/>
                      </a:lnTo>
                      <a:lnTo>
                        <a:pt x="1834" y="3787"/>
                      </a:lnTo>
                      <a:lnTo>
                        <a:pt x="2001" y="3727"/>
                      </a:lnTo>
                      <a:lnTo>
                        <a:pt x="2072" y="3691"/>
                      </a:lnTo>
                      <a:lnTo>
                        <a:pt x="2215" y="3608"/>
                      </a:lnTo>
                      <a:lnTo>
                        <a:pt x="2287" y="3572"/>
                      </a:lnTo>
                      <a:lnTo>
                        <a:pt x="2430" y="3477"/>
                      </a:lnTo>
                      <a:lnTo>
                        <a:pt x="2561" y="3370"/>
                      </a:lnTo>
                      <a:lnTo>
                        <a:pt x="2608" y="3310"/>
                      </a:lnTo>
                      <a:lnTo>
                        <a:pt x="2680" y="3263"/>
                      </a:lnTo>
                      <a:lnTo>
                        <a:pt x="2739" y="3239"/>
                      </a:lnTo>
                      <a:lnTo>
                        <a:pt x="2811" y="3251"/>
                      </a:lnTo>
                      <a:lnTo>
                        <a:pt x="2882" y="3263"/>
                      </a:lnTo>
                      <a:lnTo>
                        <a:pt x="2965" y="3275"/>
                      </a:lnTo>
                      <a:lnTo>
                        <a:pt x="3061" y="3287"/>
                      </a:lnTo>
                      <a:lnTo>
                        <a:pt x="3382" y="3251"/>
                      </a:lnTo>
                      <a:lnTo>
                        <a:pt x="3454" y="3227"/>
                      </a:lnTo>
                      <a:lnTo>
                        <a:pt x="3537" y="3191"/>
                      </a:lnTo>
                      <a:lnTo>
                        <a:pt x="3680" y="3120"/>
                      </a:lnTo>
                      <a:lnTo>
                        <a:pt x="3739" y="3084"/>
                      </a:lnTo>
                      <a:lnTo>
                        <a:pt x="3811" y="3037"/>
                      </a:lnTo>
                      <a:lnTo>
                        <a:pt x="3882" y="2989"/>
                      </a:lnTo>
                      <a:lnTo>
                        <a:pt x="3942" y="2929"/>
                      </a:lnTo>
                      <a:lnTo>
                        <a:pt x="3989" y="2882"/>
                      </a:lnTo>
                      <a:lnTo>
                        <a:pt x="4108" y="2751"/>
                      </a:lnTo>
                      <a:lnTo>
                        <a:pt x="4168" y="2703"/>
                      </a:lnTo>
                      <a:lnTo>
                        <a:pt x="4204" y="2644"/>
                      </a:lnTo>
                      <a:lnTo>
                        <a:pt x="4263" y="2572"/>
                      </a:lnTo>
                      <a:lnTo>
                        <a:pt x="4311" y="2501"/>
                      </a:lnTo>
                      <a:lnTo>
                        <a:pt x="4347" y="2429"/>
                      </a:lnTo>
                      <a:lnTo>
                        <a:pt x="4430" y="2286"/>
                      </a:lnTo>
                      <a:lnTo>
                        <a:pt x="4477" y="2227"/>
                      </a:lnTo>
                      <a:lnTo>
                        <a:pt x="4585" y="2013"/>
                      </a:lnTo>
                      <a:lnTo>
                        <a:pt x="4608" y="1929"/>
                      </a:lnTo>
                      <a:lnTo>
                        <a:pt x="4608" y="1834"/>
                      </a:lnTo>
                      <a:lnTo>
                        <a:pt x="4537" y="1751"/>
                      </a:lnTo>
                      <a:lnTo>
                        <a:pt x="4430" y="1727"/>
                      </a:lnTo>
                      <a:lnTo>
                        <a:pt x="4347" y="1774"/>
                      </a:lnTo>
                      <a:lnTo>
                        <a:pt x="4287" y="1858"/>
                      </a:lnTo>
                      <a:lnTo>
                        <a:pt x="4263" y="1917"/>
                      </a:lnTo>
                      <a:lnTo>
                        <a:pt x="4180" y="2060"/>
                      </a:lnTo>
                      <a:lnTo>
                        <a:pt x="4108" y="2203"/>
                      </a:lnTo>
                      <a:lnTo>
                        <a:pt x="4061" y="2275"/>
                      </a:lnTo>
                      <a:lnTo>
                        <a:pt x="4025" y="2346"/>
                      </a:lnTo>
                      <a:lnTo>
                        <a:pt x="3977" y="2405"/>
                      </a:lnTo>
                      <a:lnTo>
                        <a:pt x="3870" y="2536"/>
                      </a:lnTo>
                      <a:lnTo>
                        <a:pt x="3751" y="2644"/>
                      </a:lnTo>
                      <a:lnTo>
                        <a:pt x="3692" y="2703"/>
                      </a:lnTo>
                      <a:lnTo>
                        <a:pt x="3549" y="2786"/>
                      </a:lnTo>
                      <a:lnTo>
                        <a:pt x="3477" y="2822"/>
                      </a:lnTo>
                      <a:lnTo>
                        <a:pt x="3394" y="2858"/>
                      </a:lnTo>
                      <a:lnTo>
                        <a:pt x="3311" y="2882"/>
                      </a:lnTo>
                      <a:lnTo>
                        <a:pt x="3251" y="2894"/>
                      </a:lnTo>
                      <a:lnTo>
                        <a:pt x="3025" y="2894"/>
                      </a:lnTo>
                      <a:lnTo>
                        <a:pt x="3013" y="2822"/>
                      </a:lnTo>
                      <a:lnTo>
                        <a:pt x="3061" y="2727"/>
                      </a:lnTo>
                      <a:lnTo>
                        <a:pt x="3144" y="2572"/>
                      </a:lnTo>
                      <a:lnTo>
                        <a:pt x="3192" y="2465"/>
                      </a:lnTo>
                      <a:lnTo>
                        <a:pt x="3227" y="2394"/>
                      </a:lnTo>
                      <a:lnTo>
                        <a:pt x="3263" y="2286"/>
                      </a:lnTo>
                      <a:lnTo>
                        <a:pt x="3299" y="2203"/>
                      </a:lnTo>
                      <a:lnTo>
                        <a:pt x="3323" y="2108"/>
                      </a:lnTo>
                      <a:lnTo>
                        <a:pt x="3358" y="1989"/>
                      </a:lnTo>
                      <a:lnTo>
                        <a:pt x="3406" y="1715"/>
                      </a:lnTo>
                      <a:lnTo>
                        <a:pt x="3418" y="1620"/>
                      </a:lnTo>
                      <a:lnTo>
                        <a:pt x="3430" y="1524"/>
                      </a:lnTo>
                      <a:lnTo>
                        <a:pt x="3442" y="1417"/>
                      </a:lnTo>
                      <a:lnTo>
                        <a:pt x="3442" y="1108"/>
                      </a:lnTo>
                      <a:lnTo>
                        <a:pt x="3406" y="941"/>
                      </a:lnTo>
                      <a:lnTo>
                        <a:pt x="3406" y="870"/>
                      </a:lnTo>
                      <a:lnTo>
                        <a:pt x="3394" y="786"/>
                      </a:lnTo>
                      <a:lnTo>
                        <a:pt x="3370" y="715"/>
                      </a:lnTo>
                      <a:lnTo>
                        <a:pt x="3263" y="512"/>
                      </a:lnTo>
                      <a:lnTo>
                        <a:pt x="3204" y="441"/>
                      </a:lnTo>
                      <a:lnTo>
                        <a:pt x="3144" y="381"/>
                      </a:lnTo>
                      <a:lnTo>
                        <a:pt x="3108" y="322"/>
                      </a:lnTo>
                      <a:lnTo>
                        <a:pt x="3037" y="274"/>
                      </a:lnTo>
                      <a:lnTo>
                        <a:pt x="2942" y="215"/>
                      </a:lnTo>
                      <a:lnTo>
                        <a:pt x="2787" y="119"/>
                      </a:lnTo>
                      <a:lnTo>
                        <a:pt x="2715" y="84"/>
                      </a:lnTo>
                      <a:lnTo>
                        <a:pt x="2632" y="48"/>
                      </a:lnTo>
                      <a:lnTo>
                        <a:pt x="2549" y="36"/>
                      </a:lnTo>
                      <a:lnTo>
                        <a:pt x="2430" y="12"/>
                      </a:lnTo>
                      <a:lnTo>
                        <a:pt x="228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1" name="Google Shape;1021;p31"/>
                <p:cNvSpPr/>
                <p:nvPr/>
              </p:nvSpPr>
              <p:spPr>
                <a:xfrm>
                  <a:off x="2155221" y="1786104"/>
                  <a:ext cx="117527" cy="93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9" h="3870" extrusionOk="0">
                      <a:moveTo>
                        <a:pt x="2798" y="0"/>
                      </a:moveTo>
                      <a:lnTo>
                        <a:pt x="2691" y="12"/>
                      </a:lnTo>
                      <a:lnTo>
                        <a:pt x="2584" y="48"/>
                      </a:lnTo>
                      <a:lnTo>
                        <a:pt x="2501" y="72"/>
                      </a:lnTo>
                      <a:lnTo>
                        <a:pt x="2429" y="96"/>
                      </a:lnTo>
                      <a:lnTo>
                        <a:pt x="2358" y="143"/>
                      </a:lnTo>
                      <a:lnTo>
                        <a:pt x="2286" y="179"/>
                      </a:lnTo>
                      <a:lnTo>
                        <a:pt x="2215" y="227"/>
                      </a:lnTo>
                      <a:lnTo>
                        <a:pt x="2036" y="369"/>
                      </a:lnTo>
                      <a:lnTo>
                        <a:pt x="1917" y="477"/>
                      </a:lnTo>
                      <a:lnTo>
                        <a:pt x="1858" y="536"/>
                      </a:lnTo>
                      <a:lnTo>
                        <a:pt x="1739" y="631"/>
                      </a:lnTo>
                      <a:lnTo>
                        <a:pt x="1679" y="691"/>
                      </a:lnTo>
                      <a:lnTo>
                        <a:pt x="1560" y="810"/>
                      </a:lnTo>
                      <a:lnTo>
                        <a:pt x="1524" y="881"/>
                      </a:lnTo>
                      <a:lnTo>
                        <a:pt x="1465" y="941"/>
                      </a:lnTo>
                      <a:lnTo>
                        <a:pt x="1429" y="989"/>
                      </a:lnTo>
                      <a:lnTo>
                        <a:pt x="1417" y="977"/>
                      </a:lnTo>
                      <a:lnTo>
                        <a:pt x="1429" y="917"/>
                      </a:lnTo>
                      <a:lnTo>
                        <a:pt x="1453" y="846"/>
                      </a:lnTo>
                      <a:lnTo>
                        <a:pt x="1477" y="762"/>
                      </a:lnTo>
                      <a:lnTo>
                        <a:pt x="1489" y="679"/>
                      </a:lnTo>
                      <a:lnTo>
                        <a:pt x="1524" y="608"/>
                      </a:lnTo>
                      <a:lnTo>
                        <a:pt x="1536" y="524"/>
                      </a:lnTo>
                      <a:lnTo>
                        <a:pt x="1560" y="441"/>
                      </a:lnTo>
                      <a:lnTo>
                        <a:pt x="1584" y="381"/>
                      </a:lnTo>
                      <a:lnTo>
                        <a:pt x="1596" y="298"/>
                      </a:lnTo>
                      <a:lnTo>
                        <a:pt x="1584" y="191"/>
                      </a:lnTo>
                      <a:lnTo>
                        <a:pt x="1489" y="96"/>
                      </a:lnTo>
                      <a:lnTo>
                        <a:pt x="1358" y="48"/>
                      </a:lnTo>
                      <a:lnTo>
                        <a:pt x="1215" y="36"/>
                      </a:lnTo>
                      <a:lnTo>
                        <a:pt x="1072" y="48"/>
                      </a:lnTo>
                      <a:lnTo>
                        <a:pt x="953" y="119"/>
                      </a:lnTo>
                      <a:lnTo>
                        <a:pt x="893" y="203"/>
                      </a:lnTo>
                      <a:lnTo>
                        <a:pt x="858" y="369"/>
                      </a:lnTo>
                      <a:lnTo>
                        <a:pt x="834" y="441"/>
                      </a:lnTo>
                      <a:lnTo>
                        <a:pt x="810" y="512"/>
                      </a:lnTo>
                      <a:lnTo>
                        <a:pt x="762" y="679"/>
                      </a:lnTo>
                      <a:lnTo>
                        <a:pt x="739" y="762"/>
                      </a:lnTo>
                      <a:lnTo>
                        <a:pt x="715" y="869"/>
                      </a:lnTo>
                      <a:lnTo>
                        <a:pt x="691" y="989"/>
                      </a:lnTo>
                      <a:lnTo>
                        <a:pt x="655" y="1060"/>
                      </a:lnTo>
                      <a:lnTo>
                        <a:pt x="643" y="1143"/>
                      </a:lnTo>
                      <a:lnTo>
                        <a:pt x="620" y="1215"/>
                      </a:lnTo>
                      <a:lnTo>
                        <a:pt x="596" y="1298"/>
                      </a:lnTo>
                      <a:lnTo>
                        <a:pt x="572" y="1381"/>
                      </a:lnTo>
                      <a:lnTo>
                        <a:pt x="548" y="1465"/>
                      </a:lnTo>
                      <a:lnTo>
                        <a:pt x="536" y="1536"/>
                      </a:lnTo>
                      <a:lnTo>
                        <a:pt x="489" y="1691"/>
                      </a:lnTo>
                      <a:lnTo>
                        <a:pt x="453" y="1810"/>
                      </a:lnTo>
                      <a:lnTo>
                        <a:pt x="429" y="1917"/>
                      </a:lnTo>
                      <a:lnTo>
                        <a:pt x="393" y="2001"/>
                      </a:lnTo>
                      <a:lnTo>
                        <a:pt x="381" y="2084"/>
                      </a:lnTo>
                      <a:lnTo>
                        <a:pt x="358" y="2155"/>
                      </a:lnTo>
                      <a:lnTo>
                        <a:pt x="346" y="2239"/>
                      </a:lnTo>
                      <a:lnTo>
                        <a:pt x="322" y="2310"/>
                      </a:lnTo>
                      <a:lnTo>
                        <a:pt x="286" y="2477"/>
                      </a:lnTo>
                      <a:lnTo>
                        <a:pt x="262" y="2548"/>
                      </a:lnTo>
                      <a:lnTo>
                        <a:pt x="239" y="2632"/>
                      </a:lnTo>
                      <a:lnTo>
                        <a:pt x="215" y="2703"/>
                      </a:lnTo>
                      <a:lnTo>
                        <a:pt x="203" y="2774"/>
                      </a:lnTo>
                      <a:lnTo>
                        <a:pt x="179" y="2858"/>
                      </a:lnTo>
                      <a:lnTo>
                        <a:pt x="155" y="2941"/>
                      </a:lnTo>
                      <a:lnTo>
                        <a:pt x="131" y="3013"/>
                      </a:lnTo>
                      <a:lnTo>
                        <a:pt x="108" y="3096"/>
                      </a:lnTo>
                      <a:lnTo>
                        <a:pt x="84" y="3167"/>
                      </a:lnTo>
                      <a:lnTo>
                        <a:pt x="72" y="3251"/>
                      </a:lnTo>
                      <a:lnTo>
                        <a:pt x="36" y="3358"/>
                      </a:lnTo>
                      <a:lnTo>
                        <a:pt x="12" y="3477"/>
                      </a:lnTo>
                      <a:lnTo>
                        <a:pt x="0" y="3572"/>
                      </a:lnTo>
                      <a:lnTo>
                        <a:pt x="0" y="3667"/>
                      </a:lnTo>
                      <a:lnTo>
                        <a:pt x="60" y="3751"/>
                      </a:lnTo>
                      <a:lnTo>
                        <a:pt x="131" y="3787"/>
                      </a:lnTo>
                      <a:lnTo>
                        <a:pt x="250" y="3798"/>
                      </a:lnTo>
                      <a:lnTo>
                        <a:pt x="381" y="3810"/>
                      </a:lnTo>
                      <a:lnTo>
                        <a:pt x="501" y="3798"/>
                      </a:lnTo>
                      <a:lnTo>
                        <a:pt x="584" y="3787"/>
                      </a:lnTo>
                      <a:lnTo>
                        <a:pt x="655" y="3763"/>
                      </a:lnTo>
                      <a:lnTo>
                        <a:pt x="715" y="3715"/>
                      </a:lnTo>
                      <a:lnTo>
                        <a:pt x="739" y="3644"/>
                      </a:lnTo>
                      <a:lnTo>
                        <a:pt x="762" y="3572"/>
                      </a:lnTo>
                      <a:lnTo>
                        <a:pt x="762" y="3501"/>
                      </a:lnTo>
                      <a:lnTo>
                        <a:pt x="798" y="3406"/>
                      </a:lnTo>
                      <a:lnTo>
                        <a:pt x="810" y="3310"/>
                      </a:lnTo>
                      <a:lnTo>
                        <a:pt x="834" y="3191"/>
                      </a:lnTo>
                      <a:lnTo>
                        <a:pt x="870" y="3108"/>
                      </a:lnTo>
                      <a:lnTo>
                        <a:pt x="893" y="2989"/>
                      </a:lnTo>
                      <a:lnTo>
                        <a:pt x="929" y="2858"/>
                      </a:lnTo>
                      <a:lnTo>
                        <a:pt x="965" y="2739"/>
                      </a:lnTo>
                      <a:lnTo>
                        <a:pt x="1012" y="2501"/>
                      </a:lnTo>
                      <a:lnTo>
                        <a:pt x="1048" y="2382"/>
                      </a:lnTo>
                      <a:lnTo>
                        <a:pt x="1084" y="2251"/>
                      </a:lnTo>
                      <a:lnTo>
                        <a:pt x="1120" y="2132"/>
                      </a:lnTo>
                      <a:lnTo>
                        <a:pt x="1215" y="1834"/>
                      </a:lnTo>
                      <a:lnTo>
                        <a:pt x="1322" y="1620"/>
                      </a:lnTo>
                      <a:lnTo>
                        <a:pt x="1382" y="1548"/>
                      </a:lnTo>
                      <a:lnTo>
                        <a:pt x="1465" y="1405"/>
                      </a:lnTo>
                      <a:lnTo>
                        <a:pt x="1572" y="1274"/>
                      </a:lnTo>
                      <a:lnTo>
                        <a:pt x="1632" y="1215"/>
                      </a:lnTo>
                      <a:lnTo>
                        <a:pt x="1751" y="1096"/>
                      </a:lnTo>
                      <a:lnTo>
                        <a:pt x="1810" y="1024"/>
                      </a:lnTo>
                      <a:lnTo>
                        <a:pt x="1870" y="977"/>
                      </a:lnTo>
                      <a:lnTo>
                        <a:pt x="1929" y="929"/>
                      </a:lnTo>
                      <a:lnTo>
                        <a:pt x="2072" y="834"/>
                      </a:lnTo>
                      <a:lnTo>
                        <a:pt x="2144" y="774"/>
                      </a:lnTo>
                      <a:lnTo>
                        <a:pt x="2215" y="727"/>
                      </a:lnTo>
                      <a:lnTo>
                        <a:pt x="2275" y="679"/>
                      </a:lnTo>
                      <a:lnTo>
                        <a:pt x="2334" y="643"/>
                      </a:lnTo>
                      <a:lnTo>
                        <a:pt x="2406" y="608"/>
                      </a:lnTo>
                      <a:lnTo>
                        <a:pt x="2513" y="572"/>
                      </a:lnTo>
                      <a:lnTo>
                        <a:pt x="2584" y="560"/>
                      </a:lnTo>
                      <a:lnTo>
                        <a:pt x="2667" y="572"/>
                      </a:lnTo>
                      <a:lnTo>
                        <a:pt x="2751" y="596"/>
                      </a:lnTo>
                      <a:lnTo>
                        <a:pt x="2834" y="679"/>
                      </a:lnTo>
                      <a:lnTo>
                        <a:pt x="2882" y="774"/>
                      </a:lnTo>
                      <a:lnTo>
                        <a:pt x="2906" y="858"/>
                      </a:lnTo>
                      <a:lnTo>
                        <a:pt x="2894" y="941"/>
                      </a:lnTo>
                      <a:lnTo>
                        <a:pt x="2858" y="1108"/>
                      </a:lnTo>
                      <a:lnTo>
                        <a:pt x="2846" y="1191"/>
                      </a:lnTo>
                      <a:lnTo>
                        <a:pt x="2810" y="1358"/>
                      </a:lnTo>
                      <a:lnTo>
                        <a:pt x="2775" y="1465"/>
                      </a:lnTo>
                      <a:lnTo>
                        <a:pt x="2751" y="1608"/>
                      </a:lnTo>
                      <a:lnTo>
                        <a:pt x="2715" y="1762"/>
                      </a:lnTo>
                      <a:lnTo>
                        <a:pt x="2679" y="1870"/>
                      </a:lnTo>
                      <a:lnTo>
                        <a:pt x="2656" y="1953"/>
                      </a:lnTo>
                      <a:lnTo>
                        <a:pt x="2620" y="2072"/>
                      </a:lnTo>
                      <a:lnTo>
                        <a:pt x="2584" y="2215"/>
                      </a:lnTo>
                      <a:lnTo>
                        <a:pt x="2548" y="2370"/>
                      </a:lnTo>
                      <a:lnTo>
                        <a:pt x="2513" y="2524"/>
                      </a:lnTo>
                      <a:lnTo>
                        <a:pt x="2441" y="2810"/>
                      </a:lnTo>
                      <a:lnTo>
                        <a:pt x="2406" y="2929"/>
                      </a:lnTo>
                      <a:lnTo>
                        <a:pt x="2406" y="3025"/>
                      </a:lnTo>
                      <a:lnTo>
                        <a:pt x="2382" y="3144"/>
                      </a:lnTo>
                      <a:lnTo>
                        <a:pt x="2382" y="3334"/>
                      </a:lnTo>
                      <a:lnTo>
                        <a:pt x="2406" y="3406"/>
                      </a:lnTo>
                      <a:lnTo>
                        <a:pt x="2417" y="3489"/>
                      </a:lnTo>
                      <a:lnTo>
                        <a:pt x="2441" y="3560"/>
                      </a:lnTo>
                      <a:lnTo>
                        <a:pt x="2477" y="3644"/>
                      </a:lnTo>
                      <a:lnTo>
                        <a:pt x="2536" y="3703"/>
                      </a:lnTo>
                      <a:lnTo>
                        <a:pt x="2584" y="3751"/>
                      </a:lnTo>
                      <a:lnTo>
                        <a:pt x="2656" y="3798"/>
                      </a:lnTo>
                      <a:lnTo>
                        <a:pt x="2727" y="3822"/>
                      </a:lnTo>
                      <a:lnTo>
                        <a:pt x="2810" y="3846"/>
                      </a:lnTo>
                      <a:lnTo>
                        <a:pt x="2882" y="3870"/>
                      </a:lnTo>
                      <a:lnTo>
                        <a:pt x="3132" y="3870"/>
                      </a:lnTo>
                      <a:lnTo>
                        <a:pt x="3203" y="3858"/>
                      </a:lnTo>
                      <a:lnTo>
                        <a:pt x="3287" y="3834"/>
                      </a:lnTo>
                      <a:lnTo>
                        <a:pt x="3370" y="3810"/>
                      </a:lnTo>
                      <a:lnTo>
                        <a:pt x="3441" y="3787"/>
                      </a:lnTo>
                      <a:lnTo>
                        <a:pt x="3584" y="3715"/>
                      </a:lnTo>
                      <a:lnTo>
                        <a:pt x="3656" y="3667"/>
                      </a:lnTo>
                      <a:lnTo>
                        <a:pt x="3727" y="3620"/>
                      </a:lnTo>
                      <a:lnTo>
                        <a:pt x="3787" y="3560"/>
                      </a:lnTo>
                      <a:lnTo>
                        <a:pt x="3906" y="3453"/>
                      </a:lnTo>
                      <a:lnTo>
                        <a:pt x="3965" y="3394"/>
                      </a:lnTo>
                      <a:lnTo>
                        <a:pt x="4060" y="3286"/>
                      </a:lnTo>
                      <a:lnTo>
                        <a:pt x="4120" y="3215"/>
                      </a:lnTo>
                      <a:lnTo>
                        <a:pt x="4180" y="3144"/>
                      </a:lnTo>
                      <a:lnTo>
                        <a:pt x="4227" y="3072"/>
                      </a:lnTo>
                      <a:lnTo>
                        <a:pt x="4263" y="3025"/>
                      </a:lnTo>
                      <a:lnTo>
                        <a:pt x="4322" y="2941"/>
                      </a:lnTo>
                      <a:lnTo>
                        <a:pt x="4406" y="2798"/>
                      </a:lnTo>
                      <a:lnTo>
                        <a:pt x="4453" y="2715"/>
                      </a:lnTo>
                      <a:lnTo>
                        <a:pt x="4477" y="2667"/>
                      </a:lnTo>
                      <a:lnTo>
                        <a:pt x="4561" y="2501"/>
                      </a:lnTo>
                      <a:lnTo>
                        <a:pt x="4584" y="2453"/>
                      </a:lnTo>
                      <a:lnTo>
                        <a:pt x="4644" y="2370"/>
                      </a:lnTo>
                      <a:lnTo>
                        <a:pt x="4680" y="2298"/>
                      </a:lnTo>
                      <a:lnTo>
                        <a:pt x="4727" y="2227"/>
                      </a:lnTo>
                      <a:lnTo>
                        <a:pt x="4763" y="2155"/>
                      </a:lnTo>
                      <a:lnTo>
                        <a:pt x="4799" y="2072"/>
                      </a:lnTo>
                      <a:lnTo>
                        <a:pt x="4834" y="2001"/>
                      </a:lnTo>
                      <a:lnTo>
                        <a:pt x="4858" y="1917"/>
                      </a:lnTo>
                      <a:lnTo>
                        <a:pt x="4858" y="1834"/>
                      </a:lnTo>
                      <a:lnTo>
                        <a:pt x="4787" y="1739"/>
                      </a:lnTo>
                      <a:lnTo>
                        <a:pt x="4668" y="1715"/>
                      </a:lnTo>
                      <a:lnTo>
                        <a:pt x="4584" y="1762"/>
                      </a:lnTo>
                      <a:lnTo>
                        <a:pt x="4549" y="1834"/>
                      </a:lnTo>
                      <a:lnTo>
                        <a:pt x="4513" y="1917"/>
                      </a:lnTo>
                      <a:lnTo>
                        <a:pt x="4489" y="1989"/>
                      </a:lnTo>
                      <a:lnTo>
                        <a:pt x="4453" y="2072"/>
                      </a:lnTo>
                      <a:lnTo>
                        <a:pt x="4382" y="2215"/>
                      </a:lnTo>
                      <a:lnTo>
                        <a:pt x="4334" y="2298"/>
                      </a:lnTo>
                      <a:lnTo>
                        <a:pt x="4287" y="2382"/>
                      </a:lnTo>
                      <a:lnTo>
                        <a:pt x="4263" y="2417"/>
                      </a:lnTo>
                      <a:lnTo>
                        <a:pt x="4203" y="2501"/>
                      </a:lnTo>
                      <a:lnTo>
                        <a:pt x="4120" y="2632"/>
                      </a:lnTo>
                      <a:lnTo>
                        <a:pt x="4072" y="2715"/>
                      </a:lnTo>
                      <a:lnTo>
                        <a:pt x="4025" y="2774"/>
                      </a:lnTo>
                      <a:lnTo>
                        <a:pt x="3965" y="2846"/>
                      </a:lnTo>
                      <a:lnTo>
                        <a:pt x="3918" y="2917"/>
                      </a:lnTo>
                      <a:lnTo>
                        <a:pt x="3858" y="2989"/>
                      </a:lnTo>
                      <a:lnTo>
                        <a:pt x="3822" y="3048"/>
                      </a:lnTo>
                      <a:lnTo>
                        <a:pt x="3703" y="3167"/>
                      </a:lnTo>
                      <a:lnTo>
                        <a:pt x="3632" y="3215"/>
                      </a:lnTo>
                      <a:lnTo>
                        <a:pt x="3572" y="3263"/>
                      </a:lnTo>
                      <a:lnTo>
                        <a:pt x="3501" y="3310"/>
                      </a:lnTo>
                      <a:lnTo>
                        <a:pt x="3418" y="3346"/>
                      </a:lnTo>
                      <a:lnTo>
                        <a:pt x="3334" y="3370"/>
                      </a:lnTo>
                      <a:lnTo>
                        <a:pt x="3251" y="3358"/>
                      </a:lnTo>
                      <a:lnTo>
                        <a:pt x="3191" y="3322"/>
                      </a:lnTo>
                      <a:lnTo>
                        <a:pt x="3156" y="3251"/>
                      </a:lnTo>
                      <a:lnTo>
                        <a:pt x="3156" y="3084"/>
                      </a:lnTo>
                      <a:lnTo>
                        <a:pt x="3168" y="3001"/>
                      </a:lnTo>
                      <a:lnTo>
                        <a:pt x="3215" y="2763"/>
                      </a:lnTo>
                      <a:lnTo>
                        <a:pt x="3239" y="2691"/>
                      </a:lnTo>
                      <a:lnTo>
                        <a:pt x="3263" y="2608"/>
                      </a:lnTo>
                      <a:lnTo>
                        <a:pt x="3275" y="2524"/>
                      </a:lnTo>
                      <a:lnTo>
                        <a:pt x="3298" y="2465"/>
                      </a:lnTo>
                      <a:lnTo>
                        <a:pt x="3310" y="2382"/>
                      </a:lnTo>
                      <a:lnTo>
                        <a:pt x="3346" y="2263"/>
                      </a:lnTo>
                      <a:lnTo>
                        <a:pt x="3382" y="2120"/>
                      </a:lnTo>
                      <a:lnTo>
                        <a:pt x="3418" y="1965"/>
                      </a:lnTo>
                      <a:lnTo>
                        <a:pt x="3453" y="1846"/>
                      </a:lnTo>
                      <a:lnTo>
                        <a:pt x="3477" y="1762"/>
                      </a:lnTo>
                      <a:lnTo>
                        <a:pt x="3513" y="1643"/>
                      </a:lnTo>
                      <a:lnTo>
                        <a:pt x="3549" y="1512"/>
                      </a:lnTo>
                      <a:lnTo>
                        <a:pt x="3572" y="1393"/>
                      </a:lnTo>
                      <a:lnTo>
                        <a:pt x="3608" y="1310"/>
                      </a:lnTo>
                      <a:lnTo>
                        <a:pt x="3620" y="1250"/>
                      </a:lnTo>
                      <a:lnTo>
                        <a:pt x="3644" y="1167"/>
                      </a:lnTo>
                      <a:lnTo>
                        <a:pt x="3656" y="1084"/>
                      </a:lnTo>
                      <a:lnTo>
                        <a:pt x="3668" y="1012"/>
                      </a:lnTo>
                      <a:lnTo>
                        <a:pt x="3668" y="929"/>
                      </a:lnTo>
                      <a:lnTo>
                        <a:pt x="3679" y="846"/>
                      </a:lnTo>
                      <a:lnTo>
                        <a:pt x="3679" y="679"/>
                      </a:lnTo>
                      <a:lnTo>
                        <a:pt x="3656" y="572"/>
                      </a:lnTo>
                      <a:lnTo>
                        <a:pt x="3632" y="465"/>
                      </a:lnTo>
                      <a:lnTo>
                        <a:pt x="3608" y="381"/>
                      </a:lnTo>
                      <a:lnTo>
                        <a:pt x="3572" y="310"/>
                      </a:lnTo>
                      <a:lnTo>
                        <a:pt x="3525" y="238"/>
                      </a:lnTo>
                      <a:lnTo>
                        <a:pt x="3477" y="179"/>
                      </a:lnTo>
                      <a:lnTo>
                        <a:pt x="3418" y="119"/>
                      </a:lnTo>
                      <a:lnTo>
                        <a:pt x="3334" y="72"/>
                      </a:lnTo>
                      <a:lnTo>
                        <a:pt x="3251" y="36"/>
                      </a:lnTo>
                      <a:lnTo>
                        <a:pt x="3156" y="12"/>
                      </a:lnTo>
                      <a:lnTo>
                        <a:pt x="301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22" name="Google Shape;1022;p31"/>
            <p:cNvGrpSpPr/>
            <p:nvPr/>
          </p:nvGrpSpPr>
          <p:grpSpPr>
            <a:xfrm>
              <a:off x="2493013" y="1605280"/>
              <a:ext cx="795140" cy="379768"/>
              <a:chOff x="2493013" y="1627705"/>
              <a:chExt cx="795140" cy="379768"/>
            </a:xfrm>
          </p:grpSpPr>
          <p:sp>
            <p:nvSpPr>
              <p:cNvPr id="1023" name="Google Shape;1023;p31"/>
              <p:cNvSpPr/>
              <p:nvPr/>
            </p:nvSpPr>
            <p:spPr>
              <a:xfrm>
                <a:off x="2499060" y="1627705"/>
                <a:ext cx="783046" cy="371520"/>
              </a:xfrm>
              <a:custGeom>
                <a:avLst/>
                <a:gdLst/>
                <a:ahLst/>
                <a:cxnLst/>
                <a:rect l="l" t="t" r="r" b="b"/>
                <a:pathLst>
                  <a:path w="32374" h="15360" extrusionOk="0">
                    <a:moveTo>
                      <a:pt x="1" y="1"/>
                    </a:moveTo>
                    <a:lnTo>
                      <a:pt x="1" y="15360"/>
                    </a:lnTo>
                    <a:lnTo>
                      <a:pt x="32374" y="15360"/>
                    </a:lnTo>
                    <a:lnTo>
                      <a:pt x="3237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31"/>
              <p:cNvSpPr/>
              <p:nvPr/>
            </p:nvSpPr>
            <p:spPr>
              <a:xfrm>
                <a:off x="2493013" y="1627705"/>
                <a:ext cx="795140" cy="379768"/>
              </a:xfrm>
              <a:custGeom>
                <a:avLst/>
                <a:gdLst/>
                <a:ahLst/>
                <a:cxnLst/>
                <a:rect l="l" t="t" r="r" b="b"/>
                <a:pathLst>
                  <a:path w="32874" h="15701" extrusionOk="0">
                    <a:moveTo>
                      <a:pt x="465" y="334"/>
                    </a:moveTo>
                    <a:cubicBezTo>
                      <a:pt x="501" y="334"/>
                      <a:pt x="544" y="334"/>
                      <a:pt x="596" y="334"/>
                    </a:cubicBezTo>
                    <a:lnTo>
                      <a:pt x="32428" y="334"/>
                    </a:lnTo>
                    <a:cubicBezTo>
                      <a:pt x="32417" y="369"/>
                      <a:pt x="32409" y="415"/>
                      <a:pt x="32409" y="477"/>
                    </a:cubicBezTo>
                    <a:lnTo>
                      <a:pt x="32409" y="2704"/>
                    </a:lnTo>
                    <a:lnTo>
                      <a:pt x="32409" y="15360"/>
                    </a:lnTo>
                    <a:lnTo>
                      <a:pt x="465" y="15360"/>
                    </a:lnTo>
                    <a:lnTo>
                      <a:pt x="465" y="15015"/>
                    </a:lnTo>
                    <a:lnTo>
                      <a:pt x="465" y="12502"/>
                    </a:lnTo>
                    <a:lnTo>
                      <a:pt x="465" y="5085"/>
                    </a:lnTo>
                    <a:lnTo>
                      <a:pt x="465" y="334"/>
                    </a:lnTo>
                    <a:close/>
                    <a:moveTo>
                      <a:pt x="251" y="1"/>
                    </a:moveTo>
                    <a:cubicBezTo>
                      <a:pt x="167" y="1"/>
                      <a:pt x="0" y="84"/>
                      <a:pt x="0" y="191"/>
                    </a:cubicBezTo>
                    <a:lnTo>
                      <a:pt x="0" y="15550"/>
                    </a:lnTo>
                    <a:cubicBezTo>
                      <a:pt x="0" y="15670"/>
                      <a:pt x="108" y="15693"/>
                      <a:pt x="215" y="15693"/>
                    </a:cubicBezTo>
                    <a:lnTo>
                      <a:pt x="32535" y="15693"/>
                    </a:lnTo>
                    <a:cubicBezTo>
                      <a:pt x="32556" y="15698"/>
                      <a:pt x="32578" y="15700"/>
                      <a:pt x="32600" y="15700"/>
                    </a:cubicBezTo>
                    <a:cubicBezTo>
                      <a:pt x="32728" y="15700"/>
                      <a:pt x="32874" y="15628"/>
                      <a:pt x="32874" y="15515"/>
                    </a:cubicBezTo>
                    <a:lnTo>
                      <a:pt x="32874" y="156"/>
                    </a:lnTo>
                    <a:cubicBezTo>
                      <a:pt x="32874" y="37"/>
                      <a:pt x="32766" y="1"/>
                      <a:pt x="32671" y="1"/>
                    </a:cubicBezTo>
                    <a:close/>
                  </a:path>
                </a:pathLst>
              </a:custGeom>
              <a:solidFill>
                <a:srgbClr val="3B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25" name="Google Shape;1025;p31"/>
              <p:cNvGrpSpPr/>
              <p:nvPr/>
            </p:nvGrpSpPr>
            <p:grpSpPr>
              <a:xfrm>
                <a:off x="2742983" y="1726194"/>
                <a:ext cx="313052" cy="154097"/>
                <a:chOff x="2742983" y="1726194"/>
                <a:chExt cx="313052" cy="154097"/>
              </a:xfrm>
            </p:grpSpPr>
            <p:sp>
              <p:nvSpPr>
                <p:cNvPr id="1026" name="Google Shape;1026;p31"/>
                <p:cNvSpPr/>
                <p:nvPr/>
              </p:nvSpPr>
              <p:spPr>
                <a:xfrm>
                  <a:off x="2742983" y="1726194"/>
                  <a:ext cx="152647" cy="153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1" h="6347" extrusionOk="0">
                      <a:moveTo>
                        <a:pt x="6001" y="1"/>
                      </a:moveTo>
                      <a:lnTo>
                        <a:pt x="5882" y="60"/>
                      </a:lnTo>
                      <a:lnTo>
                        <a:pt x="5822" y="179"/>
                      </a:lnTo>
                      <a:lnTo>
                        <a:pt x="5798" y="299"/>
                      </a:lnTo>
                      <a:lnTo>
                        <a:pt x="5763" y="370"/>
                      </a:lnTo>
                      <a:lnTo>
                        <a:pt x="5727" y="441"/>
                      </a:lnTo>
                      <a:lnTo>
                        <a:pt x="5679" y="513"/>
                      </a:lnTo>
                      <a:lnTo>
                        <a:pt x="5608" y="560"/>
                      </a:lnTo>
                      <a:lnTo>
                        <a:pt x="5560" y="608"/>
                      </a:lnTo>
                      <a:lnTo>
                        <a:pt x="5489" y="656"/>
                      </a:lnTo>
                      <a:lnTo>
                        <a:pt x="5429" y="691"/>
                      </a:lnTo>
                      <a:lnTo>
                        <a:pt x="5358" y="727"/>
                      </a:lnTo>
                      <a:lnTo>
                        <a:pt x="5275" y="763"/>
                      </a:lnTo>
                      <a:lnTo>
                        <a:pt x="5191" y="775"/>
                      </a:lnTo>
                      <a:lnTo>
                        <a:pt x="5120" y="787"/>
                      </a:lnTo>
                      <a:lnTo>
                        <a:pt x="4953" y="799"/>
                      </a:lnTo>
                      <a:lnTo>
                        <a:pt x="4751" y="799"/>
                      </a:lnTo>
                      <a:lnTo>
                        <a:pt x="4632" y="775"/>
                      </a:lnTo>
                      <a:lnTo>
                        <a:pt x="4548" y="763"/>
                      </a:lnTo>
                      <a:lnTo>
                        <a:pt x="4453" y="739"/>
                      </a:lnTo>
                      <a:lnTo>
                        <a:pt x="4405" y="727"/>
                      </a:lnTo>
                      <a:lnTo>
                        <a:pt x="4310" y="691"/>
                      </a:lnTo>
                      <a:lnTo>
                        <a:pt x="3989" y="608"/>
                      </a:lnTo>
                      <a:lnTo>
                        <a:pt x="3917" y="584"/>
                      </a:lnTo>
                      <a:lnTo>
                        <a:pt x="3834" y="549"/>
                      </a:lnTo>
                      <a:lnTo>
                        <a:pt x="3774" y="513"/>
                      </a:lnTo>
                      <a:lnTo>
                        <a:pt x="3703" y="477"/>
                      </a:lnTo>
                      <a:lnTo>
                        <a:pt x="3536" y="418"/>
                      </a:lnTo>
                      <a:lnTo>
                        <a:pt x="3465" y="382"/>
                      </a:lnTo>
                      <a:lnTo>
                        <a:pt x="3381" y="346"/>
                      </a:lnTo>
                      <a:lnTo>
                        <a:pt x="3310" y="310"/>
                      </a:lnTo>
                      <a:lnTo>
                        <a:pt x="3143" y="251"/>
                      </a:lnTo>
                      <a:lnTo>
                        <a:pt x="3072" y="239"/>
                      </a:lnTo>
                      <a:lnTo>
                        <a:pt x="2989" y="215"/>
                      </a:lnTo>
                      <a:lnTo>
                        <a:pt x="2917" y="179"/>
                      </a:lnTo>
                      <a:lnTo>
                        <a:pt x="2834" y="156"/>
                      </a:lnTo>
                      <a:lnTo>
                        <a:pt x="2762" y="144"/>
                      </a:lnTo>
                      <a:lnTo>
                        <a:pt x="2512" y="84"/>
                      </a:lnTo>
                      <a:lnTo>
                        <a:pt x="2346" y="60"/>
                      </a:lnTo>
                      <a:lnTo>
                        <a:pt x="2262" y="48"/>
                      </a:lnTo>
                      <a:lnTo>
                        <a:pt x="2179" y="37"/>
                      </a:lnTo>
                      <a:lnTo>
                        <a:pt x="1857" y="37"/>
                      </a:lnTo>
                      <a:lnTo>
                        <a:pt x="1762" y="48"/>
                      </a:lnTo>
                      <a:lnTo>
                        <a:pt x="1715" y="60"/>
                      </a:lnTo>
                      <a:lnTo>
                        <a:pt x="1453" y="96"/>
                      </a:lnTo>
                      <a:lnTo>
                        <a:pt x="1369" y="108"/>
                      </a:lnTo>
                      <a:lnTo>
                        <a:pt x="1131" y="191"/>
                      </a:lnTo>
                      <a:lnTo>
                        <a:pt x="1060" y="239"/>
                      </a:lnTo>
                      <a:lnTo>
                        <a:pt x="988" y="275"/>
                      </a:lnTo>
                      <a:lnTo>
                        <a:pt x="834" y="358"/>
                      </a:lnTo>
                      <a:lnTo>
                        <a:pt x="762" y="406"/>
                      </a:lnTo>
                      <a:lnTo>
                        <a:pt x="703" y="465"/>
                      </a:lnTo>
                      <a:lnTo>
                        <a:pt x="595" y="584"/>
                      </a:lnTo>
                      <a:lnTo>
                        <a:pt x="548" y="656"/>
                      </a:lnTo>
                      <a:lnTo>
                        <a:pt x="500" y="727"/>
                      </a:lnTo>
                      <a:lnTo>
                        <a:pt x="405" y="870"/>
                      </a:lnTo>
                      <a:lnTo>
                        <a:pt x="369" y="953"/>
                      </a:lnTo>
                      <a:lnTo>
                        <a:pt x="357" y="1025"/>
                      </a:lnTo>
                      <a:lnTo>
                        <a:pt x="333" y="1096"/>
                      </a:lnTo>
                      <a:lnTo>
                        <a:pt x="322" y="1191"/>
                      </a:lnTo>
                      <a:lnTo>
                        <a:pt x="322" y="1275"/>
                      </a:lnTo>
                      <a:lnTo>
                        <a:pt x="333" y="1346"/>
                      </a:lnTo>
                      <a:lnTo>
                        <a:pt x="333" y="1441"/>
                      </a:lnTo>
                      <a:lnTo>
                        <a:pt x="357" y="1537"/>
                      </a:lnTo>
                      <a:lnTo>
                        <a:pt x="393" y="1632"/>
                      </a:lnTo>
                      <a:lnTo>
                        <a:pt x="441" y="1739"/>
                      </a:lnTo>
                      <a:lnTo>
                        <a:pt x="476" y="1811"/>
                      </a:lnTo>
                      <a:lnTo>
                        <a:pt x="512" y="1870"/>
                      </a:lnTo>
                      <a:lnTo>
                        <a:pt x="584" y="1930"/>
                      </a:lnTo>
                      <a:lnTo>
                        <a:pt x="619" y="1965"/>
                      </a:lnTo>
                      <a:lnTo>
                        <a:pt x="691" y="2037"/>
                      </a:lnTo>
                      <a:lnTo>
                        <a:pt x="798" y="2096"/>
                      </a:lnTo>
                      <a:lnTo>
                        <a:pt x="893" y="2144"/>
                      </a:lnTo>
                      <a:lnTo>
                        <a:pt x="976" y="2180"/>
                      </a:lnTo>
                      <a:lnTo>
                        <a:pt x="1084" y="2215"/>
                      </a:lnTo>
                      <a:lnTo>
                        <a:pt x="1191" y="2239"/>
                      </a:lnTo>
                      <a:lnTo>
                        <a:pt x="1417" y="2239"/>
                      </a:lnTo>
                      <a:lnTo>
                        <a:pt x="1536" y="2227"/>
                      </a:lnTo>
                      <a:lnTo>
                        <a:pt x="1655" y="2215"/>
                      </a:lnTo>
                      <a:lnTo>
                        <a:pt x="1738" y="2192"/>
                      </a:lnTo>
                      <a:lnTo>
                        <a:pt x="1857" y="2144"/>
                      </a:lnTo>
                      <a:lnTo>
                        <a:pt x="1977" y="2084"/>
                      </a:lnTo>
                      <a:lnTo>
                        <a:pt x="2084" y="2037"/>
                      </a:lnTo>
                      <a:lnTo>
                        <a:pt x="2167" y="1989"/>
                      </a:lnTo>
                      <a:lnTo>
                        <a:pt x="2262" y="1918"/>
                      </a:lnTo>
                      <a:lnTo>
                        <a:pt x="2334" y="1846"/>
                      </a:lnTo>
                      <a:lnTo>
                        <a:pt x="2346" y="1763"/>
                      </a:lnTo>
                      <a:lnTo>
                        <a:pt x="2322" y="1680"/>
                      </a:lnTo>
                      <a:lnTo>
                        <a:pt x="2274" y="1608"/>
                      </a:lnTo>
                      <a:lnTo>
                        <a:pt x="2203" y="1549"/>
                      </a:lnTo>
                      <a:lnTo>
                        <a:pt x="2119" y="1537"/>
                      </a:lnTo>
                      <a:lnTo>
                        <a:pt x="2024" y="1572"/>
                      </a:lnTo>
                      <a:lnTo>
                        <a:pt x="1977" y="1596"/>
                      </a:lnTo>
                      <a:lnTo>
                        <a:pt x="1893" y="1632"/>
                      </a:lnTo>
                      <a:lnTo>
                        <a:pt x="1810" y="1656"/>
                      </a:lnTo>
                      <a:lnTo>
                        <a:pt x="1727" y="1680"/>
                      </a:lnTo>
                      <a:lnTo>
                        <a:pt x="1655" y="1692"/>
                      </a:lnTo>
                      <a:lnTo>
                        <a:pt x="1572" y="1703"/>
                      </a:lnTo>
                      <a:lnTo>
                        <a:pt x="1500" y="1703"/>
                      </a:lnTo>
                      <a:lnTo>
                        <a:pt x="1417" y="1692"/>
                      </a:lnTo>
                      <a:lnTo>
                        <a:pt x="1334" y="1668"/>
                      </a:lnTo>
                      <a:lnTo>
                        <a:pt x="1262" y="1632"/>
                      </a:lnTo>
                      <a:lnTo>
                        <a:pt x="1203" y="1584"/>
                      </a:lnTo>
                      <a:lnTo>
                        <a:pt x="1131" y="1525"/>
                      </a:lnTo>
                      <a:lnTo>
                        <a:pt x="1095" y="1453"/>
                      </a:lnTo>
                      <a:lnTo>
                        <a:pt x="1072" y="1382"/>
                      </a:lnTo>
                      <a:lnTo>
                        <a:pt x="1060" y="1311"/>
                      </a:lnTo>
                      <a:lnTo>
                        <a:pt x="1060" y="1215"/>
                      </a:lnTo>
                      <a:lnTo>
                        <a:pt x="1084" y="1132"/>
                      </a:lnTo>
                      <a:lnTo>
                        <a:pt x="1131" y="1025"/>
                      </a:lnTo>
                      <a:lnTo>
                        <a:pt x="1179" y="930"/>
                      </a:lnTo>
                      <a:lnTo>
                        <a:pt x="1226" y="870"/>
                      </a:lnTo>
                      <a:lnTo>
                        <a:pt x="1286" y="799"/>
                      </a:lnTo>
                      <a:lnTo>
                        <a:pt x="1346" y="763"/>
                      </a:lnTo>
                      <a:lnTo>
                        <a:pt x="1643" y="620"/>
                      </a:lnTo>
                      <a:lnTo>
                        <a:pt x="1798" y="584"/>
                      </a:lnTo>
                      <a:lnTo>
                        <a:pt x="2143" y="584"/>
                      </a:lnTo>
                      <a:lnTo>
                        <a:pt x="2227" y="596"/>
                      </a:lnTo>
                      <a:lnTo>
                        <a:pt x="2310" y="608"/>
                      </a:lnTo>
                      <a:lnTo>
                        <a:pt x="2477" y="644"/>
                      </a:lnTo>
                      <a:lnTo>
                        <a:pt x="2548" y="668"/>
                      </a:lnTo>
                      <a:lnTo>
                        <a:pt x="2643" y="691"/>
                      </a:lnTo>
                      <a:lnTo>
                        <a:pt x="2858" y="763"/>
                      </a:lnTo>
                      <a:lnTo>
                        <a:pt x="2953" y="799"/>
                      </a:lnTo>
                      <a:lnTo>
                        <a:pt x="3024" y="834"/>
                      </a:lnTo>
                      <a:lnTo>
                        <a:pt x="3179" y="906"/>
                      </a:lnTo>
                      <a:lnTo>
                        <a:pt x="3239" y="953"/>
                      </a:lnTo>
                      <a:lnTo>
                        <a:pt x="3251" y="1025"/>
                      </a:lnTo>
                      <a:lnTo>
                        <a:pt x="3239" y="1132"/>
                      </a:lnTo>
                      <a:lnTo>
                        <a:pt x="3215" y="1215"/>
                      </a:lnTo>
                      <a:lnTo>
                        <a:pt x="3191" y="1334"/>
                      </a:lnTo>
                      <a:lnTo>
                        <a:pt x="3167" y="1441"/>
                      </a:lnTo>
                      <a:lnTo>
                        <a:pt x="3143" y="1525"/>
                      </a:lnTo>
                      <a:lnTo>
                        <a:pt x="3096" y="1680"/>
                      </a:lnTo>
                      <a:lnTo>
                        <a:pt x="3060" y="1787"/>
                      </a:lnTo>
                      <a:lnTo>
                        <a:pt x="3024" y="1906"/>
                      </a:lnTo>
                      <a:lnTo>
                        <a:pt x="2989" y="2073"/>
                      </a:lnTo>
                      <a:lnTo>
                        <a:pt x="2953" y="2144"/>
                      </a:lnTo>
                      <a:lnTo>
                        <a:pt x="2953" y="2227"/>
                      </a:lnTo>
                      <a:lnTo>
                        <a:pt x="2929" y="2311"/>
                      </a:lnTo>
                      <a:lnTo>
                        <a:pt x="2893" y="2418"/>
                      </a:lnTo>
                      <a:lnTo>
                        <a:pt x="2870" y="2525"/>
                      </a:lnTo>
                      <a:lnTo>
                        <a:pt x="2846" y="2608"/>
                      </a:lnTo>
                      <a:lnTo>
                        <a:pt x="2822" y="2692"/>
                      </a:lnTo>
                      <a:lnTo>
                        <a:pt x="2798" y="2775"/>
                      </a:lnTo>
                      <a:lnTo>
                        <a:pt x="2774" y="2846"/>
                      </a:lnTo>
                      <a:lnTo>
                        <a:pt x="2739" y="3001"/>
                      </a:lnTo>
                      <a:lnTo>
                        <a:pt x="2727" y="3085"/>
                      </a:lnTo>
                      <a:lnTo>
                        <a:pt x="2703" y="3156"/>
                      </a:lnTo>
                      <a:lnTo>
                        <a:pt x="2679" y="3239"/>
                      </a:lnTo>
                      <a:lnTo>
                        <a:pt x="2655" y="3311"/>
                      </a:lnTo>
                      <a:lnTo>
                        <a:pt x="2631" y="3394"/>
                      </a:lnTo>
                      <a:lnTo>
                        <a:pt x="2584" y="3549"/>
                      </a:lnTo>
                      <a:lnTo>
                        <a:pt x="2548" y="3656"/>
                      </a:lnTo>
                      <a:lnTo>
                        <a:pt x="2524" y="3787"/>
                      </a:lnTo>
                      <a:lnTo>
                        <a:pt x="2512" y="3835"/>
                      </a:lnTo>
                      <a:lnTo>
                        <a:pt x="2477" y="3942"/>
                      </a:lnTo>
                      <a:lnTo>
                        <a:pt x="2477" y="4013"/>
                      </a:lnTo>
                      <a:lnTo>
                        <a:pt x="2441" y="4168"/>
                      </a:lnTo>
                      <a:lnTo>
                        <a:pt x="2405" y="4263"/>
                      </a:lnTo>
                      <a:lnTo>
                        <a:pt x="2393" y="4323"/>
                      </a:lnTo>
                      <a:lnTo>
                        <a:pt x="2369" y="4418"/>
                      </a:lnTo>
                      <a:lnTo>
                        <a:pt x="2334" y="4489"/>
                      </a:lnTo>
                      <a:lnTo>
                        <a:pt x="2286" y="4656"/>
                      </a:lnTo>
                      <a:lnTo>
                        <a:pt x="2262" y="4728"/>
                      </a:lnTo>
                      <a:lnTo>
                        <a:pt x="2227" y="4811"/>
                      </a:lnTo>
                      <a:lnTo>
                        <a:pt x="2191" y="4882"/>
                      </a:lnTo>
                      <a:lnTo>
                        <a:pt x="2155" y="4954"/>
                      </a:lnTo>
                      <a:lnTo>
                        <a:pt x="2131" y="5037"/>
                      </a:lnTo>
                      <a:lnTo>
                        <a:pt x="2096" y="5121"/>
                      </a:lnTo>
                      <a:lnTo>
                        <a:pt x="1988" y="5335"/>
                      </a:lnTo>
                      <a:lnTo>
                        <a:pt x="1953" y="5418"/>
                      </a:lnTo>
                      <a:lnTo>
                        <a:pt x="1893" y="5502"/>
                      </a:lnTo>
                      <a:lnTo>
                        <a:pt x="1846" y="5561"/>
                      </a:lnTo>
                      <a:lnTo>
                        <a:pt x="1738" y="5668"/>
                      </a:lnTo>
                      <a:lnTo>
                        <a:pt x="1679" y="5716"/>
                      </a:lnTo>
                      <a:lnTo>
                        <a:pt x="1596" y="5752"/>
                      </a:lnTo>
                      <a:lnTo>
                        <a:pt x="1524" y="5787"/>
                      </a:lnTo>
                      <a:lnTo>
                        <a:pt x="1453" y="5799"/>
                      </a:lnTo>
                      <a:lnTo>
                        <a:pt x="1369" y="5799"/>
                      </a:lnTo>
                      <a:lnTo>
                        <a:pt x="1274" y="5787"/>
                      </a:lnTo>
                      <a:lnTo>
                        <a:pt x="1167" y="5775"/>
                      </a:lnTo>
                      <a:lnTo>
                        <a:pt x="1024" y="5716"/>
                      </a:lnTo>
                      <a:lnTo>
                        <a:pt x="941" y="5668"/>
                      </a:lnTo>
                      <a:lnTo>
                        <a:pt x="869" y="5609"/>
                      </a:lnTo>
                      <a:lnTo>
                        <a:pt x="798" y="5513"/>
                      </a:lnTo>
                      <a:lnTo>
                        <a:pt x="750" y="5418"/>
                      </a:lnTo>
                      <a:lnTo>
                        <a:pt x="726" y="5335"/>
                      </a:lnTo>
                      <a:lnTo>
                        <a:pt x="703" y="5216"/>
                      </a:lnTo>
                      <a:lnTo>
                        <a:pt x="703" y="5061"/>
                      </a:lnTo>
                      <a:lnTo>
                        <a:pt x="726" y="4918"/>
                      </a:lnTo>
                      <a:lnTo>
                        <a:pt x="762" y="4811"/>
                      </a:lnTo>
                      <a:lnTo>
                        <a:pt x="798" y="4728"/>
                      </a:lnTo>
                      <a:lnTo>
                        <a:pt x="845" y="4632"/>
                      </a:lnTo>
                      <a:lnTo>
                        <a:pt x="917" y="4501"/>
                      </a:lnTo>
                      <a:lnTo>
                        <a:pt x="965" y="4406"/>
                      </a:lnTo>
                      <a:lnTo>
                        <a:pt x="965" y="4323"/>
                      </a:lnTo>
                      <a:lnTo>
                        <a:pt x="929" y="4263"/>
                      </a:lnTo>
                      <a:lnTo>
                        <a:pt x="869" y="4192"/>
                      </a:lnTo>
                      <a:lnTo>
                        <a:pt x="810" y="4156"/>
                      </a:lnTo>
                      <a:lnTo>
                        <a:pt x="726" y="4120"/>
                      </a:lnTo>
                      <a:lnTo>
                        <a:pt x="655" y="4120"/>
                      </a:lnTo>
                      <a:lnTo>
                        <a:pt x="584" y="4132"/>
                      </a:lnTo>
                      <a:lnTo>
                        <a:pt x="512" y="4168"/>
                      </a:lnTo>
                      <a:lnTo>
                        <a:pt x="441" y="4216"/>
                      </a:lnTo>
                      <a:lnTo>
                        <a:pt x="393" y="4275"/>
                      </a:lnTo>
                      <a:lnTo>
                        <a:pt x="333" y="4335"/>
                      </a:lnTo>
                      <a:lnTo>
                        <a:pt x="286" y="4406"/>
                      </a:lnTo>
                      <a:lnTo>
                        <a:pt x="238" y="4478"/>
                      </a:lnTo>
                      <a:lnTo>
                        <a:pt x="191" y="4537"/>
                      </a:lnTo>
                      <a:lnTo>
                        <a:pt x="155" y="4609"/>
                      </a:lnTo>
                      <a:lnTo>
                        <a:pt x="107" y="4680"/>
                      </a:lnTo>
                      <a:lnTo>
                        <a:pt x="36" y="4918"/>
                      </a:lnTo>
                      <a:lnTo>
                        <a:pt x="12" y="5037"/>
                      </a:lnTo>
                      <a:lnTo>
                        <a:pt x="0" y="5144"/>
                      </a:lnTo>
                      <a:lnTo>
                        <a:pt x="0" y="5240"/>
                      </a:lnTo>
                      <a:lnTo>
                        <a:pt x="0" y="5347"/>
                      </a:lnTo>
                      <a:lnTo>
                        <a:pt x="12" y="5466"/>
                      </a:lnTo>
                      <a:lnTo>
                        <a:pt x="36" y="5537"/>
                      </a:lnTo>
                      <a:lnTo>
                        <a:pt x="60" y="5609"/>
                      </a:lnTo>
                      <a:lnTo>
                        <a:pt x="95" y="5704"/>
                      </a:lnTo>
                      <a:lnTo>
                        <a:pt x="119" y="5752"/>
                      </a:lnTo>
                      <a:lnTo>
                        <a:pt x="167" y="5835"/>
                      </a:lnTo>
                      <a:lnTo>
                        <a:pt x="238" y="5930"/>
                      </a:lnTo>
                      <a:lnTo>
                        <a:pt x="333" y="6025"/>
                      </a:lnTo>
                      <a:lnTo>
                        <a:pt x="429" y="6109"/>
                      </a:lnTo>
                      <a:lnTo>
                        <a:pt x="500" y="6156"/>
                      </a:lnTo>
                      <a:lnTo>
                        <a:pt x="595" y="6204"/>
                      </a:lnTo>
                      <a:lnTo>
                        <a:pt x="714" y="6252"/>
                      </a:lnTo>
                      <a:lnTo>
                        <a:pt x="810" y="6275"/>
                      </a:lnTo>
                      <a:lnTo>
                        <a:pt x="905" y="6299"/>
                      </a:lnTo>
                      <a:lnTo>
                        <a:pt x="1048" y="6335"/>
                      </a:lnTo>
                      <a:lnTo>
                        <a:pt x="1167" y="6335"/>
                      </a:lnTo>
                      <a:lnTo>
                        <a:pt x="1250" y="6347"/>
                      </a:lnTo>
                      <a:lnTo>
                        <a:pt x="1334" y="6347"/>
                      </a:lnTo>
                      <a:lnTo>
                        <a:pt x="1405" y="6335"/>
                      </a:lnTo>
                      <a:lnTo>
                        <a:pt x="1488" y="6335"/>
                      </a:lnTo>
                      <a:lnTo>
                        <a:pt x="1572" y="6323"/>
                      </a:lnTo>
                      <a:lnTo>
                        <a:pt x="1655" y="6311"/>
                      </a:lnTo>
                      <a:lnTo>
                        <a:pt x="1738" y="6299"/>
                      </a:lnTo>
                      <a:lnTo>
                        <a:pt x="1810" y="6264"/>
                      </a:lnTo>
                      <a:lnTo>
                        <a:pt x="1893" y="6228"/>
                      </a:lnTo>
                      <a:lnTo>
                        <a:pt x="1953" y="6204"/>
                      </a:lnTo>
                      <a:lnTo>
                        <a:pt x="2024" y="6168"/>
                      </a:lnTo>
                      <a:lnTo>
                        <a:pt x="2108" y="6121"/>
                      </a:lnTo>
                      <a:lnTo>
                        <a:pt x="2179" y="6073"/>
                      </a:lnTo>
                      <a:lnTo>
                        <a:pt x="2238" y="6025"/>
                      </a:lnTo>
                      <a:lnTo>
                        <a:pt x="2298" y="5966"/>
                      </a:lnTo>
                      <a:lnTo>
                        <a:pt x="2358" y="5906"/>
                      </a:lnTo>
                      <a:lnTo>
                        <a:pt x="2465" y="5787"/>
                      </a:lnTo>
                      <a:lnTo>
                        <a:pt x="2512" y="5716"/>
                      </a:lnTo>
                      <a:lnTo>
                        <a:pt x="2643" y="5502"/>
                      </a:lnTo>
                      <a:lnTo>
                        <a:pt x="2691" y="5442"/>
                      </a:lnTo>
                      <a:lnTo>
                        <a:pt x="2727" y="5371"/>
                      </a:lnTo>
                      <a:lnTo>
                        <a:pt x="2762" y="5287"/>
                      </a:lnTo>
                      <a:lnTo>
                        <a:pt x="2798" y="5216"/>
                      </a:lnTo>
                      <a:lnTo>
                        <a:pt x="2881" y="4978"/>
                      </a:lnTo>
                      <a:lnTo>
                        <a:pt x="2905" y="4906"/>
                      </a:lnTo>
                      <a:lnTo>
                        <a:pt x="2941" y="4823"/>
                      </a:lnTo>
                      <a:lnTo>
                        <a:pt x="2965" y="4751"/>
                      </a:lnTo>
                      <a:lnTo>
                        <a:pt x="3000" y="4680"/>
                      </a:lnTo>
                      <a:lnTo>
                        <a:pt x="3024" y="4597"/>
                      </a:lnTo>
                      <a:lnTo>
                        <a:pt x="3060" y="4513"/>
                      </a:lnTo>
                      <a:lnTo>
                        <a:pt x="3072" y="4454"/>
                      </a:lnTo>
                      <a:lnTo>
                        <a:pt x="3096" y="4370"/>
                      </a:lnTo>
                      <a:lnTo>
                        <a:pt x="3167" y="4049"/>
                      </a:lnTo>
                      <a:lnTo>
                        <a:pt x="3203" y="3966"/>
                      </a:lnTo>
                      <a:lnTo>
                        <a:pt x="3215" y="3882"/>
                      </a:lnTo>
                      <a:lnTo>
                        <a:pt x="3251" y="3763"/>
                      </a:lnTo>
                      <a:lnTo>
                        <a:pt x="3346" y="3501"/>
                      </a:lnTo>
                      <a:lnTo>
                        <a:pt x="3358" y="3430"/>
                      </a:lnTo>
                      <a:lnTo>
                        <a:pt x="3381" y="3346"/>
                      </a:lnTo>
                      <a:lnTo>
                        <a:pt x="3393" y="3251"/>
                      </a:lnTo>
                      <a:lnTo>
                        <a:pt x="3417" y="3144"/>
                      </a:lnTo>
                      <a:lnTo>
                        <a:pt x="3441" y="3025"/>
                      </a:lnTo>
                      <a:lnTo>
                        <a:pt x="3501" y="2870"/>
                      </a:lnTo>
                      <a:lnTo>
                        <a:pt x="3512" y="2787"/>
                      </a:lnTo>
                      <a:lnTo>
                        <a:pt x="3536" y="2715"/>
                      </a:lnTo>
                      <a:lnTo>
                        <a:pt x="3572" y="2549"/>
                      </a:lnTo>
                      <a:lnTo>
                        <a:pt x="3584" y="2477"/>
                      </a:lnTo>
                      <a:lnTo>
                        <a:pt x="3608" y="2406"/>
                      </a:lnTo>
                      <a:lnTo>
                        <a:pt x="3643" y="2323"/>
                      </a:lnTo>
                      <a:lnTo>
                        <a:pt x="3655" y="2239"/>
                      </a:lnTo>
                      <a:lnTo>
                        <a:pt x="3679" y="2168"/>
                      </a:lnTo>
                      <a:lnTo>
                        <a:pt x="3691" y="2084"/>
                      </a:lnTo>
                      <a:lnTo>
                        <a:pt x="3715" y="2001"/>
                      </a:lnTo>
                      <a:lnTo>
                        <a:pt x="3762" y="1846"/>
                      </a:lnTo>
                      <a:lnTo>
                        <a:pt x="3786" y="1739"/>
                      </a:lnTo>
                      <a:lnTo>
                        <a:pt x="3822" y="1620"/>
                      </a:lnTo>
                      <a:lnTo>
                        <a:pt x="3834" y="1537"/>
                      </a:lnTo>
                      <a:lnTo>
                        <a:pt x="3870" y="1430"/>
                      </a:lnTo>
                      <a:lnTo>
                        <a:pt x="3893" y="1346"/>
                      </a:lnTo>
                      <a:lnTo>
                        <a:pt x="3929" y="1275"/>
                      </a:lnTo>
                      <a:lnTo>
                        <a:pt x="4013" y="1227"/>
                      </a:lnTo>
                      <a:lnTo>
                        <a:pt x="4120" y="1239"/>
                      </a:lnTo>
                      <a:lnTo>
                        <a:pt x="4370" y="1311"/>
                      </a:lnTo>
                      <a:lnTo>
                        <a:pt x="4453" y="1322"/>
                      </a:lnTo>
                      <a:lnTo>
                        <a:pt x="4679" y="1346"/>
                      </a:lnTo>
                      <a:lnTo>
                        <a:pt x="4786" y="1370"/>
                      </a:lnTo>
                      <a:lnTo>
                        <a:pt x="4882" y="1382"/>
                      </a:lnTo>
                      <a:lnTo>
                        <a:pt x="5167" y="1382"/>
                      </a:lnTo>
                      <a:lnTo>
                        <a:pt x="5263" y="1370"/>
                      </a:lnTo>
                      <a:lnTo>
                        <a:pt x="5346" y="1346"/>
                      </a:lnTo>
                      <a:lnTo>
                        <a:pt x="5417" y="1346"/>
                      </a:lnTo>
                      <a:lnTo>
                        <a:pt x="5489" y="1322"/>
                      </a:lnTo>
                      <a:lnTo>
                        <a:pt x="5572" y="1287"/>
                      </a:lnTo>
                      <a:lnTo>
                        <a:pt x="5751" y="1203"/>
                      </a:lnTo>
                      <a:lnTo>
                        <a:pt x="5846" y="1144"/>
                      </a:lnTo>
                      <a:lnTo>
                        <a:pt x="5929" y="1096"/>
                      </a:lnTo>
                      <a:lnTo>
                        <a:pt x="5989" y="1025"/>
                      </a:lnTo>
                      <a:lnTo>
                        <a:pt x="6048" y="965"/>
                      </a:lnTo>
                      <a:lnTo>
                        <a:pt x="6108" y="894"/>
                      </a:lnTo>
                      <a:lnTo>
                        <a:pt x="6156" y="810"/>
                      </a:lnTo>
                      <a:lnTo>
                        <a:pt x="6179" y="751"/>
                      </a:lnTo>
                      <a:lnTo>
                        <a:pt x="6215" y="680"/>
                      </a:lnTo>
                      <a:lnTo>
                        <a:pt x="6239" y="596"/>
                      </a:lnTo>
                      <a:lnTo>
                        <a:pt x="6263" y="513"/>
                      </a:lnTo>
                      <a:lnTo>
                        <a:pt x="6287" y="429"/>
                      </a:lnTo>
                      <a:lnTo>
                        <a:pt x="6310" y="346"/>
                      </a:lnTo>
                      <a:lnTo>
                        <a:pt x="6310" y="251"/>
                      </a:lnTo>
                      <a:lnTo>
                        <a:pt x="6287" y="168"/>
                      </a:lnTo>
                      <a:lnTo>
                        <a:pt x="6239" y="72"/>
                      </a:lnTo>
                      <a:lnTo>
                        <a:pt x="6132" y="13"/>
                      </a:lnTo>
                      <a:lnTo>
                        <a:pt x="600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" name="Google Shape;1027;p31"/>
                <p:cNvSpPr/>
                <p:nvPr/>
              </p:nvSpPr>
              <p:spPr>
                <a:xfrm>
                  <a:off x="2858451" y="1787241"/>
                  <a:ext cx="113778" cy="92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4" h="3823" extrusionOk="0">
                      <a:moveTo>
                        <a:pt x="1096" y="1"/>
                      </a:moveTo>
                      <a:lnTo>
                        <a:pt x="1001" y="25"/>
                      </a:lnTo>
                      <a:lnTo>
                        <a:pt x="917" y="37"/>
                      </a:lnTo>
                      <a:lnTo>
                        <a:pt x="834" y="72"/>
                      </a:lnTo>
                      <a:lnTo>
                        <a:pt x="774" y="120"/>
                      </a:lnTo>
                      <a:lnTo>
                        <a:pt x="739" y="191"/>
                      </a:lnTo>
                      <a:lnTo>
                        <a:pt x="715" y="275"/>
                      </a:lnTo>
                      <a:lnTo>
                        <a:pt x="691" y="382"/>
                      </a:lnTo>
                      <a:lnTo>
                        <a:pt x="643" y="489"/>
                      </a:lnTo>
                      <a:lnTo>
                        <a:pt x="620" y="572"/>
                      </a:lnTo>
                      <a:lnTo>
                        <a:pt x="584" y="644"/>
                      </a:lnTo>
                      <a:lnTo>
                        <a:pt x="489" y="942"/>
                      </a:lnTo>
                      <a:lnTo>
                        <a:pt x="465" y="1025"/>
                      </a:lnTo>
                      <a:lnTo>
                        <a:pt x="334" y="1406"/>
                      </a:lnTo>
                      <a:lnTo>
                        <a:pt x="322" y="1477"/>
                      </a:lnTo>
                      <a:lnTo>
                        <a:pt x="298" y="1561"/>
                      </a:lnTo>
                      <a:lnTo>
                        <a:pt x="286" y="1632"/>
                      </a:lnTo>
                      <a:lnTo>
                        <a:pt x="251" y="1704"/>
                      </a:lnTo>
                      <a:lnTo>
                        <a:pt x="191" y="1894"/>
                      </a:lnTo>
                      <a:lnTo>
                        <a:pt x="167" y="2001"/>
                      </a:lnTo>
                      <a:lnTo>
                        <a:pt x="143" y="2085"/>
                      </a:lnTo>
                      <a:lnTo>
                        <a:pt x="108" y="2251"/>
                      </a:lnTo>
                      <a:lnTo>
                        <a:pt x="72" y="2358"/>
                      </a:lnTo>
                      <a:lnTo>
                        <a:pt x="60" y="2466"/>
                      </a:lnTo>
                      <a:lnTo>
                        <a:pt x="48" y="2549"/>
                      </a:lnTo>
                      <a:lnTo>
                        <a:pt x="36" y="2632"/>
                      </a:lnTo>
                      <a:lnTo>
                        <a:pt x="24" y="2716"/>
                      </a:lnTo>
                      <a:lnTo>
                        <a:pt x="1" y="2799"/>
                      </a:lnTo>
                      <a:lnTo>
                        <a:pt x="1" y="2870"/>
                      </a:lnTo>
                      <a:lnTo>
                        <a:pt x="1" y="3120"/>
                      </a:lnTo>
                      <a:lnTo>
                        <a:pt x="1" y="3204"/>
                      </a:lnTo>
                      <a:lnTo>
                        <a:pt x="12" y="3287"/>
                      </a:lnTo>
                      <a:lnTo>
                        <a:pt x="36" y="3359"/>
                      </a:lnTo>
                      <a:lnTo>
                        <a:pt x="72" y="3442"/>
                      </a:lnTo>
                      <a:lnTo>
                        <a:pt x="167" y="3561"/>
                      </a:lnTo>
                      <a:lnTo>
                        <a:pt x="227" y="3632"/>
                      </a:lnTo>
                      <a:lnTo>
                        <a:pt x="358" y="3716"/>
                      </a:lnTo>
                      <a:lnTo>
                        <a:pt x="429" y="3751"/>
                      </a:lnTo>
                      <a:lnTo>
                        <a:pt x="512" y="3787"/>
                      </a:lnTo>
                      <a:lnTo>
                        <a:pt x="572" y="3799"/>
                      </a:lnTo>
                      <a:lnTo>
                        <a:pt x="655" y="3811"/>
                      </a:lnTo>
                      <a:lnTo>
                        <a:pt x="739" y="3823"/>
                      </a:lnTo>
                      <a:lnTo>
                        <a:pt x="905" y="3823"/>
                      </a:lnTo>
                      <a:lnTo>
                        <a:pt x="1227" y="3751"/>
                      </a:lnTo>
                      <a:lnTo>
                        <a:pt x="1310" y="3716"/>
                      </a:lnTo>
                      <a:lnTo>
                        <a:pt x="1453" y="3644"/>
                      </a:lnTo>
                      <a:lnTo>
                        <a:pt x="1596" y="3561"/>
                      </a:lnTo>
                      <a:lnTo>
                        <a:pt x="1667" y="3525"/>
                      </a:lnTo>
                      <a:lnTo>
                        <a:pt x="1727" y="3478"/>
                      </a:lnTo>
                      <a:lnTo>
                        <a:pt x="1786" y="3418"/>
                      </a:lnTo>
                      <a:lnTo>
                        <a:pt x="1953" y="3239"/>
                      </a:lnTo>
                      <a:lnTo>
                        <a:pt x="2108" y="3049"/>
                      </a:lnTo>
                      <a:lnTo>
                        <a:pt x="2167" y="2978"/>
                      </a:lnTo>
                      <a:lnTo>
                        <a:pt x="2263" y="2858"/>
                      </a:lnTo>
                      <a:lnTo>
                        <a:pt x="2298" y="2787"/>
                      </a:lnTo>
                      <a:lnTo>
                        <a:pt x="2334" y="2739"/>
                      </a:lnTo>
                      <a:lnTo>
                        <a:pt x="2334" y="2775"/>
                      </a:lnTo>
                      <a:lnTo>
                        <a:pt x="2322" y="2870"/>
                      </a:lnTo>
                      <a:lnTo>
                        <a:pt x="2310" y="2954"/>
                      </a:lnTo>
                      <a:lnTo>
                        <a:pt x="2322" y="3073"/>
                      </a:lnTo>
                      <a:lnTo>
                        <a:pt x="2334" y="3216"/>
                      </a:lnTo>
                      <a:lnTo>
                        <a:pt x="2370" y="3359"/>
                      </a:lnTo>
                      <a:lnTo>
                        <a:pt x="2417" y="3466"/>
                      </a:lnTo>
                      <a:lnTo>
                        <a:pt x="2477" y="3549"/>
                      </a:lnTo>
                      <a:lnTo>
                        <a:pt x="2548" y="3632"/>
                      </a:lnTo>
                      <a:lnTo>
                        <a:pt x="2620" y="3704"/>
                      </a:lnTo>
                      <a:lnTo>
                        <a:pt x="2715" y="3740"/>
                      </a:lnTo>
                      <a:lnTo>
                        <a:pt x="2822" y="3763"/>
                      </a:lnTo>
                      <a:lnTo>
                        <a:pt x="2929" y="3775"/>
                      </a:lnTo>
                      <a:lnTo>
                        <a:pt x="3013" y="3763"/>
                      </a:lnTo>
                      <a:lnTo>
                        <a:pt x="3168" y="3728"/>
                      </a:lnTo>
                      <a:lnTo>
                        <a:pt x="3394" y="3620"/>
                      </a:lnTo>
                      <a:lnTo>
                        <a:pt x="3537" y="3525"/>
                      </a:lnTo>
                      <a:lnTo>
                        <a:pt x="3656" y="3418"/>
                      </a:lnTo>
                      <a:lnTo>
                        <a:pt x="3715" y="3370"/>
                      </a:lnTo>
                      <a:lnTo>
                        <a:pt x="3822" y="3263"/>
                      </a:lnTo>
                      <a:lnTo>
                        <a:pt x="3941" y="3132"/>
                      </a:lnTo>
                      <a:lnTo>
                        <a:pt x="3989" y="3061"/>
                      </a:lnTo>
                      <a:lnTo>
                        <a:pt x="4037" y="3001"/>
                      </a:lnTo>
                      <a:lnTo>
                        <a:pt x="4144" y="2870"/>
                      </a:lnTo>
                      <a:lnTo>
                        <a:pt x="4192" y="2811"/>
                      </a:lnTo>
                      <a:lnTo>
                        <a:pt x="4275" y="2668"/>
                      </a:lnTo>
                      <a:lnTo>
                        <a:pt x="4322" y="2608"/>
                      </a:lnTo>
                      <a:lnTo>
                        <a:pt x="4418" y="2466"/>
                      </a:lnTo>
                      <a:lnTo>
                        <a:pt x="4453" y="2394"/>
                      </a:lnTo>
                      <a:lnTo>
                        <a:pt x="4477" y="2311"/>
                      </a:lnTo>
                      <a:lnTo>
                        <a:pt x="4549" y="2168"/>
                      </a:lnTo>
                      <a:lnTo>
                        <a:pt x="4596" y="2096"/>
                      </a:lnTo>
                      <a:lnTo>
                        <a:pt x="4632" y="2037"/>
                      </a:lnTo>
                      <a:lnTo>
                        <a:pt x="4668" y="1954"/>
                      </a:lnTo>
                      <a:lnTo>
                        <a:pt x="4703" y="1882"/>
                      </a:lnTo>
                      <a:lnTo>
                        <a:pt x="4692" y="1787"/>
                      </a:lnTo>
                      <a:lnTo>
                        <a:pt x="4620" y="1704"/>
                      </a:lnTo>
                      <a:lnTo>
                        <a:pt x="4513" y="1668"/>
                      </a:lnTo>
                      <a:lnTo>
                        <a:pt x="4442" y="1715"/>
                      </a:lnTo>
                      <a:lnTo>
                        <a:pt x="4382" y="1787"/>
                      </a:lnTo>
                      <a:lnTo>
                        <a:pt x="4299" y="1954"/>
                      </a:lnTo>
                      <a:lnTo>
                        <a:pt x="4263" y="2049"/>
                      </a:lnTo>
                      <a:lnTo>
                        <a:pt x="4215" y="2144"/>
                      </a:lnTo>
                      <a:lnTo>
                        <a:pt x="4156" y="2227"/>
                      </a:lnTo>
                      <a:lnTo>
                        <a:pt x="4120" y="2275"/>
                      </a:lnTo>
                      <a:lnTo>
                        <a:pt x="4084" y="2358"/>
                      </a:lnTo>
                      <a:lnTo>
                        <a:pt x="4037" y="2430"/>
                      </a:lnTo>
                      <a:lnTo>
                        <a:pt x="4001" y="2501"/>
                      </a:lnTo>
                      <a:lnTo>
                        <a:pt x="3965" y="2573"/>
                      </a:lnTo>
                      <a:lnTo>
                        <a:pt x="3906" y="2632"/>
                      </a:lnTo>
                      <a:lnTo>
                        <a:pt x="3858" y="2704"/>
                      </a:lnTo>
                      <a:lnTo>
                        <a:pt x="3763" y="2835"/>
                      </a:lnTo>
                      <a:lnTo>
                        <a:pt x="3656" y="2954"/>
                      </a:lnTo>
                      <a:lnTo>
                        <a:pt x="3596" y="3001"/>
                      </a:lnTo>
                      <a:lnTo>
                        <a:pt x="3537" y="3049"/>
                      </a:lnTo>
                      <a:lnTo>
                        <a:pt x="3465" y="3120"/>
                      </a:lnTo>
                      <a:lnTo>
                        <a:pt x="3346" y="3204"/>
                      </a:lnTo>
                      <a:lnTo>
                        <a:pt x="3263" y="3239"/>
                      </a:lnTo>
                      <a:lnTo>
                        <a:pt x="3191" y="3251"/>
                      </a:lnTo>
                      <a:lnTo>
                        <a:pt x="3108" y="3239"/>
                      </a:lnTo>
                      <a:lnTo>
                        <a:pt x="3049" y="3204"/>
                      </a:lnTo>
                      <a:lnTo>
                        <a:pt x="3001" y="3144"/>
                      </a:lnTo>
                      <a:lnTo>
                        <a:pt x="2977" y="3061"/>
                      </a:lnTo>
                      <a:lnTo>
                        <a:pt x="2953" y="2906"/>
                      </a:lnTo>
                      <a:lnTo>
                        <a:pt x="2953" y="2823"/>
                      </a:lnTo>
                      <a:lnTo>
                        <a:pt x="2965" y="2739"/>
                      </a:lnTo>
                      <a:lnTo>
                        <a:pt x="2965" y="2656"/>
                      </a:lnTo>
                      <a:lnTo>
                        <a:pt x="2977" y="2573"/>
                      </a:lnTo>
                      <a:lnTo>
                        <a:pt x="2989" y="2454"/>
                      </a:lnTo>
                      <a:lnTo>
                        <a:pt x="3013" y="2346"/>
                      </a:lnTo>
                      <a:lnTo>
                        <a:pt x="3037" y="2251"/>
                      </a:lnTo>
                      <a:lnTo>
                        <a:pt x="3060" y="2144"/>
                      </a:lnTo>
                      <a:lnTo>
                        <a:pt x="3096" y="2025"/>
                      </a:lnTo>
                      <a:lnTo>
                        <a:pt x="3144" y="1787"/>
                      </a:lnTo>
                      <a:lnTo>
                        <a:pt x="3179" y="1704"/>
                      </a:lnTo>
                      <a:lnTo>
                        <a:pt x="3191" y="1632"/>
                      </a:lnTo>
                      <a:lnTo>
                        <a:pt x="3215" y="1561"/>
                      </a:lnTo>
                      <a:lnTo>
                        <a:pt x="3239" y="1477"/>
                      </a:lnTo>
                      <a:lnTo>
                        <a:pt x="3251" y="1406"/>
                      </a:lnTo>
                      <a:lnTo>
                        <a:pt x="3287" y="1334"/>
                      </a:lnTo>
                      <a:lnTo>
                        <a:pt x="3310" y="1239"/>
                      </a:lnTo>
                      <a:lnTo>
                        <a:pt x="3334" y="1168"/>
                      </a:lnTo>
                      <a:lnTo>
                        <a:pt x="3358" y="1084"/>
                      </a:lnTo>
                      <a:lnTo>
                        <a:pt x="3394" y="930"/>
                      </a:lnTo>
                      <a:lnTo>
                        <a:pt x="3430" y="858"/>
                      </a:lnTo>
                      <a:lnTo>
                        <a:pt x="3465" y="775"/>
                      </a:lnTo>
                      <a:lnTo>
                        <a:pt x="3477" y="703"/>
                      </a:lnTo>
                      <a:lnTo>
                        <a:pt x="3501" y="620"/>
                      </a:lnTo>
                      <a:lnTo>
                        <a:pt x="3572" y="477"/>
                      </a:lnTo>
                      <a:lnTo>
                        <a:pt x="3644" y="287"/>
                      </a:lnTo>
                      <a:lnTo>
                        <a:pt x="3668" y="180"/>
                      </a:lnTo>
                      <a:lnTo>
                        <a:pt x="3632" y="108"/>
                      </a:lnTo>
                      <a:lnTo>
                        <a:pt x="3560" y="60"/>
                      </a:lnTo>
                      <a:lnTo>
                        <a:pt x="3489" y="37"/>
                      </a:lnTo>
                      <a:lnTo>
                        <a:pt x="3394" y="25"/>
                      </a:lnTo>
                      <a:lnTo>
                        <a:pt x="3322" y="13"/>
                      </a:lnTo>
                      <a:lnTo>
                        <a:pt x="3227" y="1"/>
                      </a:lnTo>
                      <a:lnTo>
                        <a:pt x="3144" y="13"/>
                      </a:lnTo>
                      <a:lnTo>
                        <a:pt x="3060" y="37"/>
                      </a:lnTo>
                      <a:lnTo>
                        <a:pt x="2989" y="84"/>
                      </a:lnTo>
                      <a:lnTo>
                        <a:pt x="2953" y="156"/>
                      </a:lnTo>
                      <a:lnTo>
                        <a:pt x="2918" y="227"/>
                      </a:lnTo>
                      <a:lnTo>
                        <a:pt x="2882" y="311"/>
                      </a:lnTo>
                      <a:lnTo>
                        <a:pt x="2870" y="382"/>
                      </a:lnTo>
                      <a:lnTo>
                        <a:pt x="2810" y="549"/>
                      </a:lnTo>
                      <a:lnTo>
                        <a:pt x="2787" y="620"/>
                      </a:lnTo>
                      <a:lnTo>
                        <a:pt x="2739" y="775"/>
                      </a:lnTo>
                      <a:lnTo>
                        <a:pt x="2715" y="846"/>
                      </a:lnTo>
                      <a:lnTo>
                        <a:pt x="2703" y="930"/>
                      </a:lnTo>
                      <a:lnTo>
                        <a:pt x="2656" y="1013"/>
                      </a:lnTo>
                      <a:lnTo>
                        <a:pt x="2632" y="1084"/>
                      </a:lnTo>
                      <a:lnTo>
                        <a:pt x="2608" y="1156"/>
                      </a:lnTo>
                      <a:lnTo>
                        <a:pt x="2584" y="1239"/>
                      </a:lnTo>
                      <a:lnTo>
                        <a:pt x="2548" y="1311"/>
                      </a:lnTo>
                      <a:lnTo>
                        <a:pt x="2513" y="1477"/>
                      </a:lnTo>
                      <a:lnTo>
                        <a:pt x="2489" y="1549"/>
                      </a:lnTo>
                      <a:lnTo>
                        <a:pt x="2453" y="1632"/>
                      </a:lnTo>
                      <a:lnTo>
                        <a:pt x="2429" y="1704"/>
                      </a:lnTo>
                      <a:lnTo>
                        <a:pt x="2406" y="1775"/>
                      </a:lnTo>
                      <a:lnTo>
                        <a:pt x="2370" y="1858"/>
                      </a:lnTo>
                      <a:lnTo>
                        <a:pt x="2346" y="1930"/>
                      </a:lnTo>
                      <a:lnTo>
                        <a:pt x="2322" y="2001"/>
                      </a:lnTo>
                      <a:lnTo>
                        <a:pt x="2287" y="2085"/>
                      </a:lnTo>
                      <a:lnTo>
                        <a:pt x="2251" y="2156"/>
                      </a:lnTo>
                      <a:lnTo>
                        <a:pt x="2203" y="2239"/>
                      </a:lnTo>
                      <a:lnTo>
                        <a:pt x="2132" y="2382"/>
                      </a:lnTo>
                      <a:lnTo>
                        <a:pt x="2072" y="2477"/>
                      </a:lnTo>
                      <a:lnTo>
                        <a:pt x="2013" y="2573"/>
                      </a:lnTo>
                      <a:lnTo>
                        <a:pt x="1965" y="2656"/>
                      </a:lnTo>
                      <a:lnTo>
                        <a:pt x="1917" y="2716"/>
                      </a:lnTo>
                      <a:lnTo>
                        <a:pt x="1751" y="2906"/>
                      </a:lnTo>
                      <a:lnTo>
                        <a:pt x="1703" y="2954"/>
                      </a:lnTo>
                      <a:lnTo>
                        <a:pt x="1572" y="3061"/>
                      </a:lnTo>
                      <a:lnTo>
                        <a:pt x="1501" y="3108"/>
                      </a:lnTo>
                      <a:lnTo>
                        <a:pt x="1417" y="3156"/>
                      </a:lnTo>
                      <a:lnTo>
                        <a:pt x="1346" y="3192"/>
                      </a:lnTo>
                      <a:lnTo>
                        <a:pt x="1286" y="3216"/>
                      </a:lnTo>
                      <a:lnTo>
                        <a:pt x="1215" y="3251"/>
                      </a:lnTo>
                      <a:lnTo>
                        <a:pt x="1060" y="3287"/>
                      </a:lnTo>
                      <a:lnTo>
                        <a:pt x="953" y="3275"/>
                      </a:lnTo>
                      <a:lnTo>
                        <a:pt x="834" y="3204"/>
                      </a:lnTo>
                      <a:lnTo>
                        <a:pt x="763" y="3073"/>
                      </a:lnTo>
                      <a:lnTo>
                        <a:pt x="739" y="2930"/>
                      </a:lnTo>
                      <a:lnTo>
                        <a:pt x="739" y="2763"/>
                      </a:lnTo>
                      <a:lnTo>
                        <a:pt x="763" y="2620"/>
                      </a:lnTo>
                      <a:lnTo>
                        <a:pt x="786" y="2501"/>
                      </a:lnTo>
                      <a:lnTo>
                        <a:pt x="798" y="2430"/>
                      </a:lnTo>
                      <a:lnTo>
                        <a:pt x="834" y="2346"/>
                      </a:lnTo>
                      <a:lnTo>
                        <a:pt x="846" y="2275"/>
                      </a:lnTo>
                      <a:lnTo>
                        <a:pt x="882" y="2108"/>
                      </a:lnTo>
                      <a:lnTo>
                        <a:pt x="917" y="2037"/>
                      </a:lnTo>
                      <a:lnTo>
                        <a:pt x="929" y="1954"/>
                      </a:lnTo>
                      <a:lnTo>
                        <a:pt x="941" y="1870"/>
                      </a:lnTo>
                      <a:lnTo>
                        <a:pt x="977" y="1704"/>
                      </a:lnTo>
                      <a:lnTo>
                        <a:pt x="1001" y="1632"/>
                      </a:lnTo>
                      <a:lnTo>
                        <a:pt x="1024" y="1561"/>
                      </a:lnTo>
                      <a:lnTo>
                        <a:pt x="1048" y="1477"/>
                      </a:lnTo>
                      <a:lnTo>
                        <a:pt x="1084" y="1382"/>
                      </a:lnTo>
                      <a:lnTo>
                        <a:pt x="1096" y="1323"/>
                      </a:lnTo>
                      <a:lnTo>
                        <a:pt x="1132" y="1203"/>
                      </a:lnTo>
                      <a:lnTo>
                        <a:pt x="1167" y="1084"/>
                      </a:lnTo>
                      <a:lnTo>
                        <a:pt x="1191" y="1013"/>
                      </a:lnTo>
                      <a:lnTo>
                        <a:pt x="1215" y="906"/>
                      </a:lnTo>
                      <a:lnTo>
                        <a:pt x="1239" y="870"/>
                      </a:lnTo>
                      <a:lnTo>
                        <a:pt x="1274" y="763"/>
                      </a:lnTo>
                      <a:lnTo>
                        <a:pt x="1286" y="703"/>
                      </a:lnTo>
                      <a:lnTo>
                        <a:pt x="1322" y="608"/>
                      </a:lnTo>
                      <a:lnTo>
                        <a:pt x="1382" y="453"/>
                      </a:lnTo>
                      <a:lnTo>
                        <a:pt x="1394" y="382"/>
                      </a:lnTo>
                      <a:lnTo>
                        <a:pt x="1417" y="299"/>
                      </a:lnTo>
                      <a:lnTo>
                        <a:pt x="1441" y="215"/>
                      </a:lnTo>
                      <a:lnTo>
                        <a:pt x="1441" y="144"/>
                      </a:lnTo>
                      <a:lnTo>
                        <a:pt x="1405" y="96"/>
                      </a:lnTo>
                      <a:lnTo>
                        <a:pt x="1334" y="60"/>
                      </a:lnTo>
                      <a:lnTo>
                        <a:pt x="1251" y="25"/>
                      </a:lnTo>
                      <a:lnTo>
                        <a:pt x="1167" y="13"/>
                      </a:lnTo>
                      <a:lnTo>
                        <a:pt x="109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8" name="Google Shape;1028;p31"/>
                <p:cNvSpPr/>
                <p:nvPr/>
              </p:nvSpPr>
              <p:spPr>
                <a:xfrm>
                  <a:off x="2963566" y="1786104"/>
                  <a:ext cx="92469" cy="9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3" h="3894" extrusionOk="0">
                      <a:moveTo>
                        <a:pt x="2155" y="512"/>
                      </a:moveTo>
                      <a:lnTo>
                        <a:pt x="2239" y="536"/>
                      </a:lnTo>
                      <a:lnTo>
                        <a:pt x="2322" y="572"/>
                      </a:lnTo>
                      <a:lnTo>
                        <a:pt x="2393" y="619"/>
                      </a:lnTo>
                      <a:lnTo>
                        <a:pt x="2441" y="691"/>
                      </a:lnTo>
                      <a:lnTo>
                        <a:pt x="2477" y="774"/>
                      </a:lnTo>
                      <a:lnTo>
                        <a:pt x="2489" y="858"/>
                      </a:lnTo>
                      <a:lnTo>
                        <a:pt x="2477" y="941"/>
                      </a:lnTo>
                      <a:lnTo>
                        <a:pt x="2465" y="1024"/>
                      </a:lnTo>
                      <a:lnTo>
                        <a:pt x="2405" y="1191"/>
                      </a:lnTo>
                      <a:lnTo>
                        <a:pt x="2370" y="1274"/>
                      </a:lnTo>
                      <a:lnTo>
                        <a:pt x="2334" y="1346"/>
                      </a:lnTo>
                      <a:lnTo>
                        <a:pt x="2286" y="1405"/>
                      </a:lnTo>
                      <a:lnTo>
                        <a:pt x="2227" y="1477"/>
                      </a:lnTo>
                      <a:lnTo>
                        <a:pt x="2167" y="1536"/>
                      </a:lnTo>
                      <a:lnTo>
                        <a:pt x="2108" y="1596"/>
                      </a:lnTo>
                      <a:lnTo>
                        <a:pt x="2036" y="1643"/>
                      </a:lnTo>
                      <a:lnTo>
                        <a:pt x="1977" y="1691"/>
                      </a:lnTo>
                      <a:lnTo>
                        <a:pt x="1893" y="1739"/>
                      </a:lnTo>
                      <a:lnTo>
                        <a:pt x="1834" y="1751"/>
                      </a:lnTo>
                      <a:lnTo>
                        <a:pt x="1751" y="1786"/>
                      </a:lnTo>
                      <a:lnTo>
                        <a:pt x="1667" y="1810"/>
                      </a:lnTo>
                      <a:lnTo>
                        <a:pt x="1572" y="1822"/>
                      </a:lnTo>
                      <a:lnTo>
                        <a:pt x="1239" y="1822"/>
                      </a:lnTo>
                      <a:lnTo>
                        <a:pt x="1048" y="1810"/>
                      </a:lnTo>
                      <a:lnTo>
                        <a:pt x="941" y="1786"/>
                      </a:lnTo>
                      <a:lnTo>
                        <a:pt x="893" y="1739"/>
                      </a:lnTo>
                      <a:lnTo>
                        <a:pt x="905" y="1679"/>
                      </a:lnTo>
                      <a:lnTo>
                        <a:pt x="929" y="1608"/>
                      </a:lnTo>
                      <a:lnTo>
                        <a:pt x="965" y="1524"/>
                      </a:lnTo>
                      <a:lnTo>
                        <a:pt x="1000" y="1417"/>
                      </a:lnTo>
                      <a:lnTo>
                        <a:pt x="1048" y="1310"/>
                      </a:lnTo>
                      <a:lnTo>
                        <a:pt x="1096" y="1239"/>
                      </a:lnTo>
                      <a:lnTo>
                        <a:pt x="1167" y="1143"/>
                      </a:lnTo>
                      <a:lnTo>
                        <a:pt x="1227" y="1048"/>
                      </a:lnTo>
                      <a:lnTo>
                        <a:pt x="1286" y="977"/>
                      </a:lnTo>
                      <a:lnTo>
                        <a:pt x="1358" y="893"/>
                      </a:lnTo>
                      <a:lnTo>
                        <a:pt x="1441" y="810"/>
                      </a:lnTo>
                      <a:lnTo>
                        <a:pt x="1560" y="703"/>
                      </a:lnTo>
                      <a:lnTo>
                        <a:pt x="1631" y="655"/>
                      </a:lnTo>
                      <a:lnTo>
                        <a:pt x="1751" y="608"/>
                      </a:lnTo>
                      <a:lnTo>
                        <a:pt x="1870" y="548"/>
                      </a:lnTo>
                      <a:lnTo>
                        <a:pt x="1989" y="524"/>
                      </a:lnTo>
                      <a:lnTo>
                        <a:pt x="2072" y="512"/>
                      </a:lnTo>
                      <a:close/>
                      <a:moveTo>
                        <a:pt x="2001" y="0"/>
                      </a:moveTo>
                      <a:lnTo>
                        <a:pt x="1881" y="12"/>
                      </a:lnTo>
                      <a:lnTo>
                        <a:pt x="1715" y="48"/>
                      </a:lnTo>
                      <a:lnTo>
                        <a:pt x="1524" y="119"/>
                      </a:lnTo>
                      <a:lnTo>
                        <a:pt x="1417" y="167"/>
                      </a:lnTo>
                      <a:lnTo>
                        <a:pt x="1334" y="203"/>
                      </a:lnTo>
                      <a:lnTo>
                        <a:pt x="1239" y="250"/>
                      </a:lnTo>
                      <a:lnTo>
                        <a:pt x="1155" y="298"/>
                      </a:lnTo>
                      <a:lnTo>
                        <a:pt x="1072" y="369"/>
                      </a:lnTo>
                      <a:lnTo>
                        <a:pt x="977" y="429"/>
                      </a:lnTo>
                      <a:lnTo>
                        <a:pt x="905" y="488"/>
                      </a:lnTo>
                      <a:lnTo>
                        <a:pt x="834" y="560"/>
                      </a:lnTo>
                      <a:lnTo>
                        <a:pt x="691" y="691"/>
                      </a:lnTo>
                      <a:lnTo>
                        <a:pt x="560" y="834"/>
                      </a:lnTo>
                      <a:lnTo>
                        <a:pt x="512" y="893"/>
                      </a:lnTo>
                      <a:lnTo>
                        <a:pt x="465" y="953"/>
                      </a:lnTo>
                      <a:lnTo>
                        <a:pt x="429" y="1036"/>
                      </a:lnTo>
                      <a:lnTo>
                        <a:pt x="357" y="1131"/>
                      </a:lnTo>
                      <a:lnTo>
                        <a:pt x="310" y="1227"/>
                      </a:lnTo>
                      <a:lnTo>
                        <a:pt x="262" y="1310"/>
                      </a:lnTo>
                      <a:lnTo>
                        <a:pt x="215" y="1417"/>
                      </a:lnTo>
                      <a:lnTo>
                        <a:pt x="179" y="1512"/>
                      </a:lnTo>
                      <a:lnTo>
                        <a:pt x="155" y="1596"/>
                      </a:lnTo>
                      <a:lnTo>
                        <a:pt x="143" y="1679"/>
                      </a:lnTo>
                      <a:lnTo>
                        <a:pt x="107" y="1762"/>
                      </a:lnTo>
                      <a:lnTo>
                        <a:pt x="96" y="1834"/>
                      </a:lnTo>
                      <a:lnTo>
                        <a:pt x="72" y="1905"/>
                      </a:lnTo>
                      <a:lnTo>
                        <a:pt x="12" y="2155"/>
                      </a:lnTo>
                      <a:lnTo>
                        <a:pt x="12" y="2227"/>
                      </a:lnTo>
                      <a:lnTo>
                        <a:pt x="0" y="2310"/>
                      </a:lnTo>
                      <a:lnTo>
                        <a:pt x="0" y="2489"/>
                      </a:lnTo>
                      <a:lnTo>
                        <a:pt x="36" y="2727"/>
                      </a:lnTo>
                      <a:lnTo>
                        <a:pt x="48" y="2810"/>
                      </a:lnTo>
                      <a:lnTo>
                        <a:pt x="72" y="2882"/>
                      </a:lnTo>
                      <a:lnTo>
                        <a:pt x="84" y="2953"/>
                      </a:lnTo>
                      <a:lnTo>
                        <a:pt x="107" y="3036"/>
                      </a:lnTo>
                      <a:lnTo>
                        <a:pt x="143" y="3108"/>
                      </a:lnTo>
                      <a:lnTo>
                        <a:pt x="179" y="3191"/>
                      </a:lnTo>
                      <a:lnTo>
                        <a:pt x="215" y="3251"/>
                      </a:lnTo>
                      <a:lnTo>
                        <a:pt x="250" y="3322"/>
                      </a:lnTo>
                      <a:lnTo>
                        <a:pt x="310" y="3394"/>
                      </a:lnTo>
                      <a:lnTo>
                        <a:pt x="369" y="3465"/>
                      </a:lnTo>
                      <a:lnTo>
                        <a:pt x="405" y="3501"/>
                      </a:lnTo>
                      <a:lnTo>
                        <a:pt x="465" y="3572"/>
                      </a:lnTo>
                      <a:lnTo>
                        <a:pt x="536" y="3620"/>
                      </a:lnTo>
                      <a:lnTo>
                        <a:pt x="608" y="3656"/>
                      </a:lnTo>
                      <a:lnTo>
                        <a:pt x="750" y="3739"/>
                      </a:lnTo>
                      <a:lnTo>
                        <a:pt x="822" y="3775"/>
                      </a:lnTo>
                      <a:lnTo>
                        <a:pt x="905" y="3810"/>
                      </a:lnTo>
                      <a:lnTo>
                        <a:pt x="977" y="3834"/>
                      </a:lnTo>
                      <a:lnTo>
                        <a:pt x="1048" y="3858"/>
                      </a:lnTo>
                      <a:lnTo>
                        <a:pt x="1381" y="3894"/>
                      </a:lnTo>
                      <a:lnTo>
                        <a:pt x="1453" y="3894"/>
                      </a:lnTo>
                      <a:lnTo>
                        <a:pt x="1560" y="3882"/>
                      </a:lnTo>
                      <a:lnTo>
                        <a:pt x="1667" y="3870"/>
                      </a:lnTo>
                      <a:lnTo>
                        <a:pt x="1858" y="3858"/>
                      </a:lnTo>
                      <a:lnTo>
                        <a:pt x="1965" y="3834"/>
                      </a:lnTo>
                      <a:lnTo>
                        <a:pt x="2084" y="3810"/>
                      </a:lnTo>
                      <a:lnTo>
                        <a:pt x="2167" y="3787"/>
                      </a:lnTo>
                      <a:lnTo>
                        <a:pt x="2239" y="3763"/>
                      </a:lnTo>
                      <a:lnTo>
                        <a:pt x="2465" y="3656"/>
                      </a:lnTo>
                      <a:lnTo>
                        <a:pt x="2608" y="3572"/>
                      </a:lnTo>
                      <a:lnTo>
                        <a:pt x="2691" y="3501"/>
                      </a:lnTo>
                      <a:lnTo>
                        <a:pt x="2774" y="3429"/>
                      </a:lnTo>
                      <a:lnTo>
                        <a:pt x="2905" y="3322"/>
                      </a:lnTo>
                      <a:lnTo>
                        <a:pt x="2953" y="3251"/>
                      </a:lnTo>
                      <a:lnTo>
                        <a:pt x="3024" y="3179"/>
                      </a:lnTo>
                      <a:lnTo>
                        <a:pt x="3048" y="3144"/>
                      </a:lnTo>
                      <a:lnTo>
                        <a:pt x="3108" y="3072"/>
                      </a:lnTo>
                      <a:lnTo>
                        <a:pt x="3167" y="3013"/>
                      </a:lnTo>
                      <a:lnTo>
                        <a:pt x="3215" y="2953"/>
                      </a:lnTo>
                      <a:lnTo>
                        <a:pt x="3275" y="2894"/>
                      </a:lnTo>
                      <a:lnTo>
                        <a:pt x="3358" y="2774"/>
                      </a:lnTo>
                      <a:lnTo>
                        <a:pt x="3417" y="2691"/>
                      </a:lnTo>
                      <a:lnTo>
                        <a:pt x="3441" y="2632"/>
                      </a:lnTo>
                      <a:lnTo>
                        <a:pt x="3536" y="2489"/>
                      </a:lnTo>
                      <a:lnTo>
                        <a:pt x="3584" y="2405"/>
                      </a:lnTo>
                      <a:lnTo>
                        <a:pt x="3644" y="2298"/>
                      </a:lnTo>
                      <a:lnTo>
                        <a:pt x="3679" y="2203"/>
                      </a:lnTo>
                      <a:lnTo>
                        <a:pt x="3739" y="2108"/>
                      </a:lnTo>
                      <a:lnTo>
                        <a:pt x="3786" y="2012"/>
                      </a:lnTo>
                      <a:lnTo>
                        <a:pt x="3822" y="1929"/>
                      </a:lnTo>
                      <a:lnTo>
                        <a:pt x="3822" y="1846"/>
                      </a:lnTo>
                      <a:lnTo>
                        <a:pt x="3786" y="1762"/>
                      </a:lnTo>
                      <a:lnTo>
                        <a:pt x="3703" y="1715"/>
                      </a:lnTo>
                      <a:lnTo>
                        <a:pt x="3620" y="1715"/>
                      </a:lnTo>
                      <a:lnTo>
                        <a:pt x="3560" y="1751"/>
                      </a:lnTo>
                      <a:lnTo>
                        <a:pt x="3513" y="1822"/>
                      </a:lnTo>
                      <a:lnTo>
                        <a:pt x="3477" y="1905"/>
                      </a:lnTo>
                      <a:lnTo>
                        <a:pt x="3441" y="1977"/>
                      </a:lnTo>
                      <a:lnTo>
                        <a:pt x="3405" y="2048"/>
                      </a:lnTo>
                      <a:lnTo>
                        <a:pt x="3358" y="2120"/>
                      </a:lnTo>
                      <a:lnTo>
                        <a:pt x="3322" y="2191"/>
                      </a:lnTo>
                      <a:lnTo>
                        <a:pt x="3275" y="2263"/>
                      </a:lnTo>
                      <a:lnTo>
                        <a:pt x="3239" y="2334"/>
                      </a:lnTo>
                      <a:lnTo>
                        <a:pt x="3203" y="2405"/>
                      </a:lnTo>
                      <a:lnTo>
                        <a:pt x="3108" y="2524"/>
                      </a:lnTo>
                      <a:lnTo>
                        <a:pt x="3060" y="2596"/>
                      </a:lnTo>
                      <a:lnTo>
                        <a:pt x="3013" y="2667"/>
                      </a:lnTo>
                      <a:lnTo>
                        <a:pt x="2905" y="2786"/>
                      </a:lnTo>
                      <a:lnTo>
                        <a:pt x="2774" y="2905"/>
                      </a:lnTo>
                      <a:lnTo>
                        <a:pt x="2715" y="2953"/>
                      </a:lnTo>
                      <a:lnTo>
                        <a:pt x="2655" y="3001"/>
                      </a:lnTo>
                      <a:lnTo>
                        <a:pt x="2524" y="3096"/>
                      </a:lnTo>
                      <a:lnTo>
                        <a:pt x="2382" y="3167"/>
                      </a:lnTo>
                      <a:lnTo>
                        <a:pt x="2227" y="3239"/>
                      </a:lnTo>
                      <a:lnTo>
                        <a:pt x="2155" y="3263"/>
                      </a:lnTo>
                      <a:lnTo>
                        <a:pt x="2072" y="3286"/>
                      </a:lnTo>
                      <a:lnTo>
                        <a:pt x="2001" y="3310"/>
                      </a:lnTo>
                      <a:lnTo>
                        <a:pt x="1762" y="3358"/>
                      </a:lnTo>
                      <a:lnTo>
                        <a:pt x="1512" y="3358"/>
                      </a:lnTo>
                      <a:lnTo>
                        <a:pt x="1429" y="3334"/>
                      </a:lnTo>
                      <a:lnTo>
                        <a:pt x="1370" y="3322"/>
                      </a:lnTo>
                      <a:lnTo>
                        <a:pt x="1286" y="3298"/>
                      </a:lnTo>
                      <a:lnTo>
                        <a:pt x="1191" y="3275"/>
                      </a:lnTo>
                      <a:lnTo>
                        <a:pt x="1048" y="3179"/>
                      </a:lnTo>
                      <a:lnTo>
                        <a:pt x="1000" y="3132"/>
                      </a:lnTo>
                      <a:lnTo>
                        <a:pt x="941" y="3060"/>
                      </a:lnTo>
                      <a:lnTo>
                        <a:pt x="858" y="2917"/>
                      </a:lnTo>
                      <a:lnTo>
                        <a:pt x="798" y="2763"/>
                      </a:lnTo>
                      <a:lnTo>
                        <a:pt x="786" y="2691"/>
                      </a:lnTo>
                      <a:lnTo>
                        <a:pt x="774" y="2596"/>
                      </a:lnTo>
                      <a:lnTo>
                        <a:pt x="774" y="2441"/>
                      </a:lnTo>
                      <a:lnTo>
                        <a:pt x="786" y="2358"/>
                      </a:lnTo>
                      <a:lnTo>
                        <a:pt x="786" y="2274"/>
                      </a:lnTo>
                      <a:lnTo>
                        <a:pt x="798" y="2215"/>
                      </a:lnTo>
                      <a:lnTo>
                        <a:pt x="846" y="2179"/>
                      </a:lnTo>
                      <a:lnTo>
                        <a:pt x="905" y="2179"/>
                      </a:lnTo>
                      <a:lnTo>
                        <a:pt x="1155" y="2227"/>
                      </a:lnTo>
                      <a:lnTo>
                        <a:pt x="1239" y="2239"/>
                      </a:lnTo>
                      <a:lnTo>
                        <a:pt x="1393" y="2251"/>
                      </a:lnTo>
                      <a:lnTo>
                        <a:pt x="1560" y="2263"/>
                      </a:lnTo>
                      <a:lnTo>
                        <a:pt x="1715" y="2263"/>
                      </a:lnTo>
                      <a:lnTo>
                        <a:pt x="1822" y="2239"/>
                      </a:lnTo>
                      <a:lnTo>
                        <a:pt x="1929" y="2227"/>
                      </a:lnTo>
                      <a:lnTo>
                        <a:pt x="2012" y="2215"/>
                      </a:lnTo>
                      <a:lnTo>
                        <a:pt x="2096" y="2203"/>
                      </a:lnTo>
                      <a:lnTo>
                        <a:pt x="2179" y="2179"/>
                      </a:lnTo>
                      <a:lnTo>
                        <a:pt x="2262" y="2155"/>
                      </a:lnTo>
                      <a:lnTo>
                        <a:pt x="2346" y="2120"/>
                      </a:lnTo>
                      <a:lnTo>
                        <a:pt x="2405" y="2084"/>
                      </a:lnTo>
                      <a:lnTo>
                        <a:pt x="2489" y="2036"/>
                      </a:lnTo>
                      <a:lnTo>
                        <a:pt x="2548" y="2012"/>
                      </a:lnTo>
                      <a:lnTo>
                        <a:pt x="2620" y="1965"/>
                      </a:lnTo>
                      <a:lnTo>
                        <a:pt x="2691" y="1929"/>
                      </a:lnTo>
                      <a:lnTo>
                        <a:pt x="2810" y="1822"/>
                      </a:lnTo>
                      <a:lnTo>
                        <a:pt x="2917" y="1691"/>
                      </a:lnTo>
                      <a:lnTo>
                        <a:pt x="2965" y="1631"/>
                      </a:lnTo>
                      <a:lnTo>
                        <a:pt x="3001" y="1560"/>
                      </a:lnTo>
                      <a:lnTo>
                        <a:pt x="3048" y="1477"/>
                      </a:lnTo>
                      <a:lnTo>
                        <a:pt x="3072" y="1429"/>
                      </a:lnTo>
                      <a:lnTo>
                        <a:pt x="3108" y="1346"/>
                      </a:lnTo>
                      <a:lnTo>
                        <a:pt x="3144" y="1239"/>
                      </a:lnTo>
                      <a:lnTo>
                        <a:pt x="3167" y="1131"/>
                      </a:lnTo>
                      <a:lnTo>
                        <a:pt x="3179" y="1036"/>
                      </a:lnTo>
                      <a:lnTo>
                        <a:pt x="3191" y="917"/>
                      </a:lnTo>
                      <a:lnTo>
                        <a:pt x="3191" y="810"/>
                      </a:lnTo>
                      <a:lnTo>
                        <a:pt x="3179" y="739"/>
                      </a:lnTo>
                      <a:lnTo>
                        <a:pt x="3167" y="655"/>
                      </a:lnTo>
                      <a:lnTo>
                        <a:pt x="3132" y="572"/>
                      </a:lnTo>
                      <a:lnTo>
                        <a:pt x="3096" y="465"/>
                      </a:lnTo>
                      <a:lnTo>
                        <a:pt x="3036" y="369"/>
                      </a:lnTo>
                      <a:lnTo>
                        <a:pt x="2989" y="310"/>
                      </a:lnTo>
                      <a:lnTo>
                        <a:pt x="2858" y="203"/>
                      </a:lnTo>
                      <a:lnTo>
                        <a:pt x="2798" y="167"/>
                      </a:lnTo>
                      <a:lnTo>
                        <a:pt x="2727" y="131"/>
                      </a:lnTo>
                      <a:lnTo>
                        <a:pt x="2655" y="96"/>
                      </a:lnTo>
                      <a:lnTo>
                        <a:pt x="2572" y="72"/>
                      </a:lnTo>
                      <a:lnTo>
                        <a:pt x="2453" y="48"/>
                      </a:lnTo>
                      <a:lnTo>
                        <a:pt x="2310" y="12"/>
                      </a:lnTo>
                      <a:lnTo>
                        <a:pt x="219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29" name="Google Shape;1029;p31"/>
            <p:cNvGrpSpPr/>
            <p:nvPr/>
          </p:nvGrpSpPr>
          <p:grpSpPr>
            <a:xfrm>
              <a:off x="3333043" y="1605280"/>
              <a:ext cx="795140" cy="379599"/>
              <a:chOff x="3333043" y="1627705"/>
              <a:chExt cx="795140" cy="379599"/>
            </a:xfrm>
          </p:grpSpPr>
          <p:sp>
            <p:nvSpPr>
              <p:cNvPr id="1030" name="Google Shape;1030;p31"/>
              <p:cNvSpPr/>
              <p:nvPr/>
            </p:nvSpPr>
            <p:spPr>
              <a:xfrm>
                <a:off x="3339090" y="1627705"/>
                <a:ext cx="783046" cy="371520"/>
              </a:xfrm>
              <a:custGeom>
                <a:avLst/>
                <a:gdLst/>
                <a:ahLst/>
                <a:cxnLst/>
                <a:rect l="l" t="t" r="r" b="b"/>
                <a:pathLst>
                  <a:path w="32374" h="15360" extrusionOk="0">
                    <a:moveTo>
                      <a:pt x="0" y="1"/>
                    </a:moveTo>
                    <a:lnTo>
                      <a:pt x="0" y="15360"/>
                    </a:lnTo>
                    <a:lnTo>
                      <a:pt x="32373" y="15360"/>
                    </a:lnTo>
                    <a:lnTo>
                      <a:pt x="3237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31"/>
              <p:cNvSpPr/>
              <p:nvPr/>
            </p:nvSpPr>
            <p:spPr>
              <a:xfrm>
                <a:off x="3333043" y="1627996"/>
                <a:ext cx="795140" cy="379308"/>
              </a:xfrm>
              <a:custGeom>
                <a:avLst/>
                <a:gdLst/>
                <a:ahLst/>
                <a:cxnLst/>
                <a:rect l="l" t="t" r="r" b="b"/>
                <a:pathLst>
                  <a:path w="32874" h="15682" extrusionOk="0">
                    <a:moveTo>
                      <a:pt x="464" y="322"/>
                    </a:moveTo>
                    <a:lnTo>
                      <a:pt x="464" y="322"/>
                    </a:lnTo>
                    <a:cubicBezTo>
                      <a:pt x="501" y="322"/>
                      <a:pt x="544" y="322"/>
                      <a:pt x="595" y="322"/>
                    </a:cubicBezTo>
                    <a:lnTo>
                      <a:pt x="32429" y="322"/>
                    </a:lnTo>
                    <a:cubicBezTo>
                      <a:pt x="32417" y="356"/>
                      <a:pt x="32409" y="403"/>
                      <a:pt x="32409" y="465"/>
                    </a:cubicBezTo>
                    <a:lnTo>
                      <a:pt x="32409" y="2704"/>
                    </a:lnTo>
                    <a:lnTo>
                      <a:pt x="32409" y="15360"/>
                    </a:lnTo>
                    <a:lnTo>
                      <a:pt x="464" y="15360"/>
                    </a:lnTo>
                    <a:lnTo>
                      <a:pt x="464" y="15003"/>
                    </a:lnTo>
                    <a:lnTo>
                      <a:pt x="464" y="12490"/>
                    </a:lnTo>
                    <a:lnTo>
                      <a:pt x="464" y="5073"/>
                    </a:lnTo>
                    <a:lnTo>
                      <a:pt x="464" y="322"/>
                    </a:lnTo>
                    <a:close/>
                    <a:moveTo>
                      <a:pt x="250" y="1"/>
                    </a:moveTo>
                    <a:cubicBezTo>
                      <a:pt x="167" y="1"/>
                      <a:pt x="0" y="72"/>
                      <a:pt x="0" y="179"/>
                    </a:cubicBezTo>
                    <a:lnTo>
                      <a:pt x="0" y="15538"/>
                    </a:lnTo>
                    <a:cubicBezTo>
                      <a:pt x="0" y="15658"/>
                      <a:pt x="107" y="15681"/>
                      <a:pt x="202" y="15681"/>
                    </a:cubicBezTo>
                    <a:lnTo>
                      <a:pt x="32623" y="15681"/>
                    </a:lnTo>
                    <a:cubicBezTo>
                      <a:pt x="32678" y="15681"/>
                      <a:pt x="32726" y="15666"/>
                      <a:pt x="32765" y="15641"/>
                    </a:cubicBezTo>
                    <a:lnTo>
                      <a:pt x="32765" y="15641"/>
                    </a:lnTo>
                    <a:cubicBezTo>
                      <a:pt x="32827" y="15611"/>
                      <a:pt x="32873" y="15563"/>
                      <a:pt x="32873" y="15503"/>
                    </a:cubicBezTo>
                    <a:lnTo>
                      <a:pt x="32873" y="144"/>
                    </a:lnTo>
                    <a:cubicBezTo>
                      <a:pt x="32873" y="25"/>
                      <a:pt x="32766" y="1"/>
                      <a:pt x="32671" y="1"/>
                    </a:cubicBezTo>
                    <a:close/>
                  </a:path>
                </a:pathLst>
              </a:custGeom>
              <a:solidFill>
                <a:srgbClr val="3B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32" name="Google Shape;1032;p31"/>
              <p:cNvGrpSpPr/>
              <p:nvPr/>
            </p:nvGrpSpPr>
            <p:grpSpPr>
              <a:xfrm>
                <a:off x="3532608" y="1720437"/>
                <a:ext cx="405204" cy="159853"/>
                <a:chOff x="3532608" y="1720437"/>
                <a:chExt cx="405204" cy="159853"/>
              </a:xfrm>
            </p:grpSpPr>
            <p:sp>
              <p:nvSpPr>
                <p:cNvPr id="1033" name="Google Shape;1033;p31"/>
                <p:cNvSpPr/>
                <p:nvPr/>
              </p:nvSpPr>
              <p:spPr>
                <a:xfrm>
                  <a:off x="3532608" y="1720437"/>
                  <a:ext cx="230966" cy="159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9" h="6597" extrusionOk="0">
                      <a:moveTo>
                        <a:pt x="9299" y="1"/>
                      </a:moveTo>
                      <a:lnTo>
                        <a:pt x="9215" y="13"/>
                      </a:lnTo>
                      <a:lnTo>
                        <a:pt x="9132" y="25"/>
                      </a:lnTo>
                      <a:lnTo>
                        <a:pt x="9061" y="60"/>
                      </a:lnTo>
                      <a:lnTo>
                        <a:pt x="8977" y="96"/>
                      </a:lnTo>
                      <a:lnTo>
                        <a:pt x="8906" y="132"/>
                      </a:lnTo>
                      <a:lnTo>
                        <a:pt x="8846" y="167"/>
                      </a:lnTo>
                      <a:lnTo>
                        <a:pt x="8715" y="275"/>
                      </a:lnTo>
                      <a:lnTo>
                        <a:pt x="8596" y="394"/>
                      </a:lnTo>
                      <a:lnTo>
                        <a:pt x="8549" y="453"/>
                      </a:lnTo>
                      <a:lnTo>
                        <a:pt x="8501" y="525"/>
                      </a:lnTo>
                      <a:lnTo>
                        <a:pt x="8453" y="584"/>
                      </a:lnTo>
                      <a:lnTo>
                        <a:pt x="8406" y="644"/>
                      </a:lnTo>
                      <a:lnTo>
                        <a:pt x="8311" y="787"/>
                      </a:lnTo>
                      <a:lnTo>
                        <a:pt x="8132" y="1156"/>
                      </a:lnTo>
                      <a:lnTo>
                        <a:pt x="8108" y="1227"/>
                      </a:lnTo>
                      <a:lnTo>
                        <a:pt x="8072" y="1299"/>
                      </a:lnTo>
                      <a:lnTo>
                        <a:pt x="8049" y="1382"/>
                      </a:lnTo>
                      <a:lnTo>
                        <a:pt x="8013" y="1453"/>
                      </a:lnTo>
                      <a:lnTo>
                        <a:pt x="7953" y="1608"/>
                      </a:lnTo>
                      <a:lnTo>
                        <a:pt x="7930" y="1691"/>
                      </a:lnTo>
                      <a:lnTo>
                        <a:pt x="7906" y="1775"/>
                      </a:lnTo>
                      <a:lnTo>
                        <a:pt x="7894" y="1846"/>
                      </a:lnTo>
                      <a:lnTo>
                        <a:pt x="7811" y="2084"/>
                      </a:lnTo>
                      <a:lnTo>
                        <a:pt x="7787" y="2156"/>
                      </a:lnTo>
                      <a:lnTo>
                        <a:pt x="7751" y="2322"/>
                      </a:lnTo>
                      <a:lnTo>
                        <a:pt x="7691" y="2477"/>
                      </a:lnTo>
                      <a:lnTo>
                        <a:pt x="7668" y="2549"/>
                      </a:lnTo>
                      <a:lnTo>
                        <a:pt x="7632" y="2715"/>
                      </a:lnTo>
                      <a:lnTo>
                        <a:pt x="7620" y="2787"/>
                      </a:lnTo>
                      <a:lnTo>
                        <a:pt x="7608" y="2870"/>
                      </a:lnTo>
                      <a:lnTo>
                        <a:pt x="7584" y="2942"/>
                      </a:lnTo>
                      <a:lnTo>
                        <a:pt x="7561" y="3025"/>
                      </a:lnTo>
                      <a:lnTo>
                        <a:pt x="7525" y="3192"/>
                      </a:lnTo>
                      <a:lnTo>
                        <a:pt x="7501" y="3263"/>
                      </a:lnTo>
                      <a:lnTo>
                        <a:pt x="7477" y="3334"/>
                      </a:lnTo>
                      <a:lnTo>
                        <a:pt x="7453" y="3418"/>
                      </a:lnTo>
                      <a:lnTo>
                        <a:pt x="7430" y="3501"/>
                      </a:lnTo>
                      <a:lnTo>
                        <a:pt x="7406" y="3584"/>
                      </a:lnTo>
                      <a:lnTo>
                        <a:pt x="7394" y="3668"/>
                      </a:lnTo>
                      <a:lnTo>
                        <a:pt x="7370" y="3739"/>
                      </a:lnTo>
                      <a:lnTo>
                        <a:pt x="7346" y="3811"/>
                      </a:lnTo>
                      <a:lnTo>
                        <a:pt x="7322" y="3894"/>
                      </a:lnTo>
                      <a:lnTo>
                        <a:pt x="7275" y="4061"/>
                      </a:lnTo>
                      <a:lnTo>
                        <a:pt x="7251" y="4168"/>
                      </a:lnTo>
                      <a:lnTo>
                        <a:pt x="7215" y="4287"/>
                      </a:lnTo>
                      <a:lnTo>
                        <a:pt x="7191" y="4370"/>
                      </a:lnTo>
                      <a:lnTo>
                        <a:pt x="7156" y="4477"/>
                      </a:lnTo>
                      <a:lnTo>
                        <a:pt x="7120" y="4608"/>
                      </a:lnTo>
                      <a:lnTo>
                        <a:pt x="7096" y="4692"/>
                      </a:lnTo>
                      <a:lnTo>
                        <a:pt x="7072" y="4751"/>
                      </a:lnTo>
                      <a:lnTo>
                        <a:pt x="7037" y="4835"/>
                      </a:lnTo>
                      <a:lnTo>
                        <a:pt x="7013" y="4906"/>
                      </a:lnTo>
                      <a:lnTo>
                        <a:pt x="6965" y="4966"/>
                      </a:lnTo>
                      <a:lnTo>
                        <a:pt x="6929" y="5037"/>
                      </a:lnTo>
                      <a:lnTo>
                        <a:pt x="6894" y="5120"/>
                      </a:lnTo>
                      <a:lnTo>
                        <a:pt x="6846" y="5216"/>
                      </a:lnTo>
                      <a:lnTo>
                        <a:pt x="6799" y="5311"/>
                      </a:lnTo>
                      <a:lnTo>
                        <a:pt x="6739" y="5382"/>
                      </a:lnTo>
                      <a:lnTo>
                        <a:pt x="6703" y="5454"/>
                      </a:lnTo>
                      <a:lnTo>
                        <a:pt x="6656" y="5525"/>
                      </a:lnTo>
                      <a:lnTo>
                        <a:pt x="6596" y="5573"/>
                      </a:lnTo>
                      <a:lnTo>
                        <a:pt x="6548" y="5632"/>
                      </a:lnTo>
                      <a:lnTo>
                        <a:pt x="6489" y="5692"/>
                      </a:lnTo>
                      <a:lnTo>
                        <a:pt x="6370" y="5799"/>
                      </a:lnTo>
                      <a:lnTo>
                        <a:pt x="6298" y="5847"/>
                      </a:lnTo>
                      <a:lnTo>
                        <a:pt x="6191" y="5906"/>
                      </a:lnTo>
                      <a:lnTo>
                        <a:pt x="6096" y="5954"/>
                      </a:lnTo>
                      <a:lnTo>
                        <a:pt x="6013" y="5978"/>
                      </a:lnTo>
                      <a:lnTo>
                        <a:pt x="5906" y="6001"/>
                      </a:lnTo>
                      <a:lnTo>
                        <a:pt x="5715" y="6001"/>
                      </a:lnTo>
                      <a:lnTo>
                        <a:pt x="5632" y="5990"/>
                      </a:lnTo>
                      <a:lnTo>
                        <a:pt x="5489" y="5918"/>
                      </a:lnTo>
                      <a:lnTo>
                        <a:pt x="5429" y="5859"/>
                      </a:lnTo>
                      <a:lnTo>
                        <a:pt x="5370" y="5799"/>
                      </a:lnTo>
                      <a:lnTo>
                        <a:pt x="5322" y="5740"/>
                      </a:lnTo>
                      <a:lnTo>
                        <a:pt x="5286" y="5668"/>
                      </a:lnTo>
                      <a:lnTo>
                        <a:pt x="5263" y="5585"/>
                      </a:lnTo>
                      <a:lnTo>
                        <a:pt x="5251" y="5501"/>
                      </a:lnTo>
                      <a:lnTo>
                        <a:pt x="5227" y="5430"/>
                      </a:lnTo>
                      <a:lnTo>
                        <a:pt x="5215" y="5275"/>
                      </a:lnTo>
                      <a:lnTo>
                        <a:pt x="5215" y="5097"/>
                      </a:lnTo>
                      <a:lnTo>
                        <a:pt x="5215" y="5013"/>
                      </a:lnTo>
                      <a:lnTo>
                        <a:pt x="5239" y="4942"/>
                      </a:lnTo>
                      <a:lnTo>
                        <a:pt x="5263" y="4835"/>
                      </a:lnTo>
                      <a:lnTo>
                        <a:pt x="5286" y="4716"/>
                      </a:lnTo>
                      <a:lnTo>
                        <a:pt x="5322" y="4620"/>
                      </a:lnTo>
                      <a:lnTo>
                        <a:pt x="5322" y="4537"/>
                      </a:lnTo>
                      <a:lnTo>
                        <a:pt x="5346" y="4466"/>
                      </a:lnTo>
                      <a:lnTo>
                        <a:pt x="5382" y="4311"/>
                      </a:lnTo>
                      <a:lnTo>
                        <a:pt x="5405" y="4239"/>
                      </a:lnTo>
                      <a:lnTo>
                        <a:pt x="5429" y="4156"/>
                      </a:lnTo>
                      <a:lnTo>
                        <a:pt x="5477" y="4001"/>
                      </a:lnTo>
                      <a:lnTo>
                        <a:pt x="5501" y="3882"/>
                      </a:lnTo>
                      <a:lnTo>
                        <a:pt x="5536" y="3775"/>
                      </a:lnTo>
                      <a:lnTo>
                        <a:pt x="5548" y="3680"/>
                      </a:lnTo>
                      <a:lnTo>
                        <a:pt x="5572" y="3561"/>
                      </a:lnTo>
                      <a:lnTo>
                        <a:pt x="5608" y="3454"/>
                      </a:lnTo>
                      <a:lnTo>
                        <a:pt x="5632" y="3370"/>
                      </a:lnTo>
                      <a:lnTo>
                        <a:pt x="5656" y="3251"/>
                      </a:lnTo>
                      <a:lnTo>
                        <a:pt x="5691" y="3144"/>
                      </a:lnTo>
                      <a:lnTo>
                        <a:pt x="5703" y="3049"/>
                      </a:lnTo>
                      <a:lnTo>
                        <a:pt x="5727" y="2977"/>
                      </a:lnTo>
                      <a:lnTo>
                        <a:pt x="5751" y="2906"/>
                      </a:lnTo>
                      <a:lnTo>
                        <a:pt x="5775" y="2822"/>
                      </a:lnTo>
                      <a:lnTo>
                        <a:pt x="5798" y="2751"/>
                      </a:lnTo>
                      <a:lnTo>
                        <a:pt x="5834" y="2584"/>
                      </a:lnTo>
                      <a:lnTo>
                        <a:pt x="5870" y="2501"/>
                      </a:lnTo>
                      <a:lnTo>
                        <a:pt x="5906" y="2358"/>
                      </a:lnTo>
                      <a:lnTo>
                        <a:pt x="5929" y="2275"/>
                      </a:lnTo>
                      <a:lnTo>
                        <a:pt x="5941" y="2203"/>
                      </a:lnTo>
                      <a:lnTo>
                        <a:pt x="5965" y="2120"/>
                      </a:lnTo>
                      <a:lnTo>
                        <a:pt x="6013" y="1953"/>
                      </a:lnTo>
                      <a:lnTo>
                        <a:pt x="6048" y="1846"/>
                      </a:lnTo>
                      <a:lnTo>
                        <a:pt x="6084" y="1739"/>
                      </a:lnTo>
                      <a:lnTo>
                        <a:pt x="6108" y="1656"/>
                      </a:lnTo>
                      <a:lnTo>
                        <a:pt x="6120" y="1572"/>
                      </a:lnTo>
                      <a:lnTo>
                        <a:pt x="6156" y="1501"/>
                      </a:lnTo>
                      <a:lnTo>
                        <a:pt x="6179" y="1406"/>
                      </a:lnTo>
                      <a:lnTo>
                        <a:pt x="6191" y="1358"/>
                      </a:lnTo>
                      <a:lnTo>
                        <a:pt x="6215" y="1263"/>
                      </a:lnTo>
                      <a:lnTo>
                        <a:pt x="6239" y="1191"/>
                      </a:lnTo>
                      <a:lnTo>
                        <a:pt x="6275" y="1120"/>
                      </a:lnTo>
                      <a:lnTo>
                        <a:pt x="6310" y="1037"/>
                      </a:lnTo>
                      <a:lnTo>
                        <a:pt x="6322" y="953"/>
                      </a:lnTo>
                      <a:lnTo>
                        <a:pt x="6346" y="882"/>
                      </a:lnTo>
                      <a:lnTo>
                        <a:pt x="6394" y="715"/>
                      </a:lnTo>
                      <a:lnTo>
                        <a:pt x="6406" y="608"/>
                      </a:lnTo>
                      <a:lnTo>
                        <a:pt x="6382" y="501"/>
                      </a:lnTo>
                      <a:lnTo>
                        <a:pt x="6322" y="441"/>
                      </a:lnTo>
                      <a:lnTo>
                        <a:pt x="6227" y="394"/>
                      </a:lnTo>
                      <a:lnTo>
                        <a:pt x="6120" y="358"/>
                      </a:lnTo>
                      <a:lnTo>
                        <a:pt x="6037" y="334"/>
                      </a:lnTo>
                      <a:lnTo>
                        <a:pt x="5917" y="358"/>
                      </a:lnTo>
                      <a:lnTo>
                        <a:pt x="5798" y="417"/>
                      </a:lnTo>
                      <a:lnTo>
                        <a:pt x="5739" y="501"/>
                      </a:lnTo>
                      <a:lnTo>
                        <a:pt x="5703" y="596"/>
                      </a:lnTo>
                      <a:lnTo>
                        <a:pt x="5691" y="644"/>
                      </a:lnTo>
                      <a:lnTo>
                        <a:pt x="5656" y="739"/>
                      </a:lnTo>
                      <a:lnTo>
                        <a:pt x="5632" y="822"/>
                      </a:lnTo>
                      <a:lnTo>
                        <a:pt x="5620" y="894"/>
                      </a:lnTo>
                      <a:lnTo>
                        <a:pt x="5584" y="977"/>
                      </a:lnTo>
                      <a:lnTo>
                        <a:pt x="5560" y="1060"/>
                      </a:lnTo>
                      <a:lnTo>
                        <a:pt x="5548" y="1120"/>
                      </a:lnTo>
                      <a:lnTo>
                        <a:pt x="5525" y="1203"/>
                      </a:lnTo>
                      <a:lnTo>
                        <a:pt x="5501" y="1275"/>
                      </a:lnTo>
                      <a:lnTo>
                        <a:pt x="5477" y="1358"/>
                      </a:lnTo>
                      <a:lnTo>
                        <a:pt x="5453" y="1441"/>
                      </a:lnTo>
                      <a:lnTo>
                        <a:pt x="5429" y="1513"/>
                      </a:lnTo>
                      <a:lnTo>
                        <a:pt x="5358" y="1739"/>
                      </a:lnTo>
                      <a:lnTo>
                        <a:pt x="5346" y="1810"/>
                      </a:lnTo>
                      <a:lnTo>
                        <a:pt x="5322" y="1918"/>
                      </a:lnTo>
                      <a:lnTo>
                        <a:pt x="5298" y="1965"/>
                      </a:lnTo>
                      <a:lnTo>
                        <a:pt x="5251" y="2096"/>
                      </a:lnTo>
                      <a:lnTo>
                        <a:pt x="5227" y="2203"/>
                      </a:lnTo>
                      <a:lnTo>
                        <a:pt x="5215" y="2287"/>
                      </a:lnTo>
                      <a:lnTo>
                        <a:pt x="5179" y="2358"/>
                      </a:lnTo>
                      <a:lnTo>
                        <a:pt x="5155" y="2430"/>
                      </a:lnTo>
                      <a:lnTo>
                        <a:pt x="5132" y="2513"/>
                      </a:lnTo>
                      <a:lnTo>
                        <a:pt x="5108" y="2584"/>
                      </a:lnTo>
                      <a:lnTo>
                        <a:pt x="5096" y="2668"/>
                      </a:lnTo>
                      <a:lnTo>
                        <a:pt x="5060" y="2751"/>
                      </a:lnTo>
                      <a:lnTo>
                        <a:pt x="5024" y="2870"/>
                      </a:lnTo>
                      <a:lnTo>
                        <a:pt x="5001" y="2977"/>
                      </a:lnTo>
                      <a:lnTo>
                        <a:pt x="4989" y="3049"/>
                      </a:lnTo>
                      <a:lnTo>
                        <a:pt x="4953" y="3132"/>
                      </a:lnTo>
                      <a:lnTo>
                        <a:pt x="4941" y="3215"/>
                      </a:lnTo>
                      <a:lnTo>
                        <a:pt x="4917" y="3334"/>
                      </a:lnTo>
                      <a:lnTo>
                        <a:pt x="4882" y="3442"/>
                      </a:lnTo>
                      <a:lnTo>
                        <a:pt x="4834" y="3596"/>
                      </a:lnTo>
                      <a:lnTo>
                        <a:pt x="4810" y="3668"/>
                      </a:lnTo>
                      <a:lnTo>
                        <a:pt x="4774" y="3751"/>
                      </a:lnTo>
                      <a:lnTo>
                        <a:pt x="4763" y="3823"/>
                      </a:lnTo>
                      <a:lnTo>
                        <a:pt x="4739" y="3906"/>
                      </a:lnTo>
                      <a:lnTo>
                        <a:pt x="4643" y="4204"/>
                      </a:lnTo>
                      <a:lnTo>
                        <a:pt x="4608" y="4287"/>
                      </a:lnTo>
                      <a:lnTo>
                        <a:pt x="4572" y="4358"/>
                      </a:lnTo>
                      <a:lnTo>
                        <a:pt x="4548" y="4430"/>
                      </a:lnTo>
                      <a:lnTo>
                        <a:pt x="4513" y="4501"/>
                      </a:lnTo>
                      <a:lnTo>
                        <a:pt x="4477" y="4585"/>
                      </a:lnTo>
                      <a:lnTo>
                        <a:pt x="4393" y="4799"/>
                      </a:lnTo>
                      <a:lnTo>
                        <a:pt x="4346" y="4882"/>
                      </a:lnTo>
                      <a:lnTo>
                        <a:pt x="4298" y="4978"/>
                      </a:lnTo>
                      <a:lnTo>
                        <a:pt x="4227" y="5073"/>
                      </a:lnTo>
                      <a:lnTo>
                        <a:pt x="4179" y="5156"/>
                      </a:lnTo>
                      <a:lnTo>
                        <a:pt x="4143" y="5192"/>
                      </a:lnTo>
                      <a:lnTo>
                        <a:pt x="4084" y="5275"/>
                      </a:lnTo>
                      <a:lnTo>
                        <a:pt x="4001" y="5406"/>
                      </a:lnTo>
                      <a:lnTo>
                        <a:pt x="3893" y="5537"/>
                      </a:lnTo>
                      <a:lnTo>
                        <a:pt x="3858" y="5597"/>
                      </a:lnTo>
                      <a:lnTo>
                        <a:pt x="3727" y="5704"/>
                      </a:lnTo>
                      <a:lnTo>
                        <a:pt x="3679" y="5763"/>
                      </a:lnTo>
                      <a:lnTo>
                        <a:pt x="3608" y="5811"/>
                      </a:lnTo>
                      <a:lnTo>
                        <a:pt x="3548" y="5859"/>
                      </a:lnTo>
                      <a:lnTo>
                        <a:pt x="3477" y="5906"/>
                      </a:lnTo>
                      <a:lnTo>
                        <a:pt x="3405" y="5942"/>
                      </a:lnTo>
                      <a:lnTo>
                        <a:pt x="3334" y="5966"/>
                      </a:lnTo>
                      <a:lnTo>
                        <a:pt x="3250" y="6001"/>
                      </a:lnTo>
                      <a:lnTo>
                        <a:pt x="3179" y="6013"/>
                      </a:lnTo>
                      <a:lnTo>
                        <a:pt x="3096" y="6025"/>
                      </a:lnTo>
                      <a:lnTo>
                        <a:pt x="2941" y="6025"/>
                      </a:lnTo>
                      <a:lnTo>
                        <a:pt x="2858" y="6001"/>
                      </a:lnTo>
                      <a:lnTo>
                        <a:pt x="2798" y="5966"/>
                      </a:lnTo>
                      <a:lnTo>
                        <a:pt x="2738" y="5906"/>
                      </a:lnTo>
                      <a:lnTo>
                        <a:pt x="2691" y="5835"/>
                      </a:lnTo>
                      <a:lnTo>
                        <a:pt x="2643" y="5740"/>
                      </a:lnTo>
                      <a:lnTo>
                        <a:pt x="2608" y="5597"/>
                      </a:lnTo>
                      <a:lnTo>
                        <a:pt x="2584" y="5454"/>
                      </a:lnTo>
                      <a:lnTo>
                        <a:pt x="2584" y="5335"/>
                      </a:lnTo>
                      <a:lnTo>
                        <a:pt x="2584" y="5239"/>
                      </a:lnTo>
                      <a:lnTo>
                        <a:pt x="2584" y="5132"/>
                      </a:lnTo>
                      <a:lnTo>
                        <a:pt x="2596" y="5013"/>
                      </a:lnTo>
                      <a:lnTo>
                        <a:pt x="2619" y="4942"/>
                      </a:lnTo>
                      <a:lnTo>
                        <a:pt x="2643" y="4823"/>
                      </a:lnTo>
                      <a:lnTo>
                        <a:pt x="2667" y="4692"/>
                      </a:lnTo>
                      <a:lnTo>
                        <a:pt x="2703" y="4561"/>
                      </a:lnTo>
                      <a:lnTo>
                        <a:pt x="2715" y="4501"/>
                      </a:lnTo>
                      <a:lnTo>
                        <a:pt x="2738" y="4418"/>
                      </a:lnTo>
                      <a:lnTo>
                        <a:pt x="2762" y="4323"/>
                      </a:lnTo>
                      <a:lnTo>
                        <a:pt x="2774" y="4251"/>
                      </a:lnTo>
                      <a:lnTo>
                        <a:pt x="2798" y="4180"/>
                      </a:lnTo>
                      <a:lnTo>
                        <a:pt x="2822" y="4096"/>
                      </a:lnTo>
                      <a:lnTo>
                        <a:pt x="2846" y="4013"/>
                      </a:lnTo>
                      <a:lnTo>
                        <a:pt x="2893" y="3858"/>
                      </a:lnTo>
                      <a:lnTo>
                        <a:pt x="2917" y="3751"/>
                      </a:lnTo>
                      <a:lnTo>
                        <a:pt x="2953" y="3632"/>
                      </a:lnTo>
                      <a:lnTo>
                        <a:pt x="2989" y="3561"/>
                      </a:lnTo>
                      <a:lnTo>
                        <a:pt x="3024" y="3394"/>
                      </a:lnTo>
                      <a:lnTo>
                        <a:pt x="3048" y="3287"/>
                      </a:lnTo>
                      <a:lnTo>
                        <a:pt x="3072" y="3168"/>
                      </a:lnTo>
                      <a:lnTo>
                        <a:pt x="3119" y="3013"/>
                      </a:lnTo>
                      <a:lnTo>
                        <a:pt x="3131" y="2930"/>
                      </a:lnTo>
                      <a:lnTo>
                        <a:pt x="3167" y="2822"/>
                      </a:lnTo>
                      <a:lnTo>
                        <a:pt x="3203" y="2703"/>
                      </a:lnTo>
                      <a:lnTo>
                        <a:pt x="3227" y="2620"/>
                      </a:lnTo>
                      <a:lnTo>
                        <a:pt x="3250" y="2537"/>
                      </a:lnTo>
                      <a:lnTo>
                        <a:pt x="3262" y="2465"/>
                      </a:lnTo>
                      <a:lnTo>
                        <a:pt x="3286" y="2394"/>
                      </a:lnTo>
                      <a:lnTo>
                        <a:pt x="3310" y="2311"/>
                      </a:lnTo>
                      <a:lnTo>
                        <a:pt x="3334" y="2191"/>
                      </a:lnTo>
                      <a:lnTo>
                        <a:pt x="3358" y="2084"/>
                      </a:lnTo>
                      <a:lnTo>
                        <a:pt x="3393" y="1989"/>
                      </a:lnTo>
                      <a:lnTo>
                        <a:pt x="3417" y="1941"/>
                      </a:lnTo>
                      <a:lnTo>
                        <a:pt x="3441" y="1846"/>
                      </a:lnTo>
                      <a:lnTo>
                        <a:pt x="3465" y="1775"/>
                      </a:lnTo>
                      <a:lnTo>
                        <a:pt x="3489" y="1691"/>
                      </a:lnTo>
                      <a:lnTo>
                        <a:pt x="3512" y="1584"/>
                      </a:lnTo>
                      <a:lnTo>
                        <a:pt x="3548" y="1477"/>
                      </a:lnTo>
                      <a:lnTo>
                        <a:pt x="3572" y="1394"/>
                      </a:lnTo>
                      <a:lnTo>
                        <a:pt x="3596" y="1310"/>
                      </a:lnTo>
                      <a:lnTo>
                        <a:pt x="3608" y="1227"/>
                      </a:lnTo>
                      <a:lnTo>
                        <a:pt x="3643" y="1156"/>
                      </a:lnTo>
                      <a:lnTo>
                        <a:pt x="3667" y="1084"/>
                      </a:lnTo>
                      <a:lnTo>
                        <a:pt x="3679" y="1001"/>
                      </a:lnTo>
                      <a:lnTo>
                        <a:pt x="3703" y="929"/>
                      </a:lnTo>
                      <a:lnTo>
                        <a:pt x="3715" y="834"/>
                      </a:lnTo>
                      <a:lnTo>
                        <a:pt x="3751" y="751"/>
                      </a:lnTo>
                      <a:lnTo>
                        <a:pt x="3762" y="691"/>
                      </a:lnTo>
                      <a:lnTo>
                        <a:pt x="3798" y="608"/>
                      </a:lnTo>
                      <a:lnTo>
                        <a:pt x="3798" y="501"/>
                      </a:lnTo>
                      <a:lnTo>
                        <a:pt x="3739" y="382"/>
                      </a:lnTo>
                      <a:lnTo>
                        <a:pt x="3620" y="298"/>
                      </a:lnTo>
                      <a:lnTo>
                        <a:pt x="3512" y="263"/>
                      </a:lnTo>
                      <a:lnTo>
                        <a:pt x="3429" y="263"/>
                      </a:lnTo>
                      <a:lnTo>
                        <a:pt x="3322" y="286"/>
                      </a:lnTo>
                      <a:lnTo>
                        <a:pt x="3215" y="346"/>
                      </a:lnTo>
                      <a:lnTo>
                        <a:pt x="3155" y="406"/>
                      </a:lnTo>
                      <a:lnTo>
                        <a:pt x="3012" y="572"/>
                      </a:lnTo>
                      <a:lnTo>
                        <a:pt x="2893" y="679"/>
                      </a:lnTo>
                      <a:lnTo>
                        <a:pt x="2846" y="751"/>
                      </a:lnTo>
                      <a:lnTo>
                        <a:pt x="2774" y="798"/>
                      </a:lnTo>
                      <a:lnTo>
                        <a:pt x="2727" y="858"/>
                      </a:lnTo>
                      <a:lnTo>
                        <a:pt x="2667" y="894"/>
                      </a:lnTo>
                      <a:lnTo>
                        <a:pt x="2596" y="953"/>
                      </a:lnTo>
                      <a:lnTo>
                        <a:pt x="2500" y="1013"/>
                      </a:lnTo>
                      <a:lnTo>
                        <a:pt x="2405" y="1084"/>
                      </a:lnTo>
                      <a:lnTo>
                        <a:pt x="2262" y="1156"/>
                      </a:lnTo>
                      <a:lnTo>
                        <a:pt x="2131" y="1227"/>
                      </a:lnTo>
                      <a:lnTo>
                        <a:pt x="2048" y="1275"/>
                      </a:lnTo>
                      <a:lnTo>
                        <a:pt x="1965" y="1310"/>
                      </a:lnTo>
                      <a:lnTo>
                        <a:pt x="1917" y="1334"/>
                      </a:lnTo>
                      <a:lnTo>
                        <a:pt x="1822" y="1370"/>
                      </a:lnTo>
                      <a:lnTo>
                        <a:pt x="1774" y="1394"/>
                      </a:lnTo>
                      <a:lnTo>
                        <a:pt x="1667" y="1441"/>
                      </a:lnTo>
                      <a:lnTo>
                        <a:pt x="964" y="1739"/>
                      </a:lnTo>
                      <a:lnTo>
                        <a:pt x="893" y="1775"/>
                      </a:lnTo>
                      <a:lnTo>
                        <a:pt x="786" y="1822"/>
                      </a:lnTo>
                      <a:lnTo>
                        <a:pt x="691" y="1882"/>
                      </a:lnTo>
                      <a:lnTo>
                        <a:pt x="607" y="1918"/>
                      </a:lnTo>
                      <a:lnTo>
                        <a:pt x="536" y="1965"/>
                      </a:lnTo>
                      <a:lnTo>
                        <a:pt x="476" y="2013"/>
                      </a:lnTo>
                      <a:lnTo>
                        <a:pt x="405" y="2060"/>
                      </a:lnTo>
                      <a:lnTo>
                        <a:pt x="357" y="2120"/>
                      </a:lnTo>
                      <a:lnTo>
                        <a:pt x="322" y="2168"/>
                      </a:lnTo>
                      <a:lnTo>
                        <a:pt x="262" y="2239"/>
                      </a:lnTo>
                      <a:lnTo>
                        <a:pt x="191" y="2334"/>
                      </a:lnTo>
                      <a:lnTo>
                        <a:pt x="119" y="2430"/>
                      </a:lnTo>
                      <a:lnTo>
                        <a:pt x="71" y="2513"/>
                      </a:lnTo>
                      <a:lnTo>
                        <a:pt x="36" y="2620"/>
                      </a:lnTo>
                      <a:lnTo>
                        <a:pt x="12" y="2727"/>
                      </a:lnTo>
                      <a:lnTo>
                        <a:pt x="0" y="2811"/>
                      </a:lnTo>
                      <a:lnTo>
                        <a:pt x="0" y="2906"/>
                      </a:lnTo>
                      <a:lnTo>
                        <a:pt x="24" y="3061"/>
                      </a:lnTo>
                      <a:lnTo>
                        <a:pt x="36" y="3132"/>
                      </a:lnTo>
                      <a:lnTo>
                        <a:pt x="48" y="3215"/>
                      </a:lnTo>
                      <a:lnTo>
                        <a:pt x="71" y="3299"/>
                      </a:lnTo>
                      <a:lnTo>
                        <a:pt x="107" y="3370"/>
                      </a:lnTo>
                      <a:lnTo>
                        <a:pt x="143" y="3442"/>
                      </a:lnTo>
                      <a:lnTo>
                        <a:pt x="191" y="3501"/>
                      </a:lnTo>
                      <a:lnTo>
                        <a:pt x="262" y="3561"/>
                      </a:lnTo>
                      <a:lnTo>
                        <a:pt x="381" y="3656"/>
                      </a:lnTo>
                      <a:lnTo>
                        <a:pt x="452" y="3704"/>
                      </a:lnTo>
                      <a:lnTo>
                        <a:pt x="524" y="3739"/>
                      </a:lnTo>
                      <a:lnTo>
                        <a:pt x="595" y="3763"/>
                      </a:lnTo>
                      <a:lnTo>
                        <a:pt x="667" y="3799"/>
                      </a:lnTo>
                      <a:lnTo>
                        <a:pt x="762" y="3823"/>
                      </a:lnTo>
                      <a:lnTo>
                        <a:pt x="845" y="3835"/>
                      </a:lnTo>
                      <a:lnTo>
                        <a:pt x="905" y="3846"/>
                      </a:lnTo>
                      <a:lnTo>
                        <a:pt x="988" y="3846"/>
                      </a:lnTo>
                      <a:lnTo>
                        <a:pt x="1095" y="3811"/>
                      </a:lnTo>
                      <a:lnTo>
                        <a:pt x="1191" y="3727"/>
                      </a:lnTo>
                      <a:lnTo>
                        <a:pt x="1226" y="3596"/>
                      </a:lnTo>
                      <a:lnTo>
                        <a:pt x="1179" y="3477"/>
                      </a:lnTo>
                      <a:lnTo>
                        <a:pt x="1095" y="3406"/>
                      </a:lnTo>
                      <a:lnTo>
                        <a:pt x="929" y="3334"/>
                      </a:lnTo>
                      <a:lnTo>
                        <a:pt x="857" y="3299"/>
                      </a:lnTo>
                      <a:lnTo>
                        <a:pt x="810" y="3227"/>
                      </a:lnTo>
                      <a:lnTo>
                        <a:pt x="762" y="3156"/>
                      </a:lnTo>
                      <a:lnTo>
                        <a:pt x="750" y="3084"/>
                      </a:lnTo>
                      <a:lnTo>
                        <a:pt x="738" y="2989"/>
                      </a:lnTo>
                      <a:lnTo>
                        <a:pt x="738" y="2894"/>
                      </a:lnTo>
                      <a:lnTo>
                        <a:pt x="750" y="2811"/>
                      </a:lnTo>
                      <a:lnTo>
                        <a:pt x="762" y="2727"/>
                      </a:lnTo>
                      <a:lnTo>
                        <a:pt x="798" y="2644"/>
                      </a:lnTo>
                      <a:lnTo>
                        <a:pt x="845" y="2537"/>
                      </a:lnTo>
                      <a:lnTo>
                        <a:pt x="917" y="2453"/>
                      </a:lnTo>
                      <a:lnTo>
                        <a:pt x="988" y="2394"/>
                      </a:lnTo>
                      <a:lnTo>
                        <a:pt x="1084" y="2322"/>
                      </a:lnTo>
                      <a:lnTo>
                        <a:pt x="1191" y="2251"/>
                      </a:lnTo>
                      <a:lnTo>
                        <a:pt x="1238" y="2227"/>
                      </a:lnTo>
                      <a:lnTo>
                        <a:pt x="1393" y="2132"/>
                      </a:lnTo>
                      <a:lnTo>
                        <a:pt x="1453" y="2096"/>
                      </a:lnTo>
                      <a:lnTo>
                        <a:pt x="1524" y="2060"/>
                      </a:lnTo>
                      <a:lnTo>
                        <a:pt x="1679" y="1989"/>
                      </a:lnTo>
                      <a:lnTo>
                        <a:pt x="1786" y="1941"/>
                      </a:lnTo>
                      <a:lnTo>
                        <a:pt x="1893" y="1894"/>
                      </a:lnTo>
                      <a:lnTo>
                        <a:pt x="1976" y="1846"/>
                      </a:lnTo>
                      <a:lnTo>
                        <a:pt x="2167" y="1739"/>
                      </a:lnTo>
                      <a:lnTo>
                        <a:pt x="2310" y="1656"/>
                      </a:lnTo>
                      <a:lnTo>
                        <a:pt x="2441" y="1572"/>
                      </a:lnTo>
                      <a:lnTo>
                        <a:pt x="2512" y="1525"/>
                      </a:lnTo>
                      <a:lnTo>
                        <a:pt x="2584" y="1477"/>
                      </a:lnTo>
                      <a:lnTo>
                        <a:pt x="2655" y="1418"/>
                      </a:lnTo>
                      <a:lnTo>
                        <a:pt x="2703" y="1370"/>
                      </a:lnTo>
                      <a:lnTo>
                        <a:pt x="2774" y="1322"/>
                      </a:lnTo>
                      <a:lnTo>
                        <a:pt x="2858" y="1227"/>
                      </a:lnTo>
                      <a:lnTo>
                        <a:pt x="2881" y="1239"/>
                      </a:lnTo>
                      <a:lnTo>
                        <a:pt x="2858" y="1299"/>
                      </a:lnTo>
                      <a:lnTo>
                        <a:pt x="2834" y="1406"/>
                      </a:lnTo>
                      <a:lnTo>
                        <a:pt x="2798" y="1513"/>
                      </a:lnTo>
                      <a:lnTo>
                        <a:pt x="2774" y="1596"/>
                      </a:lnTo>
                      <a:lnTo>
                        <a:pt x="2750" y="1668"/>
                      </a:lnTo>
                      <a:lnTo>
                        <a:pt x="2727" y="1751"/>
                      </a:lnTo>
                      <a:lnTo>
                        <a:pt x="2703" y="1822"/>
                      </a:lnTo>
                      <a:lnTo>
                        <a:pt x="2655" y="1989"/>
                      </a:lnTo>
                      <a:lnTo>
                        <a:pt x="2631" y="2060"/>
                      </a:lnTo>
                      <a:lnTo>
                        <a:pt x="2608" y="2132"/>
                      </a:lnTo>
                      <a:lnTo>
                        <a:pt x="2584" y="2215"/>
                      </a:lnTo>
                      <a:lnTo>
                        <a:pt x="2560" y="2322"/>
                      </a:lnTo>
                      <a:lnTo>
                        <a:pt x="2536" y="2441"/>
                      </a:lnTo>
                      <a:lnTo>
                        <a:pt x="2512" y="2525"/>
                      </a:lnTo>
                      <a:lnTo>
                        <a:pt x="2477" y="2596"/>
                      </a:lnTo>
                      <a:lnTo>
                        <a:pt x="2453" y="2680"/>
                      </a:lnTo>
                      <a:lnTo>
                        <a:pt x="2417" y="2787"/>
                      </a:lnTo>
                      <a:lnTo>
                        <a:pt x="2393" y="2906"/>
                      </a:lnTo>
                      <a:lnTo>
                        <a:pt x="2369" y="2989"/>
                      </a:lnTo>
                      <a:lnTo>
                        <a:pt x="2310" y="3203"/>
                      </a:lnTo>
                      <a:lnTo>
                        <a:pt x="2286" y="3299"/>
                      </a:lnTo>
                      <a:lnTo>
                        <a:pt x="2250" y="3454"/>
                      </a:lnTo>
                      <a:lnTo>
                        <a:pt x="2227" y="3561"/>
                      </a:lnTo>
                      <a:lnTo>
                        <a:pt x="2191" y="3692"/>
                      </a:lnTo>
                      <a:lnTo>
                        <a:pt x="2167" y="3739"/>
                      </a:lnTo>
                      <a:lnTo>
                        <a:pt x="2143" y="3835"/>
                      </a:lnTo>
                      <a:lnTo>
                        <a:pt x="2119" y="3918"/>
                      </a:lnTo>
                      <a:lnTo>
                        <a:pt x="2096" y="3989"/>
                      </a:lnTo>
                      <a:lnTo>
                        <a:pt x="2072" y="4073"/>
                      </a:lnTo>
                      <a:lnTo>
                        <a:pt x="2048" y="4144"/>
                      </a:lnTo>
                      <a:lnTo>
                        <a:pt x="2036" y="4216"/>
                      </a:lnTo>
                      <a:lnTo>
                        <a:pt x="1988" y="4382"/>
                      </a:lnTo>
                      <a:lnTo>
                        <a:pt x="1965" y="4466"/>
                      </a:lnTo>
                      <a:lnTo>
                        <a:pt x="1941" y="4537"/>
                      </a:lnTo>
                      <a:lnTo>
                        <a:pt x="1929" y="4608"/>
                      </a:lnTo>
                      <a:lnTo>
                        <a:pt x="1917" y="4704"/>
                      </a:lnTo>
                      <a:lnTo>
                        <a:pt x="1905" y="4787"/>
                      </a:lnTo>
                      <a:lnTo>
                        <a:pt x="1893" y="4870"/>
                      </a:lnTo>
                      <a:lnTo>
                        <a:pt x="1881" y="4942"/>
                      </a:lnTo>
                      <a:lnTo>
                        <a:pt x="1857" y="5025"/>
                      </a:lnTo>
                      <a:lnTo>
                        <a:pt x="1857" y="5108"/>
                      </a:lnTo>
                      <a:lnTo>
                        <a:pt x="1857" y="5597"/>
                      </a:lnTo>
                      <a:lnTo>
                        <a:pt x="1857" y="5692"/>
                      </a:lnTo>
                      <a:lnTo>
                        <a:pt x="1881" y="5775"/>
                      </a:lnTo>
                      <a:lnTo>
                        <a:pt x="1893" y="5847"/>
                      </a:lnTo>
                      <a:lnTo>
                        <a:pt x="1905" y="5930"/>
                      </a:lnTo>
                      <a:lnTo>
                        <a:pt x="1929" y="6001"/>
                      </a:lnTo>
                      <a:lnTo>
                        <a:pt x="1965" y="6085"/>
                      </a:lnTo>
                      <a:lnTo>
                        <a:pt x="2012" y="6144"/>
                      </a:lnTo>
                      <a:lnTo>
                        <a:pt x="2060" y="6216"/>
                      </a:lnTo>
                      <a:lnTo>
                        <a:pt x="2107" y="6275"/>
                      </a:lnTo>
                      <a:lnTo>
                        <a:pt x="2167" y="6335"/>
                      </a:lnTo>
                      <a:lnTo>
                        <a:pt x="2227" y="6394"/>
                      </a:lnTo>
                      <a:lnTo>
                        <a:pt x="2298" y="6430"/>
                      </a:lnTo>
                      <a:lnTo>
                        <a:pt x="2381" y="6478"/>
                      </a:lnTo>
                      <a:lnTo>
                        <a:pt x="2441" y="6502"/>
                      </a:lnTo>
                      <a:lnTo>
                        <a:pt x="2524" y="6549"/>
                      </a:lnTo>
                      <a:lnTo>
                        <a:pt x="2608" y="6561"/>
                      </a:lnTo>
                      <a:lnTo>
                        <a:pt x="2691" y="6573"/>
                      </a:lnTo>
                      <a:lnTo>
                        <a:pt x="2846" y="6585"/>
                      </a:lnTo>
                      <a:lnTo>
                        <a:pt x="2941" y="6585"/>
                      </a:lnTo>
                      <a:lnTo>
                        <a:pt x="3179" y="6549"/>
                      </a:lnTo>
                      <a:lnTo>
                        <a:pt x="3286" y="6525"/>
                      </a:lnTo>
                      <a:lnTo>
                        <a:pt x="3381" y="6502"/>
                      </a:lnTo>
                      <a:lnTo>
                        <a:pt x="3465" y="6466"/>
                      </a:lnTo>
                      <a:lnTo>
                        <a:pt x="3548" y="6430"/>
                      </a:lnTo>
                      <a:lnTo>
                        <a:pt x="3631" y="6382"/>
                      </a:lnTo>
                      <a:lnTo>
                        <a:pt x="3679" y="6359"/>
                      </a:lnTo>
                      <a:lnTo>
                        <a:pt x="3762" y="6311"/>
                      </a:lnTo>
                      <a:lnTo>
                        <a:pt x="3822" y="6263"/>
                      </a:lnTo>
                      <a:lnTo>
                        <a:pt x="3905" y="6216"/>
                      </a:lnTo>
                      <a:lnTo>
                        <a:pt x="3953" y="6168"/>
                      </a:lnTo>
                      <a:lnTo>
                        <a:pt x="4084" y="6061"/>
                      </a:lnTo>
                      <a:lnTo>
                        <a:pt x="4143" y="6013"/>
                      </a:lnTo>
                      <a:lnTo>
                        <a:pt x="4251" y="5882"/>
                      </a:lnTo>
                      <a:lnTo>
                        <a:pt x="4346" y="5763"/>
                      </a:lnTo>
                      <a:lnTo>
                        <a:pt x="4393" y="5692"/>
                      </a:lnTo>
                      <a:lnTo>
                        <a:pt x="4489" y="5561"/>
                      </a:lnTo>
                      <a:lnTo>
                        <a:pt x="4524" y="5489"/>
                      </a:lnTo>
                      <a:lnTo>
                        <a:pt x="4572" y="5430"/>
                      </a:lnTo>
                      <a:lnTo>
                        <a:pt x="4596" y="5382"/>
                      </a:lnTo>
                      <a:lnTo>
                        <a:pt x="4620" y="5382"/>
                      </a:lnTo>
                      <a:lnTo>
                        <a:pt x="4632" y="5442"/>
                      </a:lnTo>
                      <a:lnTo>
                        <a:pt x="4632" y="5597"/>
                      </a:lnTo>
                      <a:lnTo>
                        <a:pt x="4632" y="5680"/>
                      </a:lnTo>
                      <a:lnTo>
                        <a:pt x="4655" y="5775"/>
                      </a:lnTo>
                      <a:lnTo>
                        <a:pt x="4667" y="5823"/>
                      </a:lnTo>
                      <a:lnTo>
                        <a:pt x="4703" y="5918"/>
                      </a:lnTo>
                      <a:lnTo>
                        <a:pt x="4810" y="6132"/>
                      </a:lnTo>
                      <a:lnTo>
                        <a:pt x="4846" y="6204"/>
                      </a:lnTo>
                      <a:lnTo>
                        <a:pt x="4894" y="6263"/>
                      </a:lnTo>
                      <a:lnTo>
                        <a:pt x="4965" y="6323"/>
                      </a:lnTo>
                      <a:lnTo>
                        <a:pt x="5024" y="6359"/>
                      </a:lnTo>
                      <a:lnTo>
                        <a:pt x="5096" y="6418"/>
                      </a:lnTo>
                      <a:lnTo>
                        <a:pt x="5144" y="6442"/>
                      </a:lnTo>
                      <a:lnTo>
                        <a:pt x="5227" y="6478"/>
                      </a:lnTo>
                      <a:lnTo>
                        <a:pt x="5298" y="6513"/>
                      </a:lnTo>
                      <a:lnTo>
                        <a:pt x="5382" y="6549"/>
                      </a:lnTo>
                      <a:lnTo>
                        <a:pt x="5501" y="6585"/>
                      </a:lnTo>
                      <a:lnTo>
                        <a:pt x="5608" y="6585"/>
                      </a:lnTo>
                      <a:lnTo>
                        <a:pt x="5775" y="6597"/>
                      </a:lnTo>
                      <a:lnTo>
                        <a:pt x="5941" y="6597"/>
                      </a:lnTo>
                      <a:lnTo>
                        <a:pt x="6025" y="6585"/>
                      </a:lnTo>
                      <a:lnTo>
                        <a:pt x="6108" y="6573"/>
                      </a:lnTo>
                      <a:lnTo>
                        <a:pt x="6179" y="6549"/>
                      </a:lnTo>
                      <a:lnTo>
                        <a:pt x="6334" y="6502"/>
                      </a:lnTo>
                      <a:lnTo>
                        <a:pt x="6489" y="6442"/>
                      </a:lnTo>
                      <a:lnTo>
                        <a:pt x="6632" y="6371"/>
                      </a:lnTo>
                      <a:lnTo>
                        <a:pt x="6703" y="6323"/>
                      </a:lnTo>
                      <a:lnTo>
                        <a:pt x="6775" y="6299"/>
                      </a:lnTo>
                      <a:lnTo>
                        <a:pt x="6846" y="6251"/>
                      </a:lnTo>
                      <a:lnTo>
                        <a:pt x="6918" y="6216"/>
                      </a:lnTo>
                      <a:lnTo>
                        <a:pt x="6977" y="6144"/>
                      </a:lnTo>
                      <a:lnTo>
                        <a:pt x="7049" y="6085"/>
                      </a:lnTo>
                      <a:lnTo>
                        <a:pt x="7084" y="6049"/>
                      </a:lnTo>
                      <a:lnTo>
                        <a:pt x="7144" y="5978"/>
                      </a:lnTo>
                      <a:lnTo>
                        <a:pt x="7251" y="5847"/>
                      </a:lnTo>
                      <a:lnTo>
                        <a:pt x="7299" y="5787"/>
                      </a:lnTo>
                      <a:lnTo>
                        <a:pt x="7358" y="5716"/>
                      </a:lnTo>
                      <a:lnTo>
                        <a:pt x="7477" y="5525"/>
                      </a:lnTo>
                      <a:lnTo>
                        <a:pt x="7513" y="5442"/>
                      </a:lnTo>
                      <a:lnTo>
                        <a:pt x="7549" y="5370"/>
                      </a:lnTo>
                      <a:lnTo>
                        <a:pt x="7596" y="5299"/>
                      </a:lnTo>
                      <a:lnTo>
                        <a:pt x="7703" y="5085"/>
                      </a:lnTo>
                      <a:lnTo>
                        <a:pt x="7727" y="5001"/>
                      </a:lnTo>
                      <a:lnTo>
                        <a:pt x="7763" y="4930"/>
                      </a:lnTo>
                      <a:lnTo>
                        <a:pt x="7799" y="4847"/>
                      </a:lnTo>
                      <a:lnTo>
                        <a:pt x="7822" y="4775"/>
                      </a:lnTo>
                      <a:lnTo>
                        <a:pt x="7846" y="4692"/>
                      </a:lnTo>
                      <a:lnTo>
                        <a:pt x="7882" y="4573"/>
                      </a:lnTo>
                      <a:lnTo>
                        <a:pt x="7906" y="4466"/>
                      </a:lnTo>
                      <a:lnTo>
                        <a:pt x="7930" y="4394"/>
                      </a:lnTo>
                      <a:lnTo>
                        <a:pt x="7977" y="4227"/>
                      </a:lnTo>
                      <a:lnTo>
                        <a:pt x="8001" y="4156"/>
                      </a:lnTo>
                      <a:lnTo>
                        <a:pt x="8025" y="4073"/>
                      </a:lnTo>
                      <a:lnTo>
                        <a:pt x="8049" y="3989"/>
                      </a:lnTo>
                      <a:lnTo>
                        <a:pt x="8061" y="3906"/>
                      </a:lnTo>
                      <a:lnTo>
                        <a:pt x="8084" y="3799"/>
                      </a:lnTo>
                      <a:lnTo>
                        <a:pt x="8120" y="3668"/>
                      </a:lnTo>
                      <a:lnTo>
                        <a:pt x="8144" y="3620"/>
                      </a:lnTo>
                      <a:lnTo>
                        <a:pt x="8168" y="3525"/>
                      </a:lnTo>
                      <a:lnTo>
                        <a:pt x="8239" y="3192"/>
                      </a:lnTo>
                      <a:lnTo>
                        <a:pt x="8263" y="3120"/>
                      </a:lnTo>
                      <a:lnTo>
                        <a:pt x="8275" y="3049"/>
                      </a:lnTo>
                      <a:lnTo>
                        <a:pt x="8311" y="2965"/>
                      </a:lnTo>
                      <a:lnTo>
                        <a:pt x="8323" y="2882"/>
                      </a:lnTo>
                      <a:lnTo>
                        <a:pt x="8346" y="2811"/>
                      </a:lnTo>
                      <a:lnTo>
                        <a:pt x="8358" y="2727"/>
                      </a:lnTo>
                      <a:lnTo>
                        <a:pt x="8382" y="2644"/>
                      </a:lnTo>
                      <a:lnTo>
                        <a:pt x="8418" y="2572"/>
                      </a:lnTo>
                      <a:lnTo>
                        <a:pt x="8430" y="2501"/>
                      </a:lnTo>
                      <a:lnTo>
                        <a:pt x="8453" y="2418"/>
                      </a:lnTo>
                      <a:lnTo>
                        <a:pt x="8477" y="2334"/>
                      </a:lnTo>
                      <a:lnTo>
                        <a:pt x="8489" y="2251"/>
                      </a:lnTo>
                      <a:lnTo>
                        <a:pt x="8501" y="2180"/>
                      </a:lnTo>
                      <a:lnTo>
                        <a:pt x="8596" y="1918"/>
                      </a:lnTo>
                      <a:lnTo>
                        <a:pt x="8632" y="1799"/>
                      </a:lnTo>
                      <a:lnTo>
                        <a:pt x="8668" y="1715"/>
                      </a:lnTo>
                      <a:lnTo>
                        <a:pt x="8692" y="1644"/>
                      </a:lnTo>
                      <a:lnTo>
                        <a:pt x="8715" y="1560"/>
                      </a:lnTo>
                      <a:lnTo>
                        <a:pt x="8751" y="1489"/>
                      </a:lnTo>
                      <a:lnTo>
                        <a:pt x="8787" y="1406"/>
                      </a:lnTo>
                      <a:lnTo>
                        <a:pt x="8811" y="1334"/>
                      </a:lnTo>
                      <a:lnTo>
                        <a:pt x="8834" y="1263"/>
                      </a:lnTo>
                      <a:lnTo>
                        <a:pt x="8870" y="1191"/>
                      </a:lnTo>
                      <a:lnTo>
                        <a:pt x="8965" y="1048"/>
                      </a:lnTo>
                      <a:lnTo>
                        <a:pt x="9001" y="977"/>
                      </a:lnTo>
                      <a:lnTo>
                        <a:pt x="9037" y="906"/>
                      </a:lnTo>
                      <a:lnTo>
                        <a:pt x="9096" y="834"/>
                      </a:lnTo>
                      <a:lnTo>
                        <a:pt x="9132" y="787"/>
                      </a:lnTo>
                      <a:lnTo>
                        <a:pt x="9180" y="715"/>
                      </a:lnTo>
                      <a:lnTo>
                        <a:pt x="9299" y="596"/>
                      </a:lnTo>
                      <a:lnTo>
                        <a:pt x="9370" y="548"/>
                      </a:lnTo>
                      <a:lnTo>
                        <a:pt x="9442" y="513"/>
                      </a:lnTo>
                      <a:lnTo>
                        <a:pt x="9513" y="465"/>
                      </a:lnTo>
                      <a:lnTo>
                        <a:pt x="9549" y="406"/>
                      </a:lnTo>
                      <a:lnTo>
                        <a:pt x="9549" y="322"/>
                      </a:lnTo>
                      <a:lnTo>
                        <a:pt x="9525" y="239"/>
                      </a:lnTo>
                      <a:lnTo>
                        <a:pt x="9489" y="156"/>
                      </a:lnTo>
                      <a:lnTo>
                        <a:pt x="9430" y="96"/>
                      </a:lnTo>
                      <a:lnTo>
                        <a:pt x="9370" y="36"/>
                      </a:lnTo>
                      <a:lnTo>
                        <a:pt x="929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4" name="Google Shape;1034;p31"/>
                <p:cNvSpPr/>
                <p:nvPr/>
              </p:nvSpPr>
              <p:spPr>
                <a:xfrm>
                  <a:off x="3743396" y="1786104"/>
                  <a:ext cx="92759" cy="9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" h="3894" extrusionOk="0">
                      <a:moveTo>
                        <a:pt x="2155" y="512"/>
                      </a:moveTo>
                      <a:lnTo>
                        <a:pt x="2239" y="536"/>
                      </a:lnTo>
                      <a:lnTo>
                        <a:pt x="2322" y="572"/>
                      </a:lnTo>
                      <a:lnTo>
                        <a:pt x="2394" y="619"/>
                      </a:lnTo>
                      <a:lnTo>
                        <a:pt x="2441" y="691"/>
                      </a:lnTo>
                      <a:lnTo>
                        <a:pt x="2477" y="774"/>
                      </a:lnTo>
                      <a:lnTo>
                        <a:pt x="2489" y="858"/>
                      </a:lnTo>
                      <a:lnTo>
                        <a:pt x="2477" y="941"/>
                      </a:lnTo>
                      <a:lnTo>
                        <a:pt x="2465" y="1024"/>
                      </a:lnTo>
                      <a:lnTo>
                        <a:pt x="2405" y="1191"/>
                      </a:lnTo>
                      <a:lnTo>
                        <a:pt x="2370" y="1274"/>
                      </a:lnTo>
                      <a:lnTo>
                        <a:pt x="2334" y="1346"/>
                      </a:lnTo>
                      <a:lnTo>
                        <a:pt x="2286" y="1405"/>
                      </a:lnTo>
                      <a:lnTo>
                        <a:pt x="2227" y="1477"/>
                      </a:lnTo>
                      <a:lnTo>
                        <a:pt x="2167" y="1536"/>
                      </a:lnTo>
                      <a:lnTo>
                        <a:pt x="2108" y="1596"/>
                      </a:lnTo>
                      <a:lnTo>
                        <a:pt x="2048" y="1643"/>
                      </a:lnTo>
                      <a:lnTo>
                        <a:pt x="1977" y="1691"/>
                      </a:lnTo>
                      <a:lnTo>
                        <a:pt x="1894" y="1739"/>
                      </a:lnTo>
                      <a:lnTo>
                        <a:pt x="1834" y="1751"/>
                      </a:lnTo>
                      <a:lnTo>
                        <a:pt x="1751" y="1786"/>
                      </a:lnTo>
                      <a:lnTo>
                        <a:pt x="1667" y="1810"/>
                      </a:lnTo>
                      <a:lnTo>
                        <a:pt x="1572" y="1822"/>
                      </a:lnTo>
                      <a:lnTo>
                        <a:pt x="1239" y="1822"/>
                      </a:lnTo>
                      <a:lnTo>
                        <a:pt x="1060" y="1810"/>
                      </a:lnTo>
                      <a:lnTo>
                        <a:pt x="941" y="1786"/>
                      </a:lnTo>
                      <a:lnTo>
                        <a:pt x="893" y="1739"/>
                      </a:lnTo>
                      <a:lnTo>
                        <a:pt x="905" y="1679"/>
                      </a:lnTo>
                      <a:lnTo>
                        <a:pt x="929" y="1608"/>
                      </a:lnTo>
                      <a:lnTo>
                        <a:pt x="965" y="1524"/>
                      </a:lnTo>
                      <a:lnTo>
                        <a:pt x="1001" y="1417"/>
                      </a:lnTo>
                      <a:lnTo>
                        <a:pt x="1060" y="1310"/>
                      </a:lnTo>
                      <a:lnTo>
                        <a:pt x="1096" y="1239"/>
                      </a:lnTo>
                      <a:lnTo>
                        <a:pt x="1167" y="1143"/>
                      </a:lnTo>
                      <a:lnTo>
                        <a:pt x="1227" y="1048"/>
                      </a:lnTo>
                      <a:lnTo>
                        <a:pt x="1286" y="977"/>
                      </a:lnTo>
                      <a:lnTo>
                        <a:pt x="1358" y="893"/>
                      </a:lnTo>
                      <a:lnTo>
                        <a:pt x="1441" y="810"/>
                      </a:lnTo>
                      <a:lnTo>
                        <a:pt x="1572" y="703"/>
                      </a:lnTo>
                      <a:lnTo>
                        <a:pt x="1643" y="655"/>
                      </a:lnTo>
                      <a:lnTo>
                        <a:pt x="1751" y="608"/>
                      </a:lnTo>
                      <a:lnTo>
                        <a:pt x="1870" y="548"/>
                      </a:lnTo>
                      <a:lnTo>
                        <a:pt x="1989" y="524"/>
                      </a:lnTo>
                      <a:lnTo>
                        <a:pt x="2084" y="512"/>
                      </a:lnTo>
                      <a:close/>
                      <a:moveTo>
                        <a:pt x="2001" y="0"/>
                      </a:moveTo>
                      <a:lnTo>
                        <a:pt x="1882" y="12"/>
                      </a:lnTo>
                      <a:lnTo>
                        <a:pt x="1715" y="48"/>
                      </a:lnTo>
                      <a:lnTo>
                        <a:pt x="1536" y="119"/>
                      </a:lnTo>
                      <a:lnTo>
                        <a:pt x="1417" y="167"/>
                      </a:lnTo>
                      <a:lnTo>
                        <a:pt x="1334" y="203"/>
                      </a:lnTo>
                      <a:lnTo>
                        <a:pt x="1239" y="250"/>
                      </a:lnTo>
                      <a:lnTo>
                        <a:pt x="1155" y="298"/>
                      </a:lnTo>
                      <a:lnTo>
                        <a:pt x="1072" y="369"/>
                      </a:lnTo>
                      <a:lnTo>
                        <a:pt x="989" y="429"/>
                      </a:lnTo>
                      <a:lnTo>
                        <a:pt x="905" y="488"/>
                      </a:lnTo>
                      <a:lnTo>
                        <a:pt x="834" y="560"/>
                      </a:lnTo>
                      <a:lnTo>
                        <a:pt x="691" y="691"/>
                      </a:lnTo>
                      <a:lnTo>
                        <a:pt x="560" y="834"/>
                      </a:lnTo>
                      <a:lnTo>
                        <a:pt x="512" y="893"/>
                      </a:lnTo>
                      <a:lnTo>
                        <a:pt x="465" y="953"/>
                      </a:lnTo>
                      <a:lnTo>
                        <a:pt x="429" y="1036"/>
                      </a:lnTo>
                      <a:lnTo>
                        <a:pt x="370" y="1131"/>
                      </a:lnTo>
                      <a:lnTo>
                        <a:pt x="310" y="1227"/>
                      </a:lnTo>
                      <a:lnTo>
                        <a:pt x="262" y="1310"/>
                      </a:lnTo>
                      <a:lnTo>
                        <a:pt x="215" y="1417"/>
                      </a:lnTo>
                      <a:lnTo>
                        <a:pt x="179" y="1512"/>
                      </a:lnTo>
                      <a:lnTo>
                        <a:pt x="155" y="1596"/>
                      </a:lnTo>
                      <a:lnTo>
                        <a:pt x="143" y="1679"/>
                      </a:lnTo>
                      <a:lnTo>
                        <a:pt x="108" y="1762"/>
                      </a:lnTo>
                      <a:lnTo>
                        <a:pt x="96" y="1834"/>
                      </a:lnTo>
                      <a:lnTo>
                        <a:pt x="72" y="1905"/>
                      </a:lnTo>
                      <a:lnTo>
                        <a:pt x="12" y="2155"/>
                      </a:lnTo>
                      <a:lnTo>
                        <a:pt x="12" y="2227"/>
                      </a:lnTo>
                      <a:lnTo>
                        <a:pt x="0" y="2310"/>
                      </a:lnTo>
                      <a:lnTo>
                        <a:pt x="0" y="2489"/>
                      </a:lnTo>
                      <a:lnTo>
                        <a:pt x="36" y="2727"/>
                      </a:lnTo>
                      <a:lnTo>
                        <a:pt x="48" y="2810"/>
                      </a:lnTo>
                      <a:lnTo>
                        <a:pt x="72" y="2882"/>
                      </a:lnTo>
                      <a:lnTo>
                        <a:pt x="84" y="2953"/>
                      </a:lnTo>
                      <a:lnTo>
                        <a:pt x="108" y="3036"/>
                      </a:lnTo>
                      <a:lnTo>
                        <a:pt x="143" y="3108"/>
                      </a:lnTo>
                      <a:lnTo>
                        <a:pt x="179" y="3191"/>
                      </a:lnTo>
                      <a:lnTo>
                        <a:pt x="215" y="3251"/>
                      </a:lnTo>
                      <a:lnTo>
                        <a:pt x="262" y="3322"/>
                      </a:lnTo>
                      <a:lnTo>
                        <a:pt x="310" y="3394"/>
                      </a:lnTo>
                      <a:lnTo>
                        <a:pt x="370" y="3465"/>
                      </a:lnTo>
                      <a:lnTo>
                        <a:pt x="405" y="3501"/>
                      </a:lnTo>
                      <a:lnTo>
                        <a:pt x="477" y="3572"/>
                      </a:lnTo>
                      <a:lnTo>
                        <a:pt x="536" y="3620"/>
                      </a:lnTo>
                      <a:lnTo>
                        <a:pt x="608" y="3656"/>
                      </a:lnTo>
                      <a:lnTo>
                        <a:pt x="751" y="3739"/>
                      </a:lnTo>
                      <a:lnTo>
                        <a:pt x="822" y="3775"/>
                      </a:lnTo>
                      <a:lnTo>
                        <a:pt x="905" y="3810"/>
                      </a:lnTo>
                      <a:lnTo>
                        <a:pt x="989" y="3834"/>
                      </a:lnTo>
                      <a:lnTo>
                        <a:pt x="1060" y="3858"/>
                      </a:lnTo>
                      <a:lnTo>
                        <a:pt x="1382" y="3894"/>
                      </a:lnTo>
                      <a:lnTo>
                        <a:pt x="1453" y="3894"/>
                      </a:lnTo>
                      <a:lnTo>
                        <a:pt x="1560" y="3882"/>
                      </a:lnTo>
                      <a:lnTo>
                        <a:pt x="1679" y="3870"/>
                      </a:lnTo>
                      <a:lnTo>
                        <a:pt x="1858" y="3858"/>
                      </a:lnTo>
                      <a:lnTo>
                        <a:pt x="1965" y="3834"/>
                      </a:lnTo>
                      <a:lnTo>
                        <a:pt x="2084" y="3810"/>
                      </a:lnTo>
                      <a:lnTo>
                        <a:pt x="2167" y="3787"/>
                      </a:lnTo>
                      <a:lnTo>
                        <a:pt x="2239" y="3763"/>
                      </a:lnTo>
                      <a:lnTo>
                        <a:pt x="2465" y="3656"/>
                      </a:lnTo>
                      <a:lnTo>
                        <a:pt x="2608" y="3572"/>
                      </a:lnTo>
                      <a:lnTo>
                        <a:pt x="2691" y="3501"/>
                      </a:lnTo>
                      <a:lnTo>
                        <a:pt x="2775" y="3429"/>
                      </a:lnTo>
                      <a:lnTo>
                        <a:pt x="2906" y="3322"/>
                      </a:lnTo>
                      <a:lnTo>
                        <a:pt x="2953" y="3251"/>
                      </a:lnTo>
                      <a:lnTo>
                        <a:pt x="3025" y="3179"/>
                      </a:lnTo>
                      <a:lnTo>
                        <a:pt x="3048" y="3144"/>
                      </a:lnTo>
                      <a:lnTo>
                        <a:pt x="3108" y="3072"/>
                      </a:lnTo>
                      <a:lnTo>
                        <a:pt x="3167" y="3013"/>
                      </a:lnTo>
                      <a:lnTo>
                        <a:pt x="3215" y="2953"/>
                      </a:lnTo>
                      <a:lnTo>
                        <a:pt x="3275" y="2894"/>
                      </a:lnTo>
                      <a:lnTo>
                        <a:pt x="3358" y="2774"/>
                      </a:lnTo>
                      <a:lnTo>
                        <a:pt x="3418" y="2691"/>
                      </a:lnTo>
                      <a:lnTo>
                        <a:pt x="3441" y="2632"/>
                      </a:lnTo>
                      <a:lnTo>
                        <a:pt x="3537" y="2489"/>
                      </a:lnTo>
                      <a:lnTo>
                        <a:pt x="3584" y="2405"/>
                      </a:lnTo>
                      <a:lnTo>
                        <a:pt x="3644" y="2298"/>
                      </a:lnTo>
                      <a:lnTo>
                        <a:pt x="3679" y="2203"/>
                      </a:lnTo>
                      <a:lnTo>
                        <a:pt x="3739" y="2108"/>
                      </a:lnTo>
                      <a:lnTo>
                        <a:pt x="3787" y="2012"/>
                      </a:lnTo>
                      <a:lnTo>
                        <a:pt x="3822" y="1929"/>
                      </a:lnTo>
                      <a:lnTo>
                        <a:pt x="3834" y="1846"/>
                      </a:lnTo>
                      <a:lnTo>
                        <a:pt x="3787" y="1762"/>
                      </a:lnTo>
                      <a:lnTo>
                        <a:pt x="3703" y="1715"/>
                      </a:lnTo>
                      <a:lnTo>
                        <a:pt x="3620" y="1715"/>
                      </a:lnTo>
                      <a:lnTo>
                        <a:pt x="3560" y="1751"/>
                      </a:lnTo>
                      <a:lnTo>
                        <a:pt x="3513" y="1822"/>
                      </a:lnTo>
                      <a:lnTo>
                        <a:pt x="3477" y="1905"/>
                      </a:lnTo>
                      <a:lnTo>
                        <a:pt x="3441" y="1977"/>
                      </a:lnTo>
                      <a:lnTo>
                        <a:pt x="3406" y="2048"/>
                      </a:lnTo>
                      <a:lnTo>
                        <a:pt x="3358" y="2120"/>
                      </a:lnTo>
                      <a:lnTo>
                        <a:pt x="3322" y="2191"/>
                      </a:lnTo>
                      <a:lnTo>
                        <a:pt x="3287" y="2263"/>
                      </a:lnTo>
                      <a:lnTo>
                        <a:pt x="3251" y="2334"/>
                      </a:lnTo>
                      <a:lnTo>
                        <a:pt x="3203" y="2405"/>
                      </a:lnTo>
                      <a:lnTo>
                        <a:pt x="3108" y="2524"/>
                      </a:lnTo>
                      <a:lnTo>
                        <a:pt x="3060" y="2596"/>
                      </a:lnTo>
                      <a:lnTo>
                        <a:pt x="3013" y="2667"/>
                      </a:lnTo>
                      <a:lnTo>
                        <a:pt x="2906" y="2786"/>
                      </a:lnTo>
                      <a:lnTo>
                        <a:pt x="2775" y="2905"/>
                      </a:lnTo>
                      <a:lnTo>
                        <a:pt x="2715" y="2953"/>
                      </a:lnTo>
                      <a:lnTo>
                        <a:pt x="2656" y="3001"/>
                      </a:lnTo>
                      <a:lnTo>
                        <a:pt x="2525" y="3096"/>
                      </a:lnTo>
                      <a:lnTo>
                        <a:pt x="2382" y="3167"/>
                      </a:lnTo>
                      <a:lnTo>
                        <a:pt x="2227" y="3239"/>
                      </a:lnTo>
                      <a:lnTo>
                        <a:pt x="2155" y="3263"/>
                      </a:lnTo>
                      <a:lnTo>
                        <a:pt x="2072" y="3286"/>
                      </a:lnTo>
                      <a:lnTo>
                        <a:pt x="2001" y="3310"/>
                      </a:lnTo>
                      <a:lnTo>
                        <a:pt x="1763" y="3358"/>
                      </a:lnTo>
                      <a:lnTo>
                        <a:pt x="1513" y="3358"/>
                      </a:lnTo>
                      <a:lnTo>
                        <a:pt x="1429" y="3334"/>
                      </a:lnTo>
                      <a:lnTo>
                        <a:pt x="1370" y="3322"/>
                      </a:lnTo>
                      <a:lnTo>
                        <a:pt x="1286" y="3298"/>
                      </a:lnTo>
                      <a:lnTo>
                        <a:pt x="1203" y="3275"/>
                      </a:lnTo>
                      <a:lnTo>
                        <a:pt x="1060" y="3179"/>
                      </a:lnTo>
                      <a:lnTo>
                        <a:pt x="1001" y="3132"/>
                      </a:lnTo>
                      <a:lnTo>
                        <a:pt x="953" y="3060"/>
                      </a:lnTo>
                      <a:lnTo>
                        <a:pt x="858" y="2917"/>
                      </a:lnTo>
                      <a:lnTo>
                        <a:pt x="798" y="2763"/>
                      </a:lnTo>
                      <a:lnTo>
                        <a:pt x="786" y="2691"/>
                      </a:lnTo>
                      <a:lnTo>
                        <a:pt x="774" y="2596"/>
                      </a:lnTo>
                      <a:lnTo>
                        <a:pt x="774" y="2441"/>
                      </a:lnTo>
                      <a:lnTo>
                        <a:pt x="786" y="2358"/>
                      </a:lnTo>
                      <a:lnTo>
                        <a:pt x="786" y="2274"/>
                      </a:lnTo>
                      <a:lnTo>
                        <a:pt x="798" y="2215"/>
                      </a:lnTo>
                      <a:lnTo>
                        <a:pt x="846" y="2179"/>
                      </a:lnTo>
                      <a:lnTo>
                        <a:pt x="905" y="2179"/>
                      </a:lnTo>
                      <a:lnTo>
                        <a:pt x="1155" y="2227"/>
                      </a:lnTo>
                      <a:lnTo>
                        <a:pt x="1239" y="2239"/>
                      </a:lnTo>
                      <a:lnTo>
                        <a:pt x="1393" y="2251"/>
                      </a:lnTo>
                      <a:lnTo>
                        <a:pt x="1560" y="2263"/>
                      </a:lnTo>
                      <a:lnTo>
                        <a:pt x="1715" y="2263"/>
                      </a:lnTo>
                      <a:lnTo>
                        <a:pt x="1822" y="2239"/>
                      </a:lnTo>
                      <a:lnTo>
                        <a:pt x="1929" y="2227"/>
                      </a:lnTo>
                      <a:lnTo>
                        <a:pt x="2013" y="2215"/>
                      </a:lnTo>
                      <a:lnTo>
                        <a:pt x="2096" y="2203"/>
                      </a:lnTo>
                      <a:lnTo>
                        <a:pt x="2179" y="2179"/>
                      </a:lnTo>
                      <a:lnTo>
                        <a:pt x="2263" y="2155"/>
                      </a:lnTo>
                      <a:lnTo>
                        <a:pt x="2346" y="2120"/>
                      </a:lnTo>
                      <a:lnTo>
                        <a:pt x="2405" y="2084"/>
                      </a:lnTo>
                      <a:lnTo>
                        <a:pt x="2489" y="2036"/>
                      </a:lnTo>
                      <a:lnTo>
                        <a:pt x="2548" y="2012"/>
                      </a:lnTo>
                      <a:lnTo>
                        <a:pt x="2632" y="1965"/>
                      </a:lnTo>
                      <a:lnTo>
                        <a:pt x="2691" y="1929"/>
                      </a:lnTo>
                      <a:lnTo>
                        <a:pt x="2810" y="1822"/>
                      </a:lnTo>
                      <a:lnTo>
                        <a:pt x="2917" y="1691"/>
                      </a:lnTo>
                      <a:lnTo>
                        <a:pt x="2965" y="1631"/>
                      </a:lnTo>
                      <a:lnTo>
                        <a:pt x="3001" y="1560"/>
                      </a:lnTo>
                      <a:lnTo>
                        <a:pt x="3048" y="1477"/>
                      </a:lnTo>
                      <a:lnTo>
                        <a:pt x="3072" y="1429"/>
                      </a:lnTo>
                      <a:lnTo>
                        <a:pt x="3108" y="1346"/>
                      </a:lnTo>
                      <a:lnTo>
                        <a:pt x="3144" y="1239"/>
                      </a:lnTo>
                      <a:lnTo>
                        <a:pt x="3167" y="1131"/>
                      </a:lnTo>
                      <a:lnTo>
                        <a:pt x="3179" y="1036"/>
                      </a:lnTo>
                      <a:lnTo>
                        <a:pt x="3191" y="917"/>
                      </a:lnTo>
                      <a:lnTo>
                        <a:pt x="3191" y="810"/>
                      </a:lnTo>
                      <a:lnTo>
                        <a:pt x="3179" y="739"/>
                      </a:lnTo>
                      <a:lnTo>
                        <a:pt x="3167" y="655"/>
                      </a:lnTo>
                      <a:lnTo>
                        <a:pt x="3132" y="572"/>
                      </a:lnTo>
                      <a:lnTo>
                        <a:pt x="3096" y="465"/>
                      </a:lnTo>
                      <a:lnTo>
                        <a:pt x="3037" y="369"/>
                      </a:lnTo>
                      <a:lnTo>
                        <a:pt x="2989" y="310"/>
                      </a:lnTo>
                      <a:lnTo>
                        <a:pt x="2858" y="203"/>
                      </a:lnTo>
                      <a:lnTo>
                        <a:pt x="2810" y="167"/>
                      </a:lnTo>
                      <a:lnTo>
                        <a:pt x="2739" y="131"/>
                      </a:lnTo>
                      <a:lnTo>
                        <a:pt x="2656" y="96"/>
                      </a:lnTo>
                      <a:lnTo>
                        <a:pt x="2572" y="72"/>
                      </a:lnTo>
                      <a:lnTo>
                        <a:pt x="2453" y="48"/>
                      </a:lnTo>
                      <a:lnTo>
                        <a:pt x="2310" y="12"/>
                      </a:lnTo>
                      <a:lnTo>
                        <a:pt x="219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31"/>
                <p:cNvSpPr/>
                <p:nvPr/>
              </p:nvSpPr>
              <p:spPr>
                <a:xfrm>
                  <a:off x="3824324" y="1728516"/>
                  <a:ext cx="113488" cy="151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2" h="6263" extrusionOk="0">
                      <a:moveTo>
                        <a:pt x="2619" y="2965"/>
                      </a:moveTo>
                      <a:lnTo>
                        <a:pt x="2679" y="3000"/>
                      </a:lnTo>
                      <a:lnTo>
                        <a:pt x="2703" y="3072"/>
                      </a:lnTo>
                      <a:lnTo>
                        <a:pt x="2691" y="3179"/>
                      </a:lnTo>
                      <a:lnTo>
                        <a:pt x="2667" y="3262"/>
                      </a:lnTo>
                      <a:lnTo>
                        <a:pt x="2631" y="3381"/>
                      </a:lnTo>
                      <a:lnTo>
                        <a:pt x="2560" y="3667"/>
                      </a:lnTo>
                      <a:lnTo>
                        <a:pt x="2524" y="3786"/>
                      </a:lnTo>
                      <a:lnTo>
                        <a:pt x="2405" y="4167"/>
                      </a:lnTo>
                      <a:lnTo>
                        <a:pt x="2381" y="4239"/>
                      </a:lnTo>
                      <a:lnTo>
                        <a:pt x="2346" y="4310"/>
                      </a:lnTo>
                      <a:lnTo>
                        <a:pt x="2298" y="4417"/>
                      </a:lnTo>
                      <a:lnTo>
                        <a:pt x="2250" y="4524"/>
                      </a:lnTo>
                      <a:lnTo>
                        <a:pt x="2215" y="4608"/>
                      </a:lnTo>
                      <a:lnTo>
                        <a:pt x="2191" y="4679"/>
                      </a:lnTo>
                      <a:lnTo>
                        <a:pt x="2155" y="4751"/>
                      </a:lnTo>
                      <a:lnTo>
                        <a:pt x="2119" y="4822"/>
                      </a:lnTo>
                      <a:lnTo>
                        <a:pt x="2048" y="4905"/>
                      </a:lnTo>
                      <a:lnTo>
                        <a:pt x="1988" y="5013"/>
                      </a:lnTo>
                      <a:lnTo>
                        <a:pt x="1941" y="5096"/>
                      </a:lnTo>
                      <a:lnTo>
                        <a:pt x="1893" y="5167"/>
                      </a:lnTo>
                      <a:lnTo>
                        <a:pt x="1846" y="5227"/>
                      </a:lnTo>
                      <a:lnTo>
                        <a:pt x="1786" y="5298"/>
                      </a:lnTo>
                      <a:lnTo>
                        <a:pt x="1726" y="5358"/>
                      </a:lnTo>
                      <a:lnTo>
                        <a:pt x="1667" y="5429"/>
                      </a:lnTo>
                      <a:lnTo>
                        <a:pt x="1560" y="5536"/>
                      </a:lnTo>
                      <a:lnTo>
                        <a:pt x="1500" y="5584"/>
                      </a:lnTo>
                      <a:lnTo>
                        <a:pt x="1417" y="5620"/>
                      </a:lnTo>
                      <a:lnTo>
                        <a:pt x="1357" y="5656"/>
                      </a:lnTo>
                      <a:lnTo>
                        <a:pt x="1274" y="5691"/>
                      </a:lnTo>
                      <a:lnTo>
                        <a:pt x="1167" y="5691"/>
                      </a:lnTo>
                      <a:lnTo>
                        <a:pt x="1060" y="5679"/>
                      </a:lnTo>
                      <a:lnTo>
                        <a:pt x="976" y="5644"/>
                      </a:lnTo>
                      <a:lnTo>
                        <a:pt x="917" y="5584"/>
                      </a:lnTo>
                      <a:lnTo>
                        <a:pt x="857" y="5536"/>
                      </a:lnTo>
                      <a:lnTo>
                        <a:pt x="810" y="5477"/>
                      </a:lnTo>
                      <a:lnTo>
                        <a:pt x="786" y="5394"/>
                      </a:lnTo>
                      <a:lnTo>
                        <a:pt x="774" y="5275"/>
                      </a:lnTo>
                      <a:lnTo>
                        <a:pt x="750" y="5132"/>
                      </a:lnTo>
                      <a:lnTo>
                        <a:pt x="738" y="5013"/>
                      </a:lnTo>
                      <a:lnTo>
                        <a:pt x="738" y="4929"/>
                      </a:lnTo>
                      <a:lnTo>
                        <a:pt x="750" y="4822"/>
                      </a:lnTo>
                      <a:lnTo>
                        <a:pt x="774" y="4703"/>
                      </a:lnTo>
                      <a:lnTo>
                        <a:pt x="798" y="4620"/>
                      </a:lnTo>
                      <a:lnTo>
                        <a:pt x="845" y="4405"/>
                      </a:lnTo>
                      <a:lnTo>
                        <a:pt x="881" y="4322"/>
                      </a:lnTo>
                      <a:lnTo>
                        <a:pt x="917" y="4251"/>
                      </a:lnTo>
                      <a:lnTo>
                        <a:pt x="941" y="4167"/>
                      </a:lnTo>
                      <a:lnTo>
                        <a:pt x="964" y="4096"/>
                      </a:lnTo>
                      <a:lnTo>
                        <a:pt x="1012" y="4024"/>
                      </a:lnTo>
                      <a:lnTo>
                        <a:pt x="1119" y="3834"/>
                      </a:lnTo>
                      <a:lnTo>
                        <a:pt x="1167" y="3751"/>
                      </a:lnTo>
                      <a:lnTo>
                        <a:pt x="1215" y="3691"/>
                      </a:lnTo>
                      <a:lnTo>
                        <a:pt x="1322" y="3548"/>
                      </a:lnTo>
                      <a:lnTo>
                        <a:pt x="1369" y="3489"/>
                      </a:lnTo>
                      <a:lnTo>
                        <a:pt x="1429" y="3441"/>
                      </a:lnTo>
                      <a:lnTo>
                        <a:pt x="1548" y="3334"/>
                      </a:lnTo>
                      <a:lnTo>
                        <a:pt x="1607" y="3262"/>
                      </a:lnTo>
                      <a:lnTo>
                        <a:pt x="1679" y="3215"/>
                      </a:lnTo>
                      <a:lnTo>
                        <a:pt x="1738" y="3167"/>
                      </a:lnTo>
                      <a:lnTo>
                        <a:pt x="1810" y="3120"/>
                      </a:lnTo>
                      <a:lnTo>
                        <a:pt x="1893" y="3084"/>
                      </a:lnTo>
                      <a:lnTo>
                        <a:pt x="1977" y="3060"/>
                      </a:lnTo>
                      <a:lnTo>
                        <a:pt x="2060" y="3024"/>
                      </a:lnTo>
                      <a:lnTo>
                        <a:pt x="2119" y="3000"/>
                      </a:lnTo>
                      <a:lnTo>
                        <a:pt x="2203" y="2989"/>
                      </a:lnTo>
                      <a:lnTo>
                        <a:pt x="2286" y="2965"/>
                      </a:lnTo>
                      <a:close/>
                      <a:moveTo>
                        <a:pt x="3953" y="0"/>
                      </a:moveTo>
                      <a:lnTo>
                        <a:pt x="3858" y="36"/>
                      </a:lnTo>
                      <a:lnTo>
                        <a:pt x="3774" y="95"/>
                      </a:lnTo>
                      <a:lnTo>
                        <a:pt x="3739" y="167"/>
                      </a:lnTo>
                      <a:lnTo>
                        <a:pt x="3655" y="322"/>
                      </a:lnTo>
                      <a:lnTo>
                        <a:pt x="3631" y="393"/>
                      </a:lnTo>
                      <a:lnTo>
                        <a:pt x="3560" y="560"/>
                      </a:lnTo>
                      <a:lnTo>
                        <a:pt x="3548" y="607"/>
                      </a:lnTo>
                      <a:lnTo>
                        <a:pt x="3512" y="703"/>
                      </a:lnTo>
                      <a:lnTo>
                        <a:pt x="3477" y="774"/>
                      </a:lnTo>
                      <a:lnTo>
                        <a:pt x="3429" y="929"/>
                      </a:lnTo>
                      <a:lnTo>
                        <a:pt x="3381" y="1036"/>
                      </a:lnTo>
                      <a:lnTo>
                        <a:pt x="3286" y="1310"/>
                      </a:lnTo>
                      <a:lnTo>
                        <a:pt x="3262" y="1381"/>
                      </a:lnTo>
                      <a:lnTo>
                        <a:pt x="3215" y="1548"/>
                      </a:lnTo>
                      <a:lnTo>
                        <a:pt x="3191" y="1619"/>
                      </a:lnTo>
                      <a:lnTo>
                        <a:pt x="3155" y="1703"/>
                      </a:lnTo>
                      <a:lnTo>
                        <a:pt x="3143" y="1762"/>
                      </a:lnTo>
                      <a:lnTo>
                        <a:pt x="3108" y="1846"/>
                      </a:lnTo>
                      <a:lnTo>
                        <a:pt x="3048" y="2000"/>
                      </a:lnTo>
                      <a:lnTo>
                        <a:pt x="3024" y="2084"/>
                      </a:lnTo>
                      <a:lnTo>
                        <a:pt x="3000" y="2155"/>
                      </a:lnTo>
                      <a:lnTo>
                        <a:pt x="2953" y="2310"/>
                      </a:lnTo>
                      <a:lnTo>
                        <a:pt x="2929" y="2393"/>
                      </a:lnTo>
                      <a:lnTo>
                        <a:pt x="2893" y="2453"/>
                      </a:lnTo>
                      <a:lnTo>
                        <a:pt x="2846" y="2488"/>
                      </a:lnTo>
                      <a:lnTo>
                        <a:pt x="2774" y="2477"/>
                      </a:lnTo>
                      <a:lnTo>
                        <a:pt x="2679" y="2453"/>
                      </a:lnTo>
                      <a:lnTo>
                        <a:pt x="2560" y="2441"/>
                      </a:lnTo>
                      <a:lnTo>
                        <a:pt x="2358" y="2441"/>
                      </a:lnTo>
                      <a:lnTo>
                        <a:pt x="2191" y="2453"/>
                      </a:lnTo>
                      <a:lnTo>
                        <a:pt x="2107" y="2465"/>
                      </a:lnTo>
                      <a:lnTo>
                        <a:pt x="2024" y="2477"/>
                      </a:lnTo>
                      <a:lnTo>
                        <a:pt x="1869" y="2512"/>
                      </a:lnTo>
                      <a:lnTo>
                        <a:pt x="1798" y="2536"/>
                      </a:lnTo>
                      <a:lnTo>
                        <a:pt x="1631" y="2596"/>
                      </a:lnTo>
                      <a:lnTo>
                        <a:pt x="1548" y="2643"/>
                      </a:lnTo>
                      <a:lnTo>
                        <a:pt x="1417" y="2715"/>
                      </a:lnTo>
                      <a:lnTo>
                        <a:pt x="1334" y="2750"/>
                      </a:lnTo>
                      <a:lnTo>
                        <a:pt x="1262" y="2786"/>
                      </a:lnTo>
                      <a:lnTo>
                        <a:pt x="1203" y="2822"/>
                      </a:lnTo>
                      <a:lnTo>
                        <a:pt x="1131" y="2881"/>
                      </a:lnTo>
                      <a:lnTo>
                        <a:pt x="1072" y="2929"/>
                      </a:lnTo>
                      <a:lnTo>
                        <a:pt x="881" y="3084"/>
                      </a:lnTo>
                      <a:lnTo>
                        <a:pt x="774" y="3215"/>
                      </a:lnTo>
                      <a:lnTo>
                        <a:pt x="703" y="3274"/>
                      </a:lnTo>
                      <a:lnTo>
                        <a:pt x="655" y="3334"/>
                      </a:lnTo>
                      <a:lnTo>
                        <a:pt x="560" y="3465"/>
                      </a:lnTo>
                      <a:lnTo>
                        <a:pt x="512" y="3536"/>
                      </a:lnTo>
                      <a:lnTo>
                        <a:pt x="476" y="3584"/>
                      </a:lnTo>
                      <a:lnTo>
                        <a:pt x="417" y="3667"/>
                      </a:lnTo>
                      <a:lnTo>
                        <a:pt x="369" y="3762"/>
                      </a:lnTo>
                      <a:lnTo>
                        <a:pt x="322" y="3870"/>
                      </a:lnTo>
                      <a:lnTo>
                        <a:pt x="250" y="4012"/>
                      </a:lnTo>
                      <a:lnTo>
                        <a:pt x="226" y="4096"/>
                      </a:lnTo>
                      <a:lnTo>
                        <a:pt x="143" y="4310"/>
                      </a:lnTo>
                      <a:lnTo>
                        <a:pt x="119" y="4393"/>
                      </a:lnTo>
                      <a:lnTo>
                        <a:pt x="83" y="4477"/>
                      </a:lnTo>
                      <a:lnTo>
                        <a:pt x="83" y="4536"/>
                      </a:lnTo>
                      <a:lnTo>
                        <a:pt x="48" y="4620"/>
                      </a:lnTo>
                      <a:lnTo>
                        <a:pt x="36" y="4703"/>
                      </a:lnTo>
                      <a:lnTo>
                        <a:pt x="12" y="4822"/>
                      </a:lnTo>
                      <a:lnTo>
                        <a:pt x="12" y="4929"/>
                      </a:lnTo>
                      <a:lnTo>
                        <a:pt x="0" y="5013"/>
                      </a:lnTo>
                      <a:lnTo>
                        <a:pt x="0" y="5096"/>
                      </a:lnTo>
                      <a:lnTo>
                        <a:pt x="12" y="5179"/>
                      </a:lnTo>
                      <a:lnTo>
                        <a:pt x="12" y="5298"/>
                      </a:lnTo>
                      <a:lnTo>
                        <a:pt x="12" y="5406"/>
                      </a:lnTo>
                      <a:lnTo>
                        <a:pt x="24" y="5477"/>
                      </a:lnTo>
                      <a:lnTo>
                        <a:pt x="48" y="5560"/>
                      </a:lnTo>
                      <a:lnTo>
                        <a:pt x="107" y="5703"/>
                      </a:lnTo>
                      <a:lnTo>
                        <a:pt x="131" y="5787"/>
                      </a:lnTo>
                      <a:lnTo>
                        <a:pt x="167" y="5858"/>
                      </a:lnTo>
                      <a:lnTo>
                        <a:pt x="214" y="5929"/>
                      </a:lnTo>
                      <a:lnTo>
                        <a:pt x="298" y="6001"/>
                      </a:lnTo>
                      <a:lnTo>
                        <a:pt x="369" y="6084"/>
                      </a:lnTo>
                      <a:lnTo>
                        <a:pt x="441" y="6132"/>
                      </a:lnTo>
                      <a:lnTo>
                        <a:pt x="512" y="6179"/>
                      </a:lnTo>
                      <a:lnTo>
                        <a:pt x="595" y="6215"/>
                      </a:lnTo>
                      <a:lnTo>
                        <a:pt x="667" y="6227"/>
                      </a:lnTo>
                      <a:lnTo>
                        <a:pt x="738" y="6251"/>
                      </a:lnTo>
                      <a:lnTo>
                        <a:pt x="822" y="6251"/>
                      </a:lnTo>
                      <a:lnTo>
                        <a:pt x="893" y="6263"/>
                      </a:lnTo>
                      <a:lnTo>
                        <a:pt x="976" y="6251"/>
                      </a:lnTo>
                      <a:lnTo>
                        <a:pt x="1072" y="6239"/>
                      </a:lnTo>
                      <a:lnTo>
                        <a:pt x="1274" y="6191"/>
                      </a:lnTo>
                      <a:lnTo>
                        <a:pt x="1357" y="6168"/>
                      </a:lnTo>
                      <a:lnTo>
                        <a:pt x="1429" y="6132"/>
                      </a:lnTo>
                      <a:lnTo>
                        <a:pt x="1512" y="6072"/>
                      </a:lnTo>
                      <a:lnTo>
                        <a:pt x="1607" y="6001"/>
                      </a:lnTo>
                      <a:lnTo>
                        <a:pt x="1691" y="5941"/>
                      </a:lnTo>
                      <a:lnTo>
                        <a:pt x="1869" y="5775"/>
                      </a:lnTo>
                      <a:lnTo>
                        <a:pt x="1929" y="5727"/>
                      </a:lnTo>
                      <a:lnTo>
                        <a:pt x="2024" y="5596"/>
                      </a:lnTo>
                      <a:lnTo>
                        <a:pt x="2084" y="5536"/>
                      </a:lnTo>
                      <a:lnTo>
                        <a:pt x="2119" y="5477"/>
                      </a:lnTo>
                      <a:lnTo>
                        <a:pt x="2203" y="5334"/>
                      </a:lnTo>
                      <a:lnTo>
                        <a:pt x="2250" y="5263"/>
                      </a:lnTo>
                      <a:lnTo>
                        <a:pt x="2298" y="5191"/>
                      </a:lnTo>
                      <a:lnTo>
                        <a:pt x="2310" y="5203"/>
                      </a:lnTo>
                      <a:lnTo>
                        <a:pt x="2310" y="5370"/>
                      </a:lnTo>
                      <a:lnTo>
                        <a:pt x="2346" y="5620"/>
                      </a:lnTo>
                      <a:lnTo>
                        <a:pt x="2358" y="5691"/>
                      </a:lnTo>
                      <a:lnTo>
                        <a:pt x="2381" y="5775"/>
                      </a:lnTo>
                      <a:lnTo>
                        <a:pt x="2417" y="5846"/>
                      </a:lnTo>
                      <a:lnTo>
                        <a:pt x="2512" y="5965"/>
                      </a:lnTo>
                      <a:lnTo>
                        <a:pt x="2572" y="6025"/>
                      </a:lnTo>
                      <a:lnTo>
                        <a:pt x="2631" y="6072"/>
                      </a:lnTo>
                      <a:lnTo>
                        <a:pt x="2703" y="6120"/>
                      </a:lnTo>
                      <a:lnTo>
                        <a:pt x="2774" y="6156"/>
                      </a:lnTo>
                      <a:lnTo>
                        <a:pt x="2858" y="6179"/>
                      </a:lnTo>
                      <a:lnTo>
                        <a:pt x="3084" y="6179"/>
                      </a:lnTo>
                      <a:lnTo>
                        <a:pt x="3167" y="6156"/>
                      </a:lnTo>
                      <a:lnTo>
                        <a:pt x="3393" y="6072"/>
                      </a:lnTo>
                      <a:lnTo>
                        <a:pt x="3477" y="6037"/>
                      </a:lnTo>
                      <a:lnTo>
                        <a:pt x="3536" y="6001"/>
                      </a:lnTo>
                      <a:lnTo>
                        <a:pt x="3608" y="5953"/>
                      </a:lnTo>
                      <a:lnTo>
                        <a:pt x="3667" y="5906"/>
                      </a:lnTo>
                      <a:lnTo>
                        <a:pt x="3727" y="5834"/>
                      </a:lnTo>
                      <a:lnTo>
                        <a:pt x="3762" y="5798"/>
                      </a:lnTo>
                      <a:lnTo>
                        <a:pt x="3834" y="5727"/>
                      </a:lnTo>
                      <a:lnTo>
                        <a:pt x="3893" y="5667"/>
                      </a:lnTo>
                      <a:lnTo>
                        <a:pt x="3941" y="5620"/>
                      </a:lnTo>
                      <a:lnTo>
                        <a:pt x="3989" y="5560"/>
                      </a:lnTo>
                      <a:lnTo>
                        <a:pt x="4048" y="5489"/>
                      </a:lnTo>
                      <a:lnTo>
                        <a:pt x="4096" y="5417"/>
                      </a:lnTo>
                      <a:lnTo>
                        <a:pt x="4179" y="5275"/>
                      </a:lnTo>
                      <a:lnTo>
                        <a:pt x="4298" y="5084"/>
                      </a:lnTo>
                      <a:lnTo>
                        <a:pt x="4346" y="5013"/>
                      </a:lnTo>
                      <a:lnTo>
                        <a:pt x="4453" y="4786"/>
                      </a:lnTo>
                      <a:lnTo>
                        <a:pt x="4489" y="4739"/>
                      </a:lnTo>
                      <a:lnTo>
                        <a:pt x="4548" y="4620"/>
                      </a:lnTo>
                      <a:lnTo>
                        <a:pt x="4596" y="4524"/>
                      </a:lnTo>
                      <a:lnTo>
                        <a:pt x="4644" y="4429"/>
                      </a:lnTo>
                      <a:lnTo>
                        <a:pt x="4691" y="4322"/>
                      </a:lnTo>
                      <a:lnTo>
                        <a:pt x="4691" y="4203"/>
                      </a:lnTo>
                      <a:lnTo>
                        <a:pt x="4632" y="4120"/>
                      </a:lnTo>
                      <a:lnTo>
                        <a:pt x="4524" y="4096"/>
                      </a:lnTo>
                      <a:lnTo>
                        <a:pt x="4417" y="4167"/>
                      </a:lnTo>
                      <a:lnTo>
                        <a:pt x="4382" y="4274"/>
                      </a:lnTo>
                      <a:lnTo>
                        <a:pt x="4346" y="4358"/>
                      </a:lnTo>
                      <a:lnTo>
                        <a:pt x="4310" y="4417"/>
                      </a:lnTo>
                      <a:lnTo>
                        <a:pt x="4263" y="4501"/>
                      </a:lnTo>
                      <a:lnTo>
                        <a:pt x="4167" y="4691"/>
                      </a:lnTo>
                      <a:lnTo>
                        <a:pt x="4132" y="4774"/>
                      </a:lnTo>
                      <a:lnTo>
                        <a:pt x="4096" y="4846"/>
                      </a:lnTo>
                      <a:lnTo>
                        <a:pt x="4048" y="4917"/>
                      </a:lnTo>
                      <a:lnTo>
                        <a:pt x="3917" y="5096"/>
                      </a:lnTo>
                      <a:lnTo>
                        <a:pt x="3834" y="5239"/>
                      </a:lnTo>
                      <a:lnTo>
                        <a:pt x="3739" y="5370"/>
                      </a:lnTo>
                      <a:lnTo>
                        <a:pt x="3679" y="5429"/>
                      </a:lnTo>
                      <a:lnTo>
                        <a:pt x="3512" y="5572"/>
                      </a:lnTo>
                      <a:lnTo>
                        <a:pt x="3441" y="5620"/>
                      </a:lnTo>
                      <a:lnTo>
                        <a:pt x="3358" y="5644"/>
                      </a:lnTo>
                      <a:lnTo>
                        <a:pt x="3286" y="5667"/>
                      </a:lnTo>
                      <a:lnTo>
                        <a:pt x="3215" y="5656"/>
                      </a:lnTo>
                      <a:lnTo>
                        <a:pt x="3143" y="5632"/>
                      </a:lnTo>
                      <a:lnTo>
                        <a:pt x="3084" y="5572"/>
                      </a:lnTo>
                      <a:lnTo>
                        <a:pt x="3060" y="5489"/>
                      </a:lnTo>
                      <a:lnTo>
                        <a:pt x="3036" y="5382"/>
                      </a:lnTo>
                      <a:lnTo>
                        <a:pt x="3024" y="5263"/>
                      </a:lnTo>
                      <a:lnTo>
                        <a:pt x="3012" y="5179"/>
                      </a:lnTo>
                      <a:lnTo>
                        <a:pt x="3012" y="5096"/>
                      </a:lnTo>
                      <a:lnTo>
                        <a:pt x="3024" y="5013"/>
                      </a:lnTo>
                      <a:lnTo>
                        <a:pt x="3036" y="4941"/>
                      </a:lnTo>
                      <a:lnTo>
                        <a:pt x="3048" y="4858"/>
                      </a:lnTo>
                      <a:lnTo>
                        <a:pt x="3072" y="4751"/>
                      </a:lnTo>
                      <a:lnTo>
                        <a:pt x="3084" y="4632"/>
                      </a:lnTo>
                      <a:lnTo>
                        <a:pt x="3108" y="4548"/>
                      </a:lnTo>
                      <a:lnTo>
                        <a:pt x="3108" y="4465"/>
                      </a:lnTo>
                      <a:lnTo>
                        <a:pt x="3167" y="4227"/>
                      </a:lnTo>
                      <a:lnTo>
                        <a:pt x="3179" y="4108"/>
                      </a:lnTo>
                      <a:lnTo>
                        <a:pt x="3203" y="4001"/>
                      </a:lnTo>
                      <a:lnTo>
                        <a:pt x="3215" y="3917"/>
                      </a:lnTo>
                      <a:lnTo>
                        <a:pt x="3250" y="3822"/>
                      </a:lnTo>
                      <a:lnTo>
                        <a:pt x="3262" y="3774"/>
                      </a:lnTo>
                      <a:lnTo>
                        <a:pt x="3298" y="3655"/>
                      </a:lnTo>
                      <a:lnTo>
                        <a:pt x="3322" y="3536"/>
                      </a:lnTo>
                      <a:lnTo>
                        <a:pt x="3358" y="3453"/>
                      </a:lnTo>
                      <a:lnTo>
                        <a:pt x="3370" y="3370"/>
                      </a:lnTo>
                      <a:lnTo>
                        <a:pt x="3393" y="3298"/>
                      </a:lnTo>
                      <a:lnTo>
                        <a:pt x="3405" y="3227"/>
                      </a:lnTo>
                      <a:lnTo>
                        <a:pt x="3429" y="3143"/>
                      </a:lnTo>
                      <a:lnTo>
                        <a:pt x="3465" y="3072"/>
                      </a:lnTo>
                      <a:lnTo>
                        <a:pt x="3489" y="2989"/>
                      </a:lnTo>
                      <a:lnTo>
                        <a:pt x="3512" y="2905"/>
                      </a:lnTo>
                      <a:lnTo>
                        <a:pt x="3524" y="2834"/>
                      </a:lnTo>
                      <a:lnTo>
                        <a:pt x="3548" y="2750"/>
                      </a:lnTo>
                      <a:lnTo>
                        <a:pt x="3572" y="2679"/>
                      </a:lnTo>
                      <a:lnTo>
                        <a:pt x="3596" y="2608"/>
                      </a:lnTo>
                      <a:lnTo>
                        <a:pt x="3620" y="2536"/>
                      </a:lnTo>
                      <a:lnTo>
                        <a:pt x="3655" y="2453"/>
                      </a:lnTo>
                      <a:lnTo>
                        <a:pt x="3679" y="2381"/>
                      </a:lnTo>
                      <a:lnTo>
                        <a:pt x="3691" y="2298"/>
                      </a:lnTo>
                      <a:lnTo>
                        <a:pt x="3798" y="2000"/>
                      </a:lnTo>
                      <a:lnTo>
                        <a:pt x="3822" y="1917"/>
                      </a:lnTo>
                      <a:lnTo>
                        <a:pt x="3870" y="1810"/>
                      </a:lnTo>
                      <a:lnTo>
                        <a:pt x="3929" y="1619"/>
                      </a:lnTo>
                      <a:lnTo>
                        <a:pt x="3953" y="1548"/>
                      </a:lnTo>
                      <a:lnTo>
                        <a:pt x="3989" y="1465"/>
                      </a:lnTo>
                      <a:lnTo>
                        <a:pt x="4024" y="1357"/>
                      </a:lnTo>
                      <a:lnTo>
                        <a:pt x="4060" y="1250"/>
                      </a:lnTo>
                      <a:lnTo>
                        <a:pt x="4167" y="965"/>
                      </a:lnTo>
                      <a:lnTo>
                        <a:pt x="4203" y="857"/>
                      </a:lnTo>
                      <a:lnTo>
                        <a:pt x="4239" y="750"/>
                      </a:lnTo>
                      <a:lnTo>
                        <a:pt x="4286" y="643"/>
                      </a:lnTo>
                      <a:lnTo>
                        <a:pt x="4310" y="560"/>
                      </a:lnTo>
                      <a:lnTo>
                        <a:pt x="4346" y="488"/>
                      </a:lnTo>
                      <a:lnTo>
                        <a:pt x="4382" y="417"/>
                      </a:lnTo>
                      <a:lnTo>
                        <a:pt x="4417" y="345"/>
                      </a:lnTo>
                      <a:lnTo>
                        <a:pt x="4429" y="262"/>
                      </a:lnTo>
                      <a:lnTo>
                        <a:pt x="4453" y="191"/>
                      </a:lnTo>
                      <a:lnTo>
                        <a:pt x="4417" y="119"/>
                      </a:lnTo>
                      <a:lnTo>
                        <a:pt x="4358" y="72"/>
                      </a:lnTo>
                      <a:lnTo>
                        <a:pt x="4274" y="48"/>
                      </a:lnTo>
                      <a:lnTo>
                        <a:pt x="4215" y="24"/>
                      </a:lnTo>
                      <a:lnTo>
                        <a:pt x="4132" y="12"/>
                      </a:lnTo>
                      <a:lnTo>
                        <a:pt x="404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36" name="Google Shape;1036;p31"/>
            <p:cNvGrpSpPr/>
            <p:nvPr/>
          </p:nvGrpSpPr>
          <p:grpSpPr>
            <a:xfrm>
              <a:off x="4173049" y="1605280"/>
              <a:ext cx="795140" cy="379599"/>
              <a:chOff x="4173049" y="1627705"/>
              <a:chExt cx="795140" cy="379599"/>
            </a:xfrm>
          </p:grpSpPr>
          <p:sp>
            <p:nvSpPr>
              <p:cNvPr id="1037" name="Google Shape;1037;p31"/>
              <p:cNvSpPr/>
              <p:nvPr/>
            </p:nvSpPr>
            <p:spPr>
              <a:xfrm>
                <a:off x="4176508" y="1627705"/>
                <a:ext cx="783046" cy="371520"/>
              </a:xfrm>
              <a:custGeom>
                <a:avLst/>
                <a:gdLst/>
                <a:ahLst/>
                <a:cxnLst/>
                <a:rect l="l" t="t" r="r" b="b"/>
                <a:pathLst>
                  <a:path w="32374" h="15360" extrusionOk="0">
                    <a:moveTo>
                      <a:pt x="0" y="1"/>
                    </a:moveTo>
                    <a:lnTo>
                      <a:pt x="0" y="15360"/>
                    </a:lnTo>
                    <a:lnTo>
                      <a:pt x="32374" y="15360"/>
                    </a:lnTo>
                    <a:lnTo>
                      <a:pt x="3237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38" name="Google Shape;1038;p31"/>
              <p:cNvGrpSpPr/>
              <p:nvPr/>
            </p:nvGrpSpPr>
            <p:grpSpPr>
              <a:xfrm>
                <a:off x="4416392" y="1727064"/>
                <a:ext cx="315350" cy="153228"/>
                <a:chOff x="4416392" y="1727064"/>
                <a:chExt cx="315350" cy="153228"/>
              </a:xfrm>
            </p:grpSpPr>
            <p:sp>
              <p:nvSpPr>
                <p:cNvPr id="1039" name="Google Shape;1039;p31"/>
                <p:cNvSpPr/>
                <p:nvPr/>
              </p:nvSpPr>
              <p:spPr>
                <a:xfrm>
                  <a:off x="4416392" y="1727064"/>
                  <a:ext cx="215728" cy="153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9" h="6335" extrusionOk="0">
                      <a:moveTo>
                        <a:pt x="1882" y="1"/>
                      </a:moveTo>
                      <a:lnTo>
                        <a:pt x="1727" y="24"/>
                      </a:lnTo>
                      <a:lnTo>
                        <a:pt x="1631" y="36"/>
                      </a:lnTo>
                      <a:lnTo>
                        <a:pt x="1524" y="60"/>
                      </a:lnTo>
                      <a:lnTo>
                        <a:pt x="1441" y="84"/>
                      </a:lnTo>
                      <a:lnTo>
                        <a:pt x="1358" y="108"/>
                      </a:lnTo>
                      <a:lnTo>
                        <a:pt x="1262" y="143"/>
                      </a:lnTo>
                      <a:lnTo>
                        <a:pt x="1036" y="227"/>
                      </a:lnTo>
                      <a:lnTo>
                        <a:pt x="929" y="274"/>
                      </a:lnTo>
                      <a:lnTo>
                        <a:pt x="834" y="334"/>
                      </a:lnTo>
                      <a:lnTo>
                        <a:pt x="762" y="393"/>
                      </a:lnTo>
                      <a:lnTo>
                        <a:pt x="679" y="465"/>
                      </a:lnTo>
                      <a:lnTo>
                        <a:pt x="608" y="548"/>
                      </a:lnTo>
                      <a:lnTo>
                        <a:pt x="548" y="620"/>
                      </a:lnTo>
                      <a:lnTo>
                        <a:pt x="488" y="703"/>
                      </a:lnTo>
                      <a:lnTo>
                        <a:pt x="429" y="798"/>
                      </a:lnTo>
                      <a:lnTo>
                        <a:pt x="369" y="989"/>
                      </a:lnTo>
                      <a:lnTo>
                        <a:pt x="346" y="1096"/>
                      </a:lnTo>
                      <a:lnTo>
                        <a:pt x="346" y="1191"/>
                      </a:lnTo>
                      <a:lnTo>
                        <a:pt x="334" y="1310"/>
                      </a:lnTo>
                      <a:lnTo>
                        <a:pt x="346" y="1453"/>
                      </a:lnTo>
                      <a:lnTo>
                        <a:pt x="369" y="1572"/>
                      </a:lnTo>
                      <a:lnTo>
                        <a:pt x="393" y="1644"/>
                      </a:lnTo>
                      <a:lnTo>
                        <a:pt x="524" y="1834"/>
                      </a:lnTo>
                      <a:lnTo>
                        <a:pt x="679" y="1977"/>
                      </a:lnTo>
                      <a:lnTo>
                        <a:pt x="786" y="2072"/>
                      </a:lnTo>
                      <a:lnTo>
                        <a:pt x="929" y="2144"/>
                      </a:lnTo>
                      <a:lnTo>
                        <a:pt x="1012" y="2179"/>
                      </a:lnTo>
                      <a:lnTo>
                        <a:pt x="1096" y="2191"/>
                      </a:lnTo>
                      <a:lnTo>
                        <a:pt x="1191" y="2215"/>
                      </a:lnTo>
                      <a:lnTo>
                        <a:pt x="1286" y="2227"/>
                      </a:lnTo>
                      <a:lnTo>
                        <a:pt x="1393" y="2227"/>
                      </a:lnTo>
                      <a:lnTo>
                        <a:pt x="1596" y="2203"/>
                      </a:lnTo>
                      <a:lnTo>
                        <a:pt x="1703" y="2179"/>
                      </a:lnTo>
                      <a:lnTo>
                        <a:pt x="1846" y="2132"/>
                      </a:lnTo>
                      <a:lnTo>
                        <a:pt x="2024" y="2048"/>
                      </a:lnTo>
                      <a:lnTo>
                        <a:pt x="2132" y="2001"/>
                      </a:lnTo>
                      <a:lnTo>
                        <a:pt x="2263" y="1917"/>
                      </a:lnTo>
                      <a:lnTo>
                        <a:pt x="2346" y="1810"/>
                      </a:lnTo>
                      <a:lnTo>
                        <a:pt x="2334" y="1679"/>
                      </a:lnTo>
                      <a:lnTo>
                        <a:pt x="2263" y="1572"/>
                      </a:lnTo>
                      <a:lnTo>
                        <a:pt x="2155" y="1536"/>
                      </a:lnTo>
                      <a:lnTo>
                        <a:pt x="2060" y="1548"/>
                      </a:lnTo>
                      <a:lnTo>
                        <a:pt x="1977" y="1584"/>
                      </a:lnTo>
                      <a:lnTo>
                        <a:pt x="1882" y="1608"/>
                      </a:lnTo>
                      <a:lnTo>
                        <a:pt x="1774" y="1644"/>
                      </a:lnTo>
                      <a:lnTo>
                        <a:pt x="1679" y="1667"/>
                      </a:lnTo>
                      <a:lnTo>
                        <a:pt x="1584" y="1679"/>
                      </a:lnTo>
                      <a:lnTo>
                        <a:pt x="1489" y="1679"/>
                      </a:lnTo>
                      <a:lnTo>
                        <a:pt x="1405" y="1667"/>
                      </a:lnTo>
                      <a:lnTo>
                        <a:pt x="1298" y="1644"/>
                      </a:lnTo>
                      <a:lnTo>
                        <a:pt x="1215" y="1608"/>
                      </a:lnTo>
                      <a:lnTo>
                        <a:pt x="1143" y="1560"/>
                      </a:lnTo>
                      <a:lnTo>
                        <a:pt x="1096" y="1501"/>
                      </a:lnTo>
                      <a:lnTo>
                        <a:pt x="1048" y="1429"/>
                      </a:lnTo>
                      <a:lnTo>
                        <a:pt x="1024" y="1358"/>
                      </a:lnTo>
                      <a:lnTo>
                        <a:pt x="1000" y="1275"/>
                      </a:lnTo>
                      <a:lnTo>
                        <a:pt x="1000" y="1203"/>
                      </a:lnTo>
                      <a:lnTo>
                        <a:pt x="1024" y="1132"/>
                      </a:lnTo>
                      <a:lnTo>
                        <a:pt x="1060" y="1048"/>
                      </a:lnTo>
                      <a:lnTo>
                        <a:pt x="1084" y="989"/>
                      </a:lnTo>
                      <a:lnTo>
                        <a:pt x="1131" y="917"/>
                      </a:lnTo>
                      <a:lnTo>
                        <a:pt x="1179" y="858"/>
                      </a:lnTo>
                      <a:lnTo>
                        <a:pt x="1250" y="810"/>
                      </a:lnTo>
                      <a:lnTo>
                        <a:pt x="1346" y="739"/>
                      </a:lnTo>
                      <a:lnTo>
                        <a:pt x="1477" y="667"/>
                      </a:lnTo>
                      <a:lnTo>
                        <a:pt x="1584" y="620"/>
                      </a:lnTo>
                      <a:lnTo>
                        <a:pt x="1655" y="584"/>
                      </a:lnTo>
                      <a:lnTo>
                        <a:pt x="1739" y="572"/>
                      </a:lnTo>
                      <a:lnTo>
                        <a:pt x="1905" y="548"/>
                      </a:lnTo>
                      <a:lnTo>
                        <a:pt x="2167" y="548"/>
                      </a:lnTo>
                      <a:lnTo>
                        <a:pt x="2322" y="572"/>
                      </a:lnTo>
                      <a:lnTo>
                        <a:pt x="2417" y="584"/>
                      </a:lnTo>
                      <a:lnTo>
                        <a:pt x="2632" y="667"/>
                      </a:lnTo>
                      <a:lnTo>
                        <a:pt x="2739" y="703"/>
                      </a:lnTo>
                      <a:lnTo>
                        <a:pt x="2786" y="715"/>
                      </a:lnTo>
                      <a:lnTo>
                        <a:pt x="2894" y="751"/>
                      </a:lnTo>
                      <a:lnTo>
                        <a:pt x="2977" y="774"/>
                      </a:lnTo>
                      <a:lnTo>
                        <a:pt x="3167" y="858"/>
                      </a:lnTo>
                      <a:lnTo>
                        <a:pt x="3263" y="917"/>
                      </a:lnTo>
                      <a:lnTo>
                        <a:pt x="3298" y="965"/>
                      </a:lnTo>
                      <a:lnTo>
                        <a:pt x="3286" y="1036"/>
                      </a:lnTo>
                      <a:lnTo>
                        <a:pt x="3263" y="1120"/>
                      </a:lnTo>
                      <a:lnTo>
                        <a:pt x="3239" y="1191"/>
                      </a:lnTo>
                      <a:lnTo>
                        <a:pt x="3227" y="1275"/>
                      </a:lnTo>
                      <a:lnTo>
                        <a:pt x="3191" y="1346"/>
                      </a:lnTo>
                      <a:lnTo>
                        <a:pt x="3155" y="1513"/>
                      </a:lnTo>
                      <a:lnTo>
                        <a:pt x="3060" y="1810"/>
                      </a:lnTo>
                      <a:lnTo>
                        <a:pt x="3048" y="1894"/>
                      </a:lnTo>
                      <a:lnTo>
                        <a:pt x="3001" y="2048"/>
                      </a:lnTo>
                      <a:lnTo>
                        <a:pt x="2977" y="2120"/>
                      </a:lnTo>
                      <a:lnTo>
                        <a:pt x="2953" y="2203"/>
                      </a:lnTo>
                      <a:lnTo>
                        <a:pt x="2941" y="2287"/>
                      </a:lnTo>
                      <a:lnTo>
                        <a:pt x="2905" y="2441"/>
                      </a:lnTo>
                      <a:lnTo>
                        <a:pt x="2882" y="2560"/>
                      </a:lnTo>
                      <a:lnTo>
                        <a:pt x="2846" y="2668"/>
                      </a:lnTo>
                      <a:lnTo>
                        <a:pt x="2810" y="2763"/>
                      </a:lnTo>
                      <a:lnTo>
                        <a:pt x="2786" y="2870"/>
                      </a:lnTo>
                      <a:lnTo>
                        <a:pt x="2751" y="2977"/>
                      </a:lnTo>
                      <a:lnTo>
                        <a:pt x="2727" y="3060"/>
                      </a:lnTo>
                      <a:lnTo>
                        <a:pt x="2703" y="3180"/>
                      </a:lnTo>
                      <a:lnTo>
                        <a:pt x="2679" y="3287"/>
                      </a:lnTo>
                      <a:lnTo>
                        <a:pt x="2644" y="3382"/>
                      </a:lnTo>
                      <a:lnTo>
                        <a:pt x="2572" y="3596"/>
                      </a:lnTo>
                      <a:lnTo>
                        <a:pt x="2560" y="3680"/>
                      </a:lnTo>
                      <a:lnTo>
                        <a:pt x="2524" y="3799"/>
                      </a:lnTo>
                      <a:lnTo>
                        <a:pt x="2501" y="3906"/>
                      </a:lnTo>
                      <a:lnTo>
                        <a:pt x="2465" y="4072"/>
                      </a:lnTo>
                      <a:lnTo>
                        <a:pt x="2393" y="4311"/>
                      </a:lnTo>
                      <a:lnTo>
                        <a:pt x="2370" y="4394"/>
                      </a:lnTo>
                      <a:lnTo>
                        <a:pt x="2346" y="4477"/>
                      </a:lnTo>
                      <a:lnTo>
                        <a:pt x="2322" y="4561"/>
                      </a:lnTo>
                      <a:lnTo>
                        <a:pt x="2286" y="4632"/>
                      </a:lnTo>
                      <a:lnTo>
                        <a:pt x="2263" y="4704"/>
                      </a:lnTo>
                      <a:lnTo>
                        <a:pt x="2227" y="4787"/>
                      </a:lnTo>
                      <a:lnTo>
                        <a:pt x="2203" y="4858"/>
                      </a:lnTo>
                      <a:lnTo>
                        <a:pt x="2143" y="5025"/>
                      </a:lnTo>
                      <a:lnTo>
                        <a:pt x="2120" y="5096"/>
                      </a:lnTo>
                      <a:lnTo>
                        <a:pt x="2096" y="5180"/>
                      </a:lnTo>
                      <a:lnTo>
                        <a:pt x="2001" y="5323"/>
                      </a:lnTo>
                      <a:lnTo>
                        <a:pt x="1965" y="5394"/>
                      </a:lnTo>
                      <a:lnTo>
                        <a:pt x="1917" y="5466"/>
                      </a:lnTo>
                      <a:lnTo>
                        <a:pt x="1810" y="5585"/>
                      </a:lnTo>
                      <a:lnTo>
                        <a:pt x="1727" y="5644"/>
                      </a:lnTo>
                      <a:lnTo>
                        <a:pt x="1691" y="5680"/>
                      </a:lnTo>
                      <a:lnTo>
                        <a:pt x="1608" y="5727"/>
                      </a:lnTo>
                      <a:lnTo>
                        <a:pt x="1536" y="5763"/>
                      </a:lnTo>
                      <a:lnTo>
                        <a:pt x="1453" y="5775"/>
                      </a:lnTo>
                      <a:lnTo>
                        <a:pt x="1286" y="5775"/>
                      </a:lnTo>
                      <a:lnTo>
                        <a:pt x="1179" y="5763"/>
                      </a:lnTo>
                      <a:lnTo>
                        <a:pt x="1036" y="5692"/>
                      </a:lnTo>
                      <a:lnTo>
                        <a:pt x="929" y="5608"/>
                      </a:lnTo>
                      <a:lnTo>
                        <a:pt x="822" y="5501"/>
                      </a:lnTo>
                      <a:lnTo>
                        <a:pt x="774" y="5394"/>
                      </a:lnTo>
                      <a:lnTo>
                        <a:pt x="739" y="5311"/>
                      </a:lnTo>
                      <a:lnTo>
                        <a:pt x="715" y="5204"/>
                      </a:lnTo>
                      <a:lnTo>
                        <a:pt x="715" y="5096"/>
                      </a:lnTo>
                      <a:lnTo>
                        <a:pt x="715" y="5001"/>
                      </a:lnTo>
                      <a:lnTo>
                        <a:pt x="750" y="4882"/>
                      </a:lnTo>
                      <a:lnTo>
                        <a:pt x="798" y="4751"/>
                      </a:lnTo>
                      <a:lnTo>
                        <a:pt x="858" y="4620"/>
                      </a:lnTo>
                      <a:lnTo>
                        <a:pt x="929" y="4477"/>
                      </a:lnTo>
                      <a:lnTo>
                        <a:pt x="977" y="4370"/>
                      </a:lnTo>
                      <a:lnTo>
                        <a:pt x="989" y="4299"/>
                      </a:lnTo>
                      <a:lnTo>
                        <a:pt x="953" y="4227"/>
                      </a:lnTo>
                      <a:lnTo>
                        <a:pt x="822" y="4144"/>
                      </a:lnTo>
                      <a:lnTo>
                        <a:pt x="750" y="4120"/>
                      </a:lnTo>
                      <a:lnTo>
                        <a:pt x="643" y="4120"/>
                      </a:lnTo>
                      <a:lnTo>
                        <a:pt x="548" y="4156"/>
                      </a:lnTo>
                      <a:lnTo>
                        <a:pt x="488" y="4203"/>
                      </a:lnTo>
                      <a:lnTo>
                        <a:pt x="429" y="4263"/>
                      </a:lnTo>
                      <a:lnTo>
                        <a:pt x="369" y="4311"/>
                      </a:lnTo>
                      <a:lnTo>
                        <a:pt x="310" y="4370"/>
                      </a:lnTo>
                      <a:lnTo>
                        <a:pt x="274" y="4442"/>
                      </a:lnTo>
                      <a:lnTo>
                        <a:pt x="238" y="4513"/>
                      </a:lnTo>
                      <a:lnTo>
                        <a:pt x="191" y="4573"/>
                      </a:lnTo>
                      <a:lnTo>
                        <a:pt x="143" y="4644"/>
                      </a:lnTo>
                      <a:lnTo>
                        <a:pt x="107" y="4715"/>
                      </a:lnTo>
                      <a:lnTo>
                        <a:pt x="84" y="4787"/>
                      </a:lnTo>
                      <a:lnTo>
                        <a:pt x="60" y="4870"/>
                      </a:lnTo>
                      <a:lnTo>
                        <a:pt x="36" y="4989"/>
                      </a:lnTo>
                      <a:lnTo>
                        <a:pt x="12" y="5096"/>
                      </a:lnTo>
                      <a:lnTo>
                        <a:pt x="0" y="5180"/>
                      </a:lnTo>
                      <a:lnTo>
                        <a:pt x="0" y="5263"/>
                      </a:lnTo>
                      <a:lnTo>
                        <a:pt x="12" y="5335"/>
                      </a:lnTo>
                      <a:lnTo>
                        <a:pt x="48" y="5501"/>
                      </a:lnTo>
                      <a:lnTo>
                        <a:pt x="96" y="5644"/>
                      </a:lnTo>
                      <a:lnTo>
                        <a:pt x="167" y="5787"/>
                      </a:lnTo>
                      <a:lnTo>
                        <a:pt x="203" y="5847"/>
                      </a:lnTo>
                      <a:lnTo>
                        <a:pt x="262" y="5906"/>
                      </a:lnTo>
                      <a:lnTo>
                        <a:pt x="322" y="5966"/>
                      </a:lnTo>
                      <a:lnTo>
                        <a:pt x="381" y="6013"/>
                      </a:lnTo>
                      <a:lnTo>
                        <a:pt x="500" y="6120"/>
                      </a:lnTo>
                      <a:lnTo>
                        <a:pt x="596" y="6180"/>
                      </a:lnTo>
                      <a:lnTo>
                        <a:pt x="715" y="6228"/>
                      </a:lnTo>
                      <a:lnTo>
                        <a:pt x="858" y="6263"/>
                      </a:lnTo>
                      <a:lnTo>
                        <a:pt x="917" y="6275"/>
                      </a:lnTo>
                      <a:lnTo>
                        <a:pt x="1048" y="6299"/>
                      </a:lnTo>
                      <a:lnTo>
                        <a:pt x="1167" y="6323"/>
                      </a:lnTo>
                      <a:lnTo>
                        <a:pt x="1262" y="6335"/>
                      </a:lnTo>
                      <a:lnTo>
                        <a:pt x="1417" y="6335"/>
                      </a:lnTo>
                      <a:lnTo>
                        <a:pt x="1584" y="6299"/>
                      </a:lnTo>
                      <a:lnTo>
                        <a:pt x="1727" y="6263"/>
                      </a:lnTo>
                      <a:lnTo>
                        <a:pt x="1822" y="6228"/>
                      </a:lnTo>
                      <a:lnTo>
                        <a:pt x="1917" y="6204"/>
                      </a:lnTo>
                      <a:lnTo>
                        <a:pt x="2048" y="6156"/>
                      </a:lnTo>
                      <a:lnTo>
                        <a:pt x="2120" y="6108"/>
                      </a:lnTo>
                      <a:lnTo>
                        <a:pt x="2239" y="6001"/>
                      </a:lnTo>
                      <a:lnTo>
                        <a:pt x="2358" y="5882"/>
                      </a:lnTo>
                      <a:lnTo>
                        <a:pt x="2465" y="5763"/>
                      </a:lnTo>
                      <a:lnTo>
                        <a:pt x="2524" y="5680"/>
                      </a:lnTo>
                      <a:lnTo>
                        <a:pt x="2584" y="5585"/>
                      </a:lnTo>
                      <a:lnTo>
                        <a:pt x="2644" y="5489"/>
                      </a:lnTo>
                      <a:lnTo>
                        <a:pt x="2679" y="5406"/>
                      </a:lnTo>
                      <a:lnTo>
                        <a:pt x="2786" y="5192"/>
                      </a:lnTo>
                      <a:lnTo>
                        <a:pt x="2822" y="5108"/>
                      </a:lnTo>
                      <a:lnTo>
                        <a:pt x="2858" y="5037"/>
                      </a:lnTo>
                      <a:lnTo>
                        <a:pt x="2894" y="4954"/>
                      </a:lnTo>
                      <a:lnTo>
                        <a:pt x="2917" y="4882"/>
                      </a:lnTo>
                      <a:lnTo>
                        <a:pt x="2965" y="4727"/>
                      </a:lnTo>
                      <a:lnTo>
                        <a:pt x="2989" y="4656"/>
                      </a:lnTo>
                      <a:lnTo>
                        <a:pt x="3048" y="4489"/>
                      </a:lnTo>
                      <a:lnTo>
                        <a:pt x="3072" y="4418"/>
                      </a:lnTo>
                      <a:lnTo>
                        <a:pt x="3120" y="4263"/>
                      </a:lnTo>
                      <a:lnTo>
                        <a:pt x="3144" y="4180"/>
                      </a:lnTo>
                      <a:lnTo>
                        <a:pt x="3167" y="4108"/>
                      </a:lnTo>
                      <a:lnTo>
                        <a:pt x="3227" y="3942"/>
                      </a:lnTo>
                      <a:lnTo>
                        <a:pt x="3239" y="3870"/>
                      </a:lnTo>
                      <a:lnTo>
                        <a:pt x="3263" y="3787"/>
                      </a:lnTo>
                      <a:lnTo>
                        <a:pt x="3310" y="3632"/>
                      </a:lnTo>
                      <a:lnTo>
                        <a:pt x="3334" y="3549"/>
                      </a:lnTo>
                      <a:lnTo>
                        <a:pt x="3346" y="3477"/>
                      </a:lnTo>
                      <a:lnTo>
                        <a:pt x="3370" y="3394"/>
                      </a:lnTo>
                      <a:lnTo>
                        <a:pt x="3394" y="3322"/>
                      </a:lnTo>
                      <a:lnTo>
                        <a:pt x="3406" y="3239"/>
                      </a:lnTo>
                      <a:lnTo>
                        <a:pt x="3429" y="3168"/>
                      </a:lnTo>
                      <a:lnTo>
                        <a:pt x="3441" y="3084"/>
                      </a:lnTo>
                      <a:lnTo>
                        <a:pt x="3477" y="3001"/>
                      </a:lnTo>
                      <a:lnTo>
                        <a:pt x="3525" y="2763"/>
                      </a:lnTo>
                      <a:lnTo>
                        <a:pt x="3548" y="2644"/>
                      </a:lnTo>
                      <a:lnTo>
                        <a:pt x="3620" y="2453"/>
                      </a:lnTo>
                      <a:lnTo>
                        <a:pt x="3632" y="2370"/>
                      </a:lnTo>
                      <a:lnTo>
                        <a:pt x="3644" y="2298"/>
                      </a:lnTo>
                      <a:lnTo>
                        <a:pt x="3703" y="2132"/>
                      </a:lnTo>
                      <a:lnTo>
                        <a:pt x="3739" y="2013"/>
                      </a:lnTo>
                      <a:lnTo>
                        <a:pt x="3763" y="1906"/>
                      </a:lnTo>
                      <a:lnTo>
                        <a:pt x="3798" y="1751"/>
                      </a:lnTo>
                      <a:lnTo>
                        <a:pt x="3810" y="1656"/>
                      </a:lnTo>
                      <a:lnTo>
                        <a:pt x="3846" y="1548"/>
                      </a:lnTo>
                      <a:lnTo>
                        <a:pt x="3870" y="1429"/>
                      </a:lnTo>
                      <a:lnTo>
                        <a:pt x="3918" y="1275"/>
                      </a:lnTo>
                      <a:lnTo>
                        <a:pt x="3953" y="1215"/>
                      </a:lnTo>
                      <a:lnTo>
                        <a:pt x="4001" y="1191"/>
                      </a:lnTo>
                      <a:lnTo>
                        <a:pt x="4072" y="1203"/>
                      </a:lnTo>
                      <a:lnTo>
                        <a:pt x="4156" y="1239"/>
                      </a:lnTo>
                      <a:lnTo>
                        <a:pt x="4239" y="1251"/>
                      </a:lnTo>
                      <a:lnTo>
                        <a:pt x="4322" y="1275"/>
                      </a:lnTo>
                      <a:lnTo>
                        <a:pt x="4382" y="1286"/>
                      </a:lnTo>
                      <a:lnTo>
                        <a:pt x="4465" y="1310"/>
                      </a:lnTo>
                      <a:lnTo>
                        <a:pt x="4560" y="1334"/>
                      </a:lnTo>
                      <a:lnTo>
                        <a:pt x="4715" y="1370"/>
                      </a:lnTo>
                      <a:lnTo>
                        <a:pt x="4799" y="1382"/>
                      </a:lnTo>
                      <a:lnTo>
                        <a:pt x="5049" y="1382"/>
                      </a:lnTo>
                      <a:lnTo>
                        <a:pt x="5144" y="1370"/>
                      </a:lnTo>
                      <a:lnTo>
                        <a:pt x="5263" y="1358"/>
                      </a:lnTo>
                      <a:lnTo>
                        <a:pt x="5370" y="1346"/>
                      </a:lnTo>
                      <a:lnTo>
                        <a:pt x="5394" y="1370"/>
                      </a:lnTo>
                      <a:lnTo>
                        <a:pt x="5382" y="1429"/>
                      </a:lnTo>
                      <a:lnTo>
                        <a:pt x="5334" y="1596"/>
                      </a:lnTo>
                      <a:lnTo>
                        <a:pt x="5299" y="1667"/>
                      </a:lnTo>
                      <a:lnTo>
                        <a:pt x="5287" y="1751"/>
                      </a:lnTo>
                      <a:lnTo>
                        <a:pt x="5263" y="1822"/>
                      </a:lnTo>
                      <a:lnTo>
                        <a:pt x="5227" y="1894"/>
                      </a:lnTo>
                      <a:lnTo>
                        <a:pt x="5191" y="2060"/>
                      </a:lnTo>
                      <a:lnTo>
                        <a:pt x="5168" y="2144"/>
                      </a:lnTo>
                      <a:lnTo>
                        <a:pt x="5144" y="2215"/>
                      </a:lnTo>
                      <a:lnTo>
                        <a:pt x="5120" y="2298"/>
                      </a:lnTo>
                      <a:lnTo>
                        <a:pt x="5096" y="2370"/>
                      </a:lnTo>
                      <a:lnTo>
                        <a:pt x="5084" y="2441"/>
                      </a:lnTo>
                      <a:lnTo>
                        <a:pt x="5049" y="2525"/>
                      </a:lnTo>
                      <a:lnTo>
                        <a:pt x="5013" y="2691"/>
                      </a:lnTo>
                      <a:lnTo>
                        <a:pt x="4989" y="2775"/>
                      </a:lnTo>
                      <a:lnTo>
                        <a:pt x="4977" y="2834"/>
                      </a:lnTo>
                      <a:lnTo>
                        <a:pt x="4941" y="2918"/>
                      </a:lnTo>
                      <a:lnTo>
                        <a:pt x="4930" y="3001"/>
                      </a:lnTo>
                      <a:lnTo>
                        <a:pt x="4870" y="3156"/>
                      </a:lnTo>
                      <a:lnTo>
                        <a:pt x="4834" y="3322"/>
                      </a:lnTo>
                      <a:lnTo>
                        <a:pt x="4810" y="3394"/>
                      </a:lnTo>
                      <a:lnTo>
                        <a:pt x="4799" y="3465"/>
                      </a:lnTo>
                      <a:lnTo>
                        <a:pt x="4763" y="3549"/>
                      </a:lnTo>
                      <a:lnTo>
                        <a:pt x="4751" y="3632"/>
                      </a:lnTo>
                      <a:lnTo>
                        <a:pt x="4691" y="3787"/>
                      </a:lnTo>
                      <a:lnTo>
                        <a:pt x="4668" y="3906"/>
                      </a:lnTo>
                      <a:lnTo>
                        <a:pt x="4644" y="4013"/>
                      </a:lnTo>
                      <a:lnTo>
                        <a:pt x="4608" y="4180"/>
                      </a:lnTo>
                      <a:lnTo>
                        <a:pt x="4549" y="4334"/>
                      </a:lnTo>
                      <a:lnTo>
                        <a:pt x="4513" y="4501"/>
                      </a:lnTo>
                      <a:lnTo>
                        <a:pt x="4501" y="4573"/>
                      </a:lnTo>
                      <a:lnTo>
                        <a:pt x="4441" y="4739"/>
                      </a:lnTo>
                      <a:lnTo>
                        <a:pt x="4429" y="4811"/>
                      </a:lnTo>
                      <a:lnTo>
                        <a:pt x="4406" y="4882"/>
                      </a:lnTo>
                      <a:lnTo>
                        <a:pt x="4394" y="4965"/>
                      </a:lnTo>
                      <a:lnTo>
                        <a:pt x="4358" y="5049"/>
                      </a:lnTo>
                      <a:lnTo>
                        <a:pt x="4346" y="5132"/>
                      </a:lnTo>
                      <a:lnTo>
                        <a:pt x="4322" y="5204"/>
                      </a:lnTo>
                      <a:lnTo>
                        <a:pt x="4275" y="5358"/>
                      </a:lnTo>
                      <a:lnTo>
                        <a:pt x="4251" y="5430"/>
                      </a:lnTo>
                      <a:lnTo>
                        <a:pt x="4215" y="5596"/>
                      </a:lnTo>
                      <a:lnTo>
                        <a:pt x="4191" y="5692"/>
                      </a:lnTo>
                      <a:lnTo>
                        <a:pt x="4156" y="5799"/>
                      </a:lnTo>
                      <a:lnTo>
                        <a:pt x="4132" y="5906"/>
                      </a:lnTo>
                      <a:lnTo>
                        <a:pt x="4096" y="6001"/>
                      </a:lnTo>
                      <a:lnTo>
                        <a:pt x="4108" y="6108"/>
                      </a:lnTo>
                      <a:lnTo>
                        <a:pt x="4203" y="6192"/>
                      </a:lnTo>
                      <a:lnTo>
                        <a:pt x="4334" y="6228"/>
                      </a:lnTo>
                      <a:lnTo>
                        <a:pt x="4477" y="6228"/>
                      </a:lnTo>
                      <a:lnTo>
                        <a:pt x="4620" y="6216"/>
                      </a:lnTo>
                      <a:lnTo>
                        <a:pt x="4739" y="6180"/>
                      </a:lnTo>
                      <a:lnTo>
                        <a:pt x="4799" y="6120"/>
                      </a:lnTo>
                      <a:lnTo>
                        <a:pt x="4846" y="6025"/>
                      </a:lnTo>
                      <a:lnTo>
                        <a:pt x="4870" y="5870"/>
                      </a:lnTo>
                      <a:lnTo>
                        <a:pt x="4906" y="5727"/>
                      </a:lnTo>
                      <a:lnTo>
                        <a:pt x="4953" y="5573"/>
                      </a:lnTo>
                      <a:lnTo>
                        <a:pt x="4989" y="5430"/>
                      </a:lnTo>
                      <a:lnTo>
                        <a:pt x="5037" y="5287"/>
                      </a:lnTo>
                      <a:lnTo>
                        <a:pt x="5061" y="5180"/>
                      </a:lnTo>
                      <a:lnTo>
                        <a:pt x="5096" y="5085"/>
                      </a:lnTo>
                      <a:lnTo>
                        <a:pt x="5120" y="4977"/>
                      </a:lnTo>
                      <a:lnTo>
                        <a:pt x="5144" y="4870"/>
                      </a:lnTo>
                      <a:lnTo>
                        <a:pt x="5168" y="4775"/>
                      </a:lnTo>
                      <a:lnTo>
                        <a:pt x="5203" y="4668"/>
                      </a:lnTo>
                      <a:lnTo>
                        <a:pt x="5239" y="4525"/>
                      </a:lnTo>
                      <a:lnTo>
                        <a:pt x="5287" y="4370"/>
                      </a:lnTo>
                      <a:lnTo>
                        <a:pt x="5334" y="4227"/>
                      </a:lnTo>
                      <a:lnTo>
                        <a:pt x="5370" y="4144"/>
                      </a:lnTo>
                      <a:lnTo>
                        <a:pt x="5418" y="4061"/>
                      </a:lnTo>
                      <a:lnTo>
                        <a:pt x="5465" y="3977"/>
                      </a:lnTo>
                      <a:lnTo>
                        <a:pt x="5525" y="3918"/>
                      </a:lnTo>
                      <a:lnTo>
                        <a:pt x="5561" y="3858"/>
                      </a:lnTo>
                      <a:lnTo>
                        <a:pt x="5834" y="3537"/>
                      </a:lnTo>
                      <a:lnTo>
                        <a:pt x="6001" y="3370"/>
                      </a:lnTo>
                      <a:lnTo>
                        <a:pt x="6084" y="3322"/>
                      </a:lnTo>
                      <a:lnTo>
                        <a:pt x="6132" y="3275"/>
                      </a:lnTo>
                      <a:lnTo>
                        <a:pt x="6263" y="3191"/>
                      </a:lnTo>
                      <a:lnTo>
                        <a:pt x="6323" y="3144"/>
                      </a:lnTo>
                      <a:lnTo>
                        <a:pt x="6477" y="3072"/>
                      </a:lnTo>
                      <a:lnTo>
                        <a:pt x="6561" y="3037"/>
                      </a:lnTo>
                      <a:lnTo>
                        <a:pt x="6644" y="3025"/>
                      </a:lnTo>
                      <a:lnTo>
                        <a:pt x="6727" y="3025"/>
                      </a:lnTo>
                      <a:lnTo>
                        <a:pt x="6799" y="3037"/>
                      </a:lnTo>
                      <a:lnTo>
                        <a:pt x="6870" y="3096"/>
                      </a:lnTo>
                      <a:lnTo>
                        <a:pt x="6906" y="3156"/>
                      </a:lnTo>
                      <a:lnTo>
                        <a:pt x="6942" y="3239"/>
                      </a:lnTo>
                      <a:lnTo>
                        <a:pt x="6942" y="3310"/>
                      </a:lnTo>
                      <a:lnTo>
                        <a:pt x="6942" y="3489"/>
                      </a:lnTo>
                      <a:lnTo>
                        <a:pt x="6906" y="3644"/>
                      </a:lnTo>
                      <a:lnTo>
                        <a:pt x="6882" y="3751"/>
                      </a:lnTo>
                      <a:lnTo>
                        <a:pt x="6846" y="3858"/>
                      </a:lnTo>
                      <a:lnTo>
                        <a:pt x="6823" y="3953"/>
                      </a:lnTo>
                      <a:lnTo>
                        <a:pt x="6799" y="4037"/>
                      </a:lnTo>
                      <a:lnTo>
                        <a:pt x="6775" y="4120"/>
                      </a:lnTo>
                      <a:lnTo>
                        <a:pt x="6739" y="4275"/>
                      </a:lnTo>
                      <a:lnTo>
                        <a:pt x="6715" y="4382"/>
                      </a:lnTo>
                      <a:lnTo>
                        <a:pt x="6692" y="4501"/>
                      </a:lnTo>
                      <a:lnTo>
                        <a:pt x="6656" y="4596"/>
                      </a:lnTo>
                      <a:lnTo>
                        <a:pt x="6644" y="4644"/>
                      </a:lnTo>
                      <a:lnTo>
                        <a:pt x="6608" y="4739"/>
                      </a:lnTo>
                      <a:lnTo>
                        <a:pt x="6585" y="4811"/>
                      </a:lnTo>
                      <a:lnTo>
                        <a:pt x="6585" y="4882"/>
                      </a:lnTo>
                      <a:lnTo>
                        <a:pt x="6549" y="4965"/>
                      </a:lnTo>
                      <a:lnTo>
                        <a:pt x="6465" y="5370"/>
                      </a:lnTo>
                      <a:lnTo>
                        <a:pt x="6442" y="5442"/>
                      </a:lnTo>
                      <a:lnTo>
                        <a:pt x="6430" y="5537"/>
                      </a:lnTo>
                      <a:lnTo>
                        <a:pt x="6418" y="5608"/>
                      </a:lnTo>
                      <a:lnTo>
                        <a:pt x="6430" y="5692"/>
                      </a:lnTo>
                      <a:lnTo>
                        <a:pt x="6430" y="5787"/>
                      </a:lnTo>
                      <a:lnTo>
                        <a:pt x="6477" y="5942"/>
                      </a:lnTo>
                      <a:lnTo>
                        <a:pt x="6501" y="6025"/>
                      </a:lnTo>
                      <a:lnTo>
                        <a:pt x="6537" y="6097"/>
                      </a:lnTo>
                      <a:lnTo>
                        <a:pt x="6585" y="6156"/>
                      </a:lnTo>
                      <a:lnTo>
                        <a:pt x="6656" y="6216"/>
                      </a:lnTo>
                      <a:lnTo>
                        <a:pt x="6727" y="6263"/>
                      </a:lnTo>
                      <a:lnTo>
                        <a:pt x="6799" y="6299"/>
                      </a:lnTo>
                      <a:lnTo>
                        <a:pt x="6966" y="6335"/>
                      </a:lnTo>
                      <a:lnTo>
                        <a:pt x="7061" y="6335"/>
                      </a:lnTo>
                      <a:lnTo>
                        <a:pt x="7144" y="6323"/>
                      </a:lnTo>
                      <a:lnTo>
                        <a:pt x="7227" y="6311"/>
                      </a:lnTo>
                      <a:lnTo>
                        <a:pt x="7299" y="6287"/>
                      </a:lnTo>
                      <a:lnTo>
                        <a:pt x="7454" y="6239"/>
                      </a:lnTo>
                      <a:lnTo>
                        <a:pt x="7525" y="6204"/>
                      </a:lnTo>
                      <a:lnTo>
                        <a:pt x="7597" y="6168"/>
                      </a:lnTo>
                      <a:lnTo>
                        <a:pt x="7799" y="6025"/>
                      </a:lnTo>
                      <a:lnTo>
                        <a:pt x="7858" y="5977"/>
                      </a:lnTo>
                      <a:lnTo>
                        <a:pt x="7918" y="5906"/>
                      </a:lnTo>
                      <a:lnTo>
                        <a:pt x="8037" y="5787"/>
                      </a:lnTo>
                      <a:lnTo>
                        <a:pt x="8144" y="5656"/>
                      </a:lnTo>
                      <a:lnTo>
                        <a:pt x="8180" y="5596"/>
                      </a:lnTo>
                      <a:lnTo>
                        <a:pt x="8239" y="5537"/>
                      </a:lnTo>
                      <a:lnTo>
                        <a:pt x="8299" y="5454"/>
                      </a:lnTo>
                      <a:lnTo>
                        <a:pt x="8323" y="5406"/>
                      </a:lnTo>
                      <a:lnTo>
                        <a:pt x="8370" y="5323"/>
                      </a:lnTo>
                      <a:lnTo>
                        <a:pt x="8430" y="5263"/>
                      </a:lnTo>
                      <a:lnTo>
                        <a:pt x="8478" y="5192"/>
                      </a:lnTo>
                      <a:lnTo>
                        <a:pt x="8513" y="5120"/>
                      </a:lnTo>
                      <a:lnTo>
                        <a:pt x="8549" y="5049"/>
                      </a:lnTo>
                      <a:lnTo>
                        <a:pt x="8609" y="4989"/>
                      </a:lnTo>
                      <a:lnTo>
                        <a:pt x="8680" y="4846"/>
                      </a:lnTo>
                      <a:lnTo>
                        <a:pt x="8728" y="4775"/>
                      </a:lnTo>
                      <a:lnTo>
                        <a:pt x="8763" y="4692"/>
                      </a:lnTo>
                      <a:lnTo>
                        <a:pt x="8799" y="4632"/>
                      </a:lnTo>
                      <a:lnTo>
                        <a:pt x="8835" y="4561"/>
                      </a:lnTo>
                      <a:lnTo>
                        <a:pt x="8882" y="4477"/>
                      </a:lnTo>
                      <a:lnTo>
                        <a:pt x="8918" y="4406"/>
                      </a:lnTo>
                      <a:lnTo>
                        <a:pt x="8906" y="4299"/>
                      </a:lnTo>
                      <a:lnTo>
                        <a:pt x="8835" y="4215"/>
                      </a:lnTo>
                      <a:lnTo>
                        <a:pt x="8716" y="4192"/>
                      </a:lnTo>
                      <a:lnTo>
                        <a:pt x="8632" y="4227"/>
                      </a:lnTo>
                      <a:lnTo>
                        <a:pt x="8585" y="4299"/>
                      </a:lnTo>
                      <a:lnTo>
                        <a:pt x="8561" y="4370"/>
                      </a:lnTo>
                      <a:lnTo>
                        <a:pt x="8525" y="4453"/>
                      </a:lnTo>
                      <a:lnTo>
                        <a:pt x="8454" y="4608"/>
                      </a:lnTo>
                      <a:lnTo>
                        <a:pt x="8406" y="4680"/>
                      </a:lnTo>
                      <a:lnTo>
                        <a:pt x="8323" y="4811"/>
                      </a:lnTo>
                      <a:lnTo>
                        <a:pt x="8287" y="4882"/>
                      </a:lnTo>
                      <a:lnTo>
                        <a:pt x="8228" y="4954"/>
                      </a:lnTo>
                      <a:lnTo>
                        <a:pt x="8097" y="5168"/>
                      </a:lnTo>
                      <a:lnTo>
                        <a:pt x="8001" y="5299"/>
                      </a:lnTo>
                      <a:lnTo>
                        <a:pt x="7954" y="5358"/>
                      </a:lnTo>
                      <a:lnTo>
                        <a:pt x="7894" y="5430"/>
                      </a:lnTo>
                      <a:lnTo>
                        <a:pt x="7823" y="5477"/>
                      </a:lnTo>
                      <a:lnTo>
                        <a:pt x="7716" y="5596"/>
                      </a:lnTo>
                      <a:lnTo>
                        <a:pt x="7585" y="5704"/>
                      </a:lnTo>
                      <a:lnTo>
                        <a:pt x="7513" y="5751"/>
                      </a:lnTo>
                      <a:lnTo>
                        <a:pt x="7442" y="5787"/>
                      </a:lnTo>
                      <a:lnTo>
                        <a:pt x="7358" y="5799"/>
                      </a:lnTo>
                      <a:lnTo>
                        <a:pt x="7275" y="5787"/>
                      </a:lnTo>
                      <a:lnTo>
                        <a:pt x="7227" y="5751"/>
                      </a:lnTo>
                      <a:lnTo>
                        <a:pt x="7204" y="5680"/>
                      </a:lnTo>
                      <a:lnTo>
                        <a:pt x="7192" y="5608"/>
                      </a:lnTo>
                      <a:lnTo>
                        <a:pt x="7192" y="5525"/>
                      </a:lnTo>
                      <a:lnTo>
                        <a:pt x="7204" y="5442"/>
                      </a:lnTo>
                      <a:lnTo>
                        <a:pt x="7239" y="5287"/>
                      </a:lnTo>
                      <a:lnTo>
                        <a:pt x="7251" y="5180"/>
                      </a:lnTo>
                      <a:lnTo>
                        <a:pt x="7275" y="5061"/>
                      </a:lnTo>
                      <a:lnTo>
                        <a:pt x="7299" y="4977"/>
                      </a:lnTo>
                      <a:lnTo>
                        <a:pt x="7347" y="4763"/>
                      </a:lnTo>
                      <a:lnTo>
                        <a:pt x="7382" y="4668"/>
                      </a:lnTo>
                      <a:lnTo>
                        <a:pt x="7406" y="4561"/>
                      </a:lnTo>
                      <a:lnTo>
                        <a:pt x="7418" y="4477"/>
                      </a:lnTo>
                      <a:lnTo>
                        <a:pt x="7454" y="4406"/>
                      </a:lnTo>
                      <a:lnTo>
                        <a:pt x="7477" y="4299"/>
                      </a:lnTo>
                      <a:lnTo>
                        <a:pt x="7597" y="3918"/>
                      </a:lnTo>
                      <a:lnTo>
                        <a:pt x="7632" y="3846"/>
                      </a:lnTo>
                      <a:lnTo>
                        <a:pt x="7644" y="3763"/>
                      </a:lnTo>
                      <a:lnTo>
                        <a:pt x="7680" y="3644"/>
                      </a:lnTo>
                      <a:lnTo>
                        <a:pt x="7692" y="3537"/>
                      </a:lnTo>
                      <a:lnTo>
                        <a:pt x="7704" y="3453"/>
                      </a:lnTo>
                      <a:lnTo>
                        <a:pt x="7716" y="3287"/>
                      </a:lnTo>
                      <a:lnTo>
                        <a:pt x="7728" y="3168"/>
                      </a:lnTo>
                      <a:lnTo>
                        <a:pt x="7716" y="3060"/>
                      </a:lnTo>
                      <a:lnTo>
                        <a:pt x="7704" y="2977"/>
                      </a:lnTo>
                      <a:lnTo>
                        <a:pt x="7680" y="2870"/>
                      </a:lnTo>
                      <a:lnTo>
                        <a:pt x="7632" y="2763"/>
                      </a:lnTo>
                      <a:lnTo>
                        <a:pt x="7585" y="2691"/>
                      </a:lnTo>
                      <a:lnTo>
                        <a:pt x="7525" y="2632"/>
                      </a:lnTo>
                      <a:lnTo>
                        <a:pt x="7466" y="2584"/>
                      </a:lnTo>
                      <a:lnTo>
                        <a:pt x="7406" y="2537"/>
                      </a:lnTo>
                      <a:lnTo>
                        <a:pt x="7335" y="2501"/>
                      </a:lnTo>
                      <a:lnTo>
                        <a:pt x="7251" y="2477"/>
                      </a:lnTo>
                      <a:lnTo>
                        <a:pt x="7180" y="2453"/>
                      </a:lnTo>
                      <a:lnTo>
                        <a:pt x="7096" y="2441"/>
                      </a:lnTo>
                      <a:lnTo>
                        <a:pt x="6894" y="2441"/>
                      </a:lnTo>
                      <a:lnTo>
                        <a:pt x="6763" y="2465"/>
                      </a:lnTo>
                      <a:lnTo>
                        <a:pt x="6644" y="2501"/>
                      </a:lnTo>
                      <a:lnTo>
                        <a:pt x="6561" y="2537"/>
                      </a:lnTo>
                      <a:lnTo>
                        <a:pt x="6454" y="2584"/>
                      </a:lnTo>
                      <a:lnTo>
                        <a:pt x="6334" y="2656"/>
                      </a:lnTo>
                      <a:lnTo>
                        <a:pt x="6239" y="2727"/>
                      </a:lnTo>
                      <a:lnTo>
                        <a:pt x="6168" y="2775"/>
                      </a:lnTo>
                      <a:lnTo>
                        <a:pt x="6108" y="2834"/>
                      </a:lnTo>
                      <a:lnTo>
                        <a:pt x="6037" y="2894"/>
                      </a:lnTo>
                      <a:lnTo>
                        <a:pt x="5965" y="2989"/>
                      </a:lnTo>
                      <a:lnTo>
                        <a:pt x="5870" y="3072"/>
                      </a:lnTo>
                      <a:lnTo>
                        <a:pt x="5739" y="3215"/>
                      </a:lnTo>
                      <a:lnTo>
                        <a:pt x="5680" y="3275"/>
                      </a:lnTo>
                      <a:lnTo>
                        <a:pt x="5632" y="3346"/>
                      </a:lnTo>
                      <a:lnTo>
                        <a:pt x="5584" y="3406"/>
                      </a:lnTo>
                      <a:lnTo>
                        <a:pt x="5561" y="3382"/>
                      </a:lnTo>
                      <a:lnTo>
                        <a:pt x="5584" y="3275"/>
                      </a:lnTo>
                      <a:lnTo>
                        <a:pt x="5608" y="3156"/>
                      </a:lnTo>
                      <a:lnTo>
                        <a:pt x="5632" y="3072"/>
                      </a:lnTo>
                      <a:lnTo>
                        <a:pt x="5668" y="2953"/>
                      </a:lnTo>
                      <a:lnTo>
                        <a:pt x="5715" y="2822"/>
                      </a:lnTo>
                      <a:lnTo>
                        <a:pt x="5751" y="2703"/>
                      </a:lnTo>
                      <a:lnTo>
                        <a:pt x="5787" y="2620"/>
                      </a:lnTo>
                      <a:lnTo>
                        <a:pt x="5799" y="2548"/>
                      </a:lnTo>
                      <a:lnTo>
                        <a:pt x="5823" y="2477"/>
                      </a:lnTo>
                      <a:lnTo>
                        <a:pt x="5846" y="2406"/>
                      </a:lnTo>
                      <a:lnTo>
                        <a:pt x="5858" y="2322"/>
                      </a:lnTo>
                      <a:lnTo>
                        <a:pt x="5894" y="2203"/>
                      </a:lnTo>
                      <a:lnTo>
                        <a:pt x="5918" y="2096"/>
                      </a:lnTo>
                      <a:lnTo>
                        <a:pt x="6013" y="1798"/>
                      </a:lnTo>
                      <a:lnTo>
                        <a:pt x="6037" y="1715"/>
                      </a:lnTo>
                      <a:lnTo>
                        <a:pt x="6049" y="1644"/>
                      </a:lnTo>
                      <a:lnTo>
                        <a:pt x="6073" y="1560"/>
                      </a:lnTo>
                      <a:lnTo>
                        <a:pt x="6108" y="1489"/>
                      </a:lnTo>
                      <a:lnTo>
                        <a:pt x="6120" y="1417"/>
                      </a:lnTo>
                      <a:lnTo>
                        <a:pt x="6144" y="1310"/>
                      </a:lnTo>
                      <a:lnTo>
                        <a:pt x="6215" y="1120"/>
                      </a:lnTo>
                      <a:lnTo>
                        <a:pt x="6251" y="1013"/>
                      </a:lnTo>
                      <a:lnTo>
                        <a:pt x="6311" y="917"/>
                      </a:lnTo>
                      <a:lnTo>
                        <a:pt x="6370" y="846"/>
                      </a:lnTo>
                      <a:lnTo>
                        <a:pt x="6418" y="786"/>
                      </a:lnTo>
                      <a:lnTo>
                        <a:pt x="6465" y="727"/>
                      </a:lnTo>
                      <a:lnTo>
                        <a:pt x="6501" y="655"/>
                      </a:lnTo>
                      <a:lnTo>
                        <a:pt x="6525" y="572"/>
                      </a:lnTo>
                      <a:lnTo>
                        <a:pt x="6549" y="489"/>
                      </a:lnTo>
                      <a:lnTo>
                        <a:pt x="6561" y="417"/>
                      </a:lnTo>
                      <a:lnTo>
                        <a:pt x="6549" y="334"/>
                      </a:lnTo>
                      <a:lnTo>
                        <a:pt x="6525" y="251"/>
                      </a:lnTo>
                      <a:lnTo>
                        <a:pt x="6477" y="191"/>
                      </a:lnTo>
                      <a:lnTo>
                        <a:pt x="6418" y="143"/>
                      </a:lnTo>
                      <a:lnTo>
                        <a:pt x="6346" y="108"/>
                      </a:lnTo>
                      <a:lnTo>
                        <a:pt x="6263" y="84"/>
                      </a:lnTo>
                      <a:lnTo>
                        <a:pt x="6180" y="72"/>
                      </a:lnTo>
                      <a:lnTo>
                        <a:pt x="6108" y="84"/>
                      </a:lnTo>
                      <a:lnTo>
                        <a:pt x="6037" y="120"/>
                      </a:lnTo>
                      <a:lnTo>
                        <a:pt x="5846" y="286"/>
                      </a:lnTo>
                      <a:lnTo>
                        <a:pt x="5787" y="334"/>
                      </a:lnTo>
                      <a:lnTo>
                        <a:pt x="5751" y="405"/>
                      </a:lnTo>
                      <a:lnTo>
                        <a:pt x="5703" y="477"/>
                      </a:lnTo>
                      <a:lnTo>
                        <a:pt x="5668" y="548"/>
                      </a:lnTo>
                      <a:lnTo>
                        <a:pt x="5632" y="620"/>
                      </a:lnTo>
                      <a:lnTo>
                        <a:pt x="5596" y="691"/>
                      </a:lnTo>
                      <a:lnTo>
                        <a:pt x="5561" y="751"/>
                      </a:lnTo>
                      <a:lnTo>
                        <a:pt x="5489" y="798"/>
                      </a:lnTo>
                      <a:lnTo>
                        <a:pt x="5382" y="810"/>
                      </a:lnTo>
                      <a:lnTo>
                        <a:pt x="5239" y="834"/>
                      </a:lnTo>
                      <a:lnTo>
                        <a:pt x="5084" y="846"/>
                      </a:lnTo>
                      <a:lnTo>
                        <a:pt x="4941" y="846"/>
                      </a:lnTo>
                      <a:lnTo>
                        <a:pt x="4822" y="834"/>
                      </a:lnTo>
                      <a:lnTo>
                        <a:pt x="4727" y="822"/>
                      </a:lnTo>
                      <a:lnTo>
                        <a:pt x="4656" y="810"/>
                      </a:lnTo>
                      <a:lnTo>
                        <a:pt x="4549" y="786"/>
                      </a:lnTo>
                      <a:lnTo>
                        <a:pt x="4441" y="763"/>
                      </a:lnTo>
                      <a:lnTo>
                        <a:pt x="4346" y="727"/>
                      </a:lnTo>
                      <a:lnTo>
                        <a:pt x="4263" y="691"/>
                      </a:lnTo>
                      <a:lnTo>
                        <a:pt x="4108" y="644"/>
                      </a:lnTo>
                      <a:lnTo>
                        <a:pt x="3989" y="596"/>
                      </a:lnTo>
                      <a:lnTo>
                        <a:pt x="3834" y="536"/>
                      </a:lnTo>
                      <a:lnTo>
                        <a:pt x="3739" y="501"/>
                      </a:lnTo>
                      <a:lnTo>
                        <a:pt x="3667" y="465"/>
                      </a:lnTo>
                      <a:lnTo>
                        <a:pt x="3525" y="393"/>
                      </a:lnTo>
                      <a:lnTo>
                        <a:pt x="3370" y="334"/>
                      </a:lnTo>
                      <a:lnTo>
                        <a:pt x="3227" y="274"/>
                      </a:lnTo>
                      <a:lnTo>
                        <a:pt x="3132" y="239"/>
                      </a:lnTo>
                      <a:lnTo>
                        <a:pt x="3084" y="215"/>
                      </a:lnTo>
                      <a:lnTo>
                        <a:pt x="2989" y="191"/>
                      </a:lnTo>
                      <a:lnTo>
                        <a:pt x="2905" y="155"/>
                      </a:lnTo>
                      <a:lnTo>
                        <a:pt x="2691" y="108"/>
                      </a:lnTo>
                      <a:lnTo>
                        <a:pt x="2608" y="84"/>
                      </a:lnTo>
                      <a:lnTo>
                        <a:pt x="2286" y="36"/>
                      </a:lnTo>
                      <a:lnTo>
                        <a:pt x="2203" y="24"/>
                      </a:lnTo>
                      <a:lnTo>
                        <a:pt x="2132" y="24"/>
                      </a:lnTo>
                      <a:lnTo>
                        <a:pt x="2024" y="12"/>
                      </a:lnTo>
                      <a:lnTo>
                        <a:pt x="1977" y="12"/>
                      </a:lnTo>
                      <a:lnTo>
                        <a:pt x="18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" name="Google Shape;1040;p31"/>
                <p:cNvSpPr/>
                <p:nvPr/>
              </p:nvSpPr>
              <p:spPr>
                <a:xfrm>
                  <a:off x="4617964" y="1787241"/>
                  <a:ext cx="113778" cy="92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4" h="3823" extrusionOk="0">
                      <a:moveTo>
                        <a:pt x="1096" y="1"/>
                      </a:moveTo>
                      <a:lnTo>
                        <a:pt x="1001" y="25"/>
                      </a:lnTo>
                      <a:lnTo>
                        <a:pt x="918" y="37"/>
                      </a:lnTo>
                      <a:lnTo>
                        <a:pt x="834" y="72"/>
                      </a:lnTo>
                      <a:lnTo>
                        <a:pt x="775" y="120"/>
                      </a:lnTo>
                      <a:lnTo>
                        <a:pt x="739" y="191"/>
                      </a:lnTo>
                      <a:lnTo>
                        <a:pt x="715" y="275"/>
                      </a:lnTo>
                      <a:lnTo>
                        <a:pt x="691" y="382"/>
                      </a:lnTo>
                      <a:lnTo>
                        <a:pt x="644" y="489"/>
                      </a:lnTo>
                      <a:lnTo>
                        <a:pt x="620" y="572"/>
                      </a:lnTo>
                      <a:lnTo>
                        <a:pt x="584" y="644"/>
                      </a:lnTo>
                      <a:lnTo>
                        <a:pt x="489" y="942"/>
                      </a:lnTo>
                      <a:lnTo>
                        <a:pt x="465" y="1025"/>
                      </a:lnTo>
                      <a:lnTo>
                        <a:pt x="334" y="1406"/>
                      </a:lnTo>
                      <a:lnTo>
                        <a:pt x="322" y="1477"/>
                      </a:lnTo>
                      <a:lnTo>
                        <a:pt x="298" y="1561"/>
                      </a:lnTo>
                      <a:lnTo>
                        <a:pt x="286" y="1632"/>
                      </a:lnTo>
                      <a:lnTo>
                        <a:pt x="251" y="1704"/>
                      </a:lnTo>
                      <a:lnTo>
                        <a:pt x="191" y="1894"/>
                      </a:lnTo>
                      <a:lnTo>
                        <a:pt x="167" y="2001"/>
                      </a:lnTo>
                      <a:lnTo>
                        <a:pt x="144" y="2085"/>
                      </a:lnTo>
                      <a:lnTo>
                        <a:pt x="108" y="2251"/>
                      </a:lnTo>
                      <a:lnTo>
                        <a:pt x="72" y="2358"/>
                      </a:lnTo>
                      <a:lnTo>
                        <a:pt x="60" y="2466"/>
                      </a:lnTo>
                      <a:lnTo>
                        <a:pt x="48" y="2549"/>
                      </a:lnTo>
                      <a:lnTo>
                        <a:pt x="36" y="2632"/>
                      </a:lnTo>
                      <a:lnTo>
                        <a:pt x="25" y="2716"/>
                      </a:lnTo>
                      <a:lnTo>
                        <a:pt x="1" y="2799"/>
                      </a:lnTo>
                      <a:lnTo>
                        <a:pt x="1" y="2870"/>
                      </a:lnTo>
                      <a:lnTo>
                        <a:pt x="1" y="3120"/>
                      </a:lnTo>
                      <a:lnTo>
                        <a:pt x="1" y="3204"/>
                      </a:lnTo>
                      <a:lnTo>
                        <a:pt x="13" y="3287"/>
                      </a:lnTo>
                      <a:lnTo>
                        <a:pt x="36" y="3359"/>
                      </a:lnTo>
                      <a:lnTo>
                        <a:pt x="72" y="3442"/>
                      </a:lnTo>
                      <a:lnTo>
                        <a:pt x="167" y="3561"/>
                      </a:lnTo>
                      <a:lnTo>
                        <a:pt x="227" y="3632"/>
                      </a:lnTo>
                      <a:lnTo>
                        <a:pt x="358" y="3716"/>
                      </a:lnTo>
                      <a:lnTo>
                        <a:pt x="429" y="3751"/>
                      </a:lnTo>
                      <a:lnTo>
                        <a:pt x="501" y="3787"/>
                      </a:lnTo>
                      <a:lnTo>
                        <a:pt x="572" y="3799"/>
                      </a:lnTo>
                      <a:lnTo>
                        <a:pt x="656" y="3811"/>
                      </a:lnTo>
                      <a:lnTo>
                        <a:pt x="739" y="3823"/>
                      </a:lnTo>
                      <a:lnTo>
                        <a:pt x="906" y="3823"/>
                      </a:lnTo>
                      <a:lnTo>
                        <a:pt x="1227" y="3751"/>
                      </a:lnTo>
                      <a:lnTo>
                        <a:pt x="1310" y="3716"/>
                      </a:lnTo>
                      <a:lnTo>
                        <a:pt x="1453" y="3644"/>
                      </a:lnTo>
                      <a:lnTo>
                        <a:pt x="1596" y="3561"/>
                      </a:lnTo>
                      <a:lnTo>
                        <a:pt x="1668" y="3525"/>
                      </a:lnTo>
                      <a:lnTo>
                        <a:pt x="1727" y="3478"/>
                      </a:lnTo>
                      <a:lnTo>
                        <a:pt x="1787" y="3418"/>
                      </a:lnTo>
                      <a:lnTo>
                        <a:pt x="1953" y="3239"/>
                      </a:lnTo>
                      <a:lnTo>
                        <a:pt x="2108" y="3049"/>
                      </a:lnTo>
                      <a:lnTo>
                        <a:pt x="2168" y="2978"/>
                      </a:lnTo>
                      <a:lnTo>
                        <a:pt x="2263" y="2858"/>
                      </a:lnTo>
                      <a:lnTo>
                        <a:pt x="2299" y="2787"/>
                      </a:lnTo>
                      <a:lnTo>
                        <a:pt x="2334" y="2739"/>
                      </a:lnTo>
                      <a:lnTo>
                        <a:pt x="2334" y="2775"/>
                      </a:lnTo>
                      <a:lnTo>
                        <a:pt x="2322" y="2870"/>
                      </a:lnTo>
                      <a:lnTo>
                        <a:pt x="2311" y="2954"/>
                      </a:lnTo>
                      <a:lnTo>
                        <a:pt x="2322" y="3073"/>
                      </a:lnTo>
                      <a:lnTo>
                        <a:pt x="2334" y="3216"/>
                      </a:lnTo>
                      <a:lnTo>
                        <a:pt x="2370" y="3359"/>
                      </a:lnTo>
                      <a:lnTo>
                        <a:pt x="2418" y="3466"/>
                      </a:lnTo>
                      <a:lnTo>
                        <a:pt x="2477" y="3549"/>
                      </a:lnTo>
                      <a:lnTo>
                        <a:pt x="2549" y="3632"/>
                      </a:lnTo>
                      <a:lnTo>
                        <a:pt x="2620" y="3704"/>
                      </a:lnTo>
                      <a:lnTo>
                        <a:pt x="2715" y="3740"/>
                      </a:lnTo>
                      <a:lnTo>
                        <a:pt x="2823" y="3763"/>
                      </a:lnTo>
                      <a:lnTo>
                        <a:pt x="2930" y="3775"/>
                      </a:lnTo>
                      <a:lnTo>
                        <a:pt x="3013" y="3763"/>
                      </a:lnTo>
                      <a:lnTo>
                        <a:pt x="3168" y="3728"/>
                      </a:lnTo>
                      <a:lnTo>
                        <a:pt x="3394" y="3620"/>
                      </a:lnTo>
                      <a:lnTo>
                        <a:pt x="3537" y="3525"/>
                      </a:lnTo>
                      <a:lnTo>
                        <a:pt x="3656" y="3418"/>
                      </a:lnTo>
                      <a:lnTo>
                        <a:pt x="3715" y="3370"/>
                      </a:lnTo>
                      <a:lnTo>
                        <a:pt x="3823" y="3263"/>
                      </a:lnTo>
                      <a:lnTo>
                        <a:pt x="3930" y="3132"/>
                      </a:lnTo>
                      <a:lnTo>
                        <a:pt x="3989" y="3061"/>
                      </a:lnTo>
                      <a:lnTo>
                        <a:pt x="4037" y="3001"/>
                      </a:lnTo>
                      <a:lnTo>
                        <a:pt x="4144" y="2870"/>
                      </a:lnTo>
                      <a:lnTo>
                        <a:pt x="4192" y="2811"/>
                      </a:lnTo>
                      <a:lnTo>
                        <a:pt x="4275" y="2668"/>
                      </a:lnTo>
                      <a:lnTo>
                        <a:pt x="4323" y="2608"/>
                      </a:lnTo>
                      <a:lnTo>
                        <a:pt x="4406" y="2466"/>
                      </a:lnTo>
                      <a:lnTo>
                        <a:pt x="4442" y="2394"/>
                      </a:lnTo>
                      <a:lnTo>
                        <a:pt x="4477" y="2311"/>
                      </a:lnTo>
                      <a:lnTo>
                        <a:pt x="4549" y="2168"/>
                      </a:lnTo>
                      <a:lnTo>
                        <a:pt x="4597" y="2096"/>
                      </a:lnTo>
                      <a:lnTo>
                        <a:pt x="4632" y="2037"/>
                      </a:lnTo>
                      <a:lnTo>
                        <a:pt x="4668" y="1954"/>
                      </a:lnTo>
                      <a:lnTo>
                        <a:pt x="4704" y="1882"/>
                      </a:lnTo>
                      <a:lnTo>
                        <a:pt x="4692" y="1787"/>
                      </a:lnTo>
                      <a:lnTo>
                        <a:pt x="4620" y="1704"/>
                      </a:lnTo>
                      <a:lnTo>
                        <a:pt x="4513" y="1668"/>
                      </a:lnTo>
                      <a:lnTo>
                        <a:pt x="4442" y="1715"/>
                      </a:lnTo>
                      <a:lnTo>
                        <a:pt x="4382" y="1787"/>
                      </a:lnTo>
                      <a:lnTo>
                        <a:pt x="4299" y="1954"/>
                      </a:lnTo>
                      <a:lnTo>
                        <a:pt x="4263" y="2049"/>
                      </a:lnTo>
                      <a:lnTo>
                        <a:pt x="4216" y="2144"/>
                      </a:lnTo>
                      <a:lnTo>
                        <a:pt x="4156" y="2227"/>
                      </a:lnTo>
                      <a:lnTo>
                        <a:pt x="4120" y="2275"/>
                      </a:lnTo>
                      <a:lnTo>
                        <a:pt x="4085" y="2358"/>
                      </a:lnTo>
                      <a:lnTo>
                        <a:pt x="4037" y="2430"/>
                      </a:lnTo>
                      <a:lnTo>
                        <a:pt x="4001" y="2501"/>
                      </a:lnTo>
                      <a:lnTo>
                        <a:pt x="3966" y="2573"/>
                      </a:lnTo>
                      <a:lnTo>
                        <a:pt x="3906" y="2632"/>
                      </a:lnTo>
                      <a:lnTo>
                        <a:pt x="3858" y="2704"/>
                      </a:lnTo>
                      <a:lnTo>
                        <a:pt x="3763" y="2835"/>
                      </a:lnTo>
                      <a:lnTo>
                        <a:pt x="3656" y="2954"/>
                      </a:lnTo>
                      <a:lnTo>
                        <a:pt x="3596" y="3001"/>
                      </a:lnTo>
                      <a:lnTo>
                        <a:pt x="3537" y="3049"/>
                      </a:lnTo>
                      <a:lnTo>
                        <a:pt x="3465" y="3120"/>
                      </a:lnTo>
                      <a:lnTo>
                        <a:pt x="3346" y="3204"/>
                      </a:lnTo>
                      <a:lnTo>
                        <a:pt x="3263" y="3239"/>
                      </a:lnTo>
                      <a:lnTo>
                        <a:pt x="3192" y="3251"/>
                      </a:lnTo>
                      <a:lnTo>
                        <a:pt x="3108" y="3239"/>
                      </a:lnTo>
                      <a:lnTo>
                        <a:pt x="3049" y="3204"/>
                      </a:lnTo>
                      <a:lnTo>
                        <a:pt x="3001" y="3144"/>
                      </a:lnTo>
                      <a:lnTo>
                        <a:pt x="2977" y="3061"/>
                      </a:lnTo>
                      <a:lnTo>
                        <a:pt x="2953" y="2906"/>
                      </a:lnTo>
                      <a:lnTo>
                        <a:pt x="2953" y="2823"/>
                      </a:lnTo>
                      <a:lnTo>
                        <a:pt x="2965" y="2739"/>
                      </a:lnTo>
                      <a:lnTo>
                        <a:pt x="2965" y="2656"/>
                      </a:lnTo>
                      <a:lnTo>
                        <a:pt x="2977" y="2573"/>
                      </a:lnTo>
                      <a:lnTo>
                        <a:pt x="2989" y="2454"/>
                      </a:lnTo>
                      <a:lnTo>
                        <a:pt x="3013" y="2346"/>
                      </a:lnTo>
                      <a:lnTo>
                        <a:pt x="3037" y="2251"/>
                      </a:lnTo>
                      <a:lnTo>
                        <a:pt x="3061" y="2144"/>
                      </a:lnTo>
                      <a:lnTo>
                        <a:pt x="3096" y="2025"/>
                      </a:lnTo>
                      <a:lnTo>
                        <a:pt x="3144" y="1787"/>
                      </a:lnTo>
                      <a:lnTo>
                        <a:pt x="3168" y="1704"/>
                      </a:lnTo>
                      <a:lnTo>
                        <a:pt x="3192" y="1632"/>
                      </a:lnTo>
                      <a:lnTo>
                        <a:pt x="3204" y="1561"/>
                      </a:lnTo>
                      <a:lnTo>
                        <a:pt x="3239" y="1477"/>
                      </a:lnTo>
                      <a:lnTo>
                        <a:pt x="3251" y="1406"/>
                      </a:lnTo>
                      <a:lnTo>
                        <a:pt x="3287" y="1334"/>
                      </a:lnTo>
                      <a:lnTo>
                        <a:pt x="3311" y="1239"/>
                      </a:lnTo>
                      <a:lnTo>
                        <a:pt x="3334" y="1168"/>
                      </a:lnTo>
                      <a:lnTo>
                        <a:pt x="3358" y="1084"/>
                      </a:lnTo>
                      <a:lnTo>
                        <a:pt x="3394" y="930"/>
                      </a:lnTo>
                      <a:lnTo>
                        <a:pt x="3430" y="858"/>
                      </a:lnTo>
                      <a:lnTo>
                        <a:pt x="3465" y="775"/>
                      </a:lnTo>
                      <a:lnTo>
                        <a:pt x="3477" y="703"/>
                      </a:lnTo>
                      <a:lnTo>
                        <a:pt x="3501" y="620"/>
                      </a:lnTo>
                      <a:lnTo>
                        <a:pt x="3573" y="477"/>
                      </a:lnTo>
                      <a:lnTo>
                        <a:pt x="3644" y="287"/>
                      </a:lnTo>
                      <a:lnTo>
                        <a:pt x="3668" y="180"/>
                      </a:lnTo>
                      <a:lnTo>
                        <a:pt x="3632" y="108"/>
                      </a:lnTo>
                      <a:lnTo>
                        <a:pt x="3561" y="60"/>
                      </a:lnTo>
                      <a:lnTo>
                        <a:pt x="3489" y="37"/>
                      </a:lnTo>
                      <a:lnTo>
                        <a:pt x="3394" y="25"/>
                      </a:lnTo>
                      <a:lnTo>
                        <a:pt x="3323" y="13"/>
                      </a:lnTo>
                      <a:lnTo>
                        <a:pt x="3227" y="1"/>
                      </a:lnTo>
                      <a:lnTo>
                        <a:pt x="3132" y="13"/>
                      </a:lnTo>
                      <a:lnTo>
                        <a:pt x="3061" y="37"/>
                      </a:lnTo>
                      <a:lnTo>
                        <a:pt x="2989" y="84"/>
                      </a:lnTo>
                      <a:lnTo>
                        <a:pt x="2953" y="156"/>
                      </a:lnTo>
                      <a:lnTo>
                        <a:pt x="2918" y="227"/>
                      </a:lnTo>
                      <a:lnTo>
                        <a:pt x="2882" y="311"/>
                      </a:lnTo>
                      <a:lnTo>
                        <a:pt x="2870" y="382"/>
                      </a:lnTo>
                      <a:lnTo>
                        <a:pt x="2811" y="549"/>
                      </a:lnTo>
                      <a:lnTo>
                        <a:pt x="2787" y="620"/>
                      </a:lnTo>
                      <a:lnTo>
                        <a:pt x="2727" y="775"/>
                      </a:lnTo>
                      <a:lnTo>
                        <a:pt x="2715" y="846"/>
                      </a:lnTo>
                      <a:lnTo>
                        <a:pt x="2692" y="930"/>
                      </a:lnTo>
                      <a:lnTo>
                        <a:pt x="2656" y="1013"/>
                      </a:lnTo>
                      <a:lnTo>
                        <a:pt x="2632" y="1084"/>
                      </a:lnTo>
                      <a:lnTo>
                        <a:pt x="2608" y="1156"/>
                      </a:lnTo>
                      <a:lnTo>
                        <a:pt x="2584" y="1239"/>
                      </a:lnTo>
                      <a:lnTo>
                        <a:pt x="2549" y="1311"/>
                      </a:lnTo>
                      <a:lnTo>
                        <a:pt x="2513" y="1477"/>
                      </a:lnTo>
                      <a:lnTo>
                        <a:pt x="2489" y="1549"/>
                      </a:lnTo>
                      <a:lnTo>
                        <a:pt x="2453" y="1632"/>
                      </a:lnTo>
                      <a:lnTo>
                        <a:pt x="2430" y="1704"/>
                      </a:lnTo>
                      <a:lnTo>
                        <a:pt x="2406" y="1775"/>
                      </a:lnTo>
                      <a:lnTo>
                        <a:pt x="2370" y="1858"/>
                      </a:lnTo>
                      <a:lnTo>
                        <a:pt x="2346" y="1930"/>
                      </a:lnTo>
                      <a:lnTo>
                        <a:pt x="2322" y="2001"/>
                      </a:lnTo>
                      <a:lnTo>
                        <a:pt x="2287" y="2085"/>
                      </a:lnTo>
                      <a:lnTo>
                        <a:pt x="2251" y="2156"/>
                      </a:lnTo>
                      <a:lnTo>
                        <a:pt x="2203" y="2239"/>
                      </a:lnTo>
                      <a:lnTo>
                        <a:pt x="2132" y="2382"/>
                      </a:lnTo>
                      <a:lnTo>
                        <a:pt x="2072" y="2477"/>
                      </a:lnTo>
                      <a:lnTo>
                        <a:pt x="2013" y="2573"/>
                      </a:lnTo>
                      <a:lnTo>
                        <a:pt x="1965" y="2656"/>
                      </a:lnTo>
                      <a:lnTo>
                        <a:pt x="1918" y="2716"/>
                      </a:lnTo>
                      <a:lnTo>
                        <a:pt x="1751" y="2906"/>
                      </a:lnTo>
                      <a:lnTo>
                        <a:pt x="1703" y="2954"/>
                      </a:lnTo>
                      <a:lnTo>
                        <a:pt x="1572" y="3061"/>
                      </a:lnTo>
                      <a:lnTo>
                        <a:pt x="1501" y="3108"/>
                      </a:lnTo>
                      <a:lnTo>
                        <a:pt x="1418" y="3156"/>
                      </a:lnTo>
                      <a:lnTo>
                        <a:pt x="1346" y="3192"/>
                      </a:lnTo>
                      <a:lnTo>
                        <a:pt x="1287" y="3216"/>
                      </a:lnTo>
                      <a:lnTo>
                        <a:pt x="1215" y="3251"/>
                      </a:lnTo>
                      <a:lnTo>
                        <a:pt x="1048" y="3287"/>
                      </a:lnTo>
                      <a:lnTo>
                        <a:pt x="941" y="3275"/>
                      </a:lnTo>
                      <a:lnTo>
                        <a:pt x="834" y="3204"/>
                      </a:lnTo>
                      <a:lnTo>
                        <a:pt x="763" y="3073"/>
                      </a:lnTo>
                      <a:lnTo>
                        <a:pt x="739" y="2930"/>
                      </a:lnTo>
                      <a:lnTo>
                        <a:pt x="739" y="2763"/>
                      </a:lnTo>
                      <a:lnTo>
                        <a:pt x="763" y="2620"/>
                      </a:lnTo>
                      <a:lnTo>
                        <a:pt x="787" y="2501"/>
                      </a:lnTo>
                      <a:lnTo>
                        <a:pt x="798" y="2430"/>
                      </a:lnTo>
                      <a:lnTo>
                        <a:pt x="834" y="2346"/>
                      </a:lnTo>
                      <a:lnTo>
                        <a:pt x="846" y="2275"/>
                      </a:lnTo>
                      <a:lnTo>
                        <a:pt x="882" y="2108"/>
                      </a:lnTo>
                      <a:lnTo>
                        <a:pt x="906" y="2037"/>
                      </a:lnTo>
                      <a:lnTo>
                        <a:pt x="929" y="1954"/>
                      </a:lnTo>
                      <a:lnTo>
                        <a:pt x="941" y="1870"/>
                      </a:lnTo>
                      <a:lnTo>
                        <a:pt x="977" y="1704"/>
                      </a:lnTo>
                      <a:lnTo>
                        <a:pt x="1001" y="1632"/>
                      </a:lnTo>
                      <a:lnTo>
                        <a:pt x="1013" y="1561"/>
                      </a:lnTo>
                      <a:lnTo>
                        <a:pt x="1048" y="1477"/>
                      </a:lnTo>
                      <a:lnTo>
                        <a:pt x="1084" y="1382"/>
                      </a:lnTo>
                      <a:lnTo>
                        <a:pt x="1096" y="1323"/>
                      </a:lnTo>
                      <a:lnTo>
                        <a:pt x="1132" y="1203"/>
                      </a:lnTo>
                      <a:lnTo>
                        <a:pt x="1168" y="1084"/>
                      </a:lnTo>
                      <a:lnTo>
                        <a:pt x="1191" y="1013"/>
                      </a:lnTo>
                      <a:lnTo>
                        <a:pt x="1215" y="906"/>
                      </a:lnTo>
                      <a:lnTo>
                        <a:pt x="1239" y="870"/>
                      </a:lnTo>
                      <a:lnTo>
                        <a:pt x="1275" y="763"/>
                      </a:lnTo>
                      <a:lnTo>
                        <a:pt x="1287" y="703"/>
                      </a:lnTo>
                      <a:lnTo>
                        <a:pt x="1322" y="608"/>
                      </a:lnTo>
                      <a:lnTo>
                        <a:pt x="1382" y="453"/>
                      </a:lnTo>
                      <a:lnTo>
                        <a:pt x="1394" y="382"/>
                      </a:lnTo>
                      <a:lnTo>
                        <a:pt x="1418" y="299"/>
                      </a:lnTo>
                      <a:lnTo>
                        <a:pt x="1441" y="215"/>
                      </a:lnTo>
                      <a:lnTo>
                        <a:pt x="1441" y="144"/>
                      </a:lnTo>
                      <a:lnTo>
                        <a:pt x="1406" y="96"/>
                      </a:lnTo>
                      <a:lnTo>
                        <a:pt x="1334" y="60"/>
                      </a:lnTo>
                      <a:lnTo>
                        <a:pt x="1251" y="25"/>
                      </a:lnTo>
                      <a:lnTo>
                        <a:pt x="1168" y="13"/>
                      </a:lnTo>
                      <a:lnTo>
                        <a:pt x="109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41" name="Google Shape;1041;p31"/>
              <p:cNvSpPr/>
              <p:nvPr/>
            </p:nvSpPr>
            <p:spPr>
              <a:xfrm>
                <a:off x="4173049" y="1627996"/>
                <a:ext cx="795140" cy="379308"/>
              </a:xfrm>
              <a:custGeom>
                <a:avLst/>
                <a:gdLst/>
                <a:ahLst/>
                <a:cxnLst/>
                <a:rect l="l" t="t" r="r" b="b"/>
                <a:pathLst>
                  <a:path w="32874" h="15682" extrusionOk="0">
                    <a:moveTo>
                      <a:pt x="465" y="322"/>
                    </a:moveTo>
                    <a:lnTo>
                      <a:pt x="465" y="322"/>
                    </a:lnTo>
                    <a:cubicBezTo>
                      <a:pt x="501" y="322"/>
                      <a:pt x="545" y="322"/>
                      <a:pt x="596" y="322"/>
                    </a:cubicBezTo>
                    <a:lnTo>
                      <a:pt x="32429" y="322"/>
                    </a:lnTo>
                    <a:cubicBezTo>
                      <a:pt x="32417" y="356"/>
                      <a:pt x="32409" y="403"/>
                      <a:pt x="32409" y="465"/>
                    </a:cubicBezTo>
                    <a:lnTo>
                      <a:pt x="32409" y="2704"/>
                    </a:lnTo>
                    <a:lnTo>
                      <a:pt x="32409" y="15360"/>
                    </a:lnTo>
                    <a:lnTo>
                      <a:pt x="465" y="15360"/>
                    </a:lnTo>
                    <a:lnTo>
                      <a:pt x="465" y="15003"/>
                    </a:lnTo>
                    <a:lnTo>
                      <a:pt x="465" y="12490"/>
                    </a:lnTo>
                    <a:lnTo>
                      <a:pt x="465" y="5073"/>
                    </a:lnTo>
                    <a:lnTo>
                      <a:pt x="465" y="322"/>
                    </a:lnTo>
                    <a:close/>
                    <a:moveTo>
                      <a:pt x="251" y="1"/>
                    </a:moveTo>
                    <a:cubicBezTo>
                      <a:pt x="167" y="1"/>
                      <a:pt x="1" y="72"/>
                      <a:pt x="1" y="179"/>
                    </a:cubicBezTo>
                    <a:lnTo>
                      <a:pt x="1" y="15538"/>
                    </a:lnTo>
                    <a:cubicBezTo>
                      <a:pt x="1" y="15658"/>
                      <a:pt x="108" y="15681"/>
                      <a:pt x="203" y="15681"/>
                    </a:cubicBezTo>
                    <a:lnTo>
                      <a:pt x="32624" y="15681"/>
                    </a:lnTo>
                    <a:cubicBezTo>
                      <a:pt x="32679" y="15681"/>
                      <a:pt x="32727" y="15666"/>
                      <a:pt x="32765" y="15641"/>
                    </a:cubicBezTo>
                    <a:lnTo>
                      <a:pt x="32765" y="15641"/>
                    </a:lnTo>
                    <a:cubicBezTo>
                      <a:pt x="32828" y="15611"/>
                      <a:pt x="32874" y="15563"/>
                      <a:pt x="32874" y="15503"/>
                    </a:cubicBezTo>
                    <a:lnTo>
                      <a:pt x="32874" y="144"/>
                    </a:lnTo>
                    <a:cubicBezTo>
                      <a:pt x="32874" y="25"/>
                      <a:pt x="32767" y="1"/>
                      <a:pt x="32671" y="1"/>
                    </a:cubicBezTo>
                    <a:close/>
                  </a:path>
                </a:pathLst>
              </a:custGeom>
              <a:solidFill>
                <a:srgbClr val="3B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2" name="Google Shape;1042;p31"/>
            <p:cNvGrpSpPr/>
            <p:nvPr/>
          </p:nvGrpSpPr>
          <p:grpSpPr>
            <a:xfrm>
              <a:off x="5013079" y="1605280"/>
              <a:ext cx="795140" cy="379599"/>
              <a:chOff x="5013079" y="1627705"/>
              <a:chExt cx="795140" cy="379599"/>
            </a:xfrm>
          </p:grpSpPr>
          <p:sp>
            <p:nvSpPr>
              <p:cNvPr id="1043" name="Google Shape;1043;p31"/>
              <p:cNvSpPr/>
              <p:nvPr/>
            </p:nvSpPr>
            <p:spPr>
              <a:xfrm>
                <a:off x="5019125" y="1627705"/>
                <a:ext cx="783046" cy="371520"/>
              </a:xfrm>
              <a:custGeom>
                <a:avLst/>
                <a:gdLst/>
                <a:ahLst/>
                <a:cxnLst/>
                <a:rect l="l" t="t" r="r" b="b"/>
                <a:pathLst>
                  <a:path w="32374" h="15360" extrusionOk="0">
                    <a:moveTo>
                      <a:pt x="0" y="1"/>
                    </a:moveTo>
                    <a:lnTo>
                      <a:pt x="0" y="15360"/>
                    </a:lnTo>
                    <a:lnTo>
                      <a:pt x="32373" y="15360"/>
                    </a:lnTo>
                    <a:lnTo>
                      <a:pt x="3237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44" name="Google Shape;1044;p31"/>
              <p:cNvGrpSpPr/>
              <p:nvPr/>
            </p:nvGrpSpPr>
            <p:grpSpPr>
              <a:xfrm>
                <a:off x="5296136" y="1726484"/>
                <a:ext cx="240781" cy="153808"/>
                <a:chOff x="5296136" y="1726484"/>
                <a:chExt cx="240781" cy="153808"/>
              </a:xfrm>
            </p:grpSpPr>
            <p:sp>
              <p:nvSpPr>
                <p:cNvPr id="1045" name="Google Shape;1045;p31"/>
                <p:cNvSpPr/>
                <p:nvPr/>
              </p:nvSpPr>
              <p:spPr>
                <a:xfrm>
                  <a:off x="5296136" y="1726484"/>
                  <a:ext cx="109473" cy="153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6359" extrusionOk="0">
                      <a:moveTo>
                        <a:pt x="4001" y="1"/>
                      </a:moveTo>
                      <a:lnTo>
                        <a:pt x="3918" y="25"/>
                      </a:lnTo>
                      <a:lnTo>
                        <a:pt x="3859" y="72"/>
                      </a:lnTo>
                      <a:lnTo>
                        <a:pt x="3799" y="132"/>
                      </a:lnTo>
                      <a:lnTo>
                        <a:pt x="3740" y="191"/>
                      </a:lnTo>
                      <a:lnTo>
                        <a:pt x="3692" y="239"/>
                      </a:lnTo>
                      <a:lnTo>
                        <a:pt x="3620" y="298"/>
                      </a:lnTo>
                      <a:lnTo>
                        <a:pt x="3573" y="358"/>
                      </a:lnTo>
                      <a:lnTo>
                        <a:pt x="3501" y="406"/>
                      </a:lnTo>
                      <a:lnTo>
                        <a:pt x="3430" y="453"/>
                      </a:lnTo>
                      <a:lnTo>
                        <a:pt x="3359" y="477"/>
                      </a:lnTo>
                      <a:lnTo>
                        <a:pt x="3287" y="501"/>
                      </a:lnTo>
                      <a:lnTo>
                        <a:pt x="3180" y="537"/>
                      </a:lnTo>
                      <a:lnTo>
                        <a:pt x="3061" y="548"/>
                      </a:lnTo>
                      <a:lnTo>
                        <a:pt x="2978" y="560"/>
                      </a:lnTo>
                      <a:lnTo>
                        <a:pt x="2882" y="572"/>
                      </a:lnTo>
                      <a:lnTo>
                        <a:pt x="2739" y="572"/>
                      </a:lnTo>
                      <a:lnTo>
                        <a:pt x="2335" y="525"/>
                      </a:lnTo>
                      <a:lnTo>
                        <a:pt x="2108" y="489"/>
                      </a:lnTo>
                      <a:lnTo>
                        <a:pt x="2013" y="477"/>
                      </a:lnTo>
                      <a:lnTo>
                        <a:pt x="1942" y="477"/>
                      </a:lnTo>
                      <a:lnTo>
                        <a:pt x="1870" y="465"/>
                      </a:lnTo>
                      <a:lnTo>
                        <a:pt x="1465" y="465"/>
                      </a:lnTo>
                      <a:lnTo>
                        <a:pt x="1370" y="477"/>
                      </a:lnTo>
                      <a:lnTo>
                        <a:pt x="1311" y="489"/>
                      </a:lnTo>
                      <a:lnTo>
                        <a:pt x="1215" y="501"/>
                      </a:lnTo>
                      <a:lnTo>
                        <a:pt x="1096" y="537"/>
                      </a:lnTo>
                      <a:lnTo>
                        <a:pt x="953" y="572"/>
                      </a:lnTo>
                      <a:lnTo>
                        <a:pt x="846" y="608"/>
                      </a:lnTo>
                      <a:lnTo>
                        <a:pt x="775" y="644"/>
                      </a:lnTo>
                      <a:lnTo>
                        <a:pt x="703" y="679"/>
                      </a:lnTo>
                      <a:lnTo>
                        <a:pt x="549" y="751"/>
                      </a:lnTo>
                      <a:lnTo>
                        <a:pt x="477" y="798"/>
                      </a:lnTo>
                      <a:lnTo>
                        <a:pt x="418" y="846"/>
                      </a:lnTo>
                      <a:lnTo>
                        <a:pt x="358" y="906"/>
                      </a:lnTo>
                      <a:lnTo>
                        <a:pt x="299" y="965"/>
                      </a:lnTo>
                      <a:lnTo>
                        <a:pt x="239" y="1025"/>
                      </a:lnTo>
                      <a:lnTo>
                        <a:pt x="180" y="1120"/>
                      </a:lnTo>
                      <a:lnTo>
                        <a:pt x="120" y="1215"/>
                      </a:lnTo>
                      <a:lnTo>
                        <a:pt x="49" y="1370"/>
                      </a:lnTo>
                      <a:lnTo>
                        <a:pt x="25" y="1441"/>
                      </a:lnTo>
                      <a:lnTo>
                        <a:pt x="1" y="1691"/>
                      </a:lnTo>
                      <a:lnTo>
                        <a:pt x="1" y="1775"/>
                      </a:lnTo>
                      <a:lnTo>
                        <a:pt x="13" y="1858"/>
                      </a:lnTo>
                      <a:lnTo>
                        <a:pt x="25" y="1930"/>
                      </a:lnTo>
                      <a:lnTo>
                        <a:pt x="84" y="2096"/>
                      </a:lnTo>
                      <a:lnTo>
                        <a:pt x="156" y="2239"/>
                      </a:lnTo>
                      <a:lnTo>
                        <a:pt x="263" y="2358"/>
                      </a:lnTo>
                      <a:lnTo>
                        <a:pt x="311" y="2418"/>
                      </a:lnTo>
                      <a:lnTo>
                        <a:pt x="370" y="2465"/>
                      </a:lnTo>
                      <a:lnTo>
                        <a:pt x="441" y="2501"/>
                      </a:lnTo>
                      <a:lnTo>
                        <a:pt x="513" y="2549"/>
                      </a:lnTo>
                      <a:lnTo>
                        <a:pt x="668" y="2608"/>
                      </a:lnTo>
                      <a:lnTo>
                        <a:pt x="775" y="2632"/>
                      </a:lnTo>
                      <a:lnTo>
                        <a:pt x="894" y="2656"/>
                      </a:lnTo>
                      <a:lnTo>
                        <a:pt x="1061" y="2680"/>
                      </a:lnTo>
                      <a:lnTo>
                        <a:pt x="1132" y="2680"/>
                      </a:lnTo>
                      <a:lnTo>
                        <a:pt x="1299" y="2656"/>
                      </a:lnTo>
                      <a:lnTo>
                        <a:pt x="1454" y="2632"/>
                      </a:lnTo>
                      <a:lnTo>
                        <a:pt x="1537" y="2608"/>
                      </a:lnTo>
                      <a:lnTo>
                        <a:pt x="1608" y="2584"/>
                      </a:lnTo>
                      <a:lnTo>
                        <a:pt x="1680" y="2561"/>
                      </a:lnTo>
                      <a:lnTo>
                        <a:pt x="1763" y="2525"/>
                      </a:lnTo>
                      <a:lnTo>
                        <a:pt x="1823" y="2489"/>
                      </a:lnTo>
                      <a:lnTo>
                        <a:pt x="1954" y="2382"/>
                      </a:lnTo>
                      <a:lnTo>
                        <a:pt x="2013" y="2322"/>
                      </a:lnTo>
                      <a:lnTo>
                        <a:pt x="2037" y="2227"/>
                      </a:lnTo>
                      <a:lnTo>
                        <a:pt x="2013" y="2108"/>
                      </a:lnTo>
                      <a:lnTo>
                        <a:pt x="1906" y="2013"/>
                      </a:lnTo>
                      <a:lnTo>
                        <a:pt x="1787" y="1989"/>
                      </a:lnTo>
                      <a:lnTo>
                        <a:pt x="1692" y="2013"/>
                      </a:lnTo>
                      <a:lnTo>
                        <a:pt x="1549" y="2084"/>
                      </a:lnTo>
                      <a:lnTo>
                        <a:pt x="1465" y="2108"/>
                      </a:lnTo>
                      <a:lnTo>
                        <a:pt x="1394" y="2132"/>
                      </a:lnTo>
                      <a:lnTo>
                        <a:pt x="1239" y="2132"/>
                      </a:lnTo>
                      <a:lnTo>
                        <a:pt x="1132" y="2120"/>
                      </a:lnTo>
                      <a:lnTo>
                        <a:pt x="1073" y="2120"/>
                      </a:lnTo>
                      <a:lnTo>
                        <a:pt x="989" y="2096"/>
                      </a:lnTo>
                      <a:lnTo>
                        <a:pt x="906" y="2061"/>
                      </a:lnTo>
                      <a:lnTo>
                        <a:pt x="846" y="2013"/>
                      </a:lnTo>
                      <a:lnTo>
                        <a:pt x="787" y="1953"/>
                      </a:lnTo>
                      <a:lnTo>
                        <a:pt x="751" y="1882"/>
                      </a:lnTo>
                      <a:lnTo>
                        <a:pt x="727" y="1775"/>
                      </a:lnTo>
                      <a:lnTo>
                        <a:pt x="727" y="1668"/>
                      </a:lnTo>
                      <a:lnTo>
                        <a:pt x="727" y="1572"/>
                      </a:lnTo>
                      <a:lnTo>
                        <a:pt x="763" y="1477"/>
                      </a:lnTo>
                      <a:lnTo>
                        <a:pt x="822" y="1370"/>
                      </a:lnTo>
                      <a:lnTo>
                        <a:pt x="882" y="1299"/>
                      </a:lnTo>
                      <a:lnTo>
                        <a:pt x="930" y="1251"/>
                      </a:lnTo>
                      <a:lnTo>
                        <a:pt x="989" y="1203"/>
                      </a:lnTo>
                      <a:lnTo>
                        <a:pt x="1061" y="1156"/>
                      </a:lnTo>
                      <a:lnTo>
                        <a:pt x="1144" y="1120"/>
                      </a:lnTo>
                      <a:lnTo>
                        <a:pt x="1192" y="1084"/>
                      </a:lnTo>
                      <a:lnTo>
                        <a:pt x="1275" y="1049"/>
                      </a:lnTo>
                      <a:lnTo>
                        <a:pt x="1358" y="1025"/>
                      </a:lnTo>
                      <a:lnTo>
                        <a:pt x="1430" y="1001"/>
                      </a:lnTo>
                      <a:lnTo>
                        <a:pt x="1513" y="1001"/>
                      </a:lnTo>
                      <a:lnTo>
                        <a:pt x="1680" y="989"/>
                      </a:lnTo>
                      <a:lnTo>
                        <a:pt x="1835" y="989"/>
                      </a:lnTo>
                      <a:lnTo>
                        <a:pt x="1930" y="1001"/>
                      </a:lnTo>
                      <a:lnTo>
                        <a:pt x="2013" y="1001"/>
                      </a:lnTo>
                      <a:lnTo>
                        <a:pt x="2085" y="1013"/>
                      </a:lnTo>
                      <a:lnTo>
                        <a:pt x="2180" y="1025"/>
                      </a:lnTo>
                      <a:lnTo>
                        <a:pt x="2227" y="1037"/>
                      </a:lnTo>
                      <a:lnTo>
                        <a:pt x="2335" y="1049"/>
                      </a:lnTo>
                      <a:lnTo>
                        <a:pt x="2406" y="1049"/>
                      </a:lnTo>
                      <a:lnTo>
                        <a:pt x="2477" y="1060"/>
                      </a:lnTo>
                      <a:lnTo>
                        <a:pt x="2966" y="1060"/>
                      </a:lnTo>
                      <a:lnTo>
                        <a:pt x="3049" y="1049"/>
                      </a:lnTo>
                      <a:lnTo>
                        <a:pt x="3132" y="1037"/>
                      </a:lnTo>
                      <a:lnTo>
                        <a:pt x="3216" y="1001"/>
                      </a:lnTo>
                      <a:lnTo>
                        <a:pt x="3275" y="989"/>
                      </a:lnTo>
                      <a:lnTo>
                        <a:pt x="3359" y="953"/>
                      </a:lnTo>
                      <a:lnTo>
                        <a:pt x="3430" y="918"/>
                      </a:lnTo>
                      <a:lnTo>
                        <a:pt x="3561" y="822"/>
                      </a:lnTo>
                      <a:lnTo>
                        <a:pt x="3609" y="787"/>
                      </a:lnTo>
                      <a:lnTo>
                        <a:pt x="3609" y="798"/>
                      </a:lnTo>
                      <a:lnTo>
                        <a:pt x="3597" y="858"/>
                      </a:lnTo>
                      <a:lnTo>
                        <a:pt x="3573" y="929"/>
                      </a:lnTo>
                      <a:lnTo>
                        <a:pt x="3537" y="1001"/>
                      </a:lnTo>
                      <a:lnTo>
                        <a:pt x="3525" y="1096"/>
                      </a:lnTo>
                      <a:lnTo>
                        <a:pt x="3501" y="1156"/>
                      </a:lnTo>
                      <a:lnTo>
                        <a:pt x="3489" y="1251"/>
                      </a:lnTo>
                      <a:lnTo>
                        <a:pt x="3466" y="1334"/>
                      </a:lnTo>
                      <a:lnTo>
                        <a:pt x="3442" y="1394"/>
                      </a:lnTo>
                      <a:lnTo>
                        <a:pt x="3418" y="1477"/>
                      </a:lnTo>
                      <a:lnTo>
                        <a:pt x="3394" y="1560"/>
                      </a:lnTo>
                      <a:lnTo>
                        <a:pt x="3287" y="1882"/>
                      </a:lnTo>
                      <a:lnTo>
                        <a:pt x="3275" y="1977"/>
                      </a:lnTo>
                      <a:lnTo>
                        <a:pt x="3263" y="2025"/>
                      </a:lnTo>
                      <a:lnTo>
                        <a:pt x="3239" y="2120"/>
                      </a:lnTo>
                      <a:lnTo>
                        <a:pt x="3216" y="2203"/>
                      </a:lnTo>
                      <a:lnTo>
                        <a:pt x="3168" y="2358"/>
                      </a:lnTo>
                      <a:lnTo>
                        <a:pt x="3144" y="2442"/>
                      </a:lnTo>
                      <a:lnTo>
                        <a:pt x="3120" y="2525"/>
                      </a:lnTo>
                      <a:lnTo>
                        <a:pt x="3097" y="2596"/>
                      </a:lnTo>
                      <a:lnTo>
                        <a:pt x="3049" y="2751"/>
                      </a:lnTo>
                      <a:lnTo>
                        <a:pt x="3025" y="2834"/>
                      </a:lnTo>
                      <a:lnTo>
                        <a:pt x="3001" y="2906"/>
                      </a:lnTo>
                      <a:lnTo>
                        <a:pt x="2989" y="3013"/>
                      </a:lnTo>
                      <a:lnTo>
                        <a:pt x="2966" y="3061"/>
                      </a:lnTo>
                      <a:lnTo>
                        <a:pt x="2954" y="3156"/>
                      </a:lnTo>
                      <a:lnTo>
                        <a:pt x="2918" y="3215"/>
                      </a:lnTo>
                      <a:lnTo>
                        <a:pt x="2823" y="3251"/>
                      </a:lnTo>
                      <a:lnTo>
                        <a:pt x="2692" y="3263"/>
                      </a:lnTo>
                      <a:lnTo>
                        <a:pt x="2537" y="3239"/>
                      </a:lnTo>
                      <a:lnTo>
                        <a:pt x="2382" y="3227"/>
                      </a:lnTo>
                      <a:lnTo>
                        <a:pt x="2239" y="3227"/>
                      </a:lnTo>
                      <a:lnTo>
                        <a:pt x="2120" y="3239"/>
                      </a:lnTo>
                      <a:lnTo>
                        <a:pt x="2061" y="3287"/>
                      </a:lnTo>
                      <a:lnTo>
                        <a:pt x="2013" y="3346"/>
                      </a:lnTo>
                      <a:lnTo>
                        <a:pt x="1977" y="3430"/>
                      </a:lnTo>
                      <a:lnTo>
                        <a:pt x="1965" y="3513"/>
                      </a:lnTo>
                      <a:lnTo>
                        <a:pt x="1977" y="3585"/>
                      </a:lnTo>
                      <a:lnTo>
                        <a:pt x="2025" y="3644"/>
                      </a:lnTo>
                      <a:lnTo>
                        <a:pt x="2096" y="3680"/>
                      </a:lnTo>
                      <a:lnTo>
                        <a:pt x="2180" y="3692"/>
                      </a:lnTo>
                      <a:lnTo>
                        <a:pt x="2263" y="3692"/>
                      </a:lnTo>
                      <a:lnTo>
                        <a:pt x="2335" y="3704"/>
                      </a:lnTo>
                      <a:lnTo>
                        <a:pt x="2585" y="3704"/>
                      </a:lnTo>
                      <a:lnTo>
                        <a:pt x="2668" y="3715"/>
                      </a:lnTo>
                      <a:lnTo>
                        <a:pt x="2727" y="3751"/>
                      </a:lnTo>
                      <a:lnTo>
                        <a:pt x="2739" y="3846"/>
                      </a:lnTo>
                      <a:lnTo>
                        <a:pt x="2727" y="3954"/>
                      </a:lnTo>
                      <a:lnTo>
                        <a:pt x="2704" y="4073"/>
                      </a:lnTo>
                      <a:lnTo>
                        <a:pt x="2668" y="4239"/>
                      </a:lnTo>
                      <a:lnTo>
                        <a:pt x="2608" y="4382"/>
                      </a:lnTo>
                      <a:lnTo>
                        <a:pt x="2549" y="4573"/>
                      </a:lnTo>
                      <a:lnTo>
                        <a:pt x="2513" y="4680"/>
                      </a:lnTo>
                      <a:lnTo>
                        <a:pt x="2454" y="4870"/>
                      </a:lnTo>
                      <a:lnTo>
                        <a:pt x="2406" y="4978"/>
                      </a:lnTo>
                      <a:lnTo>
                        <a:pt x="2382" y="5049"/>
                      </a:lnTo>
                      <a:lnTo>
                        <a:pt x="2335" y="5204"/>
                      </a:lnTo>
                      <a:lnTo>
                        <a:pt x="2263" y="5347"/>
                      </a:lnTo>
                      <a:lnTo>
                        <a:pt x="2216" y="5406"/>
                      </a:lnTo>
                      <a:lnTo>
                        <a:pt x="2156" y="5478"/>
                      </a:lnTo>
                      <a:lnTo>
                        <a:pt x="2085" y="5561"/>
                      </a:lnTo>
                      <a:lnTo>
                        <a:pt x="2013" y="5632"/>
                      </a:lnTo>
                      <a:lnTo>
                        <a:pt x="1930" y="5692"/>
                      </a:lnTo>
                      <a:lnTo>
                        <a:pt x="1835" y="5740"/>
                      </a:lnTo>
                      <a:lnTo>
                        <a:pt x="1704" y="5775"/>
                      </a:lnTo>
                      <a:lnTo>
                        <a:pt x="1584" y="5787"/>
                      </a:lnTo>
                      <a:lnTo>
                        <a:pt x="1501" y="5787"/>
                      </a:lnTo>
                      <a:lnTo>
                        <a:pt x="1418" y="5775"/>
                      </a:lnTo>
                      <a:lnTo>
                        <a:pt x="1334" y="5740"/>
                      </a:lnTo>
                      <a:lnTo>
                        <a:pt x="1263" y="5704"/>
                      </a:lnTo>
                      <a:lnTo>
                        <a:pt x="1192" y="5668"/>
                      </a:lnTo>
                      <a:lnTo>
                        <a:pt x="1132" y="5597"/>
                      </a:lnTo>
                      <a:lnTo>
                        <a:pt x="1084" y="5537"/>
                      </a:lnTo>
                      <a:lnTo>
                        <a:pt x="1037" y="5466"/>
                      </a:lnTo>
                      <a:lnTo>
                        <a:pt x="1001" y="5394"/>
                      </a:lnTo>
                      <a:lnTo>
                        <a:pt x="977" y="5311"/>
                      </a:lnTo>
                      <a:lnTo>
                        <a:pt x="953" y="5156"/>
                      </a:lnTo>
                      <a:lnTo>
                        <a:pt x="965" y="5061"/>
                      </a:lnTo>
                      <a:lnTo>
                        <a:pt x="977" y="4978"/>
                      </a:lnTo>
                      <a:lnTo>
                        <a:pt x="1013" y="4823"/>
                      </a:lnTo>
                      <a:lnTo>
                        <a:pt x="1049" y="4739"/>
                      </a:lnTo>
                      <a:lnTo>
                        <a:pt x="1096" y="4656"/>
                      </a:lnTo>
                      <a:lnTo>
                        <a:pt x="1132" y="4585"/>
                      </a:lnTo>
                      <a:lnTo>
                        <a:pt x="1168" y="4537"/>
                      </a:lnTo>
                      <a:lnTo>
                        <a:pt x="1203" y="4466"/>
                      </a:lnTo>
                      <a:lnTo>
                        <a:pt x="1239" y="4394"/>
                      </a:lnTo>
                      <a:lnTo>
                        <a:pt x="1227" y="4311"/>
                      </a:lnTo>
                      <a:lnTo>
                        <a:pt x="1192" y="4251"/>
                      </a:lnTo>
                      <a:lnTo>
                        <a:pt x="1132" y="4192"/>
                      </a:lnTo>
                      <a:lnTo>
                        <a:pt x="1001" y="4108"/>
                      </a:lnTo>
                      <a:lnTo>
                        <a:pt x="918" y="4096"/>
                      </a:lnTo>
                      <a:lnTo>
                        <a:pt x="846" y="4108"/>
                      </a:lnTo>
                      <a:lnTo>
                        <a:pt x="775" y="4156"/>
                      </a:lnTo>
                      <a:lnTo>
                        <a:pt x="680" y="4251"/>
                      </a:lnTo>
                      <a:lnTo>
                        <a:pt x="620" y="4323"/>
                      </a:lnTo>
                      <a:lnTo>
                        <a:pt x="561" y="4382"/>
                      </a:lnTo>
                      <a:lnTo>
                        <a:pt x="513" y="4442"/>
                      </a:lnTo>
                      <a:lnTo>
                        <a:pt x="441" y="4537"/>
                      </a:lnTo>
                      <a:lnTo>
                        <a:pt x="394" y="4644"/>
                      </a:lnTo>
                      <a:lnTo>
                        <a:pt x="370" y="4728"/>
                      </a:lnTo>
                      <a:lnTo>
                        <a:pt x="334" y="4799"/>
                      </a:lnTo>
                      <a:lnTo>
                        <a:pt x="299" y="4870"/>
                      </a:lnTo>
                      <a:lnTo>
                        <a:pt x="275" y="4989"/>
                      </a:lnTo>
                      <a:lnTo>
                        <a:pt x="263" y="5132"/>
                      </a:lnTo>
                      <a:lnTo>
                        <a:pt x="263" y="5335"/>
                      </a:lnTo>
                      <a:lnTo>
                        <a:pt x="299" y="5490"/>
                      </a:lnTo>
                      <a:lnTo>
                        <a:pt x="311" y="5561"/>
                      </a:lnTo>
                      <a:lnTo>
                        <a:pt x="418" y="5775"/>
                      </a:lnTo>
                      <a:lnTo>
                        <a:pt x="477" y="5882"/>
                      </a:lnTo>
                      <a:lnTo>
                        <a:pt x="549" y="5966"/>
                      </a:lnTo>
                      <a:lnTo>
                        <a:pt x="620" y="6037"/>
                      </a:lnTo>
                      <a:lnTo>
                        <a:pt x="692" y="6109"/>
                      </a:lnTo>
                      <a:lnTo>
                        <a:pt x="787" y="6168"/>
                      </a:lnTo>
                      <a:lnTo>
                        <a:pt x="870" y="6204"/>
                      </a:lnTo>
                      <a:lnTo>
                        <a:pt x="942" y="6240"/>
                      </a:lnTo>
                      <a:lnTo>
                        <a:pt x="1025" y="6263"/>
                      </a:lnTo>
                      <a:lnTo>
                        <a:pt x="1239" y="6323"/>
                      </a:lnTo>
                      <a:lnTo>
                        <a:pt x="1323" y="6335"/>
                      </a:lnTo>
                      <a:lnTo>
                        <a:pt x="1489" y="6359"/>
                      </a:lnTo>
                      <a:lnTo>
                        <a:pt x="1573" y="6359"/>
                      </a:lnTo>
                      <a:lnTo>
                        <a:pt x="1656" y="6347"/>
                      </a:lnTo>
                      <a:lnTo>
                        <a:pt x="1715" y="6335"/>
                      </a:lnTo>
                      <a:lnTo>
                        <a:pt x="1811" y="6323"/>
                      </a:lnTo>
                      <a:lnTo>
                        <a:pt x="1930" y="6287"/>
                      </a:lnTo>
                      <a:lnTo>
                        <a:pt x="2049" y="6252"/>
                      </a:lnTo>
                      <a:lnTo>
                        <a:pt x="2168" y="6216"/>
                      </a:lnTo>
                      <a:lnTo>
                        <a:pt x="2263" y="6180"/>
                      </a:lnTo>
                      <a:lnTo>
                        <a:pt x="2335" y="6144"/>
                      </a:lnTo>
                      <a:lnTo>
                        <a:pt x="2406" y="6097"/>
                      </a:lnTo>
                      <a:lnTo>
                        <a:pt x="2466" y="6037"/>
                      </a:lnTo>
                      <a:lnTo>
                        <a:pt x="2585" y="5930"/>
                      </a:lnTo>
                      <a:lnTo>
                        <a:pt x="2644" y="5882"/>
                      </a:lnTo>
                      <a:lnTo>
                        <a:pt x="2775" y="5692"/>
                      </a:lnTo>
                      <a:lnTo>
                        <a:pt x="2835" y="5620"/>
                      </a:lnTo>
                      <a:lnTo>
                        <a:pt x="2882" y="5561"/>
                      </a:lnTo>
                      <a:lnTo>
                        <a:pt x="2954" y="5418"/>
                      </a:lnTo>
                      <a:lnTo>
                        <a:pt x="2989" y="5335"/>
                      </a:lnTo>
                      <a:lnTo>
                        <a:pt x="3013" y="5263"/>
                      </a:lnTo>
                      <a:lnTo>
                        <a:pt x="3049" y="5180"/>
                      </a:lnTo>
                      <a:lnTo>
                        <a:pt x="3073" y="5109"/>
                      </a:lnTo>
                      <a:lnTo>
                        <a:pt x="3108" y="5049"/>
                      </a:lnTo>
                      <a:lnTo>
                        <a:pt x="3144" y="4966"/>
                      </a:lnTo>
                      <a:lnTo>
                        <a:pt x="3168" y="4894"/>
                      </a:lnTo>
                      <a:lnTo>
                        <a:pt x="3192" y="4811"/>
                      </a:lnTo>
                      <a:lnTo>
                        <a:pt x="3228" y="4739"/>
                      </a:lnTo>
                      <a:lnTo>
                        <a:pt x="3251" y="4656"/>
                      </a:lnTo>
                      <a:lnTo>
                        <a:pt x="3275" y="4585"/>
                      </a:lnTo>
                      <a:lnTo>
                        <a:pt x="3299" y="4501"/>
                      </a:lnTo>
                      <a:lnTo>
                        <a:pt x="3323" y="4430"/>
                      </a:lnTo>
                      <a:lnTo>
                        <a:pt x="3347" y="4358"/>
                      </a:lnTo>
                      <a:lnTo>
                        <a:pt x="3370" y="4275"/>
                      </a:lnTo>
                      <a:lnTo>
                        <a:pt x="3394" y="4204"/>
                      </a:lnTo>
                      <a:lnTo>
                        <a:pt x="3430" y="4120"/>
                      </a:lnTo>
                      <a:lnTo>
                        <a:pt x="3430" y="4037"/>
                      </a:lnTo>
                      <a:lnTo>
                        <a:pt x="3454" y="3966"/>
                      </a:lnTo>
                      <a:lnTo>
                        <a:pt x="3501" y="3858"/>
                      </a:lnTo>
                      <a:lnTo>
                        <a:pt x="3597" y="3787"/>
                      </a:lnTo>
                      <a:lnTo>
                        <a:pt x="3704" y="3763"/>
                      </a:lnTo>
                      <a:lnTo>
                        <a:pt x="3799" y="3751"/>
                      </a:lnTo>
                      <a:lnTo>
                        <a:pt x="3942" y="3739"/>
                      </a:lnTo>
                      <a:lnTo>
                        <a:pt x="4025" y="3739"/>
                      </a:lnTo>
                      <a:lnTo>
                        <a:pt x="4109" y="3715"/>
                      </a:lnTo>
                      <a:lnTo>
                        <a:pt x="4168" y="3692"/>
                      </a:lnTo>
                      <a:lnTo>
                        <a:pt x="4251" y="3668"/>
                      </a:lnTo>
                      <a:lnTo>
                        <a:pt x="4359" y="3620"/>
                      </a:lnTo>
                      <a:lnTo>
                        <a:pt x="4430" y="3513"/>
                      </a:lnTo>
                      <a:lnTo>
                        <a:pt x="4454" y="3382"/>
                      </a:lnTo>
                      <a:lnTo>
                        <a:pt x="4394" y="3263"/>
                      </a:lnTo>
                      <a:lnTo>
                        <a:pt x="4287" y="3239"/>
                      </a:lnTo>
                      <a:lnTo>
                        <a:pt x="4168" y="3251"/>
                      </a:lnTo>
                      <a:lnTo>
                        <a:pt x="3942" y="3287"/>
                      </a:lnTo>
                      <a:lnTo>
                        <a:pt x="3870" y="3299"/>
                      </a:lnTo>
                      <a:lnTo>
                        <a:pt x="3775" y="3299"/>
                      </a:lnTo>
                      <a:lnTo>
                        <a:pt x="3704" y="3287"/>
                      </a:lnTo>
                      <a:lnTo>
                        <a:pt x="3680" y="3251"/>
                      </a:lnTo>
                      <a:lnTo>
                        <a:pt x="3680" y="3192"/>
                      </a:lnTo>
                      <a:lnTo>
                        <a:pt x="3692" y="3108"/>
                      </a:lnTo>
                      <a:lnTo>
                        <a:pt x="3716" y="3037"/>
                      </a:lnTo>
                      <a:lnTo>
                        <a:pt x="3751" y="2870"/>
                      </a:lnTo>
                      <a:lnTo>
                        <a:pt x="3775" y="2799"/>
                      </a:lnTo>
                      <a:lnTo>
                        <a:pt x="3799" y="2727"/>
                      </a:lnTo>
                      <a:lnTo>
                        <a:pt x="3835" y="2608"/>
                      </a:lnTo>
                      <a:lnTo>
                        <a:pt x="3870" y="2453"/>
                      </a:lnTo>
                      <a:lnTo>
                        <a:pt x="3894" y="2346"/>
                      </a:lnTo>
                      <a:lnTo>
                        <a:pt x="3906" y="2263"/>
                      </a:lnTo>
                      <a:lnTo>
                        <a:pt x="3942" y="2191"/>
                      </a:lnTo>
                      <a:lnTo>
                        <a:pt x="3966" y="2096"/>
                      </a:lnTo>
                      <a:lnTo>
                        <a:pt x="4001" y="1989"/>
                      </a:lnTo>
                      <a:lnTo>
                        <a:pt x="4025" y="1882"/>
                      </a:lnTo>
                      <a:lnTo>
                        <a:pt x="4061" y="1727"/>
                      </a:lnTo>
                      <a:lnTo>
                        <a:pt x="4085" y="1644"/>
                      </a:lnTo>
                      <a:lnTo>
                        <a:pt x="4132" y="1525"/>
                      </a:lnTo>
                      <a:lnTo>
                        <a:pt x="4180" y="1394"/>
                      </a:lnTo>
                      <a:lnTo>
                        <a:pt x="4204" y="1275"/>
                      </a:lnTo>
                      <a:lnTo>
                        <a:pt x="4240" y="1191"/>
                      </a:lnTo>
                      <a:lnTo>
                        <a:pt x="4251" y="1120"/>
                      </a:lnTo>
                      <a:lnTo>
                        <a:pt x="4275" y="1049"/>
                      </a:lnTo>
                      <a:lnTo>
                        <a:pt x="4287" y="965"/>
                      </a:lnTo>
                      <a:lnTo>
                        <a:pt x="4311" y="882"/>
                      </a:lnTo>
                      <a:lnTo>
                        <a:pt x="4347" y="810"/>
                      </a:lnTo>
                      <a:lnTo>
                        <a:pt x="4502" y="322"/>
                      </a:lnTo>
                      <a:lnTo>
                        <a:pt x="4525" y="215"/>
                      </a:lnTo>
                      <a:lnTo>
                        <a:pt x="4490" y="144"/>
                      </a:lnTo>
                      <a:lnTo>
                        <a:pt x="4406" y="72"/>
                      </a:lnTo>
                      <a:lnTo>
                        <a:pt x="4263" y="25"/>
                      </a:lnTo>
                      <a:lnTo>
                        <a:pt x="412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6" name="Google Shape;1046;p31"/>
                <p:cNvSpPr/>
                <p:nvPr/>
              </p:nvSpPr>
              <p:spPr>
                <a:xfrm>
                  <a:off x="5408169" y="1763054"/>
                  <a:ext cx="85551" cy="116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7" h="4823" extrusionOk="0">
                      <a:moveTo>
                        <a:pt x="882" y="1"/>
                      </a:moveTo>
                      <a:lnTo>
                        <a:pt x="798" y="13"/>
                      </a:lnTo>
                      <a:lnTo>
                        <a:pt x="727" y="48"/>
                      </a:lnTo>
                      <a:lnTo>
                        <a:pt x="667" y="108"/>
                      </a:lnTo>
                      <a:lnTo>
                        <a:pt x="608" y="168"/>
                      </a:lnTo>
                      <a:lnTo>
                        <a:pt x="560" y="227"/>
                      </a:lnTo>
                      <a:lnTo>
                        <a:pt x="524" y="310"/>
                      </a:lnTo>
                      <a:lnTo>
                        <a:pt x="512" y="394"/>
                      </a:lnTo>
                      <a:lnTo>
                        <a:pt x="512" y="477"/>
                      </a:lnTo>
                      <a:lnTo>
                        <a:pt x="512" y="549"/>
                      </a:lnTo>
                      <a:lnTo>
                        <a:pt x="596" y="799"/>
                      </a:lnTo>
                      <a:lnTo>
                        <a:pt x="667" y="941"/>
                      </a:lnTo>
                      <a:lnTo>
                        <a:pt x="691" y="1013"/>
                      </a:lnTo>
                      <a:lnTo>
                        <a:pt x="691" y="1096"/>
                      </a:lnTo>
                      <a:lnTo>
                        <a:pt x="667" y="1180"/>
                      </a:lnTo>
                      <a:lnTo>
                        <a:pt x="643" y="1263"/>
                      </a:lnTo>
                      <a:lnTo>
                        <a:pt x="620" y="1346"/>
                      </a:lnTo>
                      <a:lnTo>
                        <a:pt x="608" y="1418"/>
                      </a:lnTo>
                      <a:lnTo>
                        <a:pt x="584" y="1501"/>
                      </a:lnTo>
                      <a:lnTo>
                        <a:pt x="548" y="1572"/>
                      </a:lnTo>
                      <a:lnTo>
                        <a:pt x="536" y="1656"/>
                      </a:lnTo>
                      <a:lnTo>
                        <a:pt x="512" y="1739"/>
                      </a:lnTo>
                      <a:lnTo>
                        <a:pt x="489" y="1822"/>
                      </a:lnTo>
                      <a:lnTo>
                        <a:pt x="417" y="1977"/>
                      </a:lnTo>
                      <a:lnTo>
                        <a:pt x="393" y="2049"/>
                      </a:lnTo>
                      <a:lnTo>
                        <a:pt x="370" y="2132"/>
                      </a:lnTo>
                      <a:lnTo>
                        <a:pt x="334" y="2215"/>
                      </a:lnTo>
                      <a:lnTo>
                        <a:pt x="298" y="2299"/>
                      </a:lnTo>
                      <a:lnTo>
                        <a:pt x="262" y="2370"/>
                      </a:lnTo>
                      <a:lnTo>
                        <a:pt x="227" y="2454"/>
                      </a:lnTo>
                      <a:lnTo>
                        <a:pt x="203" y="2513"/>
                      </a:lnTo>
                      <a:lnTo>
                        <a:pt x="131" y="2668"/>
                      </a:lnTo>
                      <a:lnTo>
                        <a:pt x="108" y="2751"/>
                      </a:lnTo>
                      <a:lnTo>
                        <a:pt x="84" y="2823"/>
                      </a:lnTo>
                      <a:lnTo>
                        <a:pt x="36" y="2906"/>
                      </a:lnTo>
                      <a:lnTo>
                        <a:pt x="12" y="2989"/>
                      </a:lnTo>
                      <a:lnTo>
                        <a:pt x="0" y="3061"/>
                      </a:lnTo>
                      <a:lnTo>
                        <a:pt x="60" y="3120"/>
                      </a:lnTo>
                      <a:lnTo>
                        <a:pt x="131" y="3168"/>
                      </a:lnTo>
                      <a:lnTo>
                        <a:pt x="215" y="3168"/>
                      </a:lnTo>
                      <a:lnTo>
                        <a:pt x="262" y="3120"/>
                      </a:lnTo>
                      <a:lnTo>
                        <a:pt x="310" y="3049"/>
                      </a:lnTo>
                      <a:lnTo>
                        <a:pt x="370" y="2954"/>
                      </a:lnTo>
                      <a:lnTo>
                        <a:pt x="405" y="2846"/>
                      </a:lnTo>
                      <a:lnTo>
                        <a:pt x="453" y="2763"/>
                      </a:lnTo>
                      <a:lnTo>
                        <a:pt x="501" y="2668"/>
                      </a:lnTo>
                      <a:lnTo>
                        <a:pt x="548" y="2561"/>
                      </a:lnTo>
                      <a:lnTo>
                        <a:pt x="584" y="2477"/>
                      </a:lnTo>
                      <a:lnTo>
                        <a:pt x="620" y="2370"/>
                      </a:lnTo>
                      <a:lnTo>
                        <a:pt x="667" y="2263"/>
                      </a:lnTo>
                      <a:lnTo>
                        <a:pt x="703" y="2192"/>
                      </a:lnTo>
                      <a:lnTo>
                        <a:pt x="727" y="2120"/>
                      </a:lnTo>
                      <a:lnTo>
                        <a:pt x="751" y="2037"/>
                      </a:lnTo>
                      <a:lnTo>
                        <a:pt x="834" y="1822"/>
                      </a:lnTo>
                      <a:lnTo>
                        <a:pt x="858" y="1739"/>
                      </a:lnTo>
                      <a:lnTo>
                        <a:pt x="882" y="1668"/>
                      </a:lnTo>
                      <a:lnTo>
                        <a:pt x="893" y="1584"/>
                      </a:lnTo>
                      <a:lnTo>
                        <a:pt x="917" y="1501"/>
                      </a:lnTo>
                      <a:lnTo>
                        <a:pt x="941" y="1430"/>
                      </a:lnTo>
                      <a:lnTo>
                        <a:pt x="977" y="1346"/>
                      </a:lnTo>
                      <a:lnTo>
                        <a:pt x="1048" y="1322"/>
                      </a:lnTo>
                      <a:lnTo>
                        <a:pt x="1120" y="1382"/>
                      </a:lnTo>
                      <a:lnTo>
                        <a:pt x="1167" y="1441"/>
                      </a:lnTo>
                      <a:lnTo>
                        <a:pt x="1322" y="1608"/>
                      </a:lnTo>
                      <a:lnTo>
                        <a:pt x="1370" y="1680"/>
                      </a:lnTo>
                      <a:lnTo>
                        <a:pt x="1465" y="1822"/>
                      </a:lnTo>
                      <a:lnTo>
                        <a:pt x="1477" y="1930"/>
                      </a:lnTo>
                      <a:lnTo>
                        <a:pt x="1453" y="2061"/>
                      </a:lnTo>
                      <a:lnTo>
                        <a:pt x="1405" y="2156"/>
                      </a:lnTo>
                      <a:lnTo>
                        <a:pt x="1310" y="2299"/>
                      </a:lnTo>
                      <a:lnTo>
                        <a:pt x="1239" y="2430"/>
                      </a:lnTo>
                      <a:lnTo>
                        <a:pt x="1179" y="2501"/>
                      </a:lnTo>
                      <a:lnTo>
                        <a:pt x="1108" y="2596"/>
                      </a:lnTo>
                      <a:lnTo>
                        <a:pt x="1060" y="2704"/>
                      </a:lnTo>
                      <a:lnTo>
                        <a:pt x="1013" y="2775"/>
                      </a:lnTo>
                      <a:lnTo>
                        <a:pt x="953" y="2870"/>
                      </a:lnTo>
                      <a:lnTo>
                        <a:pt x="882" y="2965"/>
                      </a:lnTo>
                      <a:lnTo>
                        <a:pt x="846" y="3049"/>
                      </a:lnTo>
                      <a:lnTo>
                        <a:pt x="786" y="3144"/>
                      </a:lnTo>
                      <a:lnTo>
                        <a:pt x="739" y="3251"/>
                      </a:lnTo>
                      <a:lnTo>
                        <a:pt x="703" y="3323"/>
                      </a:lnTo>
                      <a:lnTo>
                        <a:pt x="679" y="3394"/>
                      </a:lnTo>
                      <a:lnTo>
                        <a:pt x="655" y="3477"/>
                      </a:lnTo>
                      <a:lnTo>
                        <a:pt x="620" y="3799"/>
                      </a:lnTo>
                      <a:lnTo>
                        <a:pt x="620" y="3882"/>
                      </a:lnTo>
                      <a:lnTo>
                        <a:pt x="620" y="3966"/>
                      </a:lnTo>
                      <a:lnTo>
                        <a:pt x="643" y="4049"/>
                      </a:lnTo>
                      <a:lnTo>
                        <a:pt x="667" y="4132"/>
                      </a:lnTo>
                      <a:lnTo>
                        <a:pt x="679" y="4216"/>
                      </a:lnTo>
                      <a:lnTo>
                        <a:pt x="715" y="4287"/>
                      </a:lnTo>
                      <a:lnTo>
                        <a:pt x="751" y="4370"/>
                      </a:lnTo>
                      <a:lnTo>
                        <a:pt x="798" y="4430"/>
                      </a:lnTo>
                      <a:lnTo>
                        <a:pt x="846" y="4501"/>
                      </a:lnTo>
                      <a:lnTo>
                        <a:pt x="905" y="4561"/>
                      </a:lnTo>
                      <a:lnTo>
                        <a:pt x="965" y="4609"/>
                      </a:lnTo>
                      <a:lnTo>
                        <a:pt x="1096" y="4704"/>
                      </a:lnTo>
                      <a:lnTo>
                        <a:pt x="1191" y="4740"/>
                      </a:lnTo>
                      <a:lnTo>
                        <a:pt x="1263" y="4775"/>
                      </a:lnTo>
                      <a:lnTo>
                        <a:pt x="1441" y="4811"/>
                      </a:lnTo>
                      <a:lnTo>
                        <a:pt x="1560" y="4823"/>
                      </a:lnTo>
                      <a:lnTo>
                        <a:pt x="1763" y="4823"/>
                      </a:lnTo>
                      <a:lnTo>
                        <a:pt x="1858" y="4799"/>
                      </a:lnTo>
                      <a:lnTo>
                        <a:pt x="1929" y="4775"/>
                      </a:lnTo>
                      <a:lnTo>
                        <a:pt x="2013" y="4751"/>
                      </a:lnTo>
                      <a:lnTo>
                        <a:pt x="2084" y="4716"/>
                      </a:lnTo>
                      <a:lnTo>
                        <a:pt x="2156" y="4680"/>
                      </a:lnTo>
                      <a:lnTo>
                        <a:pt x="2298" y="4609"/>
                      </a:lnTo>
                      <a:lnTo>
                        <a:pt x="2382" y="4561"/>
                      </a:lnTo>
                      <a:lnTo>
                        <a:pt x="2453" y="4501"/>
                      </a:lnTo>
                      <a:lnTo>
                        <a:pt x="2560" y="4394"/>
                      </a:lnTo>
                      <a:lnTo>
                        <a:pt x="2632" y="4347"/>
                      </a:lnTo>
                      <a:lnTo>
                        <a:pt x="2739" y="4216"/>
                      </a:lnTo>
                      <a:lnTo>
                        <a:pt x="2798" y="4120"/>
                      </a:lnTo>
                      <a:lnTo>
                        <a:pt x="2870" y="4025"/>
                      </a:lnTo>
                      <a:lnTo>
                        <a:pt x="2977" y="3882"/>
                      </a:lnTo>
                      <a:lnTo>
                        <a:pt x="3072" y="3739"/>
                      </a:lnTo>
                      <a:lnTo>
                        <a:pt x="3108" y="3656"/>
                      </a:lnTo>
                      <a:lnTo>
                        <a:pt x="3144" y="3620"/>
                      </a:lnTo>
                      <a:lnTo>
                        <a:pt x="3191" y="3537"/>
                      </a:lnTo>
                      <a:lnTo>
                        <a:pt x="3287" y="3394"/>
                      </a:lnTo>
                      <a:lnTo>
                        <a:pt x="3358" y="3251"/>
                      </a:lnTo>
                      <a:lnTo>
                        <a:pt x="3394" y="3180"/>
                      </a:lnTo>
                      <a:lnTo>
                        <a:pt x="3429" y="3108"/>
                      </a:lnTo>
                      <a:lnTo>
                        <a:pt x="3501" y="2954"/>
                      </a:lnTo>
                      <a:lnTo>
                        <a:pt x="3537" y="2870"/>
                      </a:lnTo>
                      <a:lnTo>
                        <a:pt x="3537" y="2775"/>
                      </a:lnTo>
                      <a:lnTo>
                        <a:pt x="3453" y="2680"/>
                      </a:lnTo>
                      <a:lnTo>
                        <a:pt x="3334" y="2656"/>
                      </a:lnTo>
                      <a:lnTo>
                        <a:pt x="3251" y="2704"/>
                      </a:lnTo>
                      <a:lnTo>
                        <a:pt x="3215" y="2775"/>
                      </a:lnTo>
                      <a:lnTo>
                        <a:pt x="3191" y="2846"/>
                      </a:lnTo>
                      <a:lnTo>
                        <a:pt x="3156" y="2918"/>
                      </a:lnTo>
                      <a:lnTo>
                        <a:pt x="3108" y="3013"/>
                      </a:lnTo>
                      <a:lnTo>
                        <a:pt x="3072" y="3073"/>
                      </a:lnTo>
                      <a:lnTo>
                        <a:pt x="3037" y="3144"/>
                      </a:lnTo>
                      <a:lnTo>
                        <a:pt x="2989" y="3216"/>
                      </a:lnTo>
                      <a:lnTo>
                        <a:pt x="2953" y="3287"/>
                      </a:lnTo>
                      <a:lnTo>
                        <a:pt x="2906" y="3370"/>
                      </a:lnTo>
                      <a:lnTo>
                        <a:pt x="2858" y="3430"/>
                      </a:lnTo>
                      <a:lnTo>
                        <a:pt x="2727" y="3644"/>
                      </a:lnTo>
                      <a:lnTo>
                        <a:pt x="2560" y="3835"/>
                      </a:lnTo>
                      <a:lnTo>
                        <a:pt x="2513" y="3906"/>
                      </a:lnTo>
                      <a:lnTo>
                        <a:pt x="2453" y="3966"/>
                      </a:lnTo>
                      <a:lnTo>
                        <a:pt x="2394" y="4013"/>
                      </a:lnTo>
                      <a:lnTo>
                        <a:pt x="2322" y="4073"/>
                      </a:lnTo>
                      <a:lnTo>
                        <a:pt x="2191" y="4156"/>
                      </a:lnTo>
                      <a:lnTo>
                        <a:pt x="2120" y="4204"/>
                      </a:lnTo>
                      <a:lnTo>
                        <a:pt x="2048" y="4239"/>
                      </a:lnTo>
                      <a:lnTo>
                        <a:pt x="1965" y="4263"/>
                      </a:lnTo>
                      <a:lnTo>
                        <a:pt x="1882" y="4287"/>
                      </a:lnTo>
                      <a:lnTo>
                        <a:pt x="1715" y="4287"/>
                      </a:lnTo>
                      <a:lnTo>
                        <a:pt x="1620" y="4263"/>
                      </a:lnTo>
                      <a:lnTo>
                        <a:pt x="1548" y="4228"/>
                      </a:lnTo>
                      <a:lnTo>
                        <a:pt x="1489" y="4168"/>
                      </a:lnTo>
                      <a:lnTo>
                        <a:pt x="1441" y="4085"/>
                      </a:lnTo>
                      <a:lnTo>
                        <a:pt x="1394" y="4013"/>
                      </a:lnTo>
                      <a:lnTo>
                        <a:pt x="1358" y="3835"/>
                      </a:lnTo>
                      <a:lnTo>
                        <a:pt x="1358" y="3751"/>
                      </a:lnTo>
                      <a:lnTo>
                        <a:pt x="1370" y="3668"/>
                      </a:lnTo>
                      <a:lnTo>
                        <a:pt x="1394" y="3585"/>
                      </a:lnTo>
                      <a:lnTo>
                        <a:pt x="1405" y="3501"/>
                      </a:lnTo>
                      <a:lnTo>
                        <a:pt x="1429" y="3418"/>
                      </a:lnTo>
                      <a:lnTo>
                        <a:pt x="1453" y="3346"/>
                      </a:lnTo>
                      <a:lnTo>
                        <a:pt x="1477" y="3263"/>
                      </a:lnTo>
                      <a:lnTo>
                        <a:pt x="1632" y="2954"/>
                      </a:lnTo>
                      <a:lnTo>
                        <a:pt x="1679" y="2882"/>
                      </a:lnTo>
                      <a:lnTo>
                        <a:pt x="1727" y="2811"/>
                      </a:lnTo>
                      <a:lnTo>
                        <a:pt x="1775" y="2739"/>
                      </a:lnTo>
                      <a:lnTo>
                        <a:pt x="1834" y="2668"/>
                      </a:lnTo>
                      <a:lnTo>
                        <a:pt x="1870" y="2608"/>
                      </a:lnTo>
                      <a:lnTo>
                        <a:pt x="1917" y="2537"/>
                      </a:lnTo>
                      <a:lnTo>
                        <a:pt x="1977" y="2477"/>
                      </a:lnTo>
                      <a:lnTo>
                        <a:pt x="2060" y="2334"/>
                      </a:lnTo>
                      <a:lnTo>
                        <a:pt x="2120" y="2263"/>
                      </a:lnTo>
                      <a:lnTo>
                        <a:pt x="2156" y="2192"/>
                      </a:lnTo>
                      <a:lnTo>
                        <a:pt x="2179" y="2120"/>
                      </a:lnTo>
                      <a:lnTo>
                        <a:pt x="2191" y="2037"/>
                      </a:lnTo>
                      <a:lnTo>
                        <a:pt x="2156" y="1918"/>
                      </a:lnTo>
                      <a:lnTo>
                        <a:pt x="2132" y="1811"/>
                      </a:lnTo>
                      <a:lnTo>
                        <a:pt x="2108" y="1727"/>
                      </a:lnTo>
                      <a:lnTo>
                        <a:pt x="2013" y="1584"/>
                      </a:lnTo>
                      <a:lnTo>
                        <a:pt x="1965" y="1525"/>
                      </a:lnTo>
                      <a:lnTo>
                        <a:pt x="1905" y="1465"/>
                      </a:lnTo>
                      <a:lnTo>
                        <a:pt x="1834" y="1394"/>
                      </a:lnTo>
                      <a:lnTo>
                        <a:pt x="1798" y="1358"/>
                      </a:lnTo>
                      <a:lnTo>
                        <a:pt x="1739" y="1287"/>
                      </a:lnTo>
                      <a:lnTo>
                        <a:pt x="1620" y="1168"/>
                      </a:lnTo>
                      <a:lnTo>
                        <a:pt x="1560" y="1108"/>
                      </a:lnTo>
                      <a:lnTo>
                        <a:pt x="1465" y="989"/>
                      </a:lnTo>
                      <a:lnTo>
                        <a:pt x="1394" y="918"/>
                      </a:lnTo>
                      <a:lnTo>
                        <a:pt x="1334" y="870"/>
                      </a:lnTo>
                      <a:lnTo>
                        <a:pt x="1274" y="810"/>
                      </a:lnTo>
                      <a:lnTo>
                        <a:pt x="1227" y="739"/>
                      </a:lnTo>
                      <a:lnTo>
                        <a:pt x="1203" y="668"/>
                      </a:lnTo>
                      <a:lnTo>
                        <a:pt x="1203" y="596"/>
                      </a:lnTo>
                      <a:lnTo>
                        <a:pt x="1227" y="513"/>
                      </a:lnTo>
                      <a:lnTo>
                        <a:pt x="1227" y="263"/>
                      </a:lnTo>
                      <a:lnTo>
                        <a:pt x="1203" y="191"/>
                      </a:lnTo>
                      <a:lnTo>
                        <a:pt x="1167" y="120"/>
                      </a:lnTo>
                      <a:lnTo>
                        <a:pt x="1108" y="60"/>
                      </a:lnTo>
                      <a:lnTo>
                        <a:pt x="1036" y="13"/>
                      </a:lnTo>
                      <a:lnTo>
                        <a:pt x="95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7" name="Google Shape;1047;p31"/>
                <p:cNvSpPr/>
                <p:nvPr/>
              </p:nvSpPr>
              <p:spPr>
                <a:xfrm>
                  <a:off x="5477005" y="1758749"/>
                  <a:ext cx="59912" cy="121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" h="5013" extrusionOk="0">
                      <a:moveTo>
                        <a:pt x="1393" y="0"/>
                      </a:moveTo>
                      <a:lnTo>
                        <a:pt x="1310" y="12"/>
                      </a:lnTo>
                      <a:lnTo>
                        <a:pt x="1215" y="36"/>
                      </a:lnTo>
                      <a:lnTo>
                        <a:pt x="1143" y="84"/>
                      </a:lnTo>
                      <a:lnTo>
                        <a:pt x="1072" y="143"/>
                      </a:lnTo>
                      <a:lnTo>
                        <a:pt x="1024" y="226"/>
                      </a:lnTo>
                      <a:lnTo>
                        <a:pt x="988" y="298"/>
                      </a:lnTo>
                      <a:lnTo>
                        <a:pt x="976" y="393"/>
                      </a:lnTo>
                      <a:lnTo>
                        <a:pt x="964" y="476"/>
                      </a:lnTo>
                      <a:lnTo>
                        <a:pt x="976" y="548"/>
                      </a:lnTo>
                      <a:lnTo>
                        <a:pt x="988" y="631"/>
                      </a:lnTo>
                      <a:lnTo>
                        <a:pt x="1036" y="703"/>
                      </a:lnTo>
                      <a:lnTo>
                        <a:pt x="1095" y="762"/>
                      </a:lnTo>
                      <a:lnTo>
                        <a:pt x="1238" y="857"/>
                      </a:lnTo>
                      <a:lnTo>
                        <a:pt x="1322" y="881"/>
                      </a:lnTo>
                      <a:lnTo>
                        <a:pt x="1405" y="881"/>
                      </a:lnTo>
                      <a:lnTo>
                        <a:pt x="1500" y="869"/>
                      </a:lnTo>
                      <a:lnTo>
                        <a:pt x="1572" y="834"/>
                      </a:lnTo>
                      <a:lnTo>
                        <a:pt x="1643" y="774"/>
                      </a:lnTo>
                      <a:lnTo>
                        <a:pt x="1715" y="727"/>
                      </a:lnTo>
                      <a:lnTo>
                        <a:pt x="1762" y="655"/>
                      </a:lnTo>
                      <a:lnTo>
                        <a:pt x="1810" y="584"/>
                      </a:lnTo>
                      <a:lnTo>
                        <a:pt x="1834" y="500"/>
                      </a:lnTo>
                      <a:lnTo>
                        <a:pt x="1834" y="405"/>
                      </a:lnTo>
                      <a:lnTo>
                        <a:pt x="1834" y="334"/>
                      </a:lnTo>
                      <a:lnTo>
                        <a:pt x="1798" y="250"/>
                      </a:lnTo>
                      <a:lnTo>
                        <a:pt x="1750" y="179"/>
                      </a:lnTo>
                      <a:lnTo>
                        <a:pt x="1691" y="107"/>
                      </a:lnTo>
                      <a:lnTo>
                        <a:pt x="1631" y="60"/>
                      </a:lnTo>
                      <a:lnTo>
                        <a:pt x="1560" y="12"/>
                      </a:lnTo>
                      <a:lnTo>
                        <a:pt x="1476" y="0"/>
                      </a:lnTo>
                      <a:close/>
                      <a:moveTo>
                        <a:pt x="1060" y="1179"/>
                      </a:moveTo>
                      <a:lnTo>
                        <a:pt x="988" y="1191"/>
                      </a:lnTo>
                      <a:lnTo>
                        <a:pt x="905" y="1227"/>
                      </a:lnTo>
                      <a:lnTo>
                        <a:pt x="845" y="1274"/>
                      </a:lnTo>
                      <a:lnTo>
                        <a:pt x="810" y="1346"/>
                      </a:lnTo>
                      <a:lnTo>
                        <a:pt x="786" y="1429"/>
                      </a:lnTo>
                      <a:lnTo>
                        <a:pt x="750" y="1536"/>
                      </a:lnTo>
                      <a:lnTo>
                        <a:pt x="726" y="1643"/>
                      </a:lnTo>
                      <a:lnTo>
                        <a:pt x="703" y="1727"/>
                      </a:lnTo>
                      <a:lnTo>
                        <a:pt x="643" y="1977"/>
                      </a:lnTo>
                      <a:lnTo>
                        <a:pt x="619" y="2048"/>
                      </a:lnTo>
                      <a:lnTo>
                        <a:pt x="583" y="2131"/>
                      </a:lnTo>
                      <a:lnTo>
                        <a:pt x="560" y="2215"/>
                      </a:lnTo>
                      <a:lnTo>
                        <a:pt x="548" y="2274"/>
                      </a:lnTo>
                      <a:lnTo>
                        <a:pt x="524" y="2358"/>
                      </a:lnTo>
                      <a:lnTo>
                        <a:pt x="476" y="2524"/>
                      </a:lnTo>
                      <a:lnTo>
                        <a:pt x="441" y="2632"/>
                      </a:lnTo>
                      <a:lnTo>
                        <a:pt x="417" y="2739"/>
                      </a:lnTo>
                      <a:lnTo>
                        <a:pt x="369" y="2905"/>
                      </a:lnTo>
                      <a:lnTo>
                        <a:pt x="345" y="2977"/>
                      </a:lnTo>
                      <a:lnTo>
                        <a:pt x="333" y="3060"/>
                      </a:lnTo>
                      <a:lnTo>
                        <a:pt x="298" y="3143"/>
                      </a:lnTo>
                      <a:lnTo>
                        <a:pt x="286" y="3215"/>
                      </a:lnTo>
                      <a:lnTo>
                        <a:pt x="274" y="3286"/>
                      </a:lnTo>
                      <a:lnTo>
                        <a:pt x="191" y="3536"/>
                      </a:lnTo>
                      <a:lnTo>
                        <a:pt x="167" y="3608"/>
                      </a:lnTo>
                      <a:lnTo>
                        <a:pt x="143" y="3679"/>
                      </a:lnTo>
                      <a:lnTo>
                        <a:pt x="119" y="3763"/>
                      </a:lnTo>
                      <a:lnTo>
                        <a:pt x="95" y="3834"/>
                      </a:lnTo>
                      <a:lnTo>
                        <a:pt x="60" y="4001"/>
                      </a:lnTo>
                      <a:lnTo>
                        <a:pt x="36" y="4084"/>
                      </a:lnTo>
                      <a:lnTo>
                        <a:pt x="12" y="4156"/>
                      </a:lnTo>
                      <a:lnTo>
                        <a:pt x="0" y="4322"/>
                      </a:lnTo>
                      <a:lnTo>
                        <a:pt x="0" y="4406"/>
                      </a:lnTo>
                      <a:lnTo>
                        <a:pt x="0" y="4489"/>
                      </a:lnTo>
                      <a:lnTo>
                        <a:pt x="24" y="4560"/>
                      </a:lnTo>
                      <a:lnTo>
                        <a:pt x="36" y="4632"/>
                      </a:lnTo>
                      <a:lnTo>
                        <a:pt x="83" y="4715"/>
                      </a:lnTo>
                      <a:lnTo>
                        <a:pt x="119" y="4787"/>
                      </a:lnTo>
                      <a:lnTo>
                        <a:pt x="167" y="4846"/>
                      </a:lnTo>
                      <a:lnTo>
                        <a:pt x="226" y="4906"/>
                      </a:lnTo>
                      <a:lnTo>
                        <a:pt x="298" y="4953"/>
                      </a:lnTo>
                      <a:lnTo>
                        <a:pt x="381" y="4977"/>
                      </a:lnTo>
                      <a:lnTo>
                        <a:pt x="453" y="5001"/>
                      </a:lnTo>
                      <a:lnTo>
                        <a:pt x="548" y="5013"/>
                      </a:lnTo>
                      <a:lnTo>
                        <a:pt x="703" y="5013"/>
                      </a:lnTo>
                      <a:lnTo>
                        <a:pt x="869" y="4977"/>
                      </a:lnTo>
                      <a:lnTo>
                        <a:pt x="941" y="4953"/>
                      </a:lnTo>
                      <a:lnTo>
                        <a:pt x="1024" y="4929"/>
                      </a:lnTo>
                      <a:lnTo>
                        <a:pt x="1095" y="4894"/>
                      </a:lnTo>
                      <a:lnTo>
                        <a:pt x="1167" y="4846"/>
                      </a:lnTo>
                      <a:lnTo>
                        <a:pt x="1357" y="4703"/>
                      </a:lnTo>
                      <a:lnTo>
                        <a:pt x="1429" y="4644"/>
                      </a:lnTo>
                      <a:lnTo>
                        <a:pt x="1476" y="4584"/>
                      </a:lnTo>
                      <a:lnTo>
                        <a:pt x="1536" y="4525"/>
                      </a:lnTo>
                      <a:lnTo>
                        <a:pt x="1643" y="4406"/>
                      </a:lnTo>
                      <a:lnTo>
                        <a:pt x="1810" y="4215"/>
                      </a:lnTo>
                      <a:lnTo>
                        <a:pt x="1905" y="4072"/>
                      </a:lnTo>
                      <a:lnTo>
                        <a:pt x="1941" y="4013"/>
                      </a:lnTo>
                      <a:lnTo>
                        <a:pt x="2000" y="3941"/>
                      </a:lnTo>
                      <a:lnTo>
                        <a:pt x="2048" y="3870"/>
                      </a:lnTo>
                      <a:lnTo>
                        <a:pt x="2084" y="3798"/>
                      </a:lnTo>
                      <a:lnTo>
                        <a:pt x="2131" y="3715"/>
                      </a:lnTo>
                      <a:lnTo>
                        <a:pt x="2155" y="3667"/>
                      </a:lnTo>
                      <a:lnTo>
                        <a:pt x="2215" y="3584"/>
                      </a:lnTo>
                      <a:lnTo>
                        <a:pt x="2250" y="3513"/>
                      </a:lnTo>
                      <a:lnTo>
                        <a:pt x="2298" y="3429"/>
                      </a:lnTo>
                      <a:lnTo>
                        <a:pt x="2369" y="3298"/>
                      </a:lnTo>
                      <a:lnTo>
                        <a:pt x="2453" y="3155"/>
                      </a:lnTo>
                      <a:lnTo>
                        <a:pt x="2477" y="3072"/>
                      </a:lnTo>
                      <a:lnTo>
                        <a:pt x="2477" y="2977"/>
                      </a:lnTo>
                      <a:lnTo>
                        <a:pt x="2405" y="2893"/>
                      </a:lnTo>
                      <a:lnTo>
                        <a:pt x="2286" y="2870"/>
                      </a:lnTo>
                      <a:lnTo>
                        <a:pt x="2203" y="2917"/>
                      </a:lnTo>
                      <a:lnTo>
                        <a:pt x="2155" y="2989"/>
                      </a:lnTo>
                      <a:lnTo>
                        <a:pt x="2048" y="3203"/>
                      </a:lnTo>
                      <a:lnTo>
                        <a:pt x="1977" y="3358"/>
                      </a:lnTo>
                      <a:lnTo>
                        <a:pt x="1941" y="3429"/>
                      </a:lnTo>
                      <a:lnTo>
                        <a:pt x="1893" y="3513"/>
                      </a:lnTo>
                      <a:lnTo>
                        <a:pt x="1846" y="3584"/>
                      </a:lnTo>
                      <a:lnTo>
                        <a:pt x="1810" y="3644"/>
                      </a:lnTo>
                      <a:lnTo>
                        <a:pt x="1750" y="3703"/>
                      </a:lnTo>
                      <a:lnTo>
                        <a:pt x="1667" y="3846"/>
                      </a:lnTo>
                      <a:lnTo>
                        <a:pt x="1607" y="3917"/>
                      </a:lnTo>
                      <a:lnTo>
                        <a:pt x="1572" y="3977"/>
                      </a:lnTo>
                      <a:lnTo>
                        <a:pt x="1512" y="4048"/>
                      </a:lnTo>
                      <a:lnTo>
                        <a:pt x="1215" y="4346"/>
                      </a:lnTo>
                      <a:lnTo>
                        <a:pt x="1143" y="4394"/>
                      </a:lnTo>
                      <a:lnTo>
                        <a:pt x="1084" y="4441"/>
                      </a:lnTo>
                      <a:lnTo>
                        <a:pt x="1000" y="4477"/>
                      </a:lnTo>
                      <a:lnTo>
                        <a:pt x="917" y="4489"/>
                      </a:lnTo>
                      <a:lnTo>
                        <a:pt x="822" y="4453"/>
                      </a:lnTo>
                      <a:lnTo>
                        <a:pt x="750" y="4358"/>
                      </a:lnTo>
                      <a:lnTo>
                        <a:pt x="738" y="4227"/>
                      </a:lnTo>
                      <a:lnTo>
                        <a:pt x="750" y="4072"/>
                      </a:lnTo>
                      <a:lnTo>
                        <a:pt x="774" y="3929"/>
                      </a:lnTo>
                      <a:lnTo>
                        <a:pt x="810" y="3810"/>
                      </a:lnTo>
                      <a:lnTo>
                        <a:pt x="822" y="3727"/>
                      </a:lnTo>
                      <a:lnTo>
                        <a:pt x="881" y="3572"/>
                      </a:lnTo>
                      <a:lnTo>
                        <a:pt x="941" y="3346"/>
                      </a:lnTo>
                      <a:lnTo>
                        <a:pt x="953" y="3263"/>
                      </a:lnTo>
                      <a:lnTo>
                        <a:pt x="1024" y="3108"/>
                      </a:lnTo>
                      <a:lnTo>
                        <a:pt x="1036" y="3036"/>
                      </a:lnTo>
                      <a:lnTo>
                        <a:pt x="1060" y="2965"/>
                      </a:lnTo>
                      <a:lnTo>
                        <a:pt x="1072" y="2882"/>
                      </a:lnTo>
                      <a:lnTo>
                        <a:pt x="1131" y="2691"/>
                      </a:lnTo>
                      <a:lnTo>
                        <a:pt x="1167" y="2572"/>
                      </a:lnTo>
                      <a:lnTo>
                        <a:pt x="1191" y="2489"/>
                      </a:lnTo>
                      <a:lnTo>
                        <a:pt x="1286" y="2227"/>
                      </a:lnTo>
                      <a:lnTo>
                        <a:pt x="1310" y="2120"/>
                      </a:lnTo>
                      <a:lnTo>
                        <a:pt x="1334" y="2024"/>
                      </a:lnTo>
                      <a:lnTo>
                        <a:pt x="1357" y="1941"/>
                      </a:lnTo>
                      <a:lnTo>
                        <a:pt x="1369" y="1870"/>
                      </a:lnTo>
                      <a:lnTo>
                        <a:pt x="1429" y="1715"/>
                      </a:lnTo>
                      <a:lnTo>
                        <a:pt x="1453" y="1596"/>
                      </a:lnTo>
                      <a:lnTo>
                        <a:pt x="1476" y="1489"/>
                      </a:lnTo>
                      <a:lnTo>
                        <a:pt x="1500" y="1405"/>
                      </a:lnTo>
                      <a:lnTo>
                        <a:pt x="1500" y="1322"/>
                      </a:lnTo>
                      <a:lnTo>
                        <a:pt x="1453" y="1262"/>
                      </a:lnTo>
                      <a:lnTo>
                        <a:pt x="1310" y="1203"/>
                      </a:lnTo>
                      <a:lnTo>
                        <a:pt x="1143" y="1191"/>
                      </a:lnTo>
                      <a:lnTo>
                        <a:pt x="1060" y="117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48" name="Google Shape;1048;p31"/>
              <p:cNvSpPr/>
              <p:nvPr/>
            </p:nvSpPr>
            <p:spPr>
              <a:xfrm>
                <a:off x="5013079" y="1627996"/>
                <a:ext cx="795140" cy="379308"/>
              </a:xfrm>
              <a:custGeom>
                <a:avLst/>
                <a:gdLst/>
                <a:ahLst/>
                <a:cxnLst/>
                <a:rect l="l" t="t" r="r" b="b"/>
                <a:pathLst>
                  <a:path w="32874" h="15682" extrusionOk="0">
                    <a:moveTo>
                      <a:pt x="464" y="322"/>
                    </a:moveTo>
                    <a:cubicBezTo>
                      <a:pt x="501" y="322"/>
                      <a:pt x="544" y="322"/>
                      <a:pt x="595" y="322"/>
                    </a:cubicBezTo>
                    <a:lnTo>
                      <a:pt x="32429" y="322"/>
                    </a:lnTo>
                    <a:cubicBezTo>
                      <a:pt x="32417" y="356"/>
                      <a:pt x="32409" y="403"/>
                      <a:pt x="32409" y="465"/>
                    </a:cubicBezTo>
                    <a:lnTo>
                      <a:pt x="32409" y="2704"/>
                    </a:lnTo>
                    <a:lnTo>
                      <a:pt x="32409" y="15360"/>
                    </a:lnTo>
                    <a:lnTo>
                      <a:pt x="464" y="15360"/>
                    </a:lnTo>
                    <a:lnTo>
                      <a:pt x="464" y="15003"/>
                    </a:lnTo>
                    <a:lnTo>
                      <a:pt x="464" y="12490"/>
                    </a:lnTo>
                    <a:lnTo>
                      <a:pt x="464" y="5073"/>
                    </a:lnTo>
                    <a:lnTo>
                      <a:pt x="464" y="322"/>
                    </a:lnTo>
                    <a:close/>
                    <a:moveTo>
                      <a:pt x="250" y="1"/>
                    </a:moveTo>
                    <a:cubicBezTo>
                      <a:pt x="167" y="1"/>
                      <a:pt x="0" y="72"/>
                      <a:pt x="0" y="179"/>
                    </a:cubicBezTo>
                    <a:lnTo>
                      <a:pt x="0" y="15538"/>
                    </a:lnTo>
                    <a:cubicBezTo>
                      <a:pt x="0" y="15658"/>
                      <a:pt x="107" y="15681"/>
                      <a:pt x="203" y="15681"/>
                    </a:cubicBezTo>
                    <a:lnTo>
                      <a:pt x="32623" y="15681"/>
                    </a:lnTo>
                    <a:cubicBezTo>
                      <a:pt x="32678" y="15681"/>
                      <a:pt x="32726" y="15666"/>
                      <a:pt x="32765" y="15641"/>
                    </a:cubicBezTo>
                    <a:lnTo>
                      <a:pt x="32765" y="15641"/>
                    </a:lnTo>
                    <a:cubicBezTo>
                      <a:pt x="32827" y="15611"/>
                      <a:pt x="32873" y="15563"/>
                      <a:pt x="32873" y="15503"/>
                    </a:cubicBezTo>
                    <a:lnTo>
                      <a:pt x="32873" y="144"/>
                    </a:lnTo>
                    <a:cubicBezTo>
                      <a:pt x="32873" y="25"/>
                      <a:pt x="32766" y="1"/>
                      <a:pt x="32671" y="1"/>
                    </a:cubicBezTo>
                    <a:close/>
                  </a:path>
                </a:pathLst>
              </a:custGeom>
              <a:solidFill>
                <a:srgbClr val="3B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9" name="Google Shape;1049;p31"/>
            <p:cNvGrpSpPr/>
            <p:nvPr/>
          </p:nvGrpSpPr>
          <p:grpSpPr>
            <a:xfrm>
              <a:off x="5853084" y="1605280"/>
              <a:ext cx="795140" cy="379599"/>
              <a:chOff x="5853084" y="1627705"/>
              <a:chExt cx="795140" cy="379599"/>
            </a:xfrm>
          </p:grpSpPr>
          <p:sp>
            <p:nvSpPr>
              <p:cNvPr id="1050" name="Google Shape;1050;p31"/>
              <p:cNvSpPr/>
              <p:nvPr/>
            </p:nvSpPr>
            <p:spPr>
              <a:xfrm>
                <a:off x="5859131" y="1627705"/>
                <a:ext cx="783046" cy="371520"/>
              </a:xfrm>
              <a:custGeom>
                <a:avLst/>
                <a:gdLst/>
                <a:ahLst/>
                <a:cxnLst/>
                <a:rect l="l" t="t" r="r" b="b"/>
                <a:pathLst>
                  <a:path w="32374" h="15360" extrusionOk="0">
                    <a:moveTo>
                      <a:pt x="1" y="1"/>
                    </a:moveTo>
                    <a:lnTo>
                      <a:pt x="1" y="15360"/>
                    </a:lnTo>
                    <a:lnTo>
                      <a:pt x="32374" y="15360"/>
                    </a:lnTo>
                    <a:lnTo>
                      <a:pt x="3237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51" name="Google Shape;1051;p31"/>
              <p:cNvGrpSpPr/>
              <p:nvPr/>
            </p:nvGrpSpPr>
            <p:grpSpPr>
              <a:xfrm>
                <a:off x="6119743" y="1726484"/>
                <a:ext cx="279069" cy="153228"/>
                <a:chOff x="6119743" y="1726484"/>
                <a:chExt cx="279069" cy="153228"/>
              </a:xfrm>
            </p:grpSpPr>
            <p:sp>
              <p:nvSpPr>
                <p:cNvPr id="1052" name="Google Shape;1052;p31"/>
                <p:cNvSpPr/>
                <p:nvPr/>
              </p:nvSpPr>
              <p:spPr>
                <a:xfrm>
                  <a:off x="6119743" y="1726484"/>
                  <a:ext cx="100814" cy="153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8" h="6335" extrusionOk="0">
                      <a:moveTo>
                        <a:pt x="2787" y="1"/>
                      </a:moveTo>
                      <a:lnTo>
                        <a:pt x="2632" y="13"/>
                      </a:lnTo>
                      <a:lnTo>
                        <a:pt x="2454" y="13"/>
                      </a:lnTo>
                      <a:lnTo>
                        <a:pt x="2299" y="48"/>
                      </a:lnTo>
                      <a:lnTo>
                        <a:pt x="2203" y="72"/>
                      </a:lnTo>
                      <a:lnTo>
                        <a:pt x="1977" y="156"/>
                      </a:lnTo>
                      <a:lnTo>
                        <a:pt x="1906" y="191"/>
                      </a:lnTo>
                      <a:lnTo>
                        <a:pt x="1763" y="263"/>
                      </a:lnTo>
                      <a:lnTo>
                        <a:pt x="1692" y="310"/>
                      </a:lnTo>
                      <a:lnTo>
                        <a:pt x="1620" y="358"/>
                      </a:lnTo>
                      <a:lnTo>
                        <a:pt x="1501" y="477"/>
                      </a:lnTo>
                      <a:lnTo>
                        <a:pt x="1453" y="537"/>
                      </a:lnTo>
                      <a:lnTo>
                        <a:pt x="1394" y="608"/>
                      </a:lnTo>
                      <a:lnTo>
                        <a:pt x="1358" y="679"/>
                      </a:lnTo>
                      <a:lnTo>
                        <a:pt x="1311" y="751"/>
                      </a:lnTo>
                      <a:lnTo>
                        <a:pt x="1275" y="822"/>
                      </a:lnTo>
                      <a:lnTo>
                        <a:pt x="1251" y="906"/>
                      </a:lnTo>
                      <a:lnTo>
                        <a:pt x="1215" y="989"/>
                      </a:lnTo>
                      <a:lnTo>
                        <a:pt x="1180" y="1156"/>
                      </a:lnTo>
                      <a:lnTo>
                        <a:pt x="1168" y="1227"/>
                      </a:lnTo>
                      <a:lnTo>
                        <a:pt x="1156" y="1322"/>
                      </a:lnTo>
                      <a:lnTo>
                        <a:pt x="1144" y="1429"/>
                      </a:lnTo>
                      <a:lnTo>
                        <a:pt x="1144" y="1549"/>
                      </a:lnTo>
                      <a:lnTo>
                        <a:pt x="1156" y="1632"/>
                      </a:lnTo>
                      <a:lnTo>
                        <a:pt x="1156" y="1715"/>
                      </a:lnTo>
                      <a:lnTo>
                        <a:pt x="1168" y="1787"/>
                      </a:lnTo>
                      <a:lnTo>
                        <a:pt x="1180" y="1870"/>
                      </a:lnTo>
                      <a:lnTo>
                        <a:pt x="1239" y="2013"/>
                      </a:lnTo>
                      <a:lnTo>
                        <a:pt x="1263" y="2096"/>
                      </a:lnTo>
                      <a:lnTo>
                        <a:pt x="1287" y="2168"/>
                      </a:lnTo>
                      <a:lnTo>
                        <a:pt x="1322" y="2251"/>
                      </a:lnTo>
                      <a:lnTo>
                        <a:pt x="1382" y="2346"/>
                      </a:lnTo>
                      <a:lnTo>
                        <a:pt x="1572" y="2608"/>
                      </a:lnTo>
                      <a:lnTo>
                        <a:pt x="1632" y="2692"/>
                      </a:lnTo>
                      <a:lnTo>
                        <a:pt x="1799" y="2882"/>
                      </a:lnTo>
                      <a:lnTo>
                        <a:pt x="1858" y="2942"/>
                      </a:lnTo>
                      <a:lnTo>
                        <a:pt x="1906" y="2977"/>
                      </a:lnTo>
                      <a:lnTo>
                        <a:pt x="1965" y="3049"/>
                      </a:lnTo>
                      <a:lnTo>
                        <a:pt x="2013" y="3108"/>
                      </a:lnTo>
                      <a:lnTo>
                        <a:pt x="2120" y="3227"/>
                      </a:lnTo>
                      <a:lnTo>
                        <a:pt x="2168" y="3287"/>
                      </a:lnTo>
                      <a:lnTo>
                        <a:pt x="2239" y="3346"/>
                      </a:lnTo>
                      <a:lnTo>
                        <a:pt x="2287" y="3394"/>
                      </a:lnTo>
                      <a:lnTo>
                        <a:pt x="2346" y="3454"/>
                      </a:lnTo>
                      <a:lnTo>
                        <a:pt x="2382" y="3525"/>
                      </a:lnTo>
                      <a:lnTo>
                        <a:pt x="2442" y="3585"/>
                      </a:lnTo>
                      <a:lnTo>
                        <a:pt x="2489" y="3644"/>
                      </a:lnTo>
                      <a:lnTo>
                        <a:pt x="2537" y="3704"/>
                      </a:lnTo>
                      <a:lnTo>
                        <a:pt x="2596" y="3763"/>
                      </a:lnTo>
                      <a:lnTo>
                        <a:pt x="2727" y="3977"/>
                      </a:lnTo>
                      <a:lnTo>
                        <a:pt x="2775" y="4085"/>
                      </a:lnTo>
                      <a:lnTo>
                        <a:pt x="2823" y="4216"/>
                      </a:lnTo>
                      <a:lnTo>
                        <a:pt x="2846" y="4335"/>
                      </a:lnTo>
                      <a:lnTo>
                        <a:pt x="2858" y="4430"/>
                      </a:lnTo>
                      <a:lnTo>
                        <a:pt x="2870" y="4537"/>
                      </a:lnTo>
                      <a:lnTo>
                        <a:pt x="2882" y="4656"/>
                      </a:lnTo>
                      <a:lnTo>
                        <a:pt x="2870" y="4739"/>
                      </a:lnTo>
                      <a:lnTo>
                        <a:pt x="2846" y="4858"/>
                      </a:lnTo>
                      <a:lnTo>
                        <a:pt x="2811" y="4989"/>
                      </a:lnTo>
                      <a:lnTo>
                        <a:pt x="2775" y="5097"/>
                      </a:lnTo>
                      <a:lnTo>
                        <a:pt x="2739" y="5192"/>
                      </a:lnTo>
                      <a:lnTo>
                        <a:pt x="2692" y="5287"/>
                      </a:lnTo>
                      <a:lnTo>
                        <a:pt x="2632" y="5382"/>
                      </a:lnTo>
                      <a:lnTo>
                        <a:pt x="2584" y="5454"/>
                      </a:lnTo>
                      <a:lnTo>
                        <a:pt x="2501" y="5525"/>
                      </a:lnTo>
                      <a:lnTo>
                        <a:pt x="2430" y="5609"/>
                      </a:lnTo>
                      <a:lnTo>
                        <a:pt x="2358" y="5656"/>
                      </a:lnTo>
                      <a:lnTo>
                        <a:pt x="2287" y="5692"/>
                      </a:lnTo>
                      <a:lnTo>
                        <a:pt x="2144" y="5751"/>
                      </a:lnTo>
                      <a:lnTo>
                        <a:pt x="2061" y="5775"/>
                      </a:lnTo>
                      <a:lnTo>
                        <a:pt x="1953" y="5787"/>
                      </a:lnTo>
                      <a:lnTo>
                        <a:pt x="1703" y="5799"/>
                      </a:lnTo>
                      <a:lnTo>
                        <a:pt x="1596" y="5799"/>
                      </a:lnTo>
                      <a:lnTo>
                        <a:pt x="1513" y="5787"/>
                      </a:lnTo>
                      <a:lnTo>
                        <a:pt x="1430" y="5775"/>
                      </a:lnTo>
                      <a:lnTo>
                        <a:pt x="1358" y="5751"/>
                      </a:lnTo>
                      <a:lnTo>
                        <a:pt x="1275" y="5716"/>
                      </a:lnTo>
                      <a:lnTo>
                        <a:pt x="1203" y="5668"/>
                      </a:lnTo>
                      <a:lnTo>
                        <a:pt x="1132" y="5620"/>
                      </a:lnTo>
                      <a:lnTo>
                        <a:pt x="1060" y="5573"/>
                      </a:lnTo>
                      <a:lnTo>
                        <a:pt x="1001" y="5525"/>
                      </a:lnTo>
                      <a:lnTo>
                        <a:pt x="953" y="5466"/>
                      </a:lnTo>
                      <a:lnTo>
                        <a:pt x="882" y="5394"/>
                      </a:lnTo>
                      <a:lnTo>
                        <a:pt x="858" y="5347"/>
                      </a:lnTo>
                      <a:lnTo>
                        <a:pt x="810" y="5275"/>
                      </a:lnTo>
                      <a:lnTo>
                        <a:pt x="763" y="5204"/>
                      </a:lnTo>
                      <a:lnTo>
                        <a:pt x="679" y="4954"/>
                      </a:lnTo>
                      <a:lnTo>
                        <a:pt x="668" y="4870"/>
                      </a:lnTo>
                      <a:lnTo>
                        <a:pt x="632" y="4632"/>
                      </a:lnTo>
                      <a:lnTo>
                        <a:pt x="632" y="4382"/>
                      </a:lnTo>
                      <a:lnTo>
                        <a:pt x="656" y="4299"/>
                      </a:lnTo>
                      <a:lnTo>
                        <a:pt x="668" y="4216"/>
                      </a:lnTo>
                      <a:lnTo>
                        <a:pt x="691" y="4144"/>
                      </a:lnTo>
                      <a:lnTo>
                        <a:pt x="703" y="4061"/>
                      </a:lnTo>
                      <a:lnTo>
                        <a:pt x="715" y="3966"/>
                      </a:lnTo>
                      <a:lnTo>
                        <a:pt x="715" y="3858"/>
                      </a:lnTo>
                      <a:lnTo>
                        <a:pt x="668" y="3775"/>
                      </a:lnTo>
                      <a:lnTo>
                        <a:pt x="596" y="3727"/>
                      </a:lnTo>
                      <a:lnTo>
                        <a:pt x="477" y="3704"/>
                      </a:lnTo>
                      <a:lnTo>
                        <a:pt x="346" y="3704"/>
                      </a:lnTo>
                      <a:lnTo>
                        <a:pt x="227" y="3751"/>
                      </a:lnTo>
                      <a:lnTo>
                        <a:pt x="156" y="3835"/>
                      </a:lnTo>
                      <a:lnTo>
                        <a:pt x="120" y="3918"/>
                      </a:lnTo>
                      <a:lnTo>
                        <a:pt x="96" y="4037"/>
                      </a:lnTo>
                      <a:lnTo>
                        <a:pt x="72" y="4144"/>
                      </a:lnTo>
                      <a:lnTo>
                        <a:pt x="13" y="4382"/>
                      </a:lnTo>
                      <a:lnTo>
                        <a:pt x="13" y="4466"/>
                      </a:lnTo>
                      <a:lnTo>
                        <a:pt x="13" y="4620"/>
                      </a:lnTo>
                      <a:lnTo>
                        <a:pt x="1" y="4692"/>
                      </a:lnTo>
                      <a:lnTo>
                        <a:pt x="1" y="4870"/>
                      </a:lnTo>
                      <a:lnTo>
                        <a:pt x="13" y="4942"/>
                      </a:lnTo>
                      <a:lnTo>
                        <a:pt x="25" y="5025"/>
                      </a:lnTo>
                      <a:lnTo>
                        <a:pt x="48" y="5144"/>
                      </a:lnTo>
                      <a:lnTo>
                        <a:pt x="84" y="5251"/>
                      </a:lnTo>
                      <a:lnTo>
                        <a:pt x="96" y="5335"/>
                      </a:lnTo>
                      <a:lnTo>
                        <a:pt x="156" y="5490"/>
                      </a:lnTo>
                      <a:lnTo>
                        <a:pt x="191" y="5561"/>
                      </a:lnTo>
                      <a:lnTo>
                        <a:pt x="239" y="5632"/>
                      </a:lnTo>
                      <a:lnTo>
                        <a:pt x="334" y="5751"/>
                      </a:lnTo>
                      <a:lnTo>
                        <a:pt x="382" y="5823"/>
                      </a:lnTo>
                      <a:lnTo>
                        <a:pt x="525" y="5966"/>
                      </a:lnTo>
                      <a:lnTo>
                        <a:pt x="668" y="6073"/>
                      </a:lnTo>
                      <a:lnTo>
                        <a:pt x="763" y="6121"/>
                      </a:lnTo>
                      <a:lnTo>
                        <a:pt x="822" y="6168"/>
                      </a:lnTo>
                      <a:lnTo>
                        <a:pt x="894" y="6204"/>
                      </a:lnTo>
                      <a:lnTo>
                        <a:pt x="1084" y="6263"/>
                      </a:lnTo>
                      <a:lnTo>
                        <a:pt x="1215" y="6287"/>
                      </a:lnTo>
                      <a:lnTo>
                        <a:pt x="1299" y="6311"/>
                      </a:lnTo>
                      <a:lnTo>
                        <a:pt x="1358" y="6311"/>
                      </a:lnTo>
                      <a:lnTo>
                        <a:pt x="1608" y="6335"/>
                      </a:lnTo>
                      <a:lnTo>
                        <a:pt x="1834" y="6335"/>
                      </a:lnTo>
                      <a:lnTo>
                        <a:pt x="2096" y="6311"/>
                      </a:lnTo>
                      <a:lnTo>
                        <a:pt x="2156" y="6287"/>
                      </a:lnTo>
                      <a:lnTo>
                        <a:pt x="2239" y="6287"/>
                      </a:lnTo>
                      <a:lnTo>
                        <a:pt x="2334" y="6263"/>
                      </a:lnTo>
                      <a:lnTo>
                        <a:pt x="2418" y="6240"/>
                      </a:lnTo>
                      <a:lnTo>
                        <a:pt x="2477" y="6216"/>
                      </a:lnTo>
                      <a:lnTo>
                        <a:pt x="2549" y="6192"/>
                      </a:lnTo>
                      <a:lnTo>
                        <a:pt x="2632" y="6156"/>
                      </a:lnTo>
                      <a:lnTo>
                        <a:pt x="2704" y="6109"/>
                      </a:lnTo>
                      <a:lnTo>
                        <a:pt x="2858" y="6037"/>
                      </a:lnTo>
                      <a:lnTo>
                        <a:pt x="3001" y="5930"/>
                      </a:lnTo>
                      <a:lnTo>
                        <a:pt x="3037" y="5894"/>
                      </a:lnTo>
                      <a:lnTo>
                        <a:pt x="3108" y="5823"/>
                      </a:lnTo>
                      <a:lnTo>
                        <a:pt x="3156" y="5787"/>
                      </a:lnTo>
                      <a:lnTo>
                        <a:pt x="3216" y="5728"/>
                      </a:lnTo>
                      <a:lnTo>
                        <a:pt x="3275" y="5668"/>
                      </a:lnTo>
                      <a:lnTo>
                        <a:pt x="3323" y="5585"/>
                      </a:lnTo>
                      <a:lnTo>
                        <a:pt x="3442" y="5382"/>
                      </a:lnTo>
                      <a:lnTo>
                        <a:pt x="3477" y="5311"/>
                      </a:lnTo>
                      <a:lnTo>
                        <a:pt x="3513" y="5239"/>
                      </a:lnTo>
                      <a:lnTo>
                        <a:pt x="3537" y="5156"/>
                      </a:lnTo>
                      <a:lnTo>
                        <a:pt x="3549" y="5073"/>
                      </a:lnTo>
                      <a:lnTo>
                        <a:pt x="3561" y="5001"/>
                      </a:lnTo>
                      <a:lnTo>
                        <a:pt x="3573" y="4918"/>
                      </a:lnTo>
                      <a:lnTo>
                        <a:pt x="3608" y="4763"/>
                      </a:lnTo>
                      <a:lnTo>
                        <a:pt x="3620" y="4597"/>
                      </a:lnTo>
                      <a:lnTo>
                        <a:pt x="3632" y="4513"/>
                      </a:lnTo>
                      <a:lnTo>
                        <a:pt x="3620" y="4430"/>
                      </a:lnTo>
                      <a:lnTo>
                        <a:pt x="3608" y="4347"/>
                      </a:lnTo>
                      <a:lnTo>
                        <a:pt x="3597" y="4263"/>
                      </a:lnTo>
                      <a:lnTo>
                        <a:pt x="3585" y="4180"/>
                      </a:lnTo>
                      <a:lnTo>
                        <a:pt x="3549" y="4108"/>
                      </a:lnTo>
                      <a:lnTo>
                        <a:pt x="3525" y="4037"/>
                      </a:lnTo>
                      <a:lnTo>
                        <a:pt x="3489" y="3966"/>
                      </a:lnTo>
                      <a:lnTo>
                        <a:pt x="3454" y="3882"/>
                      </a:lnTo>
                      <a:lnTo>
                        <a:pt x="3382" y="3739"/>
                      </a:lnTo>
                      <a:lnTo>
                        <a:pt x="3335" y="3668"/>
                      </a:lnTo>
                      <a:lnTo>
                        <a:pt x="3299" y="3596"/>
                      </a:lnTo>
                      <a:lnTo>
                        <a:pt x="3251" y="3525"/>
                      </a:lnTo>
                      <a:lnTo>
                        <a:pt x="3204" y="3454"/>
                      </a:lnTo>
                      <a:lnTo>
                        <a:pt x="3144" y="3394"/>
                      </a:lnTo>
                      <a:lnTo>
                        <a:pt x="3049" y="3275"/>
                      </a:lnTo>
                      <a:lnTo>
                        <a:pt x="3001" y="3204"/>
                      </a:lnTo>
                      <a:lnTo>
                        <a:pt x="2894" y="3084"/>
                      </a:lnTo>
                      <a:lnTo>
                        <a:pt x="2668" y="2834"/>
                      </a:lnTo>
                      <a:lnTo>
                        <a:pt x="2489" y="2656"/>
                      </a:lnTo>
                      <a:lnTo>
                        <a:pt x="2454" y="2596"/>
                      </a:lnTo>
                      <a:lnTo>
                        <a:pt x="2239" y="2346"/>
                      </a:lnTo>
                      <a:lnTo>
                        <a:pt x="2144" y="2203"/>
                      </a:lnTo>
                      <a:lnTo>
                        <a:pt x="2084" y="2108"/>
                      </a:lnTo>
                      <a:lnTo>
                        <a:pt x="2037" y="1989"/>
                      </a:lnTo>
                      <a:lnTo>
                        <a:pt x="1989" y="1918"/>
                      </a:lnTo>
                      <a:lnTo>
                        <a:pt x="1965" y="1846"/>
                      </a:lnTo>
                      <a:lnTo>
                        <a:pt x="1930" y="1763"/>
                      </a:lnTo>
                      <a:lnTo>
                        <a:pt x="1906" y="1691"/>
                      </a:lnTo>
                      <a:lnTo>
                        <a:pt x="1894" y="1608"/>
                      </a:lnTo>
                      <a:lnTo>
                        <a:pt x="1882" y="1525"/>
                      </a:lnTo>
                      <a:lnTo>
                        <a:pt x="1882" y="1358"/>
                      </a:lnTo>
                      <a:lnTo>
                        <a:pt x="1894" y="1275"/>
                      </a:lnTo>
                      <a:lnTo>
                        <a:pt x="1906" y="1191"/>
                      </a:lnTo>
                      <a:lnTo>
                        <a:pt x="1942" y="1108"/>
                      </a:lnTo>
                      <a:lnTo>
                        <a:pt x="1977" y="1025"/>
                      </a:lnTo>
                      <a:lnTo>
                        <a:pt x="2001" y="953"/>
                      </a:lnTo>
                      <a:lnTo>
                        <a:pt x="2049" y="870"/>
                      </a:lnTo>
                      <a:lnTo>
                        <a:pt x="2084" y="810"/>
                      </a:lnTo>
                      <a:lnTo>
                        <a:pt x="2156" y="751"/>
                      </a:lnTo>
                      <a:lnTo>
                        <a:pt x="2215" y="691"/>
                      </a:lnTo>
                      <a:lnTo>
                        <a:pt x="2358" y="608"/>
                      </a:lnTo>
                      <a:lnTo>
                        <a:pt x="2525" y="548"/>
                      </a:lnTo>
                      <a:lnTo>
                        <a:pt x="2608" y="537"/>
                      </a:lnTo>
                      <a:lnTo>
                        <a:pt x="2692" y="537"/>
                      </a:lnTo>
                      <a:lnTo>
                        <a:pt x="2942" y="572"/>
                      </a:lnTo>
                      <a:lnTo>
                        <a:pt x="3013" y="572"/>
                      </a:lnTo>
                      <a:lnTo>
                        <a:pt x="3096" y="608"/>
                      </a:lnTo>
                      <a:lnTo>
                        <a:pt x="3168" y="632"/>
                      </a:lnTo>
                      <a:lnTo>
                        <a:pt x="3239" y="679"/>
                      </a:lnTo>
                      <a:lnTo>
                        <a:pt x="3299" y="715"/>
                      </a:lnTo>
                      <a:lnTo>
                        <a:pt x="3358" y="775"/>
                      </a:lnTo>
                      <a:lnTo>
                        <a:pt x="3418" y="834"/>
                      </a:lnTo>
                      <a:lnTo>
                        <a:pt x="3466" y="906"/>
                      </a:lnTo>
                      <a:lnTo>
                        <a:pt x="3501" y="977"/>
                      </a:lnTo>
                      <a:lnTo>
                        <a:pt x="3525" y="1060"/>
                      </a:lnTo>
                      <a:lnTo>
                        <a:pt x="3549" y="1132"/>
                      </a:lnTo>
                      <a:lnTo>
                        <a:pt x="3561" y="1215"/>
                      </a:lnTo>
                      <a:lnTo>
                        <a:pt x="3561" y="1382"/>
                      </a:lnTo>
                      <a:lnTo>
                        <a:pt x="3573" y="1477"/>
                      </a:lnTo>
                      <a:lnTo>
                        <a:pt x="3597" y="1572"/>
                      </a:lnTo>
                      <a:lnTo>
                        <a:pt x="3656" y="1668"/>
                      </a:lnTo>
                      <a:lnTo>
                        <a:pt x="3727" y="1703"/>
                      </a:lnTo>
                      <a:lnTo>
                        <a:pt x="3811" y="1727"/>
                      </a:lnTo>
                      <a:lnTo>
                        <a:pt x="3882" y="1715"/>
                      </a:lnTo>
                      <a:lnTo>
                        <a:pt x="3966" y="1703"/>
                      </a:lnTo>
                      <a:lnTo>
                        <a:pt x="4037" y="1668"/>
                      </a:lnTo>
                      <a:lnTo>
                        <a:pt x="4097" y="1632"/>
                      </a:lnTo>
                      <a:lnTo>
                        <a:pt x="4132" y="1560"/>
                      </a:lnTo>
                      <a:lnTo>
                        <a:pt x="4156" y="1477"/>
                      </a:lnTo>
                      <a:lnTo>
                        <a:pt x="4168" y="1394"/>
                      </a:lnTo>
                      <a:lnTo>
                        <a:pt x="4168" y="1120"/>
                      </a:lnTo>
                      <a:lnTo>
                        <a:pt x="4144" y="1013"/>
                      </a:lnTo>
                      <a:lnTo>
                        <a:pt x="4132" y="918"/>
                      </a:lnTo>
                      <a:lnTo>
                        <a:pt x="4120" y="834"/>
                      </a:lnTo>
                      <a:lnTo>
                        <a:pt x="4097" y="751"/>
                      </a:lnTo>
                      <a:lnTo>
                        <a:pt x="4037" y="656"/>
                      </a:lnTo>
                      <a:lnTo>
                        <a:pt x="3978" y="572"/>
                      </a:lnTo>
                      <a:lnTo>
                        <a:pt x="3918" y="501"/>
                      </a:lnTo>
                      <a:lnTo>
                        <a:pt x="3870" y="429"/>
                      </a:lnTo>
                      <a:lnTo>
                        <a:pt x="3823" y="382"/>
                      </a:lnTo>
                      <a:lnTo>
                        <a:pt x="3763" y="322"/>
                      </a:lnTo>
                      <a:lnTo>
                        <a:pt x="3692" y="275"/>
                      </a:lnTo>
                      <a:lnTo>
                        <a:pt x="3501" y="156"/>
                      </a:lnTo>
                      <a:lnTo>
                        <a:pt x="3418" y="120"/>
                      </a:lnTo>
                      <a:lnTo>
                        <a:pt x="3346" y="84"/>
                      </a:lnTo>
                      <a:lnTo>
                        <a:pt x="3263" y="60"/>
                      </a:lnTo>
                      <a:lnTo>
                        <a:pt x="3085" y="25"/>
                      </a:lnTo>
                      <a:lnTo>
                        <a:pt x="2989" y="13"/>
                      </a:lnTo>
                      <a:lnTo>
                        <a:pt x="287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3" name="Google Shape;1053;p31"/>
                <p:cNvSpPr/>
                <p:nvPr/>
              </p:nvSpPr>
              <p:spPr>
                <a:xfrm>
                  <a:off x="6223698" y="1785814"/>
                  <a:ext cx="113778" cy="93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4" h="3882" extrusionOk="0">
                      <a:moveTo>
                        <a:pt x="2466" y="0"/>
                      </a:moveTo>
                      <a:lnTo>
                        <a:pt x="2382" y="12"/>
                      </a:lnTo>
                      <a:lnTo>
                        <a:pt x="2168" y="24"/>
                      </a:lnTo>
                      <a:lnTo>
                        <a:pt x="2073" y="48"/>
                      </a:lnTo>
                      <a:lnTo>
                        <a:pt x="1966" y="84"/>
                      </a:lnTo>
                      <a:lnTo>
                        <a:pt x="1858" y="119"/>
                      </a:lnTo>
                      <a:lnTo>
                        <a:pt x="1763" y="155"/>
                      </a:lnTo>
                      <a:lnTo>
                        <a:pt x="1668" y="215"/>
                      </a:lnTo>
                      <a:lnTo>
                        <a:pt x="1561" y="262"/>
                      </a:lnTo>
                      <a:lnTo>
                        <a:pt x="1477" y="298"/>
                      </a:lnTo>
                      <a:lnTo>
                        <a:pt x="1418" y="334"/>
                      </a:lnTo>
                      <a:lnTo>
                        <a:pt x="1346" y="381"/>
                      </a:lnTo>
                      <a:lnTo>
                        <a:pt x="1215" y="489"/>
                      </a:lnTo>
                      <a:lnTo>
                        <a:pt x="1120" y="560"/>
                      </a:lnTo>
                      <a:lnTo>
                        <a:pt x="1037" y="631"/>
                      </a:lnTo>
                      <a:lnTo>
                        <a:pt x="918" y="739"/>
                      </a:lnTo>
                      <a:lnTo>
                        <a:pt x="858" y="810"/>
                      </a:lnTo>
                      <a:lnTo>
                        <a:pt x="823" y="846"/>
                      </a:lnTo>
                      <a:lnTo>
                        <a:pt x="703" y="989"/>
                      </a:lnTo>
                      <a:lnTo>
                        <a:pt x="644" y="1048"/>
                      </a:lnTo>
                      <a:lnTo>
                        <a:pt x="561" y="1179"/>
                      </a:lnTo>
                      <a:lnTo>
                        <a:pt x="513" y="1251"/>
                      </a:lnTo>
                      <a:lnTo>
                        <a:pt x="465" y="1310"/>
                      </a:lnTo>
                      <a:lnTo>
                        <a:pt x="418" y="1382"/>
                      </a:lnTo>
                      <a:lnTo>
                        <a:pt x="203" y="1810"/>
                      </a:lnTo>
                      <a:lnTo>
                        <a:pt x="180" y="1894"/>
                      </a:lnTo>
                      <a:lnTo>
                        <a:pt x="144" y="1965"/>
                      </a:lnTo>
                      <a:lnTo>
                        <a:pt x="120" y="2048"/>
                      </a:lnTo>
                      <a:lnTo>
                        <a:pt x="84" y="2155"/>
                      </a:lnTo>
                      <a:lnTo>
                        <a:pt x="61" y="2275"/>
                      </a:lnTo>
                      <a:lnTo>
                        <a:pt x="37" y="2358"/>
                      </a:lnTo>
                      <a:lnTo>
                        <a:pt x="13" y="2465"/>
                      </a:lnTo>
                      <a:lnTo>
                        <a:pt x="13" y="2584"/>
                      </a:lnTo>
                      <a:lnTo>
                        <a:pt x="1" y="2667"/>
                      </a:lnTo>
                      <a:lnTo>
                        <a:pt x="1" y="2786"/>
                      </a:lnTo>
                      <a:lnTo>
                        <a:pt x="13" y="2929"/>
                      </a:lnTo>
                      <a:lnTo>
                        <a:pt x="25" y="3048"/>
                      </a:lnTo>
                      <a:lnTo>
                        <a:pt x="37" y="3144"/>
                      </a:lnTo>
                      <a:lnTo>
                        <a:pt x="61" y="3251"/>
                      </a:lnTo>
                      <a:lnTo>
                        <a:pt x="120" y="3394"/>
                      </a:lnTo>
                      <a:lnTo>
                        <a:pt x="168" y="3489"/>
                      </a:lnTo>
                      <a:lnTo>
                        <a:pt x="215" y="3560"/>
                      </a:lnTo>
                      <a:lnTo>
                        <a:pt x="263" y="3620"/>
                      </a:lnTo>
                      <a:lnTo>
                        <a:pt x="382" y="3727"/>
                      </a:lnTo>
                      <a:lnTo>
                        <a:pt x="453" y="3775"/>
                      </a:lnTo>
                      <a:lnTo>
                        <a:pt x="525" y="3799"/>
                      </a:lnTo>
                      <a:lnTo>
                        <a:pt x="596" y="3834"/>
                      </a:lnTo>
                      <a:lnTo>
                        <a:pt x="703" y="3858"/>
                      </a:lnTo>
                      <a:lnTo>
                        <a:pt x="823" y="3870"/>
                      </a:lnTo>
                      <a:lnTo>
                        <a:pt x="906" y="3882"/>
                      </a:lnTo>
                      <a:lnTo>
                        <a:pt x="1073" y="3870"/>
                      </a:lnTo>
                      <a:lnTo>
                        <a:pt x="1180" y="3834"/>
                      </a:lnTo>
                      <a:lnTo>
                        <a:pt x="1323" y="3799"/>
                      </a:lnTo>
                      <a:lnTo>
                        <a:pt x="1465" y="3727"/>
                      </a:lnTo>
                      <a:lnTo>
                        <a:pt x="1561" y="3668"/>
                      </a:lnTo>
                      <a:lnTo>
                        <a:pt x="1632" y="3620"/>
                      </a:lnTo>
                      <a:lnTo>
                        <a:pt x="1692" y="3584"/>
                      </a:lnTo>
                      <a:lnTo>
                        <a:pt x="1763" y="3525"/>
                      </a:lnTo>
                      <a:lnTo>
                        <a:pt x="1811" y="3477"/>
                      </a:lnTo>
                      <a:lnTo>
                        <a:pt x="1870" y="3418"/>
                      </a:lnTo>
                      <a:lnTo>
                        <a:pt x="1918" y="3358"/>
                      </a:lnTo>
                      <a:lnTo>
                        <a:pt x="1977" y="3287"/>
                      </a:lnTo>
                      <a:lnTo>
                        <a:pt x="2025" y="3227"/>
                      </a:lnTo>
                      <a:lnTo>
                        <a:pt x="2073" y="3167"/>
                      </a:lnTo>
                      <a:lnTo>
                        <a:pt x="2168" y="3037"/>
                      </a:lnTo>
                      <a:lnTo>
                        <a:pt x="2251" y="2894"/>
                      </a:lnTo>
                      <a:lnTo>
                        <a:pt x="2299" y="2834"/>
                      </a:lnTo>
                      <a:lnTo>
                        <a:pt x="2323" y="2858"/>
                      </a:lnTo>
                      <a:lnTo>
                        <a:pt x="2311" y="2965"/>
                      </a:lnTo>
                      <a:lnTo>
                        <a:pt x="2311" y="3072"/>
                      </a:lnTo>
                      <a:lnTo>
                        <a:pt x="2311" y="3167"/>
                      </a:lnTo>
                      <a:lnTo>
                        <a:pt x="2311" y="3287"/>
                      </a:lnTo>
                      <a:lnTo>
                        <a:pt x="2347" y="3394"/>
                      </a:lnTo>
                      <a:lnTo>
                        <a:pt x="2370" y="3477"/>
                      </a:lnTo>
                      <a:lnTo>
                        <a:pt x="2430" y="3572"/>
                      </a:lnTo>
                      <a:lnTo>
                        <a:pt x="2489" y="3656"/>
                      </a:lnTo>
                      <a:lnTo>
                        <a:pt x="2561" y="3715"/>
                      </a:lnTo>
                      <a:lnTo>
                        <a:pt x="2620" y="3763"/>
                      </a:lnTo>
                      <a:lnTo>
                        <a:pt x="2704" y="3787"/>
                      </a:lnTo>
                      <a:lnTo>
                        <a:pt x="2811" y="3810"/>
                      </a:lnTo>
                      <a:lnTo>
                        <a:pt x="2918" y="3822"/>
                      </a:lnTo>
                      <a:lnTo>
                        <a:pt x="3001" y="3822"/>
                      </a:lnTo>
                      <a:lnTo>
                        <a:pt x="3085" y="3799"/>
                      </a:lnTo>
                      <a:lnTo>
                        <a:pt x="3168" y="3775"/>
                      </a:lnTo>
                      <a:lnTo>
                        <a:pt x="3275" y="3727"/>
                      </a:lnTo>
                      <a:lnTo>
                        <a:pt x="3370" y="3691"/>
                      </a:lnTo>
                      <a:lnTo>
                        <a:pt x="3454" y="3644"/>
                      </a:lnTo>
                      <a:lnTo>
                        <a:pt x="3525" y="3596"/>
                      </a:lnTo>
                      <a:lnTo>
                        <a:pt x="3775" y="3382"/>
                      </a:lnTo>
                      <a:lnTo>
                        <a:pt x="3835" y="3334"/>
                      </a:lnTo>
                      <a:lnTo>
                        <a:pt x="3882" y="3263"/>
                      </a:lnTo>
                      <a:lnTo>
                        <a:pt x="3990" y="3144"/>
                      </a:lnTo>
                      <a:lnTo>
                        <a:pt x="4037" y="3072"/>
                      </a:lnTo>
                      <a:lnTo>
                        <a:pt x="4097" y="3001"/>
                      </a:lnTo>
                      <a:lnTo>
                        <a:pt x="4144" y="2941"/>
                      </a:lnTo>
                      <a:lnTo>
                        <a:pt x="4192" y="2870"/>
                      </a:lnTo>
                      <a:lnTo>
                        <a:pt x="4228" y="2798"/>
                      </a:lnTo>
                      <a:lnTo>
                        <a:pt x="4275" y="2727"/>
                      </a:lnTo>
                      <a:lnTo>
                        <a:pt x="4323" y="2667"/>
                      </a:lnTo>
                      <a:lnTo>
                        <a:pt x="4406" y="2525"/>
                      </a:lnTo>
                      <a:lnTo>
                        <a:pt x="4442" y="2453"/>
                      </a:lnTo>
                      <a:lnTo>
                        <a:pt x="4478" y="2370"/>
                      </a:lnTo>
                      <a:lnTo>
                        <a:pt x="4513" y="2298"/>
                      </a:lnTo>
                      <a:lnTo>
                        <a:pt x="4561" y="2239"/>
                      </a:lnTo>
                      <a:lnTo>
                        <a:pt x="4609" y="2144"/>
                      </a:lnTo>
                      <a:lnTo>
                        <a:pt x="4621" y="2096"/>
                      </a:lnTo>
                      <a:lnTo>
                        <a:pt x="4668" y="2013"/>
                      </a:lnTo>
                      <a:lnTo>
                        <a:pt x="4704" y="1929"/>
                      </a:lnTo>
                      <a:lnTo>
                        <a:pt x="4692" y="1834"/>
                      </a:lnTo>
                      <a:lnTo>
                        <a:pt x="4621" y="1751"/>
                      </a:lnTo>
                      <a:lnTo>
                        <a:pt x="4513" y="1727"/>
                      </a:lnTo>
                      <a:lnTo>
                        <a:pt x="4430" y="1774"/>
                      </a:lnTo>
                      <a:lnTo>
                        <a:pt x="4252" y="2132"/>
                      </a:lnTo>
                      <a:lnTo>
                        <a:pt x="4216" y="2203"/>
                      </a:lnTo>
                      <a:lnTo>
                        <a:pt x="4168" y="2275"/>
                      </a:lnTo>
                      <a:lnTo>
                        <a:pt x="4025" y="2489"/>
                      </a:lnTo>
                      <a:lnTo>
                        <a:pt x="4013" y="2548"/>
                      </a:lnTo>
                      <a:lnTo>
                        <a:pt x="3954" y="2620"/>
                      </a:lnTo>
                      <a:lnTo>
                        <a:pt x="3918" y="2691"/>
                      </a:lnTo>
                      <a:lnTo>
                        <a:pt x="3823" y="2810"/>
                      </a:lnTo>
                      <a:lnTo>
                        <a:pt x="3716" y="2941"/>
                      </a:lnTo>
                      <a:lnTo>
                        <a:pt x="3609" y="3060"/>
                      </a:lnTo>
                      <a:lnTo>
                        <a:pt x="3549" y="3120"/>
                      </a:lnTo>
                      <a:lnTo>
                        <a:pt x="3418" y="3215"/>
                      </a:lnTo>
                      <a:lnTo>
                        <a:pt x="3335" y="3251"/>
                      </a:lnTo>
                      <a:lnTo>
                        <a:pt x="3228" y="3287"/>
                      </a:lnTo>
                      <a:lnTo>
                        <a:pt x="3097" y="3287"/>
                      </a:lnTo>
                      <a:lnTo>
                        <a:pt x="3001" y="3239"/>
                      </a:lnTo>
                      <a:lnTo>
                        <a:pt x="2966" y="3167"/>
                      </a:lnTo>
                      <a:lnTo>
                        <a:pt x="2954" y="3048"/>
                      </a:lnTo>
                      <a:lnTo>
                        <a:pt x="2966" y="2917"/>
                      </a:lnTo>
                      <a:lnTo>
                        <a:pt x="2989" y="2763"/>
                      </a:lnTo>
                      <a:lnTo>
                        <a:pt x="3013" y="2632"/>
                      </a:lnTo>
                      <a:lnTo>
                        <a:pt x="3037" y="2525"/>
                      </a:lnTo>
                      <a:lnTo>
                        <a:pt x="3049" y="2441"/>
                      </a:lnTo>
                      <a:lnTo>
                        <a:pt x="3085" y="2334"/>
                      </a:lnTo>
                      <a:lnTo>
                        <a:pt x="3120" y="2179"/>
                      </a:lnTo>
                      <a:lnTo>
                        <a:pt x="3132" y="2096"/>
                      </a:lnTo>
                      <a:lnTo>
                        <a:pt x="3156" y="1989"/>
                      </a:lnTo>
                      <a:lnTo>
                        <a:pt x="3168" y="1941"/>
                      </a:lnTo>
                      <a:lnTo>
                        <a:pt x="3192" y="1846"/>
                      </a:lnTo>
                      <a:lnTo>
                        <a:pt x="3239" y="1679"/>
                      </a:lnTo>
                      <a:lnTo>
                        <a:pt x="3263" y="1608"/>
                      </a:lnTo>
                      <a:lnTo>
                        <a:pt x="3287" y="1536"/>
                      </a:lnTo>
                      <a:lnTo>
                        <a:pt x="3323" y="1370"/>
                      </a:lnTo>
                      <a:lnTo>
                        <a:pt x="3347" y="1286"/>
                      </a:lnTo>
                      <a:lnTo>
                        <a:pt x="3370" y="1215"/>
                      </a:lnTo>
                      <a:lnTo>
                        <a:pt x="3394" y="1143"/>
                      </a:lnTo>
                      <a:lnTo>
                        <a:pt x="3382" y="1060"/>
                      </a:lnTo>
                      <a:lnTo>
                        <a:pt x="3347" y="1001"/>
                      </a:lnTo>
                      <a:lnTo>
                        <a:pt x="3275" y="953"/>
                      </a:lnTo>
                      <a:lnTo>
                        <a:pt x="3132" y="881"/>
                      </a:lnTo>
                      <a:lnTo>
                        <a:pt x="3049" y="870"/>
                      </a:lnTo>
                      <a:lnTo>
                        <a:pt x="2966" y="858"/>
                      </a:lnTo>
                      <a:lnTo>
                        <a:pt x="2894" y="881"/>
                      </a:lnTo>
                      <a:lnTo>
                        <a:pt x="2799" y="917"/>
                      </a:lnTo>
                      <a:lnTo>
                        <a:pt x="2751" y="1001"/>
                      </a:lnTo>
                      <a:lnTo>
                        <a:pt x="2716" y="1096"/>
                      </a:lnTo>
                      <a:lnTo>
                        <a:pt x="2680" y="1191"/>
                      </a:lnTo>
                      <a:lnTo>
                        <a:pt x="2632" y="1370"/>
                      </a:lnTo>
                      <a:lnTo>
                        <a:pt x="2597" y="1465"/>
                      </a:lnTo>
                      <a:lnTo>
                        <a:pt x="2573" y="1548"/>
                      </a:lnTo>
                      <a:lnTo>
                        <a:pt x="2537" y="1620"/>
                      </a:lnTo>
                      <a:lnTo>
                        <a:pt x="2501" y="1703"/>
                      </a:lnTo>
                      <a:lnTo>
                        <a:pt x="2489" y="1763"/>
                      </a:lnTo>
                      <a:lnTo>
                        <a:pt x="2454" y="1846"/>
                      </a:lnTo>
                      <a:lnTo>
                        <a:pt x="2347" y="2084"/>
                      </a:lnTo>
                      <a:lnTo>
                        <a:pt x="2311" y="2132"/>
                      </a:lnTo>
                      <a:lnTo>
                        <a:pt x="2239" y="2251"/>
                      </a:lnTo>
                      <a:lnTo>
                        <a:pt x="2192" y="2346"/>
                      </a:lnTo>
                      <a:lnTo>
                        <a:pt x="2061" y="2560"/>
                      </a:lnTo>
                      <a:lnTo>
                        <a:pt x="2013" y="2632"/>
                      </a:lnTo>
                      <a:lnTo>
                        <a:pt x="1918" y="2763"/>
                      </a:lnTo>
                      <a:lnTo>
                        <a:pt x="1870" y="2822"/>
                      </a:lnTo>
                      <a:lnTo>
                        <a:pt x="1811" y="2882"/>
                      </a:lnTo>
                      <a:lnTo>
                        <a:pt x="1763" y="2953"/>
                      </a:lnTo>
                      <a:lnTo>
                        <a:pt x="1715" y="3013"/>
                      </a:lnTo>
                      <a:lnTo>
                        <a:pt x="1656" y="3072"/>
                      </a:lnTo>
                      <a:lnTo>
                        <a:pt x="1596" y="3120"/>
                      </a:lnTo>
                      <a:lnTo>
                        <a:pt x="1477" y="3227"/>
                      </a:lnTo>
                      <a:lnTo>
                        <a:pt x="1334" y="3298"/>
                      </a:lnTo>
                      <a:lnTo>
                        <a:pt x="1251" y="3322"/>
                      </a:lnTo>
                      <a:lnTo>
                        <a:pt x="1132" y="3334"/>
                      </a:lnTo>
                      <a:lnTo>
                        <a:pt x="1025" y="3322"/>
                      </a:lnTo>
                      <a:lnTo>
                        <a:pt x="942" y="3287"/>
                      </a:lnTo>
                      <a:lnTo>
                        <a:pt x="894" y="3227"/>
                      </a:lnTo>
                      <a:lnTo>
                        <a:pt x="846" y="3156"/>
                      </a:lnTo>
                      <a:lnTo>
                        <a:pt x="811" y="3084"/>
                      </a:lnTo>
                      <a:lnTo>
                        <a:pt x="787" y="3001"/>
                      </a:lnTo>
                      <a:lnTo>
                        <a:pt x="775" y="2917"/>
                      </a:lnTo>
                      <a:lnTo>
                        <a:pt x="775" y="2667"/>
                      </a:lnTo>
                      <a:lnTo>
                        <a:pt x="799" y="2417"/>
                      </a:lnTo>
                      <a:lnTo>
                        <a:pt x="823" y="2334"/>
                      </a:lnTo>
                      <a:lnTo>
                        <a:pt x="882" y="2084"/>
                      </a:lnTo>
                      <a:lnTo>
                        <a:pt x="918" y="2013"/>
                      </a:lnTo>
                      <a:lnTo>
                        <a:pt x="953" y="1941"/>
                      </a:lnTo>
                      <a:lnTo>
                        <a:pt x="1001" y="1774"/>
                      </a:lnTo>
                      <a:lnTo>
                        <a:pt x="1049" y="1703"/>
                      </a:lnTo>
                      <a:lnTo>
                        <a:pt x="1156" y="1489"/>
                      </a:lnTo>
                      <a:lnTo>
                        <a:pt x="1204" y="1417"/>
                      </a:lnTo>
                      <a:lnTo>
                        <a:pt x="1251" y="1358"/>
                      </a:lnTo>
                      <a:lnTo>
                        <a:pt x="1358" y="1227"/>
                      </a:lnTo>
                      <a:lnTo>
                        <a:pt x="1406" y="1167"/>
                      </a:lnTo>
                      <a:lnTo>
                        <a:pt x="1454" y="1108"/>
                      </a:lnTo>
                      <a:lnTo>
                        <a:pt x="1513" y="1036"/>
                      </a:lnTo>
                      <a:lnTo>
                        <a:pt x="1549" y="1001"/>
                      </a:lnTo>
                      <a:lnTo>
                        <a:pt x="1620" y="929"/>
                      </a:lnTo>
                      <a:lnTo>
                        <a:pt x="1692" y="881"/>
                      </a:lnTo>
                      <a:lnTo>
                        <a:pt x="1751" y="834"/>
                      </a:lnTo>
                      <a:lnTo>
                        <a:pt x="1823" y="786"/>
                      </a:lnTo>
                      <a:lnTo>
                        <a:pt x="1882" y="739"/>
                      </a:lnTo>
                      <a:lnTo>
                        <a:pt x="1977" y="691"/>
                      </a:lnTo>
                      <a:lnTo>
                        <a:pt x="2061" y="643"/>
                      </a:lnTo>
                      <a:lnTo>
                        <a:pt x="2287" y="560"/>
                      </a:lnTo>
                      <a:lnTo>
                        <a:pt x="2406" y="536"/>
                      </a:lnTo>
                      <a:lnTo>
                        <a:pt x="2501" y="524"/>
                      </a:lnTo>
                      <a:lnTo>
                        <a:pt x="2739" y="524"/>
                      </a:lnTo>
                      <a:lnTo>
                        <a:pt x="2823" y="536"/>
                      </a:lnTo>
                      <a:lnTo>
                        <a:pt x="2918" y="560"/>
                      </a:lnTo>
                      <a:lnTo>
                        <a:pt x="3073" y="596"/>
                      </a:lnTo>
                      <a:lnTo>
                        <a:pt x="3144" y="620"/>
                      </a:lnTo>
                      <a:lnTo>
                        <a:pt x="3228" y="655"/>
                      </a:lnTo>
                      <a:lnTo>
                        <a:pt x="3299" y="691"/>
                      </a:lnTo>
                      <a:lnTo>
                        <a:pt x="3359" y="715"/>
                      </a:lnTo>
                      <a:lnTo>
                        <a:pt x="3430" y="762"/>
                      </a:lnTo>
                      <a:lnTo>
                        <a:pt x="3513" y="810"/>
                      </a:lnTo>
                      <a:lnTo>
                        <a:pt x="3585" y="858"/>
                      </a:lnTo>
                      <a:lnTo>
                        <a:pt x="3656" y="881"/>
                      </a:lnTo>
                      <a:lnTo>
                        <a:pt x="3728" y="881"/>
                      </a:lnTo>
                      <a:lnTo>
                        <a:pt x="3823" y="810"/>
                      </a:lnTo>
                      <a:lnTo>
                        <a:pt x="3918" y="703"/>
                      </a:lnTo>
                      <a:lnTo>
                        <a:pt x="3954" y="584"/>
                      </a:lnTo>
                      <a:lnTo>
                        <a:pt x="3942" y="489"/>
                      </a:lnTo>
                      <a:lnTo>
                        <a:pt x="3882" y="417"/>
                      </a:lnTo>
                      <a:lnTo>
                        <a:pt x="3823" y="370"/>
                      </a:lnTo>
                      <a:lnTo>
                        <a:pt x="3763" y="322"/>
                      </a:lnTo>
                      <a:lnTo>
                        <a:pt x="3704" y="262"/>
                      </a:lnTo>
                      <a:lnTo>
                        <a:pt x="3335" y="108"/>
                      </a:lnTo>
                      <a:lnTo>
                        <a:pt x="3239" y="84"/>
                      </a:lnTo>
                      <a:lnTo>
                        <a:pt x="3156" y="60"/>
                      </a:lnTo>
                      <a:lnTo>
                        <a:pt x="2966" y="24"/>
                      </a:lnTo>
                      <a:lnTo>
                        <a:pt x="2751" y="12"/>
                      </a:lnTo>
                      <a:lnTo>
                        <a:pt x="257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4" name="Google Shape;1054;p31"/>
                <p:cNvSpPr/>
                <p:nvPr/>
              </p:nvSpPr>
              <p:spPr>
                <a:xfrm>
                  <a:off x="6327967" y="1733401"/>
                  <a:ext cx="70845" cy="146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" h="6037" extrusionOk="0">
                      <a:moveTo>
                        <a:pt x="1488" y="1"/>
                      </a:moveTo>
                      <a:lnTo>
                        <a:pt x="1405" y="24"/>
                      </a:lnTo>
                      <a:lnTo>
                        <a:pt x="1334" y="72"/>
                      </a:lnTo>
                      <a:lnTo>
                        <a:pt x="1286" y="131"/>
                      </a:lnTo>
                      <a:lnTo>
                        <a:pt x="1250" y="215"/>
                      </a:lnTo>
                      <a:lnTo>
                        <a:pt x="1226" y="286"/>
                      </a:lnTo>
                      <a:lnTo>
                        <a:pt x="1214" y="358"/>
                      </a:lnTo>
                      <a:lnTo>
                        <a:pt x="1179" y="441"/>
                      </a:lnTo>
                      <a:lnTo>
                        <a:pt x="1131" y="512"/>
                      </a:lnTo>
                      <a:lnTo>
                        <a:pt x="1107" y="596"/>
                      </a:lnTo>
                      <a:lnTo>
                        <a:pt x="1084" y="667"/>
                      </a:lnTo>
                      <a:lnTo>
                        <a:pt x="1060" y="751"/>
                      </a:lnTo>
                      <a:lnTo>
                        <a:pt x="1024" y="834"/>
                      </a:lnTo>
                      <a:lnTo>
                        <a:pt x="988" y="905"/>
                      </a:lnTo>
                      <a:lnTo>
                        <a:pt x="941" y="1060"/>
                      </a:lnTo>
                      <a:lnTo>
                        <a:pt x="905" y="1132"/>
                      </a:lnTo>
                      <a:lnTo>
                        <a:pt x="881" y="1215"/>
                      </a:lnTo>
                      <a:lnTo>
                        <a:pt x="845" y="1382"/>
                      </a:lnTo>
                      <a:lnTo>
                        <a:pt x="786" y="1536"/>
                      </a:lnTo>
                      <a:lnTo>
                        <a:pt x="762" y="1608"/>
                      </a:lnTo>
                      <a:lnTo>
                        <a:pt x="726" y="1691"/>
                      </a:lnTo>
                      <a:lnTo>
                        <a:pt x="691" y="1763"/>
                      </a:lnTo>
                      <a:lnTo>
                        <a:pt x="667" y="1846"/>
                      </a:lnTo>
                      <a:lnTo>
                        <a:pt x="643" y="1917"/>
                      </a:lnTo>
                      <a:lnTo>
                        <a:pt x="631" y="2001"/>
                      </a:lnTo>
                      <a:lnTo>
                        <a:pt x="595" y="2072"/>
                      </a:lnTo>
                      <a:lnTo>
                        <a:pt x="500" y="2096"/>
                      </a:lnTo>
                      <a:lnTo>
                        <a:pt x="369" y="2096"/>
                      </a:lnTo>
                      <a:lnTo>
                        <a:pt x="226" y="2084"/>
                      </a:lnTo>
                      <a:lnTo>
                        <a:pt x="119" y="2096"/>
                      </a:lnTo>
                      <a:lnTo>
                        <a:pt x="48" y="2144"/>
                      </a:lnTo>
                      <a:lnTo>
                        <a:pt x="12" y="2203"/>
                      </a:lnTo>
                      <a:lnTo>
                        <a:pt x="0" y="2275"/>
                      </a:lnTo>
                      <a:lnTo>
                        <a:pt x="12" y="2358"/>
                      </a:lnTo>
                      <a:lnTo>
                        <a:pt x="24" y="2441"/>
                      </a:lnTo>
                      <a:lnTo>
                        <a:pt x="83" y="2525"/>
                      </a:lnTo>
                      <a:lnTo>
                        <a:pt x="179" y="2560"/>
                      </a:lnTo>
                      <a:lnTo>
                        <a:pt x="262" y="2584"/>
                      </a:lnTo>
                      <a:lnTo>
                        <a:pt x="333" y="2584"/>
                      </a:lnTo>
                      <a:lnTo>
                        <a:pt x="405" y="2608"/>
                      </a:lnTo>
                      <a:lnTo>
                        <a:pt x="429" y="2656"/>
                      </a:lnTo>
                      <a:lnTo>
                        <a:pt x="429" y="2727"/>
                      </a:lnTo>
                      <a:lnTo>
                        <a:pt x="369" y="2882"/>
                      </a:lnTo>
                      <a:lnTo>
                        <a:pt x="333" y="3001"/>
                      </a:lnTo>
                      <a:lnTo>
                        <a:pt x="322" y="3108"/>
                      </a:lnTo>
                      <a:lnTo>
                        <a:pt x="298" y="3191"/>
                      </a:lnTo>
                      <a:lnTo>
                        <a:pt x="274" y="3275"/>
                      </a:lnTo>
                      <a:lnTo>
                        <a:pt x="262" y="3346"/>
                      </a:lnTo>
                      <a:lnTo>
                        <a:pt x="226" y="3429"/>
                      </a:lnTo>
                      <a:lnTo>
                        <a:pt x="214" y="3513"/>
                      </a:lnTo>
                      <a:lnTo>
                        <a:pt x="191" y="3620"/>
                      </a:lnTo>
                      <a:lnTo>
                        <a:pt x="155" y="3739"/>
                      </a:lnTo>
                      <a:lnTo>
                        <a:pt x="119" y="3894"/>
                      </a:lnTo>
                      <a:lnTo>
                        <a:pt x="119" y="3977"/>
                      </a:lnTo>
                      <a:lnTo>
                        <a:pt x="95" y="4061"/>
                      </a:lnTo>
                      <a:lnTo>
                        <a:pt x="48" y="4465"/>
                      </a:lnTo>
                      <a:lnTo>
                        <a:pt x="48" y="4549"/>
                      </a:lnTo>
                      <a:lnTo>
                        <a:pt x="24" y="4787"/>
                      </a:lnTo>
                      <a:lnTo>
                        <a:pt x="24" y="4870"/>
                      </a:lnTo>
                      <a:lnTo>
                        <a:pt x="36" y="4953"/>
                      </a:lnTo>
                      <a:lnTo>
                        <a:pt x="36" y="5037"/>
                      </a:lnTo>
                      <a:lnTo>
                        <a:pt x="48" y="5120"/>
                      </a:lnTo>
                      <a:lnTo>
                        <a:pt x="48" y="5204"/>
                      </a:lnTo>
                      <a:lnTo>
                        <a:pt x="60" y="5275"/>
                      </a:lnTo>
                      <a:lnTo>
                        <a:pt x="83" y="5346"/>
                      </a:lnTo>
                      <a:lnTo>
                        <a:pt x="107" y="5430"/>
                      </a:lnTo>
                      <a:lnTo>
                        <a:pt x="131" y="5501"/>
                      </a:lnTo>
                      <a:lnTo>
                        <a:pt x="202" y="5644"/>
                      </a:lnTo>
                      <a:lnTo>
                        <a:pt x="250" y="5715"/>
                      </a:lnTo>
                      <a:lnTo>
                        <a:pt x="298" y="5787"/>
                      </a:lnTo>
                      <a:lnTo>
                        <a:pt x="417" y="5894"/>
                      </a:lnTo>
                      <a:lnTo>
                        <a:pt x="488" y="5930"/>
                      </a:lnTo>
                      <a:lnTo>
                        <a:pt x="595" y="5977"/>
                      </a:lnTo>
                      <a:lnTo>
                        <a:pt x="703" y="6013"/>
                      </a:lnTo>
                      <a:lnTo>
                        <a:pt x="774" y="6037"/>
                      </a:lnTo>
                      <a:lnTo>
                        <a:pt x="1191" y="6037"/>
                      </a:lnTo>
                      <a:lnTo>
                        <a:pt x="1262" y="6013"/>
                      </a:lnTo>
                      <a:lnTo>
                        <a:pt x="1345" y="5989"/>
                      </a:lnTo>
                      <a:lnTo>
                        <a:pt x="1429" y="5954"/>
                      </a:lnTo>
                      <a:lnTo>
                        <a:pt x="1536" y="5906"/>
                      </a:lnTo>
                      <a:lnTo>
                        <a:pt x="1631" y="5858"/>
                      </a:lnTo>
                      <a:lnTo>
                        <a:pt x="1703" y="5799"/>
                      </a:lnTo>
                      <a:lnTo>
                        <a:pt x="1834" y="5692"/>
                      </a:lnTo>
                      <a:lnTo>
                        <a:pt x="1953" y="5596"/>
                      </a:lnTo>
                      <a:lnTo>
                        <a:pt x="2119" y="5418"/>
                      </a:lnTo>
                      <a:lnTo>
                        <a:pt x="2179" y="5358"/>
                      </a:lnTo>
                      <a:lnTo>
                        <a:pt x="2227" y="5299"/>
                      </a:lnTo>
                      <a:lnTo>
                        <a:pt x="2274" y="5227"/>
                      </a:lnTo>
                      <a:lnTo>
                        <a:pt x="2381" y="5096"/>
                      </a:lnTo>
                      <a:lnTo>
                        <a:pt x="2429" y="5025"/>
                      </a:lnTo>
                      <a:lnTo>
                        <a:pt x="2465" y="4953"/>
                      </a:lnTo>
                      <a:lnTo>
                        <a:pt x="2536" y="4823"/>
                      </a:lnTo>
                      <a:lnTo>
                        <a:pt x="2584" y="4751"/>
                      </a:lnTo>
                      <a:lnTo>
                        <a:pt x="2619" y="4692"/>
                      </a:lnTo>
                      <a:lnTo>
                        <a:pt x="2703" y="4549"/>
                      </a:lnTo>
                      <a:lnTo>
                        <a:pt x="2738" y="4477"/>
                      </a:lnTo>
                      <a:lnTo>
                        <a:pt x="2774" y="4394"/>
                      </a:lnTo>
                      <a:lnTo>
                        <a:pt x="2893" y="4191"/>
                      </a:lnTo>
                      <a:lnTo>
                        <a:pt x="2929" y="4108"/>
                      </a:lnTo>
                      <a:lnTo>
                        <a:pt x="2929" y="4001"/>
                      </a:lnTo>
                      <a:lnTo>
                        <a:pt x="2846" y="3918"/>
                      </a:lnTo>
                      <a:lnTo>
                        <a:pt x="2738" y="3906"/>
                      </a:lnTo>
                      <a:lnTo>
                        <a:pt x="2631" y="3977"/>
                      </a:lnTo>
                      <a:lnTo>
                        <a:pt x="2572" y="4061"/>
                      </a:lnTo>
                      <a:lnTo>
                        <a:pt x="2524" y="4132"/>
                      </a:lnTo>
                      <a:lnTo>
                        <a:pt x="2488" y="4227"/>
                      </a:lnTo>
                      <a:lnTo>
                        <a:pt x="2453" y="4299"/>
                      </a:lnTo>
                      <a:lnTo>
                        <a:pt x="2417" y="4370"/>
                      </a:lnTo>
                      <a:lnTo>
                        <a:pt x="2369" y="4442"/>
                      </a:lnTo>
                      <a:lnTo>
                        <a:pt x="2334" y="4513"/>
                      </a:lnTo>
                      <a:lnTo>
                        <a:pt x="2274" y="4584"/>
                      </a:lnTo>
                      <a:lnTo>
                        <a:pt x="2227" y="4656"/>
                      </a:lnTo>
                      <a:lnTo>
                        <a:pt x="2191" y="4727"/>
                      </a:lnTo>
                      <a:lnTo>
                        <a:pt x="2155" y="4787"/>
                      </a:lnTo>
                      <a:lnTo>
                        <a:pt x="2036" y="4930"/>
                      </a:lnTo>
                      <a:lnTo>
                        <a:pt x="1941" y="5049"/>
                      </a:lnTo>
                      <a:lnTo>
                        <a:pt x="1905" y="5096"/>
                      </a:lnTo>
                      <a:lnTo>
                        <a:pt x="1834" y="5168"/>
                      </a:lnTo>
                      <a:lnTo>
                        <a:pt x="1584" y="5382"/>
                      </a:lnTo>
                      <a:lnTo>
                        <a:pt x="1369" y="5489"/>
                      </a:lnTo>
                      <a:lnTo>
                        <a:pt x="1274" y="5501"/>
                      </a:lnTo>
                      <a:lnTo>
                        <a:pt x="1179" y="5501"/>
                      </a:lnTo>
                      <a:lnTo>
                        <a:pt x="1084" y="5489"/>
                      </a:lnTo>
                      <a:lnTo>
                        <a:pt x="953" y="5430"/>
                      </a:lnTo>
                      <a:lnTo>
                        <a:pt x="857" y="5370"/>
                      </a:lnTo>
                      <a:lnTo>
                        <a:pt x="810" y="5311"/>
                      </a:lnTo>
                      <a:lnTo>
                        <a:pt x="774" y="5227"/>
                      </a:lnTo>
                      <a:lnTo>
                        <a:pt x="750" y="5144"/>
                      </a:lnTo>
                      <a:lnTo>
                        <a:pt x="738" y="5037"/>
                      </a:lnTo>
                      <a:lnTo>
                        <a:pt x="714" y="4918"/>
                      </a:lnTo>
                      <a:lnTo>
                        <a:pt x="714" y="4668"/>
                      </a:lnTo>
                      <a:lnTo>
                        <a:pt x="738" y="4513"/>
                      </a:lnTo>
                      <a:lnTo>
                        <a:pt x="750" y="4394"/>
                      </a:lnTo>
                      <a:lnTo>
                        <a:pt x="762" y="4287"/>
                      </a:lnTo>
                      <a:lnTo>
                        <a:pt x="798" y="4120"/>
                      </a:lnTo>
                      <a:lnTo>
                        <a:pt x="822" y="4037"/>
                      </a:lnTo>
                      <a:lnTo>
                        <a:pt x="845" y="3930"/>
                      </a:lnTo>
                      <a:lnTo>
                        <a:pt x="881" y="3810"/>
                      </a:lnTo>
                      <a:lnTo>
                        <a:pt x="881" y="3751"/>
                      </a:lnTo>
                      <a:lnTo>
                        <a:pt x="917" y="3632"/>
                      </a:lnTo>
                      <a:lnTo>
                        <a:pt x="953" y="3489"/>
                      </a:lnTo>
                      <a:lnTo>
                        <a:pt x="988" y="3334"/>
                      </a:lnTo>
                      <a:lnTo>
                        <a:pt x="1024" y="3191"/>
                      </a:lnTo>
                      <a:lnTo>
                        <a:pt x="1060" y="3037"/>
                      </a:lnTo>
                      <a:lnTo>
                        <a:pt x="1095" y="2894"/>
                      </a:lnTo>
                      <a:lnTo>
                        <a:pt x="1131" y="2787"/>
                      </a:lnTo>
                      <a:lnTo>
                        <a:pt x="1167" y="2715"/>
                      </a:lnTo>
                      <a:lnTo>
                        <a:pt x="1214" y="2679"/>
                      </a:lnTo>
                      <a:lnTo>
                        <a:pt x="1548" y="2679"/>
                      </a:lnTo>
                      <a:lnTo>
                        <a:pt x="1631" y="2691"/>
                      </a:lnTo>
                      <a:lnTo>
                        <a:pt x="1726" y="2691"/>
                      </a:lnTo>
                      <a:lnTo>
                        <a:pt x="1976" y="2679"/>
                      </a:lnTo>
                      <a:lnTo>
                        <a:pt x="2060" y="2667"/>
                      </a:lnTo>
                      <a:lnTo>
                        <a:pt x="2143" y="2656"/>
                      </a:lnTo>
                      <a:lnTo>
                        <a:pt x="2227" y="2620"/>
                      </a:lnTo>
                      <a:lnTo>
                        <a:pt x="2286" y="2584"/>
                      </a:lnTo>
                      <a:lnTo>
                        <a:pt x="2334" y="2513"/>
                      </a:lnTo>
                      <a:lnTo>
                        <a:pt x="2357" y="2441"/>
                      </a:lnTo>
                      <a:lnTo>
                        <a:pt x="2357" y="2322"/>
                      </a:lnTo>
                      <a:lnTo>
                        <a:pt x="2334" y="2227"/>
                      </a:lnTo>
                      <a:lnTo>
                        <a:pt x="2274" y="2167"/>
                      </a:lnTo>
                      <a:lnTo>
                        <a:pt x="2155" y="2156"/>
                      </a:lnTo>
                      <a:lnTo>
                        <a:pt x="1881" y="2156"/>
                      </a:lnTo>
                      <a:lnTo>
                        <a:pt x="1750" y="2167"/>
                      </a:lnTo>
                      <a:lnTo>
                        <a:pt x="1607" y="2179"/>
                      </a:lnTo>
                      <a:lnTo>
                        <a:pt x="1512" y="2179"/>
                      </a:lnTo>
                      <a:lnTo>
                        <a:pt x="1417" y="2156"/>
                      </a:lnTo>
                      <a:lnTo>
                        <a:pt x="1357" y="2108"/>
                      </a:lnTo>
                      <a:lnTo>
                        <a:pt x="1357" y="2048"/>
                      </a:lnTo>
                      <a:lnTo>
                        <a:pt x="1393" y="1977"/>
                      </a:lnTo>
                      <a:lnTo>
                        <a:pt x="1429" y="1905"/>
                      </a:lnTo>
                      <a:lnTo>
                        <a:pt x="1441" y="1822"/>
                      </a:lnTo>
                      <a:lnTo>
                        <a:pt x="1500" y="1644"/>
                      </a:lnTo>
                      <a:lnTo>
                        <a:pt x="1560" y="1501"/>
                      </a:lnTo>
                      <a:lnTo>
                        <a:pt x="1595" y="1382"/>
                      </a:lnTo>
                      <a:lnTo>
                        <a:pt x="1619" y="1310"/>
                      </a:lnTo>
                      <a:lnTo>
                        <a:pt x="1643" y="1239"/>
                      </a:lnTo>
                      <a:lnTo>
                        <a:pt x="1750" y="941"/>
                      </a:lnTo>
                      <a:lnTo>
                        <a:pt x="1774" y="846"/>
                      </a:lnTo>
                      <a:lnTo>
                        <a:pt x="1798" y="798"/>
                      </a:lnTo>
                      <a:lnTo>
                        <a:pt x="1822" y="703"/>
                      </a:lnTo>
                      <a:lnTo>
                        <a:pt x="1869" y="584"/>
                      </a:lnTo>
                      <a:lnTo>
                        <a:pt x="1917" y="465"/>
                      </a:lnTo>
                      <a:lnTo>
                        <a:pt x="1965" y="346"/>
                      </a:lnTo>
                      <a:lnTo>
                        <a:pt x="1976" y="262"/>
                      </a:lnTo>
                      <a:lnTo>
                        <a:pt x="1953" y="167"/>
                      </a:lnTo>
                      <a:lnTo>
                        <a:pt x="1881" y="108"/>
                      </a:lnTo>
                      <a:lnTo>
                        <a:pt x="1798" y="60"/>
                      </a:lnTo>
                      <a:lnTo>
                        <a:pt x="1679" y="36"/>
                      </a:lnTo>
                      <a:lnTo>
                        <a:pt x="1572" y="12"/>
                      </a:lnTo>
                      <a:lnTo>
                        <a:pt x="148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55" name="Google Shape;1055;p31"/>
              <p:cNvSpPr/>
              <p:nvPr/>
            </p:nvSpPr>
            <p:spPr>
              <a:xfrm>
                <a:off x="5853084" y="1627996"/>
                <a:ext cx="795140" cy="379308"/>
              </a:xfrm>
              <a:custGeom>
                <a:avLst/>
                <a:gdLst/>
                <a:ahLst/>
                <a:cxnLst/>
                <a:rect l="l" t="t" r="r" b="b"/>
                <a:pathLst>
                  <a:path w="32874" h="15682" extrusionOk="0">
                    <a:moveTo>
                      <a:pt x="453" y="322"/>
                    </a:moveTo>
                    <a:cubicBezTo>
                      <a:pt x="492" y="322"/>
                      <a:pt x="539" y="322"/>
                      <a:pt x="596" y="322"/>
                    </a:cubicBezTo>
                    <a:lnTo>
                      <a:pt x="32430" y="322"/>
                    </a:lnTo>
                    <a:cubicBezTo>
                      <a:pt x="32417" y="356"/>
                      <a:pt x="32409" y="403"/>
                      <a:pt x="32409" y="465"/>
                    </a:cubicBezTo>
                    <a:lnTo>
                      <a:pt x="32409" y="2704"/>
                    </a:lnTo>
                    <a:lnTo>
                      <a:pt x="32409" y="15360"/>
                    </a:lnTo>
                    <a:lnTo>
                      <a:pt x="453" y="15360"/>
                    </a:lnTo>
                    <a:lnTo>
                      <a:pt x="453" y="15003"/>
                    </a:lnTo>
                    <a:lnTo>
                      <a:pt x="453" y="12490"/>
                    </a:lnTo>
                    <a:lnTo>
                      <a:pt x="453" y="5073"/>
                    </a:lnTo>
                    <a:lnTo>
                      <a:pt x="453" y="322"/>
                    </a:lnTo>
                    <a:close/>
                    <a:moveTo>
                      <a:pt x="251" y="1"/>
                    </a:moveTo>
                    <a:cubicBezTo>
                      <a:pt x="167" y="1"/>
                      <a:pt x="1" y="72"/>
                      <a:pt x="1" y="179"/>
                    </a:cubicBezTo>
                    <a:lnTo>
                      <a:pt x="1" y="15538"/>
                    </a:lnTo>
                    <a:cubicBezTo>
                      <a:pt x="1" y="15658"/>
                      <a:pt x="108" y="15681"/>
                      <a:pt x="203" y="15681"/>
                    </a:cubicBezTo>
                    <a:lnTo>
                      <a:pt x="32624" y="15681"/>
                    </a:lnTo>
                    <a:cubicBezTo>
                      <a:pt x="32679" y="15681"/>
                      <a:pt x="32727" y="15666"/>
                      <a:pt x="32765" y="15641"/>
                    </a:cubicBezTo>
                    <a:lnTo>
                      <a:pt x="32765" y="15641"/>
                    </a:lnTo>
                    <a:cubicBezTo>
                      <a:pt x="32828" y="15611"/>
                      <a:pt x="32874" y="15563"/>
                      <a:pt x="32874" y="15503"/>
                    </a:cubicBezTo>
                    <a:lnTo>
                      <a:pt x="32874" y="144"/>
                    </a:lnTo>
                    <a:cubicBezTo>
                      <a:pt x="32874" y="25"/>
                      <a:pt x="32767" y="1"/>
                      <a:pt x="32671" y="1"/>
                    </a:cubicBezTo>
                    <a:close/>
                  </a:path>
                </a:pathLst>
              </a:custGeom>
              <a:solidFill>
                <a:srgbClr val="3B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6" name="Google Shape;1056;p31"/>
            <p:cNvGrpSpPr/>
            <p:nvPr/>
          </p:nvGrpSpPr>
          <p:grpSpPr>
            <a:xfrm>
              <a:off x="6693114" y="1605280"/>
              <a:ext cx="795140" cy="379599"/>
              <a:chOff x="6693114" y="1627705"/>
              <a:chExt cx="795140" cy="379599"/>
            </a:xfrm>
          </p:grpSpPr>
          <p:sp>
            <p:nvSpPr>
              <p:cNvPr id="1057" name="Google Shape;1057;p31"/>
              <p:cNvSpPr/>
              <p:nvPr/>
            </p:nvSpPr>
            <p:spPr>
              <a:xfrm>
                <a:off x="6699161" y="1627705"/>
                <a:ext cx="783046" cy="371520"/>
              </a:xfrm>
              <a:custGeom>
                <a:avLst/>
                <a:gdLst/>
                <a:ahLst/>
                <a:cxnLst/>
                <a:rect l="l" t="t" r="r" b="b"/>
                <a:pathLst>
                  <a:path w="32374" h="15360" extrusionOk="0">
                    <a:moveTo>
                      <a:pt x="0" y="1"/>
                    </a:moveTo>
                    <a:lnTo>
                      <a:pt x="0" y="15360"/>
                    </a:lnTo>
                    <a:lnTo>
                      <a:pt x="32373" y="15360"/>
                    </a:lnTo>
                    <a:lnTo>
                      <a:pt x="3237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58" name="Google Shape;1058;p31"/>
              <p:cNvGrpSpPr/>
              <p:nvPr/>
            </p:nvGrpSpPr>
            <p:grpSpPr>
              <a:xfrm>
                <a:off x="6938465" y="1726484"/>
                <a:ext cx="319390" cy="153228"/>
                <a:chOff x="6938465" y="1726484"/>
                <a:chExt cx="319390" cy="153228"/>
              </a:xfrm>
            </p:grpSpPr>
            <p:sp>
              <p:nvSpPr>
                <p:cNvPr id="1059" name="Google Shape;1059;p31"/>
                <p:cNvSpPr/>
                <p:nvPr/>
              </p:nvSpPr>
              <p:spPr>
                <a:xfrm>
                  <a:off x="6938465" y="1726484"/>
                  <a:ext cx="100813" cy="153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8" h="6335" extrusionOk="0">
                      <a:moveTo>
                        <a:pt x="2786" y="1"/>
                      </a:moveTo>
                      <a:lnTo>
                        <a:pt x="2632" y="13"/>
                      </a:lnTo>
                      <a:lnTo>
                        <a:pt x="2453" y="13"/>
                      </a:lnTo>
                      <a:lnTo>
                        <a:pt x="2298" y="48"/>
                      </a:lnTo>
                      <a:lnTo>
                        <a:pt x="2203" y="72"/>
                      </a:lnTo>
                      <a:lnTo>
                        <a:pt x="1977" y="156"/>
                      </a:lnTo>
                      <a:lnTo>
                        <a:pt x="1905" y="191"/>
                      </a:lnTo>
                      <a:lnTo>
                        <a:pt x="1762" y="263"/>
                      </a:lnTo>
                      <a:lnTo>
                        <a:pt x="1691" y="310"/>
                      </a:lnTo>
                      <a:lnTo>
                        <a:pt x="1620" y="358"/>
                      </a:lnTo>
                      <a:lnTo>
                        <a:pt x="1512" y="477"/>
                      </a:lnTo>
                      <a:lnTo>
                        <a:pt x="1453" y="537"/>
                      </a:lnTo>
                      <a:lnTo>
                        <a:pt x="1393" y="608"/>
                      </a:lnTo>
                      <a:lnTo>
                        <a:pt x="1358" y="679"/>
                      </a:lnTo>
                      <a:lnTo>
                        <a:pt x="1310" y="751"/>
                      </a:lnTo>
                      <a:lnTo>
                        <a:pt x="1274" y="822"/>
                      </a:lnTo>
                      <a:lnTo>
                        <a:pt x="1250" y="906"/>
                      </a:lnTo>
                      <a:lnTo>
                        <a:pt x="1215" y="989"/>
                      </a:lnTo>
                      <a:lnTo>
                        <a:pt x="1179" y="1156"/>
                      </a:lnTo>
                      <a:lnTo>
                        <a:pt x="1167" y="1227"/>
                      </a:lnTo>
                      <a:lnTo>
                        <a:pt x="1155" y="1322"/>
                      </a:lnTo>
                      <a:lnTo>
                        <a:pt x="1143" y="1429"/>
                      </a:lnTo>
                      <a:lnTo>
                        <a:pt x="1143" y="1549"/>
                      </a:lnTo>
                      <a:lnTo>
                        <a:pt x="1155" y="1632"/>
                      </a:lnTo>
                      <a:lnTo>
                        <a:pt x="1155" y="1715"/>
                      </a:lnTo>
                      <a:lnTo>
                        <a:pt x="1167" y="1787"/>
                      </a:lnTo>
                      <a:lnTo>
                        <a:pt x="1179" y="1870"/>
                      </a:lnTo>
                      <a:lnTo>
                        <a:pt x="1239" y="2013"/>
                      </a:lnTo>
                      <a:lnTo>
                        <a:pt x="1262" y="2096"/>
                      </a:lnTo>
                      <a:lnTo>
                        <a:pt x="1286" y="2168"/>
                      </a:lnTo>
                      <a:lnTo>
                        <a:pt x="1322" y="2251"/>
                      </a:lnTo>
                      <a:lnTo>
                        <a:pt x="1381" y="2346"/>
                      </a:lnTo>
                      <a:lnTo>
                        <a:pt x="1572" y="2608"/>
                      </a:lnTo>
                      <a:lnTo>
                        <a:pt x="1631" y="2692"/>
                      </a:lnTo>
                      <a:lnTo>
                        <a:pt x="1798" y="2882"/>
                      </a:lnTo>
                      <a:lnTo>
                        <a:pt x="1858" y="2942"/>
                      </a:lnTo>
                      <a:lnTo>
                        <a:pt x="1905" y="2977"/>
                      </a:lnTo>
                      <a:lnTo>
                        <a:pt x="1965" y="3049"/>
                      </a:lnTo>
                      <a:lnTo>
                        <a:pt x="2012" y="3108"/>
                      </a:lnTo>
                      <a:lnTo>
                        <a:pt x="2120" y="3227"/>
                      </a:lnTo>
                      <a:lnTo>
                        <a:pt x="2167" y="3287"/>
                      </a:lnTo>
                      <a:lnTo>
                        <a:pt x="2239" y="3346"/>
                      </a:lnTo>
                      <a:lnTo>
                        <a:pt x="2286" y="3394"/>
                      </a:lnTo>
                      <a:lnTo>
                        <a:pt x="2346" y="3454"/>
                      </a:lnTo>
                      <a:lnTo>
                        <a:pt x="2382" y="3525"/>
                      </a:lnTo>
                      <a:lnTo>
                        <a:pt x="2441" y="3585"/>
                      </a:lnTo>
                      <a:lnTo>
                        <a:pt x="2489" y="3644"/>
                      </a:lnTo>
                      <a:lnTo>
                        <a:pt x="2536" y="3704"/>
                      </a:lnTo>
                      <a:lnTo>
                        <a:pt x="2596" y="3763"/>
                      </a:lnTo>
                      <a:lnTo>
                        <a:pt x="2727" y="3977"/>
                      </a:lnTo>
                      <a:lnTo>
                        <a:pt x="2774" y="4085"/>
                      </a:lnTo>
                      <a:lnTo>
                        <a:pt x="2822" y="4216"/>
                      </a:lnTo>
                      <a:lnTo>
                        <a:pt x="2846" y="4335"/>
                      </a:lnTo>
                      <a:lnTo>
                        <a:pt x="2858" y="4430"/>
                      </a:lnTo>
                      <a:lnTo>
                        <a:pt x="2870" y="4537"/>
                      </a:lnTo>
                      <a:lnTo>
                        <a:pt x="2882" y="4656"/>
                      </a:lnTo>
                      <a:lnTo>
                        <a:pt x="2870" y="4739"/>
                      </a:lnTo>
                      <a:lnTo>
                        <a:pt x="2846" y="4858"/>
                      </a:lnTo>
                      <a:lnTo>
                        <a:pt x="2810" y="4989"/>
                      </a:lnTo>
                      <a:lnTo>
                        <a:pt x="2774" y="5097"/>
                      </a:lnTo>
                      <a:lnTo>
                        <a:pt x="2739" y="5192"/>
                      </a:lnTo>
                      <a:lnTo>
                        <a:pt x="2691" y="5287"/>
                      </a:lnTo>
                      <a:lnTo>
                        <a:pt x="2632" y="5382"/>
                      </a:lnTo>
                      <a:lnTo>
                        <a:pt x="2584" y="5454"/>
                      </a:lnTo>
                      <a:lnTo>
                        <a:pt x="2501" y="5525"/>
                      </a:lnTo>
                      <a:lnTo>
                        <a:pt x="2429" y="5609"/>
                      </a:lnTo>
                      <a:lnTo>
                        <a:pt x="2358" y="5656"/>
                      </a:lnTo>
                      <a:lnTo>
                        <a:pt x="2286" y="5692"/>
                      </a:lnTo>
                      <a:lnTo>
                        <a:pt x="2143" y="5751"/>
                      </a:lnTo>
                      <a:lnTo>
                        <a:pt x="2060" y="5775"/>
                      </a:lnTo>
                      <a:lnTo>
                        <a:pt x="1953" y="5787"/>
                      </a:lnTo>
                      <a:lnTo>
                        <a:pt x="1703" y="5799"/>
                      </a:lnTo>
                      <a:lnTo>
                        <a:pt x="1596" y="5799"/>
                      </a:lnTo>
                      <a:lnTo>
                        <a:pt x="1512" y="5787"/>
                      </a:lnTo>
                      <a:lnTo>
                        <a:pt x="1429" y="5775"/>
                      </a:lnTo>
                      <a:lnTo>
                        <a:pt x="1358" y="5751"/>
                      </a:lnTo>
                      <a:lnTo>
                        <a:pt x="1274" y="5716"/>
                      </a:lnTo>
                      <a:lnTo>
                        <a:pt x="1203" y="5668"/>
                      </a:lnTo>
                      <a:lnTo>
                        <a:pt x="1143" y="5620"/>
                      </a:lnTo>
                      <a:lnTo>
                        <a:pt x="1072" y="5573"/>
                      </a:lnTo>
                      <a:lnTo>
                        <a:pt x="1000" y="5525"/>
                      </a:lnTo>
                      <a:lnTo>
                        <a:pt x="953" y="5466"/>
                      </a:lnTo>
                      <a:lnTo>
                        <a:pt x="881" y="5394"/>
                      </a:lnTo>
                      <a:lnTo>
                        <a:pt x="858" y="5347"/>
                      </a:lnTo>
                      <a:lnTo>
                        <a:pt x="810" y="5275"/>
                      </a:lnTo>
                      <a:lnTo>
                        <a:pt x="762" y="5204"/>
                      </a:lnTo>
                      <a:lnTo>
                        <a:pt x="679" y="4954"/>
                      </a:lnTo>
                      <a:lnTo>
                        <a:pt x="667" y="4870"/>
                      </a:lnTo>
                      <a:lnTo>
                        <a:pt x="631" y="4632"/>
                      </a:lnTo>
                      <a:lnTo>
                        <a:pt x="631" y="4382"/>
                      </a:lnTo>
                      <a:lnTo>
                        <a:pt x="655" y="4299"/>
                      </a:lnTo>
                      <a:lnTo>
                        <a:pt x="667" y="4216"/>
                      </a:lnTo>
                      <a:lnTo>
                        <a:pt x="691" y="4144"/>
                      </a:lnTo>
                      <a:lnTo>
                        <a:pt x="703" y="4061"/>
                      </a:lnTo>
                      <a:lnTo>
                        <a:pt x="715" y="3966"/>
                      </a:lnTo>
                      <a:lnTo>
                        <a:pt x="715" y="3858"/>
                      </a:lnTo>
                      <a:lnTo>
                        <a:pt x="667" y="3775"/>
                      </a:lnTo>
                      <a:lnTo>
                        <a:pt x="596" y="3727"/>
                      </a:lnTo>
                      <a:lnTo>
                        <a:pt x="488" y="3704"/>
                      </a:lnTo>
                      <a:lnTo>
                        <a:pt x="346" y="3704"/>
                      </a:lnTo>
                      <a:lnTo>
                        <a:pt x="227" y="3751"/>
                      </a:lnTo>
                      <a:lnTo>
                        <a:pt x="155" y="3835"/>
                      </a:lnTo>
                      <a:lnTo>
                        <a:pt x="119" y="3918"/>
                      </a:lnTo>
                      <a:lnTo>
                        <a:pt x="96" y="4037"/>
                      </a:lnTo>
                      <a:lnTo>
                        <a:pt x="72" y="4144"/>
                      </a:lnTo>
                      <a:lnTo>
                        <a:pt x="12" y="4382"/>
                      </a:lnTo>
                      <a:lnTo>
                        <a:pt x="12" y="4466"/>
                      </a:lnTo>
                      <a:lnTo>
                        <a:pt x="12" y="4620"/>
                      </a:lnTo>
                      <a:lnTo>
                        <a:pt x="0" y="4692"/>
                      </a:lnTo>
                      <a:lnTo>
                        <a:pt x="0" y="4870"/>
                      </a:lnTo>
                      <a:lnTo>
                        <a:pt x="12" y="4942"/>
                      </a:lnTo>
                      <a:lnTo>
                        <a:pt x="24" y="5025"/>
                      </a:lnTo>
                      <a:lnTo>
                        <a:pt x="48" y="5144"/>
                      </a:lnTo>
                      <a:lnTo>
                        <a:pt x="84" y="5251"/>
                      </a:lnTo>
                      <a:lnTo>
                        <a:pt x="96" y="5335"/>
                      </a:lnTo>
                      <a:lnTo>
                        <a:pt x="155" y="5490"/>
                      </a:lnTo>
                      <a:lnTo>
                        <a:pt x="191" y="5561"/>
                      </a:lnTo>
                      <a:lnTo>
                        <a:pt x="238" y="5632"/>
                      </a:lnTo>
                      <a:lnTo>
                        <a:pt x="334" y="5751"/>
                      </a:lnTo>
                      <a:lnTo>
                        <a:pt x="381" y="5823"/>
                      </a:lnTo>
                      <a:lnTo>
                        <a:pt x="524" y="5966"/>
                      </a:lnTo>
                      <a:lnTo>
                        <a:pt x="667" y="6073"/>
                      </a:lnTo>
                      <a:lnTo>
                        <a:pt x="762" y="6121"/>
                      </a:lnTo>
                      <a:lnTo>
                        <a:pt x="822" y="6168"/>
                      </a:lnTo>
                      <a:lnTo>
                        <a:pt x="893" y="6204"/>
                      </a:lnTo>
                      <a:lnTo>
                        <a:pt x="1084" y="6263"/>
                      </a:lnTo>
                      <a:lnTo>
                        <a:pt x="1215" y="6287"/>
                      </a:lnTo>
                      <a:lnTo>
                        <a:pt x="1298" y="6311"/>
                      </a:lnTo>
                      <a:lnTo>
                        <a:pt x="1358" y="6311"/>
                      </a:lnTo>
                      <a:lnTo>
                        <a:pt x="1608" y="6335"/>
                      </a:lnTo>
                      <a:lnTo>
                        <a:pt x="1834" y="6335"/>
                      </a:lnTo>
                      <a:lnTo>
                        <a:pt x="2096" y="6311"/>
                      </a:lnTo>
                      <a:lnTo>
                        <a:pt x="2167" y="6287"/>
                      </a:lnTo>
                      <a:lnTo>
                        <a:pt x="2239" y="6287"/>
                      </a:lnTo>
                      <a:lnTo>
                        <a:pt x="2334" y="6263"/>
                      </a:lnTo>
                      <a:lnTo>
                        <a:pt x="2417" y="6240"/>
                      </a:lnTo>
                      <a:lnTo>
                        <a:pt x="2477" y="6216"/>
                      </a:lnTo>
                      <a:lnTo>
                        <a:pt x="2548" y="6192"/>
                      </a:lnTo>
                      <a:lnTo>
                        <a:pt x="2632" y="6156"/>
                      </a:lnTo>
                      <a:lnTo>
                        <a:pt x="2703" y="6109"/>
                      </a:lnTo>
                      <a:lnTo>
                        <a:pt x="2858" y="6037"/>
                      </a:lnTo>
                      <a:lnTo>
                        <a:pt x="3001" y="5930"/>
                      </a:lnTo>
                      <a:lnTo>
                        <a:pt x="3036" y="5894"/>
                      </a:lnTo>
                      <a:lnTo>
                        <a:pt x="3108" y="5823"/>
                      </a:lnTo>
                      <a:lnTo>
                        <a:pt x="3155" y="5787"/>
                      </a:lnTo>
                      <a:lnTo>
                        <a:pt x="3215" y="5728"/>
                      </a:lnTo>
                      <a:lnTo>
                        <a:pt x="3275" y="5668"/>
                      </a:lnTo>
                      <a:lnTo>
                        <a:pt x="3322" y="5585"/>
                      </a:lnTo>
                      <a:lnTo>
                        <a:pt x="3441" y="5382"/>
                      </a:lnTo>
                      <a:lnTo>
                        <a:pt x="3477" y="5311"/>
                      </a:lnTo>
                      <a:lnTo>
                        <a:pt x="3513" y="5239"/>
                      </a:lnTo>
                      <a:lnTo>
                        <a:pt x="3536" y="5156"/>
                      </a:lnTo>
                      <a:lnTo>
                        <a:pt x="3548" y="5073"/>
                      </a:lnTo>
                      <a:lnTo>
                        <a:pt x="3560" y="5001"/>
                      </a:lnTo>
                      <a:lnTo>
                        <a:pt x="3572" y="4918"/>
                      </a:lnTo>
                      <a:lnTo>
                        <a:pt x="3608" y="4763"/>
                      </a:lnTo>
                      <a:lnTo>
                        <a:pt x="3620" y="4597"/>
                      </a:lnTo>
                      <a:lnTo>
                        <a:pt x="3632" y="4513"/>
                      </a:lnTo>
                      <a:lnTo>
                        <a:pt x="3620" y="4430"/>
                      </a:lnTo>
                      <a:lnTo>
                        <a:pt x="3608" y="4347"/>
                      </a:lnTo>
                      <a:lnTo>
                        <a:pt x="3596" y="4263"/>
                      </a:lnTo>
                      <a:lnTo>
                        <a:pt x="3584" y="4180"/>
                      </a:lnTo>
                      <a:lnTo>
                        <a:pt x="3548" y="4108"/>
                      </a:lnTo>
                      <a:lnTo>
                        <a:pt x="3525" y="4037"/>
                      </a:lnTo>
                      <a:lnTo>
                        <a:pt x="3489" y="3966"/>
                      </a:lnTo>
                      <a:lnTo>
                        <a:pt x="3453" y="3882"/>
                      </a:lnTo>
                      <a:lnTo>
                        <a:pt x="3382" y="3739"/>
                      </a:lnTo>
                      <a:lnTo>
                        <a:pt x="3334" y="3668"/>
                      </a:lnTo>
                      <a:lnTo>
                        <a:pt x="3298" y="3596"/>
                      </a:lnTo>
                      <a:lnTo>
                        <a:pt x="3251" y="3525"/>
                      </a:lnTo>
                      <a:lnTo>
                        <a:pt x="3203" y="3454"/>
                      </a:lnTo>
                      <a:lnTo>
                        <a:pt x="3144" y="3394"/>
                      </a:lnTo>
                      <a:lnTo>
                        <a:pt x="3048" y="3275"/>
                      </a:lnTo>
                      <a:lnTo>
                        <a:pt x="3001" y="3204"/>
                      </a:lnTo>
                      <a:lnTo>
                        <a:pt x="2894" y="3084"/>
                      </a:lnTo>
                      <a:lnTo>
                        <a:pt x="2667" y="2834"/>
                      </a:lnTo>
                      <a:lnTo>
                        <a:pt x="2489" y="2656"/>
                      </a:lnTo>
                      <a:lnTo>
                        <a:pt x="2453" y="2596"/>
                      </a:lnTo>
                      <a:lnTo>
                        <a:pt x="2239" y="2346"/>
                      </a:lnTo>
                      <a:lnTo>
                        <a:pt x="2143" y="2203"/>
                      </a:lnTo>
                      <a:lnTo>
                        <a:pt x="2084" y="2108"/>
                      </a:lnTo>
                      <a:lnTo>
                        <a:pt x="2036" y="1989"/>
                      </a:lnTo>
                      <a:lnTo>
                        <a:pt x="1989" y="1918"/>
                      </a:lnTo>
                      <a:lnTo>
                        <a:pt x="1965" y="1846"/>
                      </a:lnTo>
                      <a:lnTo>
                        <a:pt x="1929" y="1763"/>
                      </a:lnTo>
                      <a:lnTo>
                        <a:pt x="1905" y="1691"/>
                      </a:lnTo>
                      <a:lnTo>
                        <a:pt x="1893" y="1608"/>
                      </a:lnTo>
                      <a:lnTo>
                        <a:pt x="1881" y="1525"/>
                      </a:lnTo>
                      <a:lnTo>
                        <a:pt x="1881" y="1358"/>
                      </a:lnTo>
                      <a:lnTo>
                        <a:pt x="1893" y="1275"/>
                      </a:lnTo>
                      <a:lnTo>
                        <a:pt x="1905" y="1191"/>
                      </a:lnTo>
                      <a:lnTo>
                        <a:pt x="1941" y="1108"/>
                      </a:lnTo>
                      <a:lnTo>
                        <a:pt x="1977" y="1025"/>
                      </a:lnTo>
                      <a:lnTo>
                        <a:pt x="2001" y="953"/>
                      </a:lnTo>
                      <a:lnTo>
                        <a:pt x="2048" y="870"/>
                      </a:lnTo>
                      <a:lnTo>
                        <a:pt x="2096" y="810"/>
                      </a:lnTo>
                      <a:lnTo>
                        <a:pt x="2155" y="751"/>
                      </a:lnTo>
                      <a:lnTo>
                        <a:pt x="2215" y="691"/>
                      </a:lnTo>
                      <a:lnTo>
                        <a:pt x="2358" y="608"/>
                      </a:lnTo>
                      <a:lnTo>
                        <a:pt x="2524" y="548"/>
                      </a:lnTo>
                      <a:lnTo>
                        <a:pt x="2608" y="537"/>
                      </a:lnTo>
                      <a:lnTo>
                        <a:pt x="2691" y="537"/>
                      </a:lnTo>
                      <a:lnTo>
                        <a:pt x="2941" y="572"/>
                      </a:lnTo>
                      <a:lnTo>
                        <a:pt x="3013" y="572"/>
                      </a:lnTo>
                      <a:lnTo>
                        <a:pt x="3096" y="608"/>
                      </a:lnTo>
                      <a:lnTo>
                        <a:pt x="3167" y="632"/>
                      </a:lnTo>
                      <a:lnTo>
                        <a:pt x="3239" y="679"/>
                      </a:lnTo>
                      <a:lnTo>
                        <a:pt x="3298" y="715"/>
                      </a:lnTo>
                      <a:lnTo>
                        <a:pt x="3370" y="775"/>
                      </a:lnTo>
                      <a:lnTo>
                        <a:pt x="3417" y="834"/>
                      </a:lnTo>
                      <a:lnTo>
                        <a:pt x="3465" y="906"/>
                      </a:lnTo>
                      <a:lnTo>
                        <a:pt x="3501" y="977"/>
                      </a:lnTo>
                      <a:lnTo>
                        <a:pt x="3525" y="1060"/>
                      </a:lnTo>
                      <a:lnTo>
                        <a:pt x="3548" y="1132"/>
                      </a:lnTo>
                      <a:lnTo>
                        <a:pt x="3560" y="1215"/>
                      </a:lnTo>
                      <a:lnTo>
                        <a:pt x="3560" y="1382"/>
                      </a:lnTo>
                      <a:lnTo>
                        <a:pt x="3572" y="1477"/>
                      </a:lnTo>
                      <a:lnTo>
                        <a:pt x="3596" y="1572"/>
                      </a:lnTo>
                      <a:lnTo>
                        <a:pt x="3656" y="1668"/>
                      </a:lnTo>
                      <a:lnTo>
                        <a:pt x="3727" y="1703"/>
                      </a:lnTo>
                      <a:lnTo>
                        <a:pt x="3810" y="1727"/>
                      </a:lnTo>
                      <a:lnTo>
                        <a:pt x="3882" y="1715"/>
                      </a:lnTo>
                      <a:lnTo>
                        <a:pt x="3965" y="1703"/>
                      </a:lnTo>
                      <a:lnTo>
                        <a:pt x="4037" y="1668"/>
                      </a:lnTo>
                      <a:lnTo>
                        <a:pt x="4096" y="1632"/>
                      </a:lnTo>
                      <a:lnTo>
                        <a:pt x="4132" y="1560"/>
                      </a:lnTo>
                      <a:lnTo>
                        <a:pt x="4156" y="1477"/>
                      </a:lnTo>
                      <a:lnTo>
                        <a:pt x="4167" y="1394"/>
                      </a:lnTo>
                      <a:lnTo>
                        <a:pt x="4167" y="1120"/>
                      </a:lnTo>
                      <a:lnTo>
                        <a:pt x="4144" y="1013"/>
                      </a:lnTo>
                      <a:lnTo>
                        <a:pt x="4132" y="918"/>
                      </a:lnTo>
                      <a:lnTo>
                        <a:pt x="4120" y="834"/>
                      </a:lnTo>
                      <a:lnTo>
                        <a:pt x="4096" y="751"/>
                      </a:lnTo>
                      <a:lnTo>
                        <a:pt x="4037" y="656"/>
                      </a:lnTo>
                      <a:lnTo>
                        <a:pt x="3977" y="572"/>
                      </a:lnTo>
                      <a:lnTo>
                        <a:pt x="3917" y="501"/>
                      </a:lnTo>
                      <a:lnTo>
                        <a:pt x="3870" y="429"/>
                      </a:lnTo>
                      <a:lnTo>
                        <a:pt x="3822" y="382"/>
                      </a:lnTo>
                      <a:lnTo>
                        <a:pt x="3763" y="322"/>
                      </a:lnTo>
                      <a:lnTo>
                        <a:pt x="3691" y="275"/>
                      </a:lnTo>
                      <a:lnTo>
                        <a:pt x="3501" y="156"/>
                      </a:lnTo>
                      <a:lnTo>
                        <a:pt x="3417" y="120"/>
                      </a:lnTo>
                      <a:lnTo>
                        <a:pt x="3346" y="84"/>
                      </a:lnTo>
                      <a:lnTo>
                        <a:pt x="3263" y="60"/>
                      </a:lnTo>
                      <a:lnTo>
                        <a:pt x="3084" y="25"/>
                      </a:lnTo>
                      <a:lnTo>
                        <a:pt x="2989" y="13"/>
                      </a:lnTo>
                      <a:lnTo>
                        <a:pt x="287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31"/>
                <p:cNvSpPr/>
                <p:nvPr/>
              </p:nvSpPr>
              <p:spPr>
                <a:xfrm>
                  <a:off x="7043580" y="1787241"/>
                  <a:ext cx="113754" cy="92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3" h="3823" extrusionOk="0">
                      <a:moveTo>
                        <a:pt x="1095" y="1"/>
                      </a:moveTo>
                      <a:lnTo>
                        <a:pt x="1000" y="25"/>
                      </a:lnTo>
                      <a:lnTo>
                        <a:pt x="917" y="37"/>
                      </a:lnTo>
                      <a:lnTo>
                        <a:pt x="845" y="72"/>
                      </a:lnTo>
                      <a:lnTo>
                        <a:pt x="774" y="120"/>
                      </a:lnTo>
                      <a:lnTo>
                        <a:pt x="738" y="191"/>
                      </a:lnTo>
                      <a:lnTo>
                        <a:pt x="714" y="275"/>
                      </a:lnTo>
                      <a:lnTo>
                        <a:pt x="691" y="382"/>
                      </a:lnTo>
                      <a:lnTo>
                        <a:pt x="643" y="489"/>
                      </a:lnTo>
                      <a:lnTo>
                        <a:pt x="619" y="572"/>
                      </a:lnTo>
                      <a:lnTo>
                        <a:pt x="583" y="644"/>
                      </a:lnTo>
                      <a:lnTo>
                        <a:pt x="488" y="942"/>
                      </a:lnTo>
                      <a:lnTo>
                        <a:pt x="464" y="1025"/>
                      </a:lnTo>
                      <a:lnTo>
                        <a:pt x="333" y="1406"/>
                      </a:lnTo>
                      <a:lnTo>
                        <a:pt x="333" y="1477"/>
                      </a:lnTo>
                      <a:lnTo>
                        <a:pt x="298" y="1561"/>
                      </a:lnTo>
                      <a:lnTo>
                        <a:pt x="286" y="1632"/>
                      </a:lnTo>
                      <a:lnTo>
                        <a:pt x="262" y="1704"/>
                      </a:lnTo>
                      <a:lnTo>
                        <a:pt x="191" y="1894"/>
                      </a:lnTo>
                      <a:lnTo>
                        <a:pt x="167" y="2001"/>
                      </a:lnTo>
                      <a:lnTo>
                        <a:pt x="143" y="2085"/>
                      </a:lnTo>
                      <a:lnTo>
                        <a:pt x="107" y="2251"/>
                      </a:lnTo>
                      <a:lnTo>
                        <a:pt x="72" y="2358"/>
                      </a:lnTo>
                      <a:lnTo>
                        <a:pt x="60" y="2466"/>
                      </a:lnTo>
                      <a:lnTo>
                        <a:pt x="48" y="2549"/>
                      </a:lnTo>
                      <a:lnTo>
                        <a:pt x="36" y="2632"/>
                      </a:lnTo>
                      <a:lnTo>
                        <a:pt x="24" y="2716"/>
                      </a:lnTo>
                      <a:lnTo>
                        <a:pt x="0" y="2799"/>
                      </a:lnTo>
                      <a:lnTo>
                        <a:pt x="0" y="2870"/>
                      </a:lnTo>
                      <a:lnTo>
                        <a:pt x="0" y="3120"/>
                      </a:lnTo>
                      <a:lnTo>
                        <a:pt x="0" y="3204"/>
                      </a:lnTo>
                      <a:lnTo>
                        <a:pt x="12" y="3287"/>
                      </a:lnTo>
                      <a:lnTo>
                        <a:pt x="36" y="3359"/>
                      </a:lnTo>
                      <a:lnTo>
                        <a:pt x="72" y="3442"/>
                      </a:lnTo>
                      <a:lnTo>
                        <a:pt x="167" y="3561"/>
                      </a:lnTo>
                      <a:lnTo>
                        <a:pt x="226" y="3632"/>
                      </a:lnTo>
                      <a:lnTo>
                        <a:pt x="357" y="3716"/>
                      </a:lnTo>
                      <a:lnTo>
                        <a:pt x="429" y="3751"/>
                      </a:lnTo>
                      <a:lnTo>
                        <a:pt x="512" y="3787"/>
                      </a:lnTo>
                      <a:lnTo>
                        <a:pt x="572" y="3799"/>
                      </a:lnTo>
                      <a:lnTo>
                        <a:pt x="655" y="3811"/>
                      </a:lnTo>
                      <a:lnTo>
                        <a:pt x="738" y="3823"/>
                      </a:lnTo>
                      <a:lnTo>
                        <a:pt x="905" y="3823"/>
                      </a:lnTo>
                      <a:lnTo>
                        <a:pt x="1226" y="3751"/>
                      </a:lnTo>
                      <a:lnTo>
                        <a:pt x="1310" y="3716"/>
                      </a:lnTo>
                      <a:lnTo>
                        <a:pt x="1453" y="3644"/>
                      </a:lnTo>
                      <a:lnTo>
                        <a:pt x="1596" y="3561"/>
                      </a:lnTo>
                      <a:lnTo>
                        <a:pt x="1667" y="3525"/>
                      </a:lnTo>
                      <a:lnTo>
                        <a:pt x="1726" y="3478"/>
                      </a:lnTo>
                      <a:lnTo>
                        <a:pt x="1786" y="3418"/>
                      </a:lnTo>
                      <a:lnTo>
                        <a:pt x="1953" y="3239"/>
                      </a:lnTo>
                      <a:lnTo>
                        <a:pt x="2119" y="3049"/>
                      </a:lnTo>
                      <a:lnTo>
                        <a:pt x="2167" y="2978"/>
                      </a:lnTo>
                      <a:lnTo>
                        <a:pt x="2262" y="2858"/>
                      </a:lnTo>
                      <a:lnTo>
                        <a:pt x="2298" y="2787"/>
                      </a:lnTo>
                      <a:lnTo>
                        <a:pt x="2334" y="2739"/>
                      </a:lnTo>
                      <a:lnTo>
                        <a:pt x="2334" y="2775"/>
                      </a:lnTo>
                      <a:lnTo>
                        <a:pt x="2322" y="2870"/>
                      </a:lnTo>
                      <a:lnTo>
                        <a:pt x="2310" y="2954"/>
                      </a:lnTo>
                      <a:lnTo>
                        <a:pt x="2322" y="3073"/>
                      </a:lnTo>
                      <a:lnTo>
                        <a:pt x="2334" y="3216"/>
                      </a:lnTo>
                      <a:lnTo>
                        <a:pt x="2369" y="3359"/>
                      </a:lnTo>
                      <a:lnTo>
                        <a:pt x="2417" y="3466"/>
                      </a:lnTo>
                      <a:lnTo>
                        <a:pt x="2477" y="3549"/>
                      </a:lnTo>
                      <a:lnTo>
                        <a:pt x="2548" y="3632"/>
                      </a:lnTo>
                      <a:lnTo>
                        <a:pt x="2631" y="3704"/>
                      </a:lnTo>
                      <a:lnTo>
                        <a:pt x="2715" y="3740"/>
                      </a:lnTo>
                      <a:lnTo>
                        <a:pt x="2822" y="3763"/>
                      </a:lnTo>
                      <a:lnTo>
                        <a:pt x="2929" y="3775"/>
                      </a:lnTo>
                      <a:lnTo>
                        <a:pt x="3012" y="3763"/>
                      </a:lnTo>
                      <a:lnTo>
                        <a:pt x="3179" y="3728"/>
                      </a:lnTo>
                      <a:lnTo>
                        <a:pt x="3393" y="3620"/>
                      </a:lnTo>
                      <a:lnTo>
                        <a:pt x="3536" y="3525"/>
                      </a:lnTo>
                      <a:lnTo>
                        <a:pt x="3655" y="3418"/>
                      </a:lnTo>
                      <a:lnTo>
                        <a:pt x="3715" y="3370"/>
                      </a:lnTo>
                      <a:lnTo>
                        <a:pt x="3834" y="3263"/>
                      </a:lnTo>
                      <a:lnTo>
                        <a:pt x="3941" y="3132"/>
                      </a:lnTo>
                      <a:lnTo>
                        <a:pt x="3989" y="3061"/>
                      </a:lnTo>
                      <a:lnTo>
                        <a:pt x="4036" y="3001"/>
                      </a:lnTo>
                      <a:lnTo>
                        <a:pt x="4143" y="2870"/>
                      </a:lnTo>
                      <a:lnTo>
                        <a:pt x="4191" y="2811"/>
                      </a:lnTo>
                      <a:lnTo>
                        <a:pt x="4274" y="2668"/>
                      </a:lnTo>
                      <a:lnTo>
                        <a:pt x="4322" y="2608"/>
                      </a:lnTo>
                      <a:lnTo>
                        <a:pt x="4417" y="2466"/>
                      </a:lnTo>
                      <a:lnTo>
                        <a:pt x="4453" y="2394"/>
                      </a:lnTo>
                      <a:lnTo>
                        <a:pt x="4477" y="2311"/>
                      </a:lnTo>
                      <a:lnTo>
                        <a:pt x="4548" y="2168"/>
                      </a:lnTo>
                      <a:lnTo>
                        <a:pt x="4596" y="2096"/>
                      </a:lnTo>
                      <a:lnTo>
                        <a:pt x="4632" y="2037"/>
                      </a:lnTo>
                      <a:lnTo>
                        <a:pt x="4667" y="1954"/>
                      </a:lnTo>
                      <a:lnTo>
                        <a:pt x="4703" y="1882"/>
                      </a:lnTo>
                      <a:lnTo>
                        <a:pt x="4691" y="1787"/>
                      </a:lnTo>
                      <a:lnTo>
                        <a:pt x="4620" y="1704"/>
                      </a:lnTo>
                      <a:lnTo>
                        <a:pt x="4513" y="1668"/>
                      </a:lnTo>
                      <a:lnTo>
                        <a:pt x="4441" y="1715"/>
                      </a:lnTo>
                      <a:lnTo>
                        <a:pt x="4382" y="1787"/>
                      </a:lnTo>
                      <a:lnTo>
                        <a:pt x="4310" y="1954"/>
                      </a:lnTo>
                      <a:lnTo>
                        <a:pt x="4263" y="2049"/>
                      </a:lnTo>
                      <a:lnTo>
                        <a:pt x="4215" y="2144"/>
                      </a:lnTo>
                      <a:lnTo>
                        <a:pt x="4155" y="2227"/>
                      </a:lnTo>
                      <a:lnTo>
                        <a:pt x="4120" y="2275"/>
                      </a:lnTo>
                      <a:lnTo>
                        <a:pt x="4084" y="2358"/>
                      </a:lnTo>
                      <a:lnTo>
                        <a:pt x="4036" y="2430"/>
                      </a:lnTo>
                      <a:lnTo>
                        <a:pt x="4001" y="2501"/>
                      </a:lnTo>
                      <a:lnTo>
                        <a:pt x="3965" y="2573"/>
                      </a:lnTo>
                      <a:lnTo>
                        <a:pt x="3905" y="2632"/>
                      </a:lnTo>
                      <a:lnTo>
                        <a:pt x="3858" y="2704"/>
                      </a:lnTo>
                      <a:lnTo>
                        <a:pt x="3762" y="2835"/>
                      </a:lnTo>
                      <a:lnTo>
                        <a:pt x="3655" y="2954"/>
                      </a:lnTo>
                      <a:lnTo>
                        <a:pt x="3596" y="3001"/>
                      </a:lnTo>
                      <a:lnTo>
                        <a:pt x="3536" y="3049"/>
                      </a:lnTo>
                      <a:lnTo>
                        <a:pt x="3465" y="3120"/>
                      </a:lnTo>
                      <a:lnTo>
                        <a:pt x="3346" y="3204"/>
                      </a:lnTo>
                      <a:lnTo>
                        <a:pt x="3262" y="3239"/>
                      </a:lnTo>
                      <a:lnTo>
                        <a:pt x="3191" y="3251"/>
                      </a:lnTo>
                      <a:lnTo>
                        <a:pt x="3108" y="3239"/>
                      </a:lnTo>
                      <a:lnTo>
                        <a:pt x="3048" y="3204"/>
                      </a:lnTo>
                      <a:lnTo>
                        <a:pt x="3000" y="3144"/>
                      </a:lnTo>
                      <a:lnTo>
                        <a:pt x="2977" y="3061"/>
                      </a:lnTo>
                      <a:lnTo>
                        <a:pt x="2953" y="2906"/>
                      </a:lnTo>
                      <a:lnTo>
                        <a:pt x="2953" y="2823"/>
                      </a:lnTo>
                      <a:lnTo>
                        <a:pt x="2965" y="2739"/>
                      </a:lnTo>
                      <a:lnTo>
                        <a:pt x="2965" y="2656"/>
                      </a:lnTo>
                      <a:lnTo>
                        <a:pt x="2977" y="2573"/>
                      </a:lnTo>
                      <a:lnTo>
                        <a:pt x="2989" y="2454"/>
                      </a:lnTo>
                      <a:lnTo>
                        <a:pt x="3012" y="2346"/>
                      </a:lnTo>
                      <a:lnTo>
                        <a:pt x="3036" y="2251"/>
                      </a:lnTo>
                      <a:lnTo>
                        <a:pt x="3072" y="2144"/>
                      </a:lnTo>
                      <a:lnTo>
                        <a:pt x="3096" y="2025"/>
                      </a:lnTo>
                      <a:lnTo>
                        <a:pt x="3143" y="1787"/>
                      </a:lnTo>
                      <a:lnTo>
                        <a:pt x="3179" y="1704"/>
                      </a:lnTo>
                      <a:lnTo>
                        <a:pt x="3191" y="1632"/>
                      </a:lnTo>
                      <a:lnTo>
                        <a:pt x="3215" y="1561"/>
                      </a:lnTo>
                      <a:lnTo>
                        <a:pt x="3239" y="1477"/>
                      </a:lnTo>
                      <a:lnTo>
                        <a:pt x="3250" y="1406"/>
                      </a:lnTo>
                      <a:lnTo>
                        <a:pt x="3286" y="1334"/>
                      </a:lnTo>
                      <a:lnTo>
                        <a:pt x="3310" y="1239"/>
                      </a:lnTo>
                      <a:lnTo>
                        <a:pt x="3334" y="1168"/>
                      </a:lnTo>
                      <a:lnTo>
                        <a:pt x="3358" y="1084"/>
                      </a:lnTo>
                      <a:lnTo>
                        <a:pt x="3393" y="930"/>
                      </a:lnTo>
                      <a:lnTo>
                        <a:pt x="3429" y="858"/>
                      </a:lnTo>
                      <a:lnTo>
                        <a:pt x="3465" y="775"/>
                      </a:lnTo>
                      <a:lnTo>
                        <a:pt x="3477" y="703"/>
                      </a:lnTo>
                      <a:lnTo>
                        <a:pt x="3501" y="620"/>
                      </a:lnTo>
                      <a:lnTo>
                        <a:pt x="3584" y="477"/>
                      </a:lnTo>
                      <a:lnTo>
                        <a:pt x="3643" y="287"/>
                      </a:lnTo>
                      <a:lnTo>
                        <a:pt x="3667" y="180"/>
                      </a:lnTo>
                      <a:lnTo>
                        <a:pt x="3631" y="108"/>
                      </a:lnTo>
                      <a:lnTo>
                        <a:pt x="3560" y="60"/>
                      </a:lnTo>
                      <a:lnTo>
                        <a:pt x="3489" y="37"/>
                      </a:lnTo>
                      <a:lnTo>
                        <a:pt x="3393" y="25"/>
                      </a:lnTo>
                      <a:lnTo>
                        <a:pt x="3322" y="13"/>
                      </a:lnTo>
                      <a:lnTo>
                        <a:pt x="3227" y="1"/>
                      </a:lnTo>
                      <a:lnTo>
                        <a:pt x="3143" y="13"/>
                      </a:lnTo>
                      <a:lnTo>
                        <a:pt x="3060" y="37"/>
                      </a:lnTo>
                      <a:lnTo>
                        <a:pt x="2989" y="84"/>
                      </a:lnTo>
                      <a:lnTo>
                        <a:pt x="2953" y="156"/>
                      </a:lnTo>
                      <a:lnTo>
                        <a:pt x="2917" y="227"/>
                      </a:lnTo>
                      <a:lnTo>
                        <a:pt x="2881" y="311"/>
                      </a:lnTo>
                      <a:lnTo>
                        <a:pt x="2869" y="382"/>
                      </a:lnTo>
                      <a:lnTo>
                        <a:pt x="2810" y="549"/>
                      </a:lnTo>
                      <a:lnTo>
                        <a:pt x="2786" y="620"/>
                      </a:lnTo>
                      <a:lnTo>
                        <a:pt x="2739" y="775"/>
                      </a:lnTo>
                      <a:lnTo>
                        <a:pt x="2715" y="846"/>
                      </a:lnTo>
                      <a:lnTo>
                        <a:pt x="2703" y="930"/>
                      </a:lnTo>
                      <a:lnTo>
                        <a:pt x="2667" y="1013"/>
                      </a:lnTo>
                      <a:lnTo>
                        <a:pt x="2631" y="1084"/>
                      </a:lnTo>
                      <a:lnTo>
                        <a:pt x="2608" y="1156"/>
                      </a:lnTo>
                      <a:lnTo>
                        <a:pt x="2584" y="1239"/>
                      </a:lnTo>
                      <a:lnTo>
                        <a:pt x="2560" y="1311"/>
                      </a:lnTo>
                      <a:lnTo>
                        <a:pt x="2512" y="1477"/>
                      </a:lnTo>
                      <a:lnTo>
                        <a:pt x="2488" y="1549"/>
                      </a:lnTo>
                      <a:lnTo>
                        <a:pt x="2453" y="1632"/>
                      </a:lnTo>
                      <a:lnTo>
                        <a:pt x="2429" y="1704"/>
                      </a:lnTo>
                      <a:lnTo>
                        <a:pt x="2405" y="1775"/>
                      </a:lnTo>
                      <a:lnTo>
                        <a:pt x="2369" y="1858"/>
                      </a:lnTo>
                      <a:lnTo>
                        <a:pt x="2346" y="1930"/>
                      </a:lnTo>
                      <a:lnTo>
                        <a:pt x="2322" y="2001"/>
                      </a:lnTo>
                      <a:lnTo>
                        <a:pt x="2286" y="2085"/>
                      </a:lnTo>
                      <a:lnTo>
                        <a:pt x="2250" y="2156"/>
                      </a:lnTo>
                      <a:lnTo>
                        <a:pt x="2203" y="2239"/>
                      </a:lnTo>
                      <a:lnTo>
                        <a:pt x="2131" y="2382"/>
                      </a:lnTo>
                      <a:lnTo>
                        <a:pt x="2072" y="2477"/>
                      </a:lnTo>
                      <a:lnTo>
                        <a:pt x="2012" y="2573"/>
                      </a:lnTo>
                      <a:lnTo>
                        <a:pt x="1965" y="2656"/>
                      </a:lnTo>
                      <a:lnTo>
                        <a:pt x="1917" y="2716"/>
                      </a:lnTo>
                      <a:lnTo>
                        <a:pt x="1750" y="2906"/>
                      </a:lnTo>
                      <a:lnTo>
                        <a:pt x="1703" y="2954"/>
                      </a:lnTo>
                      <a:lnTo>
                        <a:pt x="1572" y="3061"/>
                      </a:lnTo>
                      <a:lnTo>
                        <a:pt x="1500" y="3108"/>
                      </a:lnTo>
                      <a:lnTo>
                        <a:pt x="1429" y="3156"/>
                      </a:lnTo>
                      <a:lnTo>
                        <a:pt x="1357" y="3192"/>
                      </a:lnTo>
                      <a:lnTo>
                        <a:pt x="1286" y="3216"/>
                      </a:lnTo>
                      <a:lnTo>
                        <a:pt x="1215" y="3251"/>
                      </a:lnTo>
                      <a:lnTo>
                        <a:pt x="1060" y="3287"/>
                      </a:lnTo>
                      <a:lnTo>
                        <a:pt x="953" y="3275"/>
                      </a:lnTo>
                      <a:lnTo>
                        <a:pt x="834" y="3204"/>
                      </a:lnTo>
                      <a:lnTo>
                        <a:pt x="762" y="3073"/>
                      </a:lnTo>
                      <a:lnTo>
                        <a:pt x="738" y="2930"/>
                      </a:lnTo>
                      <a:lnTo>
                        <a:pt x="738" y="2763"/>
                      </a:lnTo>
                      <a:lnTo>
                        <a:pt x="762" y="2620"/>
                      </a:lnTo>
                      <a:lnTo>
                        <a:pt x="786" y="2501"/>
                      </a:lnTo>
                      <a:lnTo>
                        <a:pt x="810" y="2430"/>
                      </a:lnTo>
                      <a:lnTo>
                        <a:pt x="834" y="2346"/>
                      </a:lnTo>
                      <a:lnTo>
                        <a:pt x="845" y="2275"/>
                      </a:lnTo>
                      <a:lnTo>
                        <a:pt x="881" y="2108"/>
                      </a:lnTo>
                      <a:lnTo>
                        <a:pt x="917" y="2037"/>
                      </a:lnTo>
                      <a:lnTo>
                        <a:pt x="929" y="1954"/>
                      </a:lnTo>
                      <a:lnTo>
                        <a:pt x="941" y="1870"/>
                      </a:lnTo>
                      <a:lnTo>
                        <a:pt x="976" y="1704"/>
                      </a:lnTo>
                      <a:lnTo>
                        <a:pt x="1000" y="1632"/>
                      </a:lnTo>
                      <a:lnTo>
                        <a:pt x="1024" y="1561"/>
                      </a:lnTo>
                      <a:lnTo>
                        <a:pt x="1048" y="1477"/>
                      </a:lnTo>
                      <a:lnTo>
                        <a:pt x="1084" y="1382"/>
                      </a:lnTo>
                      <a:lnTo>
                        <a:pt x="1095" y="1323"/>
                      </a:lnTo>
                      <a:lnTo>
                        <a:pt x="1131" y="1203"/>
                      </a:lnTo>
                      <a:lnTo>
                        <a:pt x="1167" y="1084"/>
                      </a:lnTo>
                      <a:lnTo>
                        <a:pt x="1191" y="1013"/>
                      </a:lnTo>
                      <a:lnTo>
                        <a:pt x="1215" y="906"/>
                      </a:lnTo>
                      <a:lnTo>
                        <a:pt x="1238" y="870"/>
                      </a:lnTo>
                      <a:lnTo>
                        <a:pt x="1286" y="763"/>
                      </a:lnTo>
                      <a:lnTo>
                        <a:pt x="1286" y="703"/>
                      </a:lnTo>
                      <a:lnTo>
                        <a:pt x="1322" y="608"/>
                      </a:lnTo>
                      <a:lnTo>
                        <a:pt x="1381" y="453"/>
                      </a:lnTo>
                      <a:lnTo>
                        <a:pt x="1393" y="382"/>
                      </a:lnTo>
                      <a:lnTo>
                        <a:pt x="1429" y="299"/>
                      </a:lnTo>
                      <a:lnTo>
                        <a:pt x="1441" y="215"/>
                      </a:lnTo>
                      <a:lnTo>
                        <a:pt x="1441" y="144"/>
                      </a:lnTo>
                      <a:lnTo>
                        <a:pt x="1405" y="96"/>
                      </a:lnTo>
                      <a:lnTo>
                        <a:pt x="1334" y="60"/>
                      </a:lnTo>
                      <a:lnTo>
                        <a:pt x="1250" y="25"/>
                      </a:lnTo>
                      <a:lnTo>
                        <a:pt x="1167" y="13"/>
                      </a:ln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1" name="Google Shape;1061;p31"/>
                <p:cNvSpPr/>
                <p:nvPr/>
              </p:nvSpPr>
              <p:spPr>
                <a:xfrm>
                  <a:off x="7140037" y="1786104"/>
                  <a:ext cx="117817" cy="93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1" h="3870" extrusionOk="0">
                      <a:moveTo>
                        <a:pt x="2811" y="0"/>
                      </a:moveTo>
                      <a:lnTo>
                        <a:pt x="2703" y="12"/>
                      </a:lnTo>
                      <a:lnTo>
                        <a:pt x="2584" y="48"/>
                      </a:lnTo>
                      <a:lnTo>
                        <a:pt x="2513" y="72"/>
                      </a:lnTo>
                      <a:lnTo>
                        <a:pt x="2430" y="96"/>
                      </a:lnTo>
                      <a:lnTo>
                        <a:pt x="2358" y="143"/>
                      </a:lnTo>
                      <a:lnTo>
                        <a:pt x="2287" y="179"/>
                      </a:lnTo>
                      <a:lnTo>
                        <a:pt x="2215" y="227"/>
                      </a:lnTo>
                      <a:lnTo>
                        <a:pt x="2037" y="369"/>
                      </a:lnTo>
                      <a:lnTo>
                        <a:pt x="1929" y="477"/>
                      </a:lnTo>
                      <a:lnTo>
                        <a:pt x="1858" y="536"/>
                      </a:lnTo>
                      <a:lnTo>
                        <a:pt x="1739" y="631"/>
                      </a:lnTo>
                      <a:lnTo>
                        <a:pt x="1679" y="691"/>
                      </a:lnTo>
                      <a:lnTo>
                        <a:pt x="1572" y="810"/>
                      </a:lnTo>
                      <a:lnTo>
                        <a:pt x="1525" y="881"/>
                      </a:lnTo>
                      <a:lnTo>
                        <a:pt x="1477" y="941"/>
                      </a:lnTo>
                      <a:lnTo>
                        <a:pt x="1441" y="989"/>
                      </a:lnTo>
                      <a:lnTo>
                        <a:pt x="1429" y="977"/>
                      </a:lnTo>
                      <a:lnTo>
                        <a:pt x="1441" y="917"/>
                      </a:lnTo>
                      <a:lnTo>
                        <a:pt x="1453" y="846"/>
                      </a:lnTo>
                      <a:lnTo>
                        <a:pt x="1489" y="762"/>
                      </a:lnTo>
                      <a:lnTo>
                        <a:pt x="1501" y="679"/>
                      </a:lnTo>
                      <a:lnTo>
                        <a:pt x="1525" y="608"/>
                      </a:lnTo>
                      <a:lnTo>
                        <a:pt x="1548" y="524"/>
                      </a:lnTo>
                      <a:lnTo>
                        <a:pt x="1572" y="441"/>
                      </a:lnTo>
                      <a:lnTo>
                        <a:pt x="1596" y="381"/>
                      </a:lnTo>
                      <a:lnTo>
                        <a:pt x="1608" y="298"/>
                      </a:lnTo>
                      <a:lnTo>
                        <a:pt x="1596" y="191"/>
                      </a:lnTo>
                      <a:lnTo>
                        <a:pt x="1501" y="96"/>
                      </a:lnTo>
                      <a:lnTo>
                        <a:pt x="1370" y="48"/>
                      </a:lnTo>
                      <a:lnTo>
                        <a:pt x="1227" y="36"/>
                      </a:lnTo>
                      <a:lnTo>
                        <a:pt x="1084" y="48"/>
                      </a:lnTo>
                      <a:lnTo>
                        <a:pt x="965" y="119"/>
                      </a:lnTo>
                      <a:lnTo>
                        <a:pt x="906" y="203"/>
                      </a:lnTo>
                      <a:lnTo>
                        <a:pt x="870" y="369"/>
                      </a:lnTo>
                      <a:lnTo>
                        <a:pt x="834" y="441"/>
                      </a:lnTo>
                      <a:lnTo>
                        <a:pt x="822" y="512"/>
                      </a:lnTo>
                      <a:lnTo>
                        <a:pt x="763" y="679"/>
                      </a:lnTo>
                      <a:lnTo>
                        <a:pt x="751" y="762"/>
                      </a:lnTo>
                      <a:lnTo>
                        <a:pt x="727" y="869"/>
                      </a:lnTo>
                      <a:lnTo>
                        <a:pt x="691" y="989"/>
                      </a:lnTo>
                      <a:lnTo>
                        <a:pt x="667" y="1060"/>
                      </a:lnTo>
                      <a:lnTo>
                        <a:pt x="656" y="1143"/>
                      </a:lnTo>
                      <a:lnTo>
                        <a:pt x="620" y="1215"/>
                      </a:lnTo>
                      <a:lnTo>
                        <a:pt x="608" y="1298"/>
                      </a:lnTo>
                      <a:lnTo>
                        <a:pt x="572" y="1381"/>
                      </a:lnTo>
                      <a:lnTo>
                        <a:pt x="560" y="1465"/>
                      </a:lnTo>
                      <a:lnTo>
                        <a:pt x="536" y="1536"/>
                      </a:lnTo>
                      <a:lnTo>
                        <a:pt x="501" y="1691"/>
                      </a:lnTo>
                      <a:lnTo>
                        <a:pt x="465" y="1810"/>
                      </a:lnTo>
                      <a:lnTo>
                        <a:pt x="429" y="1917"/>
                      </a:lnTo>
                      <a:lnTo>
                        <a:pt x="405" y="2001"/>
                      </a:lnTo>
                      <a:lnTo>
                        <a:pt x="394" y="2084"/>
                      </a:lnTo>
                      <a:lnTo>
                        <a:pt x="358" y="2155"/>
                      </a:lnTo>
                      <a:lnTo>
                        <a:pt x="358" y="2239"/>
                      </a:lnTo>
                      <a:lnTo>
                        <a:pt x="334" y="2310"/>
                      </a:lnTo>
                      <a:lnTo>
                        <a:pt x="298" y="2477"/>
                      </a:lnTo>
                      <a:lnTo>
                        <a:pt x="275" y="2548"/>
                      </a:lnTo>
                      <a:lnTo>
                        <a:pt x="251" y="2632"/>
                      </a:lnTo>
                      <a:lnTo>
                        <a:pt x="227" y="2703"/>
                      </a:lnTo>
                      <a:lnTo>
                        <a:pt x="215" y="2774"/>
                      </a:lnTo>
                      <a:lnTo>
                        <a:pt x="191" y="2858"/>
                      </a:lnTo>
                      <a:lnTo>
                        <a:pt x="167" y="2941"/>
                      </a:lnTo>
                      <a:lnTo>
                        <a:pt x="144" y="3013"/>
                      </a:lnTo>
                      <a:lnTo>
                        <a:pt x="120" y="3096"/>
                      </a:lnTo>
                      <a:lnTo>
                        <a:pt x="96" y="3167"/>
                      </a:lnTo>
                      <a:lnTo>
                        <a:pt x="72" y="3251"/>
                      </a:lnTo>
                      <a:lnTo>
                        <a:pt x="48" y="3358"/>
                      </a:lnTo>
                      <a:lnTo>
                        <a:pt x="24" y="3477"/>
                      </a:lnTo>
                      <a:lnTo>
                        <a:pt x="1" y="3572"/>
                      </a:lnTo>
                      <a:lnTo>
                        <a:pt x="13" y="3667"/>
                      </a:lnTo>
                      <a:lnTo>
                        <a:pt x="60" y="3751"/>
                      </a:lnTo>
                      <a:lnTo>
                        <a:pt x="144" y="3787"/>
                      </a:lnTo>
                      <a:lnTo>
                        <a:pt x="251" y="3798"/>
                      </a:lnTo>
                      <a:lnTo>
                        <a:pt x="394" y="3810"/>
                      </a:lnTo>
                      <a:lnTo>
                        <a:pt x="501" y="3798"/>
                      </a:lnTo>
                      <a:lnTo>
                        <a:pt x="584" y="3787"/>
                      </a:lnTo>
                      <a:lnTo>
                        <a:pt x="667" y="3763"/>
                      </a:lnTo>
                      <a:lnTo>
                        <a:pt x="715" y="3715"/>
                      </a:lnTo>
                      <a:lnTo>
                        <a:pt x="751" y="3644"/>
                      </a:lnTo>
                      <a:lnTo>
                        <a:pt x="763" y="3572"/>
                      </a:lnTo>
                      <a:lnTo>
                        <a:pt x="775" y="3501"/>
                      </a:lnTo>
                      <a:lnTo>
                        <a:pt x="798" y="3406"/>
                      </a:lnTo>
                      <a:lnTo>
                        <a:pt x="822" y="3310"/>
                      </a:lnTo>
                      <a:lnTo>
                        <a:pt x="846" y="3191"/>
                      </a:lnTo>
                      <a:lnTo>
                        <a:pt x="870" y="3108"/>
                      </a:lnTo>
                      <a:lnTo>
                        <a:pt x="906" y="2989"/>
                      </a:lnTo>
                      <a:lnTo>
                        <a:pt x="941" y="2858"/>
                      </a:lnTo>
                      <a:lnTo>
                        <a:pt x="977" y="2739"/>
                      </a:lnTo>
                      <a:lnTo>
                        <a:pt x="1025" y="2501"/>
                      </a:lnTo>
                      <a:lnTo>
                        <a:pt x="1060" y="2382"/>
                      </a:lnTo>
                      <a:lnTo>
                        <a:pt x="1096" y="2251"/>
                      </a:lnTo>
                      <a:lnTo>
                        <a:pt x="1120" y="2132"/>
                      </a:lnTo>
                      <a:lnTo>
                        <a:pt x="1227" y="1834"/>
                      </a:lnTo>
                      <a:lnTo>
                        <a:pt x="1334" y="1620"/>
                      </a:lnTo>
                      <a:lnTo>
                        <a:pt x="1382" y="1548"/>
                      </a:lnTo>
                      <a:lnTo>
                        <a:pt x="1477" y="1405"/>
                      </a:lnTo>
                      <a:lnTo>
                        <a:pt x="1584" y="1274"/>
                      </a:lnTo>
                      <a:lnTo>
                        <a:pt x="1644" y="1215"/>
                      </a:lnTo>
                      <a:lnTo>
                        <a:pt x="1751" y="1096"/>
                      </a:lnTo>
                      <a:lnTo>
                        <a:pt x="1810" y="1024"/>
                      </a:lnTo>
                      <a:lnTo>
                        <a:pt x="1882" y="977"/>
                      </a:lnTo>
                      <a:lnTo>
                        <a:pt x="1941" y="929"/>
                      </a:lnTo>
                      <a:lnTo>
                        <a:pt x="2084" y="834"/>
                      </a:lnTo>
                      <a:lnTo>
                        <a:pt x="2144" y="774"/>
                      </a:lnTo>
                      <a:lnTo>
                        <a:pt x="2215" y="727"/>
                      </a:lnTo>
                      <a:lnTo>
                        <a:pt x="2287" y="679"/>
                      </a:lnTo>
                      <a:lnTo>
                        <a:pt x="2346" y="643"/>
                      </a:lnTo>
                      <a:lnTo>
                        <a:pt x="2418" y="608"/>
                      </a:lnTo>
                      <a:lnTo>
                        <a:pt x="2513" y="572"/>
                      </a:lnTo>
                      <a:lnTo>
                        <a:pt x="2596" y="560"/>
                      </a:lnTo>
                      <a:lnTo>
                        <a:pt x="2680" y="572"/>
                      </a:lnTo>
                      <a:lnTo>
                        <a:pt x="2763" y="596"/>
                      </a:lnTo>
                      <a:lnTo>
                        <a:pt x="2834" y="679"/>
                      </a:lnTo>
                      <a:lnTo>
                        <a:pt x="2894" y="774"/>
                      </a:lnTo>
                      <a:lnTo>
                        <a:pt x="2906" y="858"/>
                      </a:lnTo>
                      <a:lnTo>
                        <a:pt x="2906" y="941"/>
                      </a:lnTo>
                      <a:lnTo>
                        <a:pt x="2870" y="1108"/>
                      </a:lnTo>
                      <a:lnTo>
                        <a:pt x="2858" y="1191"/>
                      </a:lnTo>
                      <a:lnTo>
                        <a:pt x="2822" y="1358"/>
                      </a:lnTo>
                      <a:lnTo>
                        <a:pt x="2787" y="1465"/>
                      </a:lnTo>
                      <a:lnTo>
                        <a:pt x="2763" y="1608"/>
                      </a:lnTo>
                      <a:lnTo>
                        <a:pt x="2727" y="1762"/>
                      </a:lnTo>
                      <a:lnTo>
                        <a:pt x="2691" y="1870"/>
                      </a:lnTo>
                      <a:lnTo>
                        <a:pt x="2656" y="1953"/>
                      </a:lnTo>
                      <a:lnTo>
                        <a:pt x="2620" y="2072"/>
                      </a:lnTo>
                      <a:lnTo>
                        <a:pt x="2584" y="2215"/>
                      </a:lnTo>
                      <a:lnTo>
                        <a:pt x="2549" y="2370"/>
                      </a:lnTo>
                      <a:lnTo>
                        <a:pt x="2525" y="2524"/>
                      </a:lnTo>
                      <a:lnTo>
                        <a:pt x="2441" y="2810"/>
                      </a:lnTo>
                      <a:lnTo>
                        <a:pt x="2418" y="2929"/>
                      </a:lnTo>
                      <a:lnTo>
                        <a:pt x="2406" y="3025"/>
                      </a:lnTo>
                      <a:lnTo>
                        <a:pt x="2394" y="3144"/>
                      </a:lnTo>
                      <a:lnTo>
                        <a:pt x="2394" y="3334"/>
                      </a:lnTo>
                      <a:lnTo>
                        <a:pt x="2406" y="3406"/>
                      </a:lnTo>
                      <a:lnTo>
                        <a:pt x="2430" y="3489"/>
                      </a:lnTo>
                      <a:lnTo>
                        <a:pt x="2453" y="3560"/>
                      </a:lnTo>
                      <a:lnTo>
                        <a:pt x="2489" y="3644"/>
                      </a:lnTo>
                      <a:lnTo>
                        <a:pt x="2549" y="3703"/>
                      </a:lnTo>
                      <a:lnTo>
                        <a:pt x="2596" y="3751"/>
                      </a:lnTo>
                      <a:lnTo>
                        <a:pt x="2668" y="3798"/>
                      </a:lnTo>
                      <a:lnTo>
                        <a:pt x="2739" y="3822"/>
                      </a:lnTo>
                      <a:lnTo>
                        <a:pt x="2822" y="3846"/>
                      </a:lnTo>
                      <a:lnTo>
                        <a:pt x="2894" y="3870"/>
                      </a:lnTo>
                      <a:lnTo>
                        <a:pt x="3144" y="3870"/>
                      </a:lnTo>
                      <a:lnTo>
                        <a:pt x="3215" y="3858"/>
                      </a:lnTo>
                      <a:lnTo>
                        <a:pt x="3299" y="3834"/>
                      </a:lnTo>
                      <a:lnTo>
                        <a:pt x="3382" y="3810"/>
                      </a:lnTo>
                      <a:lnTo>
                        <a:pt x="3453" y="3787"/>
                      </a:lnTo>
                      <a:lnTo>
                        <a:pt x="3596" y="3715"/>
                      </a:lnTo>
                      <a:lnTo>
                        <a:pt x="3668" y="3667"/>
                      </a:lnTo>
                      <a:lnTo>
                        <a:pt x="3739" y="3620"/>
                      </a:lnTo>
                      <a:lnTo>
                        <a:pt x="3787" y="3560"/>
                      </a:lnTo>
                      <a:lnTo>
                        <a:pt x="3918" y="3453"/>
                      </a:lnTo>
                      <a:lnTo>
                        <a:pt x="3965" y="3394"/>
                      </a:lnTo>
                      <a:lnTo>
                        <a:pt x="4073" y="3286"/>
                      </a:lnTo>
                      <a:lnTo>
                        <a:pt x="4120" y="3215"/>
                      </a:lnTo>
                      <a:lnTo>
                        <a:pt x="4180" y="3144"/>
                      </a:lnTo>
                      <a:lnTo>
                        <a:pt x="4239" y="3072"/>
                      </a:lnTo>
                      <a:lnTo>
                        <a:pt x="4275" y="3025"/>
                      </a:lnTo>
                      <a:lnTo>
                        <a:pt x="4335" y="2941"/>
                      </a:lnTo>
                      <a:lnTo>
                        <a:pt x="4418" y="2798"/>
                      </a:lnTo>
                      <a:lnTo>
                        <a:pt x="4466" y="2715"/>
                      </a:lnTo>
                      <a:lnTo>
                        <a:pt x="4477" y="2667"/>
                      </a:lnTo>
                      <a:lnTo>
                        <a:pt x="4573" y="2501"/>
                      </a:lnTo>
                      <a:lnTo>
                        <a:pt x="4596" y="2453"/>
                      </a:lnTo>
                      <a:lnTo>
                        <a:pt x="4656" y="2370"/>
                      </a:lnTo>
                      <a:lnTo>
                        <a:pt x="4692" y="2298"/>
                      </a:lnTo>
                      <a:lnTo>
                        <a:pt x="4727" y="2227"/>
                      </a:lnTo>
                      <a:lnTo>
                        <a:pt x="4763" y="2155"/>
                      </a:lnTo>
                      <a:lnTo>
                        <a:pt x="4799" y="2072"/>
                      </a:lnTo>
                      <a:lnTo>
                        <a:pt x="4835" y="2001"/>
                      </a:lnTo>
                      <a:lnTo>
                        <a:pt x="4870" y="1917"/>
                      </a:lnTo>
                      <a:lnTo>
                        <a:pt x="4870" y="1834"/>
                      </a:lnTo>
                      <a:lnTo>
                        <a:pt x="4799" y="1739"/>
                      </a:lnTo>
                      <a:lnTo>
                        <a:pt x="4680" y="1715"/>
                      </a:lnTo>
                      <a:lnTo>
                        <a:pt x="4596" y="1762"/>
                      </a:lnTo>
                      <a:lnTo>
                        <a:pt x="4549" y="1834"/>
                      </a:lnTo>
                      <a:lnTo>
                        <a:pt x="4525" y="1917"/>
                      </a:lnTo>
                      <a:lnTo>
                        <a:pt x="4501" y="1989"/>
                      </a:lnTo>
                      <a:lnTo>
                        <a:pt x="4466" y="2072"/>
                      </a:lnTo>
                      <a:lnTo>
                        <a:pt x="4394" y="2215"/>
                      </a:lnTo>
                      <a:lnTo>
                        <a:pt x="4346" y="2298"/>
                      </a:lnTo>
                      <a:lnTo>
                        <a:pt x="4299" y="2382"/>
                      </a:lnTo>
                      <a:lnTo>
                        <a:pt x="4263" y="2417"/>
                      </a:lnTo>
                      <a:lnTo>
                        <a:pt x="4215" y="2501"/>
                      </a:lnTo>
                      <a:lnTo>
                        <a:pt x="4132" y="2632"/>
                      </a:lnTo>
                      <a:lnTo>
                        <a:pt x="4073" y="2715"/>
                      </a:lnTo>
                      <a:lnTo>
                        <a:pt x="4037" y="2774"/>
                      </a:lnTo>
                      <a:lnTo>
                        <a:pt x="3965" y="2846"/>
                      </a:lnTo>
                      <a:lnTo>
                        <a:pt x="3930" y="2917"/>
                      </a:lnTo>
                      <a:lnTo>
                        <a:pt x="3870" y="2989"/>
                      </a:lnTo>
                      <a:lnTo>
                        <a:pt x="3823" y="3048"/>
                      </a:lnTo>
                      <a:lnTo>
                        <a:pt x="3715" y="3167"/>
                      </a:lnTo>
                      <a:lnTo>
                        <a:pt x="3644" y="3215"/>
                      </a:lnTo>
                      <a:lnTo>
                        <a:pt x="3573" y="3263"/>
                      </a:lnTo>
                      <a:lnTo>
                        <a:pt x="3501" y="3310"/>
                      </a:lnTo>
                      <a:lnTo>
                        <a:pt x="3418" y="3346"/>
                      </a:lnTo>
                      <a:lnTo>
                        <a:pt x="3346" y="3370"/>
                      </a:lnTo>
                      <a:lnTo>
                        <a:pt x="3263" y="3358"/>
                      </a:lnTo>
                      <a:lnTo>
                        <a:pt x="3203" y="3322"/>
                      </a:lnTo>
                      <a:lnTo>
                        <a:pt x="3168" y="3251"/>
                      </a:lnTo>
                      <a:lnTo>
                        <a:pt x="3168" y="3084"/>
                      </a:lnTo>
                      <a:lnTo>
                        <a:pt x="3168" y="3001"/>
                      </a:lnTo>
                      <a:lnTo>
                        <a:pt x="3227" y="2763"/>
                      </a:lnTo>
                      <a:lnTo>
                        <a:pt x="3239" y="2691"/>
                      </a:lnTo>
                      <a:lnTo>
                        <a:pt x="3275" y="2608"/>
                      </a:lnTo>
                      <a:lnTo>
                        <a:pt x="3287" y="2524"/>
                      </a:lnTo>
                      <a:lnTo>
                        <a:pt x="3311" y="2465"/>
                      </a:lnTo>
                      <a:lnTo>
                        <a:pt x="3323" y="2382"/>
                      </a:lnTo>
                      <a:lnTo>
                        <a:pt x="3358" y="2263"/>
                      </a:lnTo>
                      <a:lnTo>
                        <a:pt x="3394" y="2120"/>
                      </a:lnTo>
                      <a:lnTo>
                        <a:pt x="3430" y="1965"/>
                      </a:lnTo>
                      <a:lnTo>
                        <a:pt x="3453" y="1846"/>
                      </a:lnTo>
                      <a:lnTo>
                        <a:pt x="3489" y="1762"/>
                      </a:lnTo>
                      <a:lnTo>
                        <a:pt x="3525" y="1643"/>
                      </a:lnTo>
                      <a:lnTo>
                        <a:pt x="3561" y="1512"/>
                      </a:lnTo>
                      <a:lnTo>
                        <a:pt x="3584" y="1393"/>
                      </a:lnTo>
                      <a:lnTo>
                        <a:pt x="3608" y="1310"/>
                      </a:lnTo>
                      <a:lnTo>
                        <a:pt x="3632" y="1250"/>
                      </a:lnTo>
                      <a:lnTo>
                        <a:pt x="3644" y="1167"/>
                      </a:lnTo>
                      <a:lnTo>
                        <a:pt x="3668" y="1084"/>
                      </a:lnTo>
                      <a:lnTo>
                        <a:pt x="3680" y="1012"/>
                      </a:lnTo>
                      <a:lnTo>
                        <a:pt x="3680" y="929"/>
                      </a:lnTo>
                      <a:lnTo>
                        <a:pt x="3680" y="846"/>
                      </a:lnTo>
                      <a:lnTo>
                        <a:pt x="3680" y="679"/>
                      </a:lnTo>
                      <a:lnTo>
                        <a:pt x="3668" y="572"/>
                      </a:lnTo>
                      <a:lnTo>
                        <a:pt x="3644" y="465"/>
                      </a:lnTo>
                      <a:lnTo>
                        <a:pt x="3608" y="381"/>
                      </a:lnTo>
                      <a:lnTo>
                        <a:pt x="3573" y="310"/>
                      </a:lnTo>
                      <a:lnTo>
                        <a:pt x="3525" y="238"/>
                      </a:lnTo>
                      <a:lnTo>
                        <a:pt x="3489" y="179"/>
                      </a:lnTo>
                      <a:lnTo>
                        <a:pt x="3418" y="119"/>
                      </a:lnTo>
                      <a:lnTo>
                        <a:pt x="3346" y="72"/>
                      </a:lnTo>
                      <a:lnTo>
                        <a:pt x="3263" y="36"/>
                      </a:lnTo>
                      <a:lnTo>
                        <a:pt x="3168" y="12"/>
                      </a:lnTo>
                      <a:lnTo>
                        <a:pt x="301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62" name="Google Shape;1062;p31"/>
              <p:cNvSpPr/>
              <p:nvPr/>
            </p:nvSpPr>
            <p:spPr>
              <a:xfrm>
                <a:off x="6693114" y="1627996"/>
                <a:ext cx="795140" cy="379308"/>
              </a:xfrm>
              <a:custGeom>
                <a:avLst/>
                <a:gdLst/>
                <a:ahLst/>
                <a:cxnLst/>
                <a:rect l="l" t="t" r="r" b="b"/>
                <a:pathLst>
                  <a:path w="32874" h="15682" extrusionOk="0">
                    <a:moveTo>
                      <a:pt x="453" y="322"/>
                    </a:moveTo>
                    <a:cubicBezTo>
                      <a:pt x="491" y="322"/>
                      <a:pt x="539" y="322"/>
                      <a:pt x="595" y="322"/>
                    </a:cubicBezTo>
                    <a:lnTo>
                      <a:pt x="32429" y="322"/>
                    </a:lnTo>
                    <a:cubicBezTo>
                      <a:pt x="32417" y="356"/>
                      <a:pt x="32409" y="403"/>
                      <a:pt x="32409" y="465"/>
                    </a:cubicBezTo>
                    <a:lnTo>
                      <a:pt x="32409" y="2704"/>
                    </a:lnTo>
                    <a:lnTo>
                      <a:pt x="32409" y="15360"/>
                    </a:lnTo>
                    <a:lnTo>
                      <a:pt x="453" y="15360"/>
                    </a:lnTo>
                    <a:lnTo>
                      <a:pt x="453" y="15003"/>
                    </a:lnTo>
                    <a:lnTo>
                      <a:pt x="453" y="12490"/>
                    </a:lnTo>
                    <a:lnTo>
                      <a:pt x="453" y="5073"/>
                    </a:lnTo>
                    <a:lnTo>
                      <a:pt x="453" y="322"/>
                    </a:lnTo>
                    <a:close/>
                    <a:moveTo>
                      <a:pt x="250" y="1"/>
                    </a:moveTo>
                    <a:cubicBezTo>
                      <a:pt x="167" y="1"/>
                      <a:pt x="0" y="72"/>
                      <a:pt x="0" y="179"/>
                    </a:cubicBezTo>
                    <a:lnTo>
                      <a:pt x="0" y="15538"/>
                    </a:lnTo>
                    <a:cubicBezTo>
                      <a:pt x="0" y="15658"/>
                      <a:pt x="107" y="15681"/>
                      <a:pt x="203" y="15681"/>
                    </a:cubicBezTo>
                    <a:lnTo>
                      <a:pt x="32623" y="15681"/>
                    </a:lnTo>
                    <a:cubicBezTo>
                      <a:pt x="32678" y="15681"/>
                      <a:pt x="32726" y="15666"/>
                      <a:pt x="32764" y="15642"/>
                    </a:cubicBezTo>
                    <a:lnTo>
                      <a:pt x="32764" y="15642"/>
                    </a:lnTo>
                    <a:cubicBezTo>
                      <a:pt x="32827" y="15611"/>
                      <a:pt x="32873" y="15563"/>
                      <a:pt x="32873" y="15503"/>
                    </a:cubicBezTo>
                    <a:lnTo>
                      <a:pt x="32873" y="144"/>
                    </a:lnTo>
                    <a:cubicBezTo>
                      <a:pt x="32873" y="25"/>
                      <a:pt x="32766" y="1"/>
                      <a:pt x="32659" y="1"/>
                    </a:cubicBezTo>
                    <a:close/>
                  </a:path>
                </a:pathLst>
              </a:custGeom>
              <a:solidFill>
                <a:srgbClr val="3B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3" name="Google Shape;1063;p31"/>
            <p:cNvGrpSpPr/>
            <p:nvPr/>
          </p:nvGrpSpPr>
          <p:grpSpPr>
            <a:xfrm>
              <a:off x="1636875" y="1148225"/>
              <a:ext cx="5870258" cy="381437"/>
              <a:chOff x="1636875" y="1170650"/>
              <a:chExt cx="5870258" cy="381437"/>
            </a:xfrm>
          </p:grpSpPr>
          <p:sp>
            <p:nvSpPr>
              <p:cNvPr id="1064" name="Google Shape;1064;p31"/>
              <p:cNvSpPr/>
              <p:nvPr/>
            </p:nvSpPr>
            <p:spPr>
              <a:xfrm>
                <a:off x="1650395" y="1178486"/>
                <a:ext cx="5844909" cy="364602"/>
              </a:xfrm>
              <a:custGeom>
                <a:avLst/>
                <a:gdLst/>
                <a:ahLst/>
                <a:cxnLst/>
                <a:rect l="l" t="t" r="r" b="b"/>
                <a:pathLst>
                  <a:path w="241650" h="15074" extrusionOk="0">
                    <a:moveTo>
                      <a:pt x="1" y="0"/>
                    </a:moveTo>
                    <a:lnTo>
                      <a:pt x="1" y="15073"/>
                    </a:lnTo>
                    <a:lnTo>
                      <a:pt x="241650" y="15073"/>
                    </a:lnTo>
                    <a:lnTo>
                      <a:pt x="2416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JANUARY</a:t>
                </a:r>
                <a:endParaRPr sz="16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065" name="Google Shape;1065;p31"/>
              <p:cNvSpPr/>
              <p:nvPr/>
            </p:nvSpPr>
            <p:spPr>
              <a:xfrm>
                <a:off x="1647517" y="1175028"/>
                <a:ext cx="5846361" cy="374060"/>
              </a:xfrm>
              <a:custGeom>
                <a:avLst/>
                <a:gdLst/>
                <a:ahLst/>
                <a:cxnLst/>
                <a:rect l="l" t="t" r="r" b="b"/>
                <a:pathLst>
                  <a:path w="241710" h="15465" extrusionOk="0">
                    <a:moveTo>
                      <a:pt x="241257" y="227"/>
                    </a:moveTo>
                    <a:lnTo>
                      <a:pt x="241257" y="1489"/>
                    </a:lnTo>
                    <a:lnTo>
                      <a:pt x="241257" y="15228"/>
                    </a:lnTo>
                    <a:lnTo>
                      <a:pt x="656" y="15228"/>
                    </a:lnTo>
                    <a:cubicBezTo>
                      <a:pt x="554" y="15228"/>
                      <a:pt x="491" y="15226"/>
                      <a:pt x="453" y="15225"/>
                    </a:cubicBezTo>
                    <a:lnTo>
                      <a:pt x="453" y="15225"/>
                    </a:lnTo>
                    <a:lnTo>
                      <a:pt x="453" y="5763"/>
                    </a:lnTo>
                    <a:lnTo>
                      <a:pt x="453" y="762"/>
                    </a:lnTo>
                    <a:lnTo>
                      <a:pt x="453" y="238"/>
                    </a:lnTo>
                    <a:cubicBezTo>
                      <a:pt x="453" y="234"/>
                      <a:pt x="453" y="230"/>
                      <a:pt x="453" y="227"/>
                    </a:cubicBezTo>
                    <a:close/>
                    <a:moveTo>
                      <a:pt x="310" y="0"/>
                    </a:moveTo>
                    <a:cubicBezTo>
                      <a:pt x="239" y="0"/>
                      <a:pt x="1" y="36"/>
                      <a:pt x="1" y="143"/>
                    </a:cubicBezTo>
                    <a:lnTo>
                      <a:pt x="1" y="15371"/>
                    </a:lnTo>
                    <a:cubicBezTo>
                      <a:pt x="1" y="15431"/>
                      <a:pt x="72" y="15455"/>
                      <a:pt x="144" y="15455"/>
                    </a:cubicBezTo>
                    <a:lnTo>
                      <a:pt x="241335" y="15455"/>
                    </a:lnTo>
                    <a:cubicBezTo>
                      <a:pt x="241358" y="15461"/>
                      <a:pt x="241385" y="15464"/>
                      <a:pt x="241415" y="15464"/>
                    </a:cubicBezTo>
                    <a:cubicBezTo>
                      <a:pt x="241545" y="15464"/>
                      <a:pt x="241710" y="15403"/>
                      <a:pt x="241710" y="15324"/>
                    </a:cubicBezTo>
                    <a:lnTo>
                      <a:pt x="241710" y="96"/>
                    </a:lnTo>
                    <a:cubicBezTo>
                      <a:pt x="241710" y="24"/>
                      <a:pt x="241638" y="0"/>
                      <a:pt x="241567" y="0"/>
                    </a:cubicBezTo>
                    <a:close/>
                  </a:path>
                </a:pathLst>
              </a:custGeom>
              <a:solidFill>
                <a:srgbClr val="3B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1"/>
              <p:cNvSpPr/>
              <p:nvPr/>
            </p:nvSpPr>
            <p:spPr>
              <a:xfrm>
                <a:off x="1636875" y="1170650"/>
                <a:ext cx="5870258" cy="381437"/>
              </a:xfrm>
              <a:custGeom>
                <a:avLst/>
                <a:gdLst/>
                <a:ahLst/>
                <a:cxnLst/>
                <a:rect l="l" t="t" r="r" b="b"/>
                <a:pathLst>
                  <a:path w="242698" h="15770" extrusionOk="0">
                    <a:moveTo>
                      <a:pt x="240757" y="265"/>
                    </a:moveTo>
                    <a:cubicBezTo>
                      <a:pt x="241119" y="265"/>
                      <a:pt x="241379" y="324"/>
                      <a:pt x="241564" y="431"/>
                    </a:cubicBezTo>
                    <a:lnTo>
                      <a:pt x="241564" y="431"/>
                    </a:lnTo>
                    <a:cubicBezTo>
                      <a:pt x="241562" y="437"/>
                      <a:pt x="241560" y="443"/>
                      <a:pt x="241558" y="449"/>
                    </a:cubicBezTo>
                    <a:lnTo>
                      <a:pt x="241558" y="449"/>
                    </a:lnTo>
                    <a:cubicBezTo>
                      <a:pt x="241296" y="312"/>
                      <a:pt x="240861" y="275"/>
                      <a:pt x="240440" y="275"/>
                    </a:cubicBezTo>
                    <a:cubicBezTo>
                      <a:pt x="239955" y="275"/>
                      <a:pt x="239489" y="324"/>
                      <a:pt x="239328" y="324"/>
                    </a:cubicBezTo>
                    <a:lnTo>
                      <a:pt x="1238" y="324"/>
                    </a:lnTo>
                    <a:cubicBezTo>
                      <a:pt x="1203" y="324"/>
                      <a:pt x="1170" y="324"/>
                      <a:pt x="1140" y="324"/>
                    </a:cubicBezTo>
                    <a:cubicBezTo>
                      <a:pt x="1091" y="324"/>
                      <a:pt x="1049" y="324"/>
                      <a:pt x="1013" y="326"/>
                    </a:cubicBezTo>
                    <a:lnTo>
                      <a:pt x="1013" y="326"/>
                    </a:lnTo>
                    <a:cubicBezTo>
                      <a:pt x="1013" y="315"/>
                      <a:pt x="1013" y="305"/>
                      <a:pt x="1012" y="294"/>
                    </a:cubicBezTo>
                    <a:lnTo>
                      <a:pt x="1012" y="294"/>
                    </a:lnTo>
                    <a:cubicBezTo>
                      <a:pt x="1110" y="274"/>
                      <a:pt x="1227" y="265"/>
                      <a:pt x="1369" y="265"/>
                    </a:cubicBezTo>
                    <a:close/>
                    <a:moveTo>
                      <a:pt x="241691" y="522"/>
                    </a:moveTo>
                    <a:cubicBezTo>
                      <a:pt x="242051" y="836"/>
                      <a:pt x="242030" y="1414"/>
                      <a:pt x="242030" y="2110"/>
                    </a:cubicBezTo>
                    <a:lnTo>
                      <a:pt x="242030" y="9421"/>
                    </a:lnTo>
                    <a:lnTo>
                      <a:pt x="242030" y="13076"/>
                    </a:lnTo>
                    <a:lnTo>
                      <a:pt x="242030" y="14897"/>
                    </a:lnTo>
                    <a:cubicBezTo>
                      <a:pt x="241960" y="14924"/>
                      <a:pt x="241901" y="14938"/>
                      <a:pt x="241853" y="14938"/>
                    </a:cubicBezTo>
                    <a:cubicBezTo>
                      <a:pt x="241667" y="14938"/>
                      <a:pt x="241653" y="14736"/>
                      <a:pt x="241804" y="14338"/>
                    </a:cubicBezTo>
                    <a:lnTo>
                      <a:pt x="241804" y="13123"/>
                    </a:lnTo>
                    <a:lnTo>
                      <a:pt x="241804" y="5884"/>
                    </a:lnTo>
                    <a:lnTo>
                      <a:pt x="241804" y="2265"/>
                    </a:lnTo>
                    <a:lnTo>
                      <a:pt x="241804" y="800"/>
                    </a:lnTo>
                    <a:cubicBezTo>
                      <a:pt x="241804" y="687"/>
                      <a:pt x="241756" y="597"/>
                      <a:pt x="241673" y="525"/>
                    </a:cubicBezTo>
                    <a:lnTo>
                      <a:pt x="241673" y="525"/>
                    </a:lnTo>
                    <a:cubicBezTo>
                      <a:pt x="241679" y="524"/>
                      <a:pt x="241685" y="523"/>
                      <a:pt x="241691" y="522"/>
                    </a:cubicBezTo>
                    <a:close/>
                    <a:moveTo>
                      <a:pt x="240554" y="491"/>
                    </a:moveTo>
                    <a:cubicBezTo>
                      <a:pt x="240753" y="491"/>
                      <a:pt x="241087" y="550"/>
                      <a:pt x="241387" y="550"/>
                    </a:cubicBezTo>
                    <a:cubicBezTo>
                      <a:pt x="241439" y="550"/>
                      <a:pt x="241490" y="548"/>
                      <a:pt x="241539" y="544"/>
                    </a:cubicBezTo>
                    <a:lnTo>
                      <a:pt x="241539" y="544"/>
                    </a:lnTo>
                    <a:cubicBezTo>
                      <a:pt x="241507" y="779"/>
                      <a:pt x="241578" y="1084"/>
                      <a:pt x="241578" y="1253"/>
                    </a:cubicBezTo>
                    <a:lnTo>
                      <a:pt x="241578" y="4694"/>
                    </a:lnTo>
                    <a:lnTo>
                      <a:pt x="241578" y="12540"/>
                    </a:lnTo>
                    <a:cubicBezTo>
                      <a:pt x="241578" y="12810"/>
                      <a:pt x="241422" y="14528"/>
                      <a:pt x="241561" y="15326"/>
                    </a:cubicBezTo>
                    <a:lnTo>
                      <a:pt x="29385" y="15326"/>
                    </a:lnTo>
                    <a:cubicBezTo>
                      <a:pt x="23051" y="15326"/>
                      <a:pt x="16706" y="15427"/>
                      <a:pt x="10368" y="15427"/>
                    </a:cubicBezTo>
                    <a:cubicBezTo>
                      <a:pt x="7269" y="15427"/>
                      <a:pt x="4172" y="15403"/>
                      <a:pt x="1078" y="15331"/>
                    </a:cubicBezTo>
                    <a:lnTo>
                      <a:pt x="1078" y="15331"/>
                    </a:lnTo>
                    <a:cubicBezTo>
                      <a:pt x="1107" y="15355"/>
                      <a:pt x="1138" y="15377"/>
                      <a:pt x="1171" y="15396"/>
                    </a:cubicBezTo>
                    <a:lnTo>
                      <a:pt x="1171" y="15396"/>
                    </a:lnTo>
                    <a:cubicBezTo>
                      <a:pt x="1115" y="15380"/>
                      <a:pt x="1062" y="15363"/>
                      <a:pt x="1012" y="15345"/>
                    </a:cubicBezTo>
                    <a:lnTo>
                      <a:pt x="1012" y="15345"/>
                    </a:lnTo>
                    <a:cubicBezTo>
                      <a:pt x="1012" y="15340"/>
                      <a:pt x="1012" y="15335"/>
                      <a:pt x="1012" y="15329"/>
                    </a:cubicBezTo>
                    <a:lnTo>
                      <a:pt x="1012" y="15329"/>
                    </a:lnTo>
                    <a:cubicBezTo>
                      <a:pt x="1034" y="15330"/>
                      <a:pt x="1056" y="15330"/>
                      <a:pt x="1078" y="15331"/>
                    </a:cubicBezTo>
                    <a:lnTo>
                      <a:pt x="1078" y="15331"/>
                    </a:lnTo>
                    <a:cubicBezTo>
                      <a:pt x="1055" y="15312"/>
                      <a:pt x="1033" y="15291"/>
                      <a:pt x="1012" y="15269"/>
                    </a:cubicBezTo>
                    <a:lnTo>
                      <a:pt x="1012" y="15269"/>
                    </a:lnTo>
                    <a:cubicBezTo>
                      <a:pt x="1012" y="15289"/>
                      <a:pt x="1012" y="15309"/>
                      <a:pt x="1012" y="15329"/>
                    </a:cubicBezTo>
                    <a:lnTo>
                      <a:pt x="1012" y="15329"/>
                    </a:lnTo>
                    <a:cubicBezTo>
                      <a:pt x="998" y="15329"/>
                      <a:pt x="983" y="15329"/>
                      <a:pt x="968" y="15328"/>
                    </a:cubicBezTo>
                    <a:lnTo>
                      <a:pt x="968" y="15328"/>
                    </a:lnTo>
                    <a:cubicBezTo>
                      <a:pt x="710" y="15228"/>
                      <a:pt x="560" y="15098"/>
                      <a:pt x="560" y="14933"/>
                    </a:cubicBezTo>
                    <a:lnTo>
                      <a:pt x="560" y="7016"/>
                    </a:lnTo>
                    <a:lnTo>
                      <a:pt x="560" y="3360"/>
                    </a:lnTo>
                    <a:lnTo>
                      <a:pt x="560" y="1527"/>
                    </a:lnTo>
                    <a:cubicBezTo>
                      <a:pt x="560" y="1044"/>
                      <a:pt x="516" y="697"/>
                      <a:pt x="661" y="491"/>
                    </a:cubicBezTo>
                    <a:lnTo>
                      <a:pt x="779" y="491"/>
                    </a:lnTo>
                    <a:cubicBezTo>
                      <a:pt x="767" y="584"/>
                      <a:pt x="774" y="729"/>
                      <a:pt x="774" y="955"/>
                    </a:cubicBezTo>
                    <a:lnTo>
                      <a:pt x="774" y="8932"/>
                    </a:lnTo>
                    <a:lnTo>
                      <a:pt x="774" y="12516"/>
                    </a:lnTo>
                    <a:cubicBezTo>
                      <a:pt x="774" y="13240"/>
                      <a:pt x="493" y="14709"/>
                      <a:pt x="1012" y="15269"/>
                    </a:cubicBezTo>
                    <a:lnTo>
                      <a:pt x="1012" y="15269"/>
                    </a:lnTo>
                    <a:cubicBezTo>
                      <a:pt x="1015" y="10339"/>
                      <a:pt x="1104" y="5409"/>
                      <a:pt x="1016" y="491"/>
                    </a:cubicBezTo>
                    <a:close/>
                    <a:moveTo>
                      <a:pt x="240685" y="15493"/>
                    </a:moveTo>
                    <a:cubicBezTo>
                      <a:pt x="240391" y="15522"/>
                      <a:pt x="240122" y="15552"/>
                      <a:pt x="239971" y="15552"/>
                    </a:cubicBezTo>
                    <a:lnTo>
                      <a:pt x="8085" y="15552"/>
                    </a:lnTo>
                    <a:cubicBezTo>
                      <a:pt x="7658" y="15552"/>
                      <a:pt x="6001" y="15655"/>
                      <a:pt x="4349" y="15655"/>
                    </a:cubicBezTo>
                    <a:cubicBezTo>
                      <a:pt x="3340" y="15655"/>
                      <a:pt x="2333" y="15617"/>
                      <a:pt x="1611" y="15493"/>
                    </a:cubicBezTo>
                    <a:close/>
                    <a:moveTo>
                      <a:pt x="241248" y="1"/>
                    </a:moveTo>
                    <a:cubicBezTo>
                      <a:pt x="240653" y="1"/>
                      <a:pt x="239978" y="98"/>
                      <a:pt x="239518" y="98"/>
                    </a:cubicBezTo>
                    <a:lnTo>
                      <a:pt x="2012" y="98"/>
                    </a:lnTo>
                    <a:cubicBezTo>
                      <a:pt x="0" y="98"/>
                      <a:pt x="322" y="110"/>
                      <a:pt x="322" y="2158"/>
                    </a:cubicBezTo>
                    <a:lnTo>
                      <a:pt x="322" y="9468"/>
                    </a:lnTo>
                    <a:lnTo>
                      <a:pt x="322" y="13123"/>
                    </a:lnTo>
                    <a:cubicBezTo>
                      <a:pt x="322" y="13445"/>
                      <a:pt x="119" y="15469"/>
                      <a:pt x="345" y="15612"/>
                    </a:cubicBezTo>
                    <a:cubicBezTo>
                      <a:pt x="539" y="15735"/>
                      <a:pt x="761" y="15769"/>
                      <a:pt x="991" y="15769"/>
                    </a:cubicBezTo>
                    <a:cubicBezTo>
                      <a:pt x="1270" y="15769"/>
                      <a:pt x="1560" y="15719"/>
                      <a:pt x="1822" y="15719"/>
                    </a:cubicBezTo>
                    <a:lnTo>
                      <a:pt x="241197" y="15719"/>
                    </a:lnTo>
                    <a:cubicBezTo>
                      <a:pt x="241359" y="15719"/>
                      <a:pt x="241500" y="15730"/>
                      <a:pt x="241628" y="15730"/>
                    </a:cubicBezTo>
                    <a:cubicBezTo>
                      <a:pt x="241670" y="15730"/>
                      <a:pt x="241711" y="15729"/>
                      <a:pt x="241751" y="15725"/>
                    </a:cubicBezTo>
                    <a:lnTo>
                      <a:pt x="241751" y="15725"/>
                    </a:lnTo>
                    <a:cubicBezTo>
                      <a:pt x="241763" y="15730"/>
                      <a:pt x="241776" y="15732"/>
                      <a:pt x="241789" y="15732"/>
                    </a:cubicBezTo>
                    <a:cubicBezTo>
                      <a:pt x="241794" y="15732"/>
                      <a:pt x="241799" y="15731"/>
                      <a:pt x="241804" y="15731"/>
                    </a:cubicBezTo>
                    <a:cubicBezTo>
                      <a:pt x="242019" y="15695"/>
                      <a:pt x="242102" y="15707"/>
                      <a:pt x="242245" y="15540"/>
                    </a:cubicBezTo>
                    <a:cubicBezTo>
                      <a:pt x="242590" y="15124"/>
                      <a:pt x="242269" y="13016"/>
                      <a:pt x="242269" y="12445"/>
                    </a:cubicBezTo>
                    <a:lnTo>
                      <a:pt x="242269" y="5134"/>
                    </a:lnTo>
                    <a:cubicBezTo>
                      <a:pt x="242269" y="4432"/>
                      <a:pt x="242697" y="336"/>
                      <a:pt x="242078" y="110"/>
                    </a:cubicBezTo>
                    <a:cubicBezTo>
                      <a:pt x="241852" y="28"/>
                      <a:pt x="241561" y="1"/>
                      <a:pt x="241248" y="1"/>
                    </a:cubicBezTo>
                    <a:close/>
                  </a:path>
                </a:pathLst>
              </a:custGeom>
              <a:solidFill>
                <a:srgbClr val="3B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67" name="Google Shape;1067;p31"/>
          <p:cNvSpPr txBox="1"/>
          <p:nvPr/>
        </p:nvSpPr>
        <p:spPr>
          <a:xfrm>
            <a:off x="1674063" y="2254050"/>
            <a:ext cx="7530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Kick-off</a:t>
            </a:r>
            <a:endParaRPr sz="1200"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68" name="Google Shape;1068;p31"/>
          <p:cNvSpPr txBox="1"/>
          <p:nvPr/>
        </p:nvSpPr>
        <p:spPr>
          <a:xfrm>
            <a:off x="4194113" y="2254050"/>
            <a:ext cx="7530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Project 2</a:t>
            </a:r>
            <a:endParaRPr sz="1200"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69" name="Google Shape;1069;p31"/>
          <p:cNvSpPr txBox="1"/>
          <p:nvPr/>
        </p:nvSpPr>
        <p:spPr>
          <a:xfrm>
            <a:off x="3354088" y="3300375"/>
            <a:ext cx="7530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Deadline</a:t>
            </a:r>
            <a:endParaRPr sz="1200"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70" name="Google Shape;1070;p31"/>
          <p:cNvSpPr txBox="1"/>
          <p:nvPr/>
        </p:nvSpPr>
        <p:spPr>
          <a:xfrm>
            <a:off x="5874163" y="3833300"/>
            <a:ext cx="7530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Meeting</a:t>
            </a:r>
            <a:endParaRPr sz="1200"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71" name="Google Shape;1071;p31"/>
          <p:cNvSpPr txBox="1"/>
          <p:nvPr/>
        </p:nvSpPr>
        <p:spPr>
          <a:xfrm>
            <a:off x="6714175" y="2777225"/>
            <a:ext cx="7530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Project 3</a:t>
            </a:r>
            <a:endParaRPr sz="1200"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72" name="Google Shape;1072;p31"/>
          <p:cNvSpPr txBox="1"/>
          <p:nvPr/>
        </p:nvSpPr>
        <p:spPr>
          <a:xfrm>
            <a:off x="1674050" y="3833300"/>
            <a:ext cx="7530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Project 1</a:t>
            </a:r>
            <a:endParaRPr sz="1200"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73" name="Google Shape;1073;p31"/>
          <p:cNvSpPr txBox="1"/>
          <p:nvPr/>
        </p:nvSpPr>
        <p:spPr>
          <a:xfrm>
            <a:off x="5034125" y="3041250"/>
            <a:ext cx="7530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Review</a:t>
            </a:r>
            <a:endParaRPr sz="1200"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74" name="Google Shape;1074;p31"/>
          <p:cNvSpPr txBox="1"/>
          <p:nvPr/>
        </p:nvSpPr>
        <p:spPr>
          <a:xfrm>
            <a:off x="2514100" y="2777225"/>
            <a:ext cx="7530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Briefing</a:t>
            </a:r>
            <a:endParaRPr sz="1200"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75" name="Google Shape;1075;p31"/>
          <p:cNvSpPr txBox="1"/>
          <p:nvPr/>
        </p:nvSpPr>
        <p:spPr>
          <a:xfrm>
            <a:off x="6714175" y="4098050"/>
            <a:ext cx="7530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Deadline</a:t>
            </a:r>
            <a:endParaRPr sz="1200"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76" name="Google Shape;1076;p31"/>
          <p:cNvSpPr txBox="1"/>
          <p:nvPr/>
        </p:nvSpPr>
        <p:spPr>
          <a:xfrm>
            <a:off x="5874175" y="2522625"/>
            <a:ext cx="7530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Briefing</a:t>
            </a:r>
            <a:endParaRPr sz="1200"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32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 Infographics</a:t>
            </a:r>
            <a:endParaRPr/>
          </a:p>
        </p:txBody>
      </p:sp>
      <p:grpSp>
        <p:nvGrpSpPr>
          <p:cNvPr id="1082" name="Google Shape;1082;p32"/>
          <p:cNvGrpSpPr/>
          <p:nvPr/>
        </p:nvGrpSpPr>
        <p:grpSpPr>
          <a:xfrm>
            <a:off x="2679031" y="1519932"/>
            <a:ext cx="3786127" cy="2343571"/>
            <a:chOff x="709000" y="1291775"/>
            <a:chExt cx="5002150" cy="3096275"/>
          </a:xfrm>
        </p:grpSpPr>
        <p:sp>
          <p:nvSpPr>
            <p:cNvPr id="1083" name="Google Shape;1083;p32"/>
            <p:cNvSpPr/>
            <p:nvPr/>
          </p:nvSpPr>
          <p:spPr>
            <a:xfrm>
              <a:off x="5250050" y="1731900"/>
              <a:ext cx="86050" cy="104200"/>
            </a:xfrm>
            <a:custGeom>
              <a:avLst/>
              <a:gdLst/>
              <a:ahLst/>
              <a:cxnLst/>
              <a:rect l="l" t="t" r="r" b="b"/>
              <a:pathLst>
                <a:path w="3442" h="4168" extrusionOk="0">
                  <a:moveTo>
                    <a:pt x="0" y="0"/>
                  </a:moveTo>
                  <a:lnTo>
                    <a:pt x="0" y="0"/>
                  </a:lnTo>
                  <a:cubicBezTo>
                    <a:pt x="334" y="417"/>
                    <a:pt x="870" y="1203"/>
                    <a:pt x="1024" y="1715"/>
                  </a:cubicBezTo>
                  <a:cubicBezTo>
                    <a:pt x="1087" y="1687"/>
                    <a:pt x="1149" y="1667"/>
                    <a:pt x="1206" y="1667"/>
                  </a:cubicBezTo>
                  <a:cubicBezTo>
                    <a:pt x="1248" y="1667"/>
                    <a:pt x="1287" y="1678"/>
                    <a:pt x="1322" y="1703"/>
                  </a:cubicBezTo>
                  <a:cubicBezTo>
                    <a:pt x="2013" y="2179"/>
                    <a:pt x="2155" y="2453"/>
                    <a:pt x="2417" y="3108"/>
                  </a:cubicBezTo>
                  <a:cubicBezTo>
                    <a:pt x="2858" y="3417"/>
                    <a:pt x="3191" y="3774"/>
                    <a:pt x="3441" y="4167"/>
                  </a:cubicBezTo>
                  <a:cubicBezTo>
                    <a:pt x="3322" y="3393"/>
                    <a:pt x="3132" y="2643"/>
                    <a:pt x="2703" y="1941"/>
                  </a:cubicBezTo>
                  <a:cubicBezTo>
                    <a:pt x="2060" y="905"/>
                    <a:pt x="1108" y="26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5191700" y="1704500"/>
              <a:ext cx="518550" cy="2598850"/>
            </a:xfrm>
            <a:custGeom>
              <a:avLst/>
              <a:gdLst/>
              <a:ahLst/>
              <a:cxnLst/>
              <a:rect l="l" t="t" r="r" b="b"/>
              <a:pathLst>
                <a:path w="20742" h="103954" extrusionOk="0">
                  <a:moveTo>
                    <a:pt x="1763" y="1"/>
                  </a:moveTo>
                  <a:lnTo>
                    <a:pt x="1" y="13"/>
                  </a:lnTo>
                  <a:lnTo>
                    <a:pt x="1251" y="703"/>
                  </a:lnTo>
                  <a:cubicBezTo>
                    <a:pt x="1287" y="727"/>
                    <a:pt x="1311" y="739"/>
                    <a:pt x="1346" y="751"/>
                  </a:cubicBezTo>
                  <a:cubicBezTo>
                    <a:pt x="1382" y="775"/>
                    <a:pt x="1406" y="787"/>
                    <a:pt x="1453" y="810"/>
                  </a:cubicBezTo>
                  <a:cubicBezTo>
                    <a:pt x="1453" y="822"/>
                    <a:pt x="1465" y="822"/>
                    <a:pt x="1477" y="834"/>
                  </a:cubicBezTo>
                  <a:lnTo>
                    <a:pt x="1596" y="906"/>
                  </a:lnTo>
                  <a:lnTo>
                    <a:pt x="1739" y="894"/>
                  </a:lnTo>
                  <a:cubicBezTo>
                    <a:pt x="1739" y="894"/>
                    <a:pt x="1751" y="894"/>
                    <a:pt x="1763" y="882"/>
                  </a:cubicBezTo>
                  <a:cubicBezTo>
                    <a:pt x="4097" y="941"/>
                    <a:pt x="5787" y="2715"/>
                    <a:pt x="5978" y="5299"/>
                  </a:cubicBezTo>
                  <a:cubicBezTo>
                    <a:pt x="6073" y="6656"/>
                    <a:pt x="6287" y="8037"/>
                    <a:pt x="6490" y="9371"/>
                  </a:cubicBezTo>
                  <a:cubicBezTo>
                    <a:pt x="6573" y="9978"/>
                    <a:pt x="6668" y="10597"/>
                    <a:pt x="6752" y="11216"/>
                  </a:cubicBezTo>
                  <a:cubicBezTo>
                    <a:pt x="8133" y="21515"/>
                    <a:pt x="9514" y="31826"/>
                    <a:pt x="10895" y="42137"/>
                  </a:cubicBezTo>
                  <a:lnTo>
                    <a:pt x="11895" y="49626"/>
                  </a:lnTo>
                  <a:cubicBezTo>
                    <a:pt x="13705" y="63139"/>
                    <a:pt x="15515" y="76653"/>
                    <a:pt x="17324" y="90178"/>
                  </a:cubicBezTo>
                  <a:cubicBezTo>
                    <a:pt x="17539" y="91762"/>
                    <a:pt x="17741" y="93334"/>
                    <a:pt x="17955" y="94917"/>
                  </a:cubicBezTo>
                  <a:lnTo>
                    <a:pt x="18063" y="95727"/>
                  </a:lnTo>
                  <a:cubicBezTo>
                    <a:pt x="18098" y="95989"/>
                    <a:pt x="18134" y="96251"/>
                    <a:pt x="18182" y="96513"/>
                  </a:cubicBezTo>
                  <a:cubicBezTo>
                    <a:pt x="18348" y="97668"/>
                    <a:pt x="18527" y="98870"/>
                    <a:pt x="18325" y="100013"/>
                  </a:cubicBezTo>
                  <a:cubicBezTo>
                    <a:pt x="18182" y="100787"/>
                    <a:pt x="17824" y="101870"/>
                    <a:pt x="16908" y="102632"/>
                  </a:cubicBezTo>
                  <a:lnTo>
                    <a:pt x="16896" y="102644"/>
                  </a:lnTo>
                  <a:cubicBezTo>
                    <a:pt x="16872" y="102668"/>
                    <a:pt x="16848" y="102680"/>
                    <a:pt x="16836" y="102692"/>
                  </a:cubicBezTo>
                  <a:lnTo>
                    <a:pt x="15277" y="103954"/>
                  </a:lnTo>
                  <a:lnTo>
                    <a:pt x="15277" y="103954"/>
                  </a:lnTo>
                  <a:lnTo>
                    <a:pt x="17182" y="103335"/>
                  </a:lnTo>
                  <a:cubicBezTo>
                    <a:pt x="17967" y="103085"/>
                    <a:pt x="18586" y="102716"/>
                    <a:pt x="19075" y="102204"/>
                  </a:cubicBezTo>
                  <a:cubicBezTo>
                    <a:pt x="20742" y="100442"/>
                    <a:pt x="20420" y="98049"/>
                    <a:pt x="20122" y="95929"/>
                  </a:cubicBezTo>
                  <a:cubicBezTo>
                    <a:pt x="20099" y="95774"/>
                    <a:pt x="20075" y="95620"/>
                    <a:pt x="20063" y="95465"/>
                  </a:cubicBezTo>
                  <a:cubicBezTo>
                    <a:pt x="19551" y="91667"/>
                    <a:pt x="19039" y="87857"/>
                    <a:pt x="18527" y="84059"/>
                  </a:cubicBezTo>
                  <a:cubicBezTo>
                    <a:pt x="17408" y="75653"/>
                    <a:pt x="16289" y="67247"/>
                    <a:pt x="15169" y="58841"/>
                  </a:cubicBezTo>
                  <a:lnTo>
                    <a:pt x="10371" y="22908"/>
                  </a:lnTo>
                  <a:cubicBezTo>
                    <a:pt x="9693" y="17812"/>
                    <a:pt x="9014" y="12717"/>
                    <a:pt x="8335" y="7621"/>
                  </a:cubicBezTo>
                  <a:cubicBezTo>
                    <a:pt x="8299" y="7371"/>
                    <a:pt x="8276" y="7097"/>
                    <a:pt x="8240" y="6835"/>
                  </a:cubicBezTo>
                  <a:cubicBezTo>
                    <a:pt x="7954" y="4489"/>
                    <a:pt x="7645" y="1822"/>
                    <a:pt x="5263" y="489"/>
                  </a:cubicBezTo>
                  <a:cubicBezTo>
                    <a:pt x="4501" y="60"/>
                    <a:pt x="3716" y="13"/>
                    <a:pt x="283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4955975" y="1925375"/>
              <a:ext cx="692350" cy="2363125"/>
            </a:xfrm>
            <a:custGeom>
              <a:avLst/>
              <a:gdLst/>
              <a:ahLst/>
              <a:cxnLst/>
              <a:rect l="l" t="t" r="r" b="b"/>
              <a:pathLst>
                <a:path w="27694" h="94525" extrusionOk="0">
                  <a:moveTo>
                    <a:pt x="15573" y="0"/>
                  </a:moveTo>
                  <a:cubicBezTo>
                    <a:pt x="15538" y="262"/>
                    <a:pt x="15502" y="524"/>
                    <a:pt x="15454" y="786"/>
                  </a:cubicBezTo>
                  <a:cubicBezTo>
                    <a:pt x="15192" y="2429"/>
                    <a:pt x="14931" y="4060"/>
                    <a:pt x="14669" y="5703"/>
                  </a:cubicBezTo>
                  <a:cubicBezTo>
                    <a:pt x="13978" y="9966"/>
                    <a:pt x="13287" y="14228"/>
                    <a:pt x="12609" y="18502"/>
                  </a:cubicBezTo>
                  <a:cubicBezTo>
                    <a:pt x="10156" y="33719"/>
                    <a:pt x="7703" y="48935"/>
                    <a:pt x="5251" y="64163"/>
                  </a:cubicBezTo>
                  <a:cubicBezTo>
                    <a:pt x="4441" y="69152"/>
                    <a:pt x="3631" y="74140"/>
                    <a:pt x="2834" y="79129"/>
                  </a:cubicBezTo>
                  <a:cubicBezTo>
                    <a:pt x="2119" y="83546"/>
                    <a:pt x="1536" y="88023"/>
                    <a:pt x="679" y="92416"/>
                  </a:cubicBezTo>
                  <a:cubicBezTo>
                    <a:pt x="536" y="93143"/>
                    <a:pt x="310" y="93857"/>
                    <a:pt x="0" y="94512"/>
                  </a:cubicBezTo>
                  <a:cubicBezTo>
                    <a:pt x="5858" y="94488"/>
                    <a:pt x="11716" y="94488"/>
                    <a:pt x="17574" y="94488"/>
                  </a:cubicBezTo>
                  <a:cubicBezTo>
                    <a:pt x="18955" y="94488"/>
                    <a:pt x="20347" y="94525"/>
                    <a:pt x="21738" y="94525"/>
                  </a:cubicBezTo>
                  <a:cubicBezTo>
                    <a:pt x="22434" y="94525"/>
                    <a:pt x="23130" y="94516"/>
                    <a:pt x="23824" y="94488"/>
                  </a:cubicBezTo>
                  <a:cubicBezTo>
                    <a:pt x="25146" y="94428"/>
                    <a:pt x="26480" y="93952"/>
                    <a:pt x="27087" y="92678"/>
                  </a:cubicBezTo>
                  <a:cubicBezTo>
                    <a:pt x="27694" y="91392"/>
                    <a:pt x="27575" y="89999"/>
                    <a:pt x="27396" y="88642"/>
                  </a:cubicBezTo>
                  <a:cubicBezTo>
                    <a:pt x="27146" y="86808"/>
                    <a:pt x="26908" y="84975"/>
                    <a:pt x="26658" y="83153"/>
                  </a:cubicBezTo>
                  <a:cubicBezTo>
                    <a:pt x="25563" y="74962"/>
                    <a:pt x="24467" y="66758"/>
                    <a:pt x="23372" y="58567"/>
                  </a:cubicBezTo>
                  <a:cubicBezTo>
                    <a:pt x="21669" y="45756"/>
                    <a:pt x="19955" y="32945"/>
                    <a:pt x="18252" y="20122"/>
                  </a:cubicBezTo>
                  <a:cubicBezTo>
                    <a:pt x="17514" y="14621"/>
                    <a:pt x="16776" y="9120"/>
                    <a:pt x="16050" y="3632"/>
                  </a:cubicBezTo>
                  <a:cubicBezTo>
                    <a:pt x="15895" y="2417"/>
                    <a:pt x="15728" y="1215"/>
                    <a:pt x="15573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5136650" y="1698550"/>
              <a:ext cx="574500" cy="2605400"/>
            </a:xfrm>
            <a:custGeom>
              <a:avLst/>
              <a:gdLst/>
              <a:ahLst/>
              <a:cxnLst/>
              <a:rect l="l" t="t" r="r" b="b"/>
              <a:pathLst>
                <a:path w="22980" h="104216" extrusionOk="0">
                  <a:moveTo>
                    <a:pt x="5001" y="1"/>
                  </a:moveTo>
                  <a:cubicBezTo>
                    <a:pt x="3751" y="1"/>
                    <a:pt x="2500" y="36"/>
                    <a:pt x="1250" y="36"/>
                  </a:cubicBezTo>
                  <a:lnTo>
                    <a:pt x="655" y="36"/>
                  </a:lnTo>
                  <a:cubicBezTo>
                    <a:pt x="381" y="36"/>
                    <a:pt x="0" y="632"/>
                    <a:pt x="369" y="632"/>
                  </a:cubicBezTo>
                  <a:cubicBezTo>
                    <a:pt x="1703" y="632"/>
                    <a:pt x="3036" y="608"/>
                    <a:pt x="4370" y="608"/>
                  </a:cubicBezTo>
                  <a:cubicBezTo>
                    <a:pt x="4594" y="604"/>
                    <a:pt x="4821" y="599"/>
                    <a:pt x="5049" y="599"/>
                  </a:cubicBezTo>
                  <a:cubicBezTo>
                    <a:pt x="5560" y="599"/>
                    <a:pt x="6075" y="624"/>
                    <a:pt x="6561" y="739"/>
                  </a:cubicBezTo>
                  <a:cubicBezTo>
                    <a:pt x="7501" y="941"/>
                    <a:pt x="8251" y="1739"/>
                    <a:pt x="8799" y="2477"/>
                  </a:cubicBezTo>
                  <a:cubicBezTo>
                    <a:pt x="9513" y="3465"/>
                    <a:pt x="9739" y="4585"/>
                    <a:pt x="9894" y="5763"/>
                  </a:cubicBezTo>
                  <a:cubicBezTo>
                    <a:pt x="10371" y="9383"/>
                    <a:pt x="10859" y="12990"/>
                    <a:pt x="11335" y="16610"/>
                  </a:cubicBezTo>
                  <a:cubicBezTo>
                    <a:pt x="12454" y="24992"/>
                    <a:pt x="13573" y="33386"/>
                    <a:pt x="14692" y="41780"/>
                  </a:cubicBezTo>
                  <a:cubicBezTo>
                    <a:pt x="16407" y="54638"/>
                    <a:pt x="18121" y="67497"/>
                    <a:pt x="19848" y="80368"/>
                  </a:cubicBezTo>
                  <a:cubicBezTo>
                    <a:pt x="20586" y="85904"/>
                    <a:pt x="21324" y="91440"/>
                    <a:pt x="22062" y="96965"/>
                  </a:cubicBezTo>
                  <a:cubicBezTo>
                    <a:pt x="22265" y="98465"/>
                    <a:pt x="22348" y="99965"/>
                    <a:pt x="21622" y="101358"/>
                  </a:cubicBezTo>
                  <a:cubicBezTo>
                    <a:pt x="20717" y="103097"/>
                    <a:pt x="18657" y="103561"/>
                    <a:pt x="16859" y="103573"/>
                  </a:cubicBezTo>
                  <a:cubicBezTo>
                    <a:pt x="16562" y="103573"/>
                    <a:pt x="16157" y="104216"/>
                    <a:pt x="16550" y="104216"/>
                  </a:cubicBezTo>
                  <a:cubicBezTo>
                    <a:pt x="18562" y="104204"/>
                    <a:pt x="20586" y="103632"/>
                    <a:pt x="21824" y="101942"/>
                  </a:cubicBezTo>
                  <a:cubicBezTo>
                    <a:pt x="22753" y="100668"/>
                    <a:pt x="22979" y="99001"/>
                    <a:pt x="22813" y="97477"/>
                  </a:cubicBezTo>
                  <a:cubicBezTo>
                    <a:pt x="22515" y="94631"/>
                    <a:pt x="22062" y="91798"/>
                    <a:pt x="21681" y="88964"/>
                  </a:cubicBezTo>
                  <a:cubicBezTo>
                    <a:pt x="21241" y="85654"/>
                    <a:pt x="20800" y="82344"/>
                    <a:pt x="20360" y="79034"/>
                  </a:cubicBezTo>
                  <a:cubicBezTo>
                    <a:pt x="18669" y="66366"/>
                    <a:pt x="16967" y="53698"/>
                    <a:pt x="15264" y="41029"/>
                  </a:cubicBezTo>
                  <a:cubicBezTo>
                    <a:pt x="14133" y="32576"/>
                    <a:pt x="13002" y="24111"/>
                    <a:pt x="11871" y="15657"/>
                  </a:cubicBezTo>
                  <a:cubicBezTo>
                    <a:pt x="11406" y="12133"/>
                    <a:pt x="10930" y="8621"/>
                    <a:pt x="10454" y="5096"/>
                  </a:cubicBezTo>
                  <a:cubicBezTo>
                    <a:pt x="10287" y="3882"/>
                    <a:pt x="9954" y="2834"/>
                    <a:pt x="9228" y="1834"/>
                  </a:cubicBezTo>
                  <a:cubicBezTo>
                    <a:pt x="8704" y="1120"/>
                    <a:pt x="7918" y="405"/>
                    <a:pt x="7037" y="167"/>
                  </a:cubicBezTo>
                  <a:cubicBezTo>
                    <a:pt x="6382" y="1"/>
                    <a:pt x="5668" y="13"/>
                    <a:pt x="50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4933950" y="1717600"/>
              <a:ext cx="730175" cy="2586350"/>
            </a:xfrm>
            <a:custGeom>
              <a:avLst/>
              <a:gdLst/>
              <a:ahLst/>
              <a:cxnLst/>
              <a:rect l="l" t="t" r="r" b="b"/>
              <a:pathLst>
                <a:path w="29207" h="103454" extrusionOk="0">
                  <a:moveTo>
                    <a:pt x="12018" y="0"/>
                  </a:moveTo>
                  <a:cubicBezTo>
                    <a:pt x="11756" y="0"/>
                    <a:pt x="11386" y="584"/>
                    <a:pt x="11740" y="584"/>
                  </a:cubicBezTo>
                  <a:cubicBezTo>
                    <a:pt x="12906" y="608"/>
                    <a:pt x="13966" y="989"/>
                    <a:pt x="14764" y="1834"/>
                  </a:cubicBezTo>
                  <a:cubicBezTo>
                    <a:pt x="15454" y="2572"/>
                    <a:pt x="15823" y="3561"/>
                    <a:pt x="15990" y="4537"/>
                  </a:cubicBezTo>
                  <a:cubicBezTo>
                    <a:pt x="16240" y="6049"/>
                    <a:pt x="16371" y="7609"/>
                    <a:pt x="16574" y="9133"/>
                  </a:cubicBezTo>
                  <a:cubicBezTo>
                    <a:pt x="17121" y="13276"/>
                    <a:pt x="17669" y="17408"/>
                    <a:pt x="18217" y="21551"/>
                  </a:cubicBezTo>
                  <a:cubicBezTo>
                    <a:pt x="19348" y="29969"/>
                    <a:pt x="20467" y="38398"/>
                    <a:pt x="21586" y="46816"/>
                  </a:cubicBezTo>
                  <a:cubicBezTo>
                    <a:pt x="23396" y="60365"/>
                    <a:pt x="25206" y="73903"/>
                    <a:pt x="27015" y="87452"/>
                  </a:cubicBezTo>
                  <a:cubicBezTo>
                    <a:pt x="27408" y="90381"/>
                    <a:pt x="27801" y="93310"/>
                    <a:pt x="28194" y="96239"/>
                  </a:cubicBezTo>
                  <a:cubicBezTo>
                    <a:pt x="28456" y="98239"/>
                    <a:pt x="28873" y="100834"/>
                    <a:pt x="26944" y="102180"/>
                  </a:cubicBezTo>
                  <a:cubicBezTo>
                    <a:pt x="26123" y="102752"/>
                    <a:pt x="25123" y="102816"/>
                    <a:pt x="24149" y="102816"/>
                  </a:cubicBezTo>
                  <a:cubicBezTo>
                    <a:pt x="23866" y="102816"/>
                    <a:pt x="23586" y="102811"/>
                    <a:pt x="23312" y="102811"/>
                  </a:cubicBezTo>
                  <a:lnTo>
                    <a:pt x="8132" y="102811"/>
                  </a:lnTo>
                  <a:cubicBezTo>
                    <a:pt x="5632" y="102811"/>
                    <a:pt x="3143" y="102823"/>
                    <a:pt x="655" y="102835"/>
                  </a:cubicBezTo>
                  <a:cubicBezTo>
                    <a:pt x="381" y="102835"/>
                    <a:pt x="0" y="103430"/>
                    <a:pt x="369" y="103430"/>
                  </a:cubicBezTo>
                  <a:cubicBezTo>
                    <a:pt x="6560" y="103454"/>
                    <a:pt x="12764" y="103454"/>
                    <a:pt x="18967" y="103454"/>
                  </a:cubicBezTo>
                  <a:lnTo>
                    <a:pt x="24003" y="103454"/>
                  </a:lnTo>
                  <a:cubicBezTo>
                    <a:pt x="25086" y="103454"/>
                    <a:pt x="26099" y="103275"/>
                    <a:pt x="27027" y="102716"/>
                  </a:cubicBezTo>
                  <a:cubicBezTo>
                    <a:pt x="28742" y="101668"/>
                    <a:pt x="29206" y="99525"/>
                    <a:pt x="29051" y="97644"/>
                  </a:cubicBezTo>
                  <a:cubicBezTo>
                    <a:pt x="28944" y="96262"/>
                    <a:pt x="28694" y="94869"/>
                    <a:pt x="28504" y="93476"/>
                  </a:cubicBezTo>
                  <a:cubicBezTo>
                    <a:pt x="28313" y="92012"/>
                    <a:pt x="28111" y="90536"/>
                    <a:pt x="27920" y="89059"/>
                  </a:cubicBezTo>
                  <a:cubicBezTo>
                    <a:pt x="27480" y="85773"/>
                    <a:pt x="27039" y="82487"/>
                    <a:pt x="26599" y="79201"/>
                  </a:cubicBezTo>
                  <a:cubicBezTo>
                    <a:pt x="25706" y="72438"/>
                    <a:pt x="24789" y="65675"/>
                    <a:pt x="23884" y="58901"/>
                  </a:cubicBezTo>
                  <a:cubicBezTo>
                    <a:pt x="22574" y="49138"/>
                    <a:pt x="21276" y="39375"/>
                    <a:pt x="19967" y="29611"/>
                  </a:cubicBezTo>
                  <a:cubicBezTo>
                    <a:pt x="18883" y="21515"/>
                    <a:pt x="17800" y="13419"/>
                    <a:pt x="16704" y="5323"/>
                  </a:cubicBezTo>
                  <a:cubicBezTo>
                    <a:pt x="16538" y="4084"/>
                    <a:pt x="16407" y="2965"/>
                    <a:pt x="15704" y="1882"/>
                  </a:cubicBezTo>
                  <a:cubicBezTo>
                    <a:pt x="14895" y="608"/>
                    <a:pt x="13502" y="13"/>
                    <a:pt x="12025" y="1"/>
                  </a:cubicBezTo>
                  <a:cubicBezTo>
                    <a:pt x="12023" y="0"/>
                    <a:pt x="12020" y="0"/>
                    <a:pt x="120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998025" y="2429300"/>
              <a:ext cx="4169300" cy="68175"/>
            </a:xfrm>
            <a:custGeom>
              <a:avLst/>
              <a:gdLst/>
              <a:ahLst/>
              <a:cxnLst/>
              <a:rect l="l" t="t" r="r" b="b"/>
              <a:pathLst>
                <a:path w="166772" h="2727" extrusionOk="0">
                  <a:moveTo>
                    <a:pt x="166772" y="0"/>
                  </a:moveTo>
                  <a:lnTo>
                    <a:pt x="166772" y="0"/>
                  </a:lnTo>
                  <a:cubicBezTo>
                    <a:pt x="165016" y="123"/>
                    <a:pt x="158338" y="158"/>
                    <a:pt x="151017" y="158"/>
                  </a:cubicBezTo>
                  <a:cubicBezTo>
                    <a:pt x="141255" y="158"/>
                    <a:pt x="130350" y="96"/>
                    <a:pt x="128445" y="96"/>
                  </a:cubicBezTo>
                  <a:lnTo>
                    <a:pt x="43435" y="96"/>
                  </a:lnTo>
                  <a:cubicBezTo>
                    <a:pt x="33454" y="96"/>
                    <a:pt x="23479" y="142"/>
                    <a:pt x="13502" y="142"/>
                  </a:cubicBezTo>
                  <a:cubicBezTo>
                    <a:pt x="9137" y="142"/>
                    <a:pt x="4772" y="133"/>
                    <a:pt x="405" y="108"/>
                  </a:cubicBezTo>
                  <a:cubicBezTo>
                    <a:pt x="275" y="941"/>
                    <a:pt x="132" y="1810"/>
                    <a:pt x="1" y="2644"/>
                  </a:cubicBezTo>
                  <a:cubicBezTo>
                    <a:pt x="24" y="2632"/>
                    <a:pt x="48" y="2632"/>
                    <a:pt x="84" y="2632"/>
                  </a:cubicBezTo>
                  <a:cubicBezTo>
                    <a:pt x="3192" y="2612"/>
                    <a:pt x="6299" y="2605"/>
                    <a:pt x="9406" y="2605"/>
                  </a:cubicBezTo>
                  <a:cubicBezTo>
                    <a:pt x="15620" y="2605"/>
                    <a:pt x="21833" y="2632"/>
                    <a:pt x="28040" y="2632"/>
                  </a:cubicBezTo>
                  <a:lnTo>
                    <a:pt x="131541" y="2632"/>
                  </a:lnTo>
                  <a:cubicBezTo>
                    <a:pt x="132668" y="2632"/>
                    <a:pt x="140842" y="2603"/>
                    <a:pt x="149029" y="2603"/>
                  </a:cubicBezTo>
                  <a:cubicBezTo>
                    <a:pt x="156761" y="2603"/>
                    <a:pt x="164504" y="2629"/>
                    <a:pt x="166331" y="2727"/>
                  </a:cubicBezTo>
                  <a:cubicBezTo>
                    <a:pt x="166474" y="1822"/>
                    <a:pt x="166617" y="905"/>
                    <a:pt x="1667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>
              <a:off x="725375" y="2507275"/>
              <a:ext cx="4429150" cy="1776300"/>
            </a:xfrm>
            <a:custGeom>
              <a:avLst/>
              <a:gdLst/>
              <a:ahLst/>
              <a:cxnLst/>
              <a:rect l="l" t="t" r="r" b="b"/>
              <a:pathLst>
                <a:path w="177166" h="71052" extrusionOk="0">
                  <a:moveTo>
                    <a:pt x="177166" y="1"/>
                  </a:moveTo>
                  <a:lnTo>
                    <a:pt x="177166" y="1"/>
                  </a:lnTo>
                  <a:cubicBezTo>
                    <a:pt x="175350" y="128"/>
                    <a:pt x="168239" y="163"/>
                    <a:pt x="160604" y="163"/>
                  </a:cubicBezTo>
                  <a:cubicBezTo>
                    <a:pt x="151060" y="163"/>
                    <a:pt x="140698" y="108"/>
                    <a:pt x="138839" y="108"/>
                  </a:cubicBezTo>
                  <a:lnTo>
                    <a:pt x="53841" y="108"/>
                  </a:lnTo>
                  <a:cubicBezTo>
                    <a:pt x="44711" y="108"/>
                    <a:pt x="35581" y="142"/>
                    <a:pt x="26454" y="142"/>
                  </a:cubicBezTo>
                  <a:cubicBezTo>
                    <a:pt x="21239" y="142"/>
                    <a:pt x="16024" y="131"/>
                    <a:pt x="10811" y="96"/>
                  </a:cubicBezTo>
                  <a:cubicBezTo>
                    <a:pt x="10573" y="1549"/>
                    <a:pt x="10335" y="3001"/>
                    <a:pt x="10097" y="4442"/>
                  </a:cubicBezTo>
                  <a:cubicBezTo>
                    <a:pt x="7525" y="20265"/>
                    <a:pt x="4989" y="36089"/>
                    <a:pt x="2429" y="51924"/>
                  </a:cubicBezTo>
                  <a:cubicBezTo>
                    <a:pt x="1715" y="56341"/>
                    <a:pt x="1001" y="60770"/>
                    <a:pt x="286" y="65199"/>
                  </a:cubicBezTo>
                  <a:cubicBezTo>
                    <a:pt x="1" y="66961"/>
                    <a:pt x="596" y="68712"/>
                    <a:pt x="2001" y="69867"/>
                  </a:cubicBezTo>
                  <a:cubicBezTo>
                    <a:pt x="2632" y="70379"/>
                    <a:pt x="3370" y="70783"/>
                    <a:pt x="4168" y="70938"/>
                  </a:cubicBezTo>
                  <a:cubicBezTo>
                    <a:pt x="4627" y="71028"/>
                    <a:pt x="5100" y="71051"/>
                    <a:pt x="5574" y="71051"/>
                  </a:cubicBezTo>
                  <a:cubicBezTo>
                    <a:pt x="6108" y="71051"/>
                    <a:pt x="6645" y="71021"/>
                    <a:pt x="7168" y="71021"/>
                  </a:cubicBezTo>
                  <a:cubicBezTo>
                    <a:pt x="16372" y="71021"/>
                    <a:pt x="25575" y="70986"/>
                    <a:pt x="34779" y="70962"/>
                  </a:cubicBezTo>
                  <a:cubicBezTo>
                    <a:pt x="53210" y="70914"/>
                    <a:pt x="71640" y="70890"/>
                    <a:pt x="90083" y="70879"/>
                  </a:cubicBezTo>
                  <a:lnTo>
                    <a:pt x="159628" y="70879"/>
                  </a:lnTo>
                  <a:cubicBezTo>
                    <a:pt x="159659" y="70879"/>
                    <a:pt x="159691" y="70879"/>
                    <a:pt x="159723" y="70879"/>
                  </a:cubicBezTo>
                  <a:cubicBezTo>
                    <a:pt x="161454" y="70879"/>
                    <a:pt x="163212" y="70867"/>
                    <a:pt x="164557" y="69593"/>
                  </a:cubicBezTo>
                  <a:cubicBezTo>
                    <a:pt x="165700" y="68521"/>
                    <a:pt x="166295" y="67057"/>
                    <a:pt x="166569" y="65533"/>
                  </a:cubicBezTo>
                  <a:cubicBezTo>
                    <a:pt x="166581" y="65497"/>
                    <a:pt x="166593" y="65461"/>
                    <a:pt x="166617" y="65426"/>
                  </a:cubicBezTo>
                  <a:cubicBezTo>
                    <a:pt x="166938" y="63366"/>
                    <a:pt x="167271" y="61306"/>
                    <a:pt x="167605" y="59246"/>
                  </a:cubicBezTo>
                  <a:cubicBezTo>
                    <a:pt x="169653" y="46673"/>
                    <a:pt x="171677" y="34088"/>
                    <a:pt x="173701" y="21503"/>
                  </a:cubicBezTo>
                  <a:cubicBezTo>
                    <a:pt x="174856" y="14336"/>
                    <a:pt x="176011" y="7168"/>
                    <a:pt x="1771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1010525" y="1714025"/>
              <a:ext cx="4255925" cy="705475"/>
            </a:xfrm>
            <a:custGeom>
              <a:avLst/>
              <a:gdLst/>
              <a:ahLst/>
              <a:cxnLst/>
              <a:rect l="l" t="t" r="r" b="b"/>
              <a:pathLst>
                <a:path w="170237" h="28219" extrusionOk="0">
                  <a:moveTo>
                    <a:pt x="166391" y="1"/>
                  </a:moveTo>
                  <a:cubicBezTo>
                    <a:pt x="165414" y="120"/>
                    <a:pt x="164450" y="120"/>
                    <a:pt x="163462" y="120"/>
                  </a:cubicBezTo>
                  <a:lnTo>
                    <a:pt x="90667" y="120"/>
                  </a:lnTo>
                  <a:cubicBezTo>
                    <a:pt x="80392" y="108"/>
                    <a:pt x="70117" y="108"/>
                    <a:pt x="59842" y="108"/>
                  </a:cubicBezTo>
                  <a:cubicBezTo>
                    <a:pt x="55103" y="102"/>
                    <a:pt x="50364" y="99"/>
                    <a:pt x="45627" y="99"/>
                  </a:cubicBezTo>
                  <a:cubicBezTo>
                    <a:pt x="40890" y="99"/>
                    <a:pt x="36154" y="102"/>
                    <a:pt x="31421" y="108"/>
                  </a:cubicBezTo>
                  <a:lnTo>
                    <a:pt x="31386" y="108"/>
                  </a:lnTo>
                  <a:cubicBezTo>
                    <a:pt x="29453" y="108"/>
                    <a:pt x="23552" y="116"/>
                    <a:pt x="18217" y="116"/>
                  </a:cubicBezTo>
                  <a:cubicBezTo>
                    <a:pt x="14216" y="116"/>
                    <a:pt x="10534" y="111"/>
                    <a:pt x="9085" y="96"/>
                  </a:cubicBezTo>
                  <a:cubicBezTo>
                    <a:pt x="9014" y="96"/>
                    <a:pt x="8966" y="72"/>
                    <a:pt x="8942" y="36"/>
                  </a:cubicBezTo>
                  <a:cubicBezTo>
                    <a:pt x="6966" y="108"/>
                    <a:pt x="5239" y="1156"/>
                    <a:pt x="4394" y="3001"/>
                  </a:cubicBezTo>
                  <a:cubicBezTo>
                    <a:pt x="3846" y="4204"/>
                    <a:pt x="3692" y="5501"/>
                    <a:pt x="3477" y="6799"/>
                  </a:cubicBezTo>
                  <a:cubicBezTo>
                    <a:pt x="3299" y="7906"/>
                    <a:pt x="3120" y="9002"/>
                    <a:pt x="2942" y="10109"/>
                  </a:cubicBezTo>
                  <a:cubicBezTo>
                    <a:pt x="2489" y="12871"/>
                    <a:pt x="2049" y="15634"/>
                    <a:pt x="1596" y="18384"/>
                  </a:cubicBezTo>
                  <a:cubicBezTo>
                    <a:pt x="1060" y="21634"/>
                    <a:pt x="537" y="24885"/>
                    <a:pt x="1" y="28135"/>
                  </a:cubicBezTo>
                  <a:cubicBezTo>
                    <a:pt x="36" y="28135"/>
                    <a:pt x="60" y="28123"/>
                    <a:pt x="84" y="28123"/>
                  </a:cubicBezTo>
                  <a:cubicBezTo>
                    <a:pt x="3670" y="28100"/>
                    <a:pt x="7255" y="28093"/>
                    <a:pt x="10840" y="28093"/>
                  </a:cubicBezTo>
                  <a:cubicBezTo>
                    <a:pt x="16576" y="28093"/>
                    <a:pt x="22310" y="28111"/>
                    <a:pt x="28040" y="28111"/>
                  </a:cubicBezTo>
                  <a:lnTo>
                    <a:pt x="131541" y="28111"/>
                  </a:lnTo>
                  <a:cubicBezTo>
                    <a:pt x="132603" y="28111"/>
                    <a:pt x="139929" y="28089"/>
                    <a:pt x="147624" y="28089"/>
                  </a:cubicBezTo>
                  <a:cubicBezTo>
                    <a:pt x="155800" y="28089"/>
                    <a:pt x="164393" y="28114"/>
                    <a:pt x="166331" y="28218"/>
                  </a:cubicBezTo>
                  <a:cubicBezTo>
                    <a:pt x="166379" y="27921"/>
                    <a:pt x="166426" y="27623"/>
                    <a:pt x="166474" y="27326"/>
                  </a:cubicBezTo>
                  <a:cubicBezTo>
                    <a:pt x="167164" y="23075"/>
                    <a:pt x="167843" y="18824"/>
                    <a:pt x="168534" y="14574"/>
                  </a:cubicBezTo>
                  <a:cubicBezTo>
                    <a:pt x="168831" y="12740"/>
                    <a:pt x="169117" y="10919"/>
                    <a:pt x="169415" y="9085"/>
                  </a:cubicBezTo>
                  <a:cubicBezTo>
                    <a:pt x="169653" y="7621"/>
                    <a:pt x="169962" y="6132"/>
                    <a:pt x="170129" y="4656"/>
                  </a:cubicBezTo>
                  <a:cubicBezTo>
                    <a:pt x="170236" y="3632"/>
                    <a:pt x="170201" y="2680"/>
                    <a:pt x="169701" y="1763"/>
                  </a:cubicBezTo>
                  <a:cubicBezTo>
                    <a:pt x="169272" y="977"/>
                    <a:pt x="168558" y="429"/>
                    <a:pt x="167688" y="203"/>
                  </a:cubicBezTo>
                  <a:cubicBezTo>
                    <a:pt x="167260" y="84"/>
                    <a:pt x="166831" y="25"/>
                    <a:pt x="1663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801575" y="1790225"/>
              <a:ext cx="4506550" cy="2545400"/>
            </a:xfrm>
            <a:custGeom>
              <a:avLst/>
              <a:gdLst/>
              <a:ahLst/>
              <a:cxnLst/>
              <a:rect l="l" t="t" r="r" b="b"/>
              <a:pathLst>
                <a:path w="180262" h="101816" extrusionOk="0">
                  <a:moveTo>
                    <a:pt x="179047" y="1"/>
                  </a:moveTo>
                  <a:cubicBezTo>
                    <a:pt x="179130" y="1572"/>
                    <a:pt x="178701" y="3227"/>
                    <a:pt x="178451" y="4775"/>
                  </a:cubicBezTo>
                  <a:cubicBezTo>
                    <a:pt x="177154" y="12836"/>
                    <a:pt x="175856" y="20896"/>
                    <a:pt x="174558" y="28945"/>
                  </a:cubicBezTo>
                  <a:cubicBezTo>
                    <a:pt x="173034" y="38422"/>
                    <a:pt x="171510" y="47888"/>
                    <a:pt x="169974" y="57353"/>
                  </a:cubicBezTo>
                  <a:cubicBezTo>
                    <a:pt x="168022" y="69545"/>
                    <a:pt x="166140" y="81761"/>
                    <a:pt x="164092" y="93929"/>
                  </a:cubicBezTo>
                  <a:cubicBezTo>
                    <a:pt x="164104" y="93965"/>
                    <a:pt x="164104" y="94012"/>
                    <a:pt x="164104" y="94072"/>
                  </a:cubicBezTo>
                  <a:cubicBezTo>
                    <a:pt x="163783" y="96048"/>
                    <a:pt x="162842" y="98072"/>
                    <a:pt x="161104" y="99191"/>
                  </a:cubicBezTo>
                  <a:cubicBezTo>
                    <a:pt x="159703" y="100092"/>
                    <a:pt x="158094" y="100251"/>
                    <a:pt x="156465" y="100251"/>
                  </a:cubicBezTo>
                  <a:cubicBezTo>
                    <a:pt x="155574" y="100251"/>
                    <a:pt x="154677" y="100204"/>
                    <a:pt x="153805" y="100204"/>
                  </a:cubicBezTo>
                  <a:cubicBezTo>
                    <a:pt x="135458" y="100204"/>
                    <a:pt x="88821" y="100204"/>
                    <a:pt x="70462" y="100192"/>
                  </a:cubicBezTo>
                  <a:cubicBezTo>
                    <a:pt x="68828" y="100191"/>
                    <a:pt x="67195" y="100190"/>
                    <a:pt x="65562" y="100190"/>
                  </a:cubicBezTo>
                  <a:cubicBezTo>
                    <a:pt x="48754" y="100190"/>
                    <a:pt x="31955" y="100242"/>
                    <a:pt x="15145" y="100275"/>
                  </a:cubicBezTo>
                  <a:cubicBezTo>
                    <a:pt x="12847" y="100275"/>
                    <a:pt x="10538" y="100287"/>
                    <a:pt x="8240" y="100287"/>
                  </a:cubicBezTo>
                  <a:cubicBezTo>
                    <a:pt x="6747" y="100287"/>
                    <a:pt x="5229" y="100350"/>
                    <a:pt x="3719" y="100350"/>
                  </a:cubicBezTo>
                  <a:cubicBezTo>
                    <a:pt x="2964" y="100350"/>
                    <a:pt x="2211" y="100334"/>
                    <a:pt x="1465" y="100287"/>
                  </a:cubicBezTo>
                  <a:cubicBezTo>
                    <a:pt x="953" y="100251"/>
                    <a:pt x="453" y="100132"/>
                    <a:pt x="1" y="99953"/>
                  </a:cubicBezTo>
                  <a:lnTo>
                    <a:pt x="1" y="99953"/>
                  </a:lnTo>
                  <a:cubicBezTo>
                    <a:pt x="584" y="100656"/>
                    <a:pt x="1334" y="101239"/>
                    <a:pt x="2203" y="101525"/>
                  </a:cubicBezTo>
                  <a:cubicBezTo>
                    <a:pt x="2900" y="101764"/>
                    <a:pt x="3640" y="101815"/>
                    <a:pt x="4385" y="101815"/>
                  </a:cubicBezTo>
                  <a:cubicBezTo>
                    <a:pt x="4938" y="101815"/>
                    <a:pt x="5494" y="101787"/>
                    <a:pt x="6037" y="101787"/>
                  </a:cubicBezTo>
                  <a:cubicBezTo>
                    <a:pt x="8775" y="101787"/>
                    <a:pt x="11502" y="101775"/>
                    <a:pt x="14240" y="101775"/>
                  </a:cubicBezTo>
                  <a:cubicBezTo>
                    <a:pt x="19717" y="101763"/>
                    <a:pt x="25194" y="101751"/>
                    <a:pt x="30671" y="101739"/>
                  </a:cubicBezTo>
                  <a:cubicBezTo>
                    <a:pt x="50971" y="101680"/>
                    <a:pt x="71283" y="101680"/>
                    <a:pt x="91583" y="101668"/>
                  </a:cubicBezTo>
                  <a:cubicBezTo>
                    <a:pt x="101656" y="101668"/>
                    <a:pt x="139994" y="101656"/>
                    <a:pt x="150067" y="101656"/>
                  </a:cubicBezTo>
                  <a:lnTo>
                    <a:pt x="157556" y="101656"/>
                  </a:lnTo>
                  <a:cubicBezTo>
                    <a:pt x="157936" y="101656"/>
                    <a:pt x="158322" y="101663"/>
                    <a:pt x="158709" y="101663"/>
                  </a:cubicBezTo>
                  <a:cubicBezTo>
                    <a:pt x="160346" y="101663"/>
                    <a:pt x="161995" y="101546"/>
                    <a:pt x="163247" y="100323"/>
                  </a:cubicBezTo>
                  <a:cubicBezTo>
                    <a:pt x="164581" y="99037"/>
                    <a:pt x="165033" y="97358"/>
                    <a:pt x="165319" y="95584"/>
                  </a:cubicBezTo>
                  <a:cubicBezTo>
                    <a:pt x="165676" y="93405"/>
                    <a:pt x="166021" y="91226"/>
                    <a:pt x="166378" y="89047"/>
                  </a:cubicBezTo>
                  <a:cubicBezTo>
                    <a:pt x="169212" y="71438"/>
                    <a:pt x="172046" y="53829"/>
                    <a:pt x="174880" y="36208"/>
                  </a:cubicBezTo>
                  <a:cubicBezTo>
                    <a:pt x="175927" y="29731"/>
                    <a:pt x="176975" y="23242"/>
                    <a:pt x="178023" y="16753"/>
                  </a:cubicBezTo>
                  <a:cubicBezTo>
                    <a:pt x="178499" y="13800"/>
                    <a:pt x="178975" y="10835"/>
                    <a:pt x="179452" y="7883"/>
                  </a:cubicBezTo>
                  <a:cubicBezTo>
                    <a:pt x="179630" y="6763"/>
                    <a:pt x="179809" y="5644"/>
                    <a:pt x="179987" y="4537"/>
                  </a:cubicBezTo>
                  <a:cubicBezTo>
                    <a:pt x="180178" y="3382"/>
                    <a:pt x="180261" y="2191"/>
                    <a:pt x="179856" y="1191"/>
                  </a:cubicBezTo>
                  <a:cubicBezTo>
                    <a:pt x="179856" y="1179"/>
                    <a:pt x="179844" y="1179"/>
                    <a:pt x="179844" y="1179"/>
                  </a:cubicBezTo>
                  <a:cubicBezTo>
                    <a:pt x="179797" y="1144"/>
                    <a:pt x="179773" y="1084"/>
                    <a:pt x="179785" y="1025"/>
                  </a:cubicBezTo>
                  <a:cubicBezTo>
                    <a:pt x="179618" y="656"/>
                    <a:pt x="179380" y="310"/>
                    <a:pt x="1790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846525" y="1842025"/>
              <a:ext cx="4492550" cy="2531100"/>
            </a:xfrm>
            <a:custGeom>
              <a:avLst/>
              <a:gdLst/>
              <a:ahLst/>
              <a:cxnLst/>
              <a:rect l="l" t="t" r="r" b="b"/>
              <a:pathLst>
                <a:path w="179702" h="101244" extrusionOk="0">
                  <a:moveTo>
                    <a:pt x="178951" y="0"/>
                  </a:moveTo>
                  <a:lnTo>
                    <a:pt x="178951" y="0"/>
                  </a:lnTo>
                  <a:cubicBezTo>
                    <a:pt x="179011" y="870"/>
                    <a:pt x="178892" y="1774"/>
                    <a:pt x="178749" y="2656"/>
                  </a:cubicBezTo>
                  <a:cubicBezTo>
                    <a:pt x="178487" y="4299"/>
                    <a:pt x="178225" y="5930"/>
                    <a:pt x="177963" y="7561"/>
                  </a:cubicBezTo>
                  <a:cubicBezTo>
                    <a:pt x="177273" y="11835"/>
                    <a:pt x="176594" y="16098"/>
                    <a:pt x="175903" y="20360"/>
                  </a:cubicBezTo>
                  <a:cubicBezTo>
                    <a:pt x="173451" y="35588"/>
                    <a:pt x="170998" y="50804"/>
                    <a:pt x="168545" y="66020"/>
                  </a:cubicBezTo>
                  <a:cubicBezTo>
                    <a:pt x="167736" y="71009"/>
                    <a:pt x="166938" y="75998"/>
                    <a:pt x="166128" y="80987"/>
                  </a:cubicBezTo>
                  <a:cubicBezTo>
                    <a:pt x="165414" y="85416"/>
                    <a:pt x="164842" y="89881"/>
                    <a:pt x="163985" y="94274"/>
                  </a:cubicBezTo>
                  <a:cubicBezTo>
                    <a:pt x="163414" y="97227"/>
                    <a:pt x="161378" y="99917"/>
                    <a:pt x="158187" y="100179"/>
                  </a:cubicBezTo>
                  <a:cubicBezTo>
                    <a:pt x="157321" y="100249"/>
                    <a:pt x="156446" y="100271"/>
                    <a:pt x="155568" y="100271"/>
                  </a:cubicBezTo>
                  <a:cubicBezTo>
                    <a:pt x="154031" y="100271"/>
                    <a:pt x="152487" y="100203"/>
                    <a:pt x="150972" y="100203"/>
                  </a:cubicBezTo>
                  <a:lnTo>
                    <a:pt x="143471" y="100203"/>
                  </a:lnTo>
                  <a:cubicBezTo>
                    <a:pt x="129515" y="100195"/>
                    <a:pt x="102106" y="100181"/>
                    <a:pt x="79807" y="100181"/>
                  </a:cubicBezTo>
                  <a:cubicBezTo>
                    <a:pt x="69783" y="100181"/>
                    <a:pt x="60792" y="100184"/>
                    <a:pt x="54519" y="100191"/>
                  </a:cubicBezTo>
                  <a:cubicBezTo>
                    <a:pt x="44351" y="100203"/>
                    <a:pt x="34183" y="100239"/>
                    <a:pt x="24027" y="100263"/>
                  </a:cubicBezTo>
                  <a:cubicBezTo>
                    <a:pt x="18955" y="100275"/>
                    <a:pt x="13883" y="100287"/>
                    <a:pt x="8811" y="100298"/>
                  </a:cubicBezTo>
                  <a:lnTo>
                    <a:pt x="4870" y="100298"/>
                  </a:lnTo>
                  <a:cubicBezTo>
                    <a:pt x="4084" y="100298"/>
                    <a:pt x="3288" y="100341"/>
                    <a:pt x="2498" y="100341"/>
                  </a:cubicBezTo>
                  <a:cubicBezTo>
                    <a:pt x="2104" y="100341"/>
                    <a:pt x="1711" y="100330"/>
                    <a:pt x="1322" y="100298"/>
                  </a:cubicBezTo>
                  <a:cubicBezTo>
                    <a:pt x="858" y="100263"/>
                    <a:pt x="417" y="100156"/>
                    <a:pt x="0" y="100013"/>
                  </a:cubicBezTo>
                  <a:lnTo>
                    <a:pt x="0" y="100013"/>
                  </a:lnTo>
                  <a:cubicBezTo>
                    <a:pt x="477" y="100429"/>
                    <a:pt x="1012" y="100763"/>
                    <a:pt x="1608" y="100953"/>
                  </a:cubicBezTo>
                  <a:cubicBezTo>
                    <a:pt x="2311" y="101192"/>
                    <a:pt x="3054" y="101243"/>
                    <a:pt x="3800" y="101243"/>
                  </a:cubicBezTo>
                  <a:cubicBezTo>
                    <a:pt x="4354" y="101243"/>
                    <a:pt x="4910" y="101215"/>
                    <a:pt x="5453" y="101215"/>
                  </a:cubicBezTo>
                  <a:cubicBezTo>
                    <a:pt x="8180" y="101215"/>
                    <a:pt x="10918" y="101215"/>
                    <a:pt x="13645" y="101203"/>
                  </a:cubicBezTo>
                  <a:cubicBezTo>
                    <a:pt x="19122" y="101203"/>
                    <a:pt x="24611" y="101180"/>
                    <a:pt x="30087" y="101168"/>
                  </a:cubicBezTo>
                  <a:cubicBezTo>
                    <a:pt x="50388" y="101108"/>
                    <a:pt x="70688" y="101108"/>
                    <a:pt x="90988" y="101096"/>
                  </a:cubicBezTo>
                  <a:cubicBezTo>
                    <a:pt x="101061" y="101096"/>
                    <a:pt x="139411" y="101096"/>
                    <a:pt x="149471" y="101084"/>
                  </a:cubicBezTo>
                  <a:lnTo>
                    <a:pt x="156960" y="101084"/>
                  </a:lnTo>
                  <a:cubicBezTo>
                    <a:pt x="157345" y="101084"/>
                    <a:pt x="157735" y="101091"/>
                    <a:pt x="158125" y="101091"/>
                  </a:cubicBezTo>
                  <a:cubicBezTo>
                    <a:pt x="159763" y="101091"/>
                    <a:pt x="161404" y="100974"/>
                    <a:pt x="162664" y="99763"/>
                  </a:cubicBezTo>
                  <a:cubicBezTo>
                    <a:pt x="163997" y="98465"/>
                    <a:pt x="164450" y="96786"/>
                    <a:pt x="164735" y="95012"/>
                  </a:cubicBezTo>
                  <a:cubicBezTo>
                    <a:pt x="165081" y="92833"/>
                    <a:pt x="165438" y="90654"/>
                    <a:pt x="165783" y="88476"/>
                  </a:cubicBezTo>
                  <a:cubicBezTo>
                    <a:pt x="168617" y="70866"/>
                    <a:pt x="171450" y="53257"/>
                    <a:pt x="174296" y="35648"/>
                  </a:cubicBezTo>
                  <a:cubicBezTo>
                    <a:pt x="175344" y="29159"/>
                    <a:pt x="176380" y="22670"/>
                    <a:pt x="177427" y="16181"/>
                  </a:cubicBezTo>
                  <a:cubicBezTo>
                    <a:pt x="177904" y="13228"/>
                    <a:pt x="178380" y="10264"/>
                    <a:pt x="178868" y="7311"/>
                  </a:cubicBezTo>
                  <a:cubicBezTo>
                    <a:pt x="179047" y="6192"/>
                    <a:pt x="179225" y="5084"/>
                    <a:pt x="179404" y="3965"/>
                  </a:cubicBezTo>
                  <a:cubicBezTo>
                    <a:pt x="179630" y="2560"/>
                    <a:pt x="179701" y="1120"/>
                    <a:pt x="1789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709000" y="1698550"/>
              <a:ext cx="4649725" cy="2689500"/>
            </a:xfrm>
            <a:custGeom>
              <a:avLst/>
              <a:gdLst/>
              <a:ahLst/>
              <a:cxnLst/>
              <a:rect l="l" t="t" r="r" b="b"/>
              <a:pathLst>
                <a:path w="185989" h="107580" extrusionOk="0">
                  <a:moveTo>
                    <a:pt x="104907" y="1"/>
                  </a:moveTo>
                  <a:cubicBezTo>
                    <a:pt x="99787" y="13"/>
                    <a:pt x="94655" y="13"/>
                    <a:pt x="89536" y="13"/>
                  </a:cubicBezTo>
                  <a:cubicBezTo>
                    <a:pt x="79237" y="13"/>
                    <a:pt x="68950" y="24"/>
                    <a:pt x="58651" y="24"/>
                  </a:cubicBezTo>
                  <a:lnTo>
                    <a:pt x="43816" y="13"/>
                  </a:lnTo>
                  <a:lnTo>
                    <a:pt x="43792" y="13"/>
                  </a:lnTo>
                  <a:cubicBezTo>
                    <a:pt x="41860" y="13"/>
                    <a:pt x="35954" y="5"/>
                    <a:pt x="30616" y="5"/>
                  </a:cubicBezTo>
                  <a:cubicBezTo>
                    <a:pt x="26613" y="5"/>
                    <a:pt x="22929" y="9"/>
                    <a:pt x="21480" y="24"/>
                  </a:cubicBezTo>
                  <a:cubicBezTo>
                    <a:pt x="21396" y="24"/>
                    <a:pt x="21313" y="60"/>
                    <a:pt x="21241" y="96"/>
                  </a:cubicBezTo>
                  <a:cubicBezTo>
                    <a:pt x="18658" y="203"/>
                    <a:pt x="16646" y="1715"/>
                    <a:pt x="15693" y="4132"/>
                  </a:cubicBezTo>
                  <a:cubicBezTo>
                    <a:pt x="15253" y="5263"/>
                    <a:pt x="15122" y="6490"/>
                    <a:pt x="14919" y="7692"/>
                  </a:cubicBezTo>
                  <a:cubicBezTo>
                    <a:pt x="14741" y="8799"/>
                    <a:pt x="14562" y="9907"/>
                    <a:pt x="14383" y="11026"/>
                  </a:cubicBezTo>
                  <a:cubicBezTo>
                    <a:pt x="13431" y="16860"/>
                    <a:pt x="12478" y="22706"/>
                    <a:pt x="11526" y="28540"/>
                  </a:cubicBezTo>
                  <a:cubicBezTo>
                    <a:pt x="9216" y="42708"/>
                    <a:pt x="6942" y="56889"/>
                    <a:pt x="4656" y="71057"/>
                  </a:cubicBezTo>
                  <a:cubicBezTo>
                    <a:pt x="3215" y="80022"/>
                    <a:pt x="1775" y="88988"/>
                    <a:pt x="334" y="97953"/>
                  </a:cubicBezTo>
                  <a:cubicBezTo>
                    <a:pt x="1" y="100013"/>
                    <a:pt x="1048" y="102037"/>
                    <a:pt x="2715" y="103120"/>
                  </a:cubicBezTo>
                  <a:cubicBezTo>
                    <a:pt x="2656" y="103216"/>
                    <a:pt x="2620" y="103323"/>
                    <a:pt x="2668" y="103394"/>
                  </a:cubicBezTo>
                  <a:cubicBezTo>
                    <a:pt x="3001" y="103918"/>
                    <a:pt x="3406" y="104394"/>
                    <a:pt x="3858" y="104775"/>
                  </a:cubicBezTo>
                  <a:cubicBezTo>
                    <a:pt x="3846" y="104823"/>
                    <a:pt x="3858" y="104871"/>
                    <a:pt x="3882" y="104906"/>
                  </a:cubicBezTo>
                  <a:cubicBezTo>
                    <a:pt x="4799" y="106371"/>
                    <a:pt x="6275" y="107395"/>
                    <a:pt x="8026" y="107538"/>
                  </a:cubicBezTo>
                  <a:cubicBezTo>
                    <a:pt x="8414" y="107569"/>
                    <a:pt x="8809" y="107580"/>
                    <a:pt x="9205" y="107580"/>
                  </a:cubicBezTo>
                  <a:cubicBezTo>
                    <a:pt x="9997" y="107580"/>
                    <a:pt x="10796" y="107538"/>
                    <a:pt x="11574" y="107538"/>
                  </a:cubicBezTo>
                  <a:lnTo>
                    <a:pt x="15526" y="107538"/>
                  </a:lnTo>
                  <a:cubicBezTo>
                    <a:pt x="20599" y="107538"/>
                    <a:pt x="25659" y="107526"/>
                    <a:pt x="30731" y="107502"/>
                  </a:cubicBezTo>
                  <a:cubicBezTo>
                    <a:pt x="40899" y="107478"/>
                    <a:pt x="51067" y="107442"/>
                    <a:pt x="61223" y="107430"/>
                  </a:cubicBezTo>
                  <a:cubicBezTo>
                    <a:pt x="66280" y="107425"/>
                    <a:pt x="73104" y="107422"/>
                    <a:pt x="80813" y="107422"/>
                  </a:cubicBezTo>
                  <a:cubicBezTo>
                    <a:pt x="103937" y="107422"/>
                    <a:pt x="135015" y="107442"/>
                    <a:pt x="150186" y="107442"/>
                  </a:cubicBezTo>
                  <a:lnTo>
                    <a:pt x="157675" y="107442"/>
                  </a:lnTo>
                  <a:cubicBezTo>
                    <a:pt x="159170" y="107450"/>
                    <a:pt x="160687" y="107513"/>
                    <a:pt x="162196" y="107513"/>
                  </a:cubicBezTo>
                  <a:cubicBezTo>
                    <a:pt x="163104" y="107513"/>
                    <a:pt x="164008" y="107490"/>
                    <a:pt x="164902" y="107419"/>
                  </a:cubicBezTo>
                  <a:cubicBezTo>
                    <a:pt x="168081" y="107169"/>
                    <a:pt x="170117" y="104478"/>
                    <a:pt x="170689" y="101525"/>
                  </a:cubicBezTo>
                  <a:cubicBezTo>
                    <a:pt x="171546" y="97132"/>
                    <a:pt x="172129" y="92655"/>
                    <a:pt x="172844" y="88238"/>
                  </a:cubicBezTo>
                  <a:cubicBezTo>
                    <a:pt x="173641" y="83249"/>
                    <a:pt x="174451" y="78260"/>
                    <a:pt x="175249" y="73272"/>
                  </a:cubicBezTo>
                  <a:cubicBezTo>
                    <a:pt x="177713" y="58043"/>
                    <a:pt x="180166" y="42827"/>
                    <a:pt x="182607" y="27611"/>
                  </a:cubicBezTo>
                  <a:cubicBezTo>
                    <a:pt x="183297" y="23337"/>
                    <a:pt x="183988" y="19074"/>
                    <a:pt x="184679" y="14812"/>
                  </a:cubicBezTo>
                  <a:cubicBezTo>
                    <a:pt x="184940" y="13169"/>
                    <a:pt x="185202" y="11538"/>
                    <a:pt x="185464" y="9895"/>
                  </a:cubicBezTo>
                  <a:cubicBezTo>
                    <a:pt x="185786" y="7906"/>
                    <a:pt x="185988" y="5716"/>
                    <a:pt x="184143" y="4394"/>
                  </a:cubicBezTo>
                  <a:cubicBezTo>
                    <a:pt x="183893" y="3799"/>
                    <a:pt x="183488" y="3263"/>
                    <a:pt x="182845" y="2834"/>
                  </a:cubicBezTo>
                  <a:cubicBezTo>
                    <a:pt x="182807" y="2809"/>
                    <a:pt x="182765" y="2797"/>
                    <a:pt x="182722" y="2797"/>
                  </a:cubicBezTo>
                  <a:cubicBezTo>
                    <a:pt x="182684" y="2797"/>
                    <a:pt x="182646" y="2806"/>
                    <a:pt x="182607" y="2822"/>
                  </a:cubicBezTo>
                  <a:cubicBezTo>
                    <a:pt x="182214" y="1453"/>
                    <a:pt x="181000" y="489"/>
                    <a:pt x="179583" y="227"/>
                  </a:cubicBezTo>
                  <a:cubicBezTo>
                    <a:pt x="179225" y="155"/>
                    <a:pt x="178844" y="120"/>
                    <a:pt x="178463" y="96"/>
                  </a:cubicBezTo>
                  <a:cubicBezTo>
                    <a:pt x="177713" y="1"/>
                    <a:pt x="176963" y="1"/>
                    <a:pt x="176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1010525" y="1714025"/>
              <a:ext cx="4255925" cy="705475"/>
            </a:xfrm>
            <a:custGeom>
              <a:avLst/>
              <a:gdLst/>
              <a:ahLst/>
              <a:cxnLst/>
              <a:rect l="l" t="t" r="r" b="b"/>
              <a:pathLst>
                <a:path w="170237" h="28219" extrusionOk="0">
                  <a:moveTo>
                    <a:pt x="166391" y="1"/>
                  </a:moveTo>
                  <a:cubicBezTo>
                    <a:pt x="165414" y="120"/>
                    <a:pt x="164450" y="120"/>
                    <a:pt x="163462" y="120"/>
                  </a:cubicBezTo>
                  <a:lnTo>
                    <a:pt x="90667" y="120"/>
                  </a:lnTo>
                  <a:cubicBezTo>
                    <a:pt x="80392" y="108"/>
                    <a:pt x="70117" y="108"/>
                    <a:pt x="59842" y="108"/>
                  </a:cubicBezTo>
                  <a:cubicBezTo>
                    <a:pt x="55103" y="102"/>
                    <a:pt x="50364" y="99"/>
                    <a:pt x="45627" y="99"/>
                  </a:cubicBezTo>
                  <a:cubicBezTo>
                    <a:pt x="40890" y="99"/>
                    <a:pt x="36154" y="102"/>
                    <a:pt x="31421" y="108"/>
                  </a:cubicBezTo>
                  <a:lnTo>
                    <a:pt x="31386" y="108"/>
                  </a:lnTo>
                  <a:cubicBezTo>
                    <a:pt x="29460" y="108"/>
                    <a:pt x="23558" y="116"/>
                    <a:pt x="18221" y="116"/>
                  </a:cubicBezTo>
                  <a:cubicBezTo>
                    <a:pt x="14218" y="116"/>
                    <a:pt x="10534" y="111"/>
                    <a:pt x="9085" y="96"/>
                  </a:cubicBezTo>
                  <a:cubicBezTo>
                    <a:pt x="9014" y="96"/>
                    <a:pt x="8966" y="72"/>
                    <a:pt x="8942" y="36"/>
                  </a:cubicBezTo>
                  <a:cubicBezTo>
                    <a:pt x="6966" y="108"/>
                    <a:pt x="5239" y="1156"/>
                    <a:pt x="4394" y="3001"/>
                  </a:cubicBezTo>
                  <a:cubicBezTo>
                    <a:pt x="3846" y="4204"/>
                    <a:pt x="3692" y="5501"/>
                    <a:pt x="3477" y="6799"/>
                  </a:cubicBezTo>
                  <a:cubicBezTo>
                    <a:pt x="3299" y="7906"/>
                    <a:pt x="3120" y="9002"/>
                    <a:pt x="2942" y="10109"/>
                  </a:cubicBezTo>
                  <a:cubicBezTo>
                    <a:pt x="2489" y="12871"/>
                    <a:pt x="2049" y="15634"/>
                    <a:pt x="1596" y="18384"/>
                  </a:cubicBezTo>
                  <a:cubicBezTo>
                    <a:pt x="1060" y="21634"/>
                    <a:pt x="537" y="24885"/>
                    <a:pt x="1" y="28135"/>
                  </a:cubicBezTo>
                  <a:cubicBezTo>
                    <a:pt x="36" y="28135"/>
                    <a:pt x="60" y="28123"/>
                    <a:pt x="84" y="28123"/>
                  </a:cubicBezTo>
                  <a:cubicBezTo>
                    <a:pt x="3670" y="28100"/>
                    <a:pt x="7255" y="28093"/>
                    <a:pt x="10841" y="28093"/>
                  </a:cubicBezTo>
                  <a:cubicBezTo>
                    <a:pt x="16578" y="28093"/>
                    <a:pt x="22315" y="28111"/>
                    <a:pt x="28052" y="28111"/>
                  </a:cubicBezTo>
                  <a:lnTo>
                    <a:pt x="131541" y="28111"/>
                  </a:lnTo>
                  <a:cubicBezTo>
                    <a:pt x="132603" y="28111"/>
                    <a:pt x="139929" y="28089"/>
                    <a:pt x="147624" y="28089"/>
                  </a:cubicBezTo>
                  <a:cubicBezTo>
                    <a:pt x="155800" y="28089"/>
                    <a:pt x="164393" y="28114"/>
                    <a:pt x="166331" y="28218"/>
                  </a:cubicBezTo>
                  <a:cubicBezTo>
                    <a:pt x="166379" y="27921"/>
                    <a:pt x="166426" y="27623"/>
                    <a:pt x="166474" y="27326"/>
                  </a:cubicBezTo>
                  <a:cubicBezTo>
                    <a:pt x="167164" y="23075"/>
                    <a:pt x="167843" y="18824"/>
                    <a:pt x="168534" y="14574"/>
                  </a:cubicBezTo>
                  <a:cubicBezTo>
                    <a:pt x="168831" y="12740"/>
                    <a:pt x="169129" y="10919"/>
                    <a:pt x="169415" y="9085"/>
                  </a:cubicBezTo>
                  <a:cubicBezTo>
                    <a:pt x="169653" y="7621"/>
                    <a:pt x="169962" y="6132"/>
                    <a:pt x="170129" y="4656"/>
                  </a:cubicBezTo>
                  <a:cubicBezTo>
                    <a:pt x="170236" y="3632"/>
                    <a:pt x="170201" y="2680"/>
                    <a:pt x="169701" y="1775"/>
                  </a:cubicBezTo>
                  <a:cubicBezTo>
                    <a:pt x="169272" y="977"/>
                    <a:pt x="168558" y="429"/>
                    <a:pt x="167688" y="203"/>
                  </a:cubicBezTo>
                  <a:cubicBezTo>
                    <a:pt x="167260" y="84"/>
                    <a:pt x="166831" y="25"/>
                    <a:pt x="1663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998025" y="2429300"/>
              <a:ext cx="4169300" cy="68175"/>
            </a:xfrm>
            <a:custGeom>
              <a:avLst/>
              <a:gdLst/>
              <a:ahLst/>
              <a:cxnLst/>
              <a:rect l="l" t="t" r="r" b="b"/>
              <a:pathLst>
                <a:path w="166772" h="2727" extrusionOk="0">
                  <a:moveTo>
                    <a:pt x="166772" y="0"/>
                  </a:moveTo>
                  <a:lnTo>
                    <a:pt x="166772" y="0"/>
                  </a:lnTo>
                  <a:cubicBezTo>
                    <a:pt x="165016" y="123"/>
                    <a:pt x="158338" y="158"/>
                    <a:pt x="151017" y="158"/>
                  </a:cubicBezTo>
                  <a:cubicBezTo>
                    <a:pt x="141255" y="158"/>
                    <a:pt x="130350" y="96"/>
                    <a:pt x="128445" y="96"/>
                  </a:cubicBezTo>
                  <a:lnTo>
                    <a:pt x="43435" y="96"/>
                  </a:lnTo>
                  <a:cubicBezTo>
                    <a:pt x="33454" y="96"/>
                    <a:pt x="23479" y="142"/>
                    <a:pt x="13502" y="142"/>
                  </a:cubicBezTo>
                  <a:cubicBezTo>
                    <a:pt x="9137" y="142"/>
                    <a:pt x="4772" y="133"/>
                    <a:pt x="405" y="108"/>
                  </a:cubicBezTo>
                  <a:cubicBezTo>
                    <a:pt x="275" y="941"/>
                    <a:pt x="132" y="1810"/>
                    <a:pt x="1" y="2644"/>
                  </a:cubicBezTo>
                  <a:cubicBezTo>
                    <a:pt x="24" y="2632"/>
                    <a:pt x="60" y="2632"/>
                    <a:pt x="84" y="2632"/>
                  </a:cubicBezTo>
                  <a:cubicBezTo>
                    <a:pt x="3670" y="2609"/>
                    <a:pt x="7255" y="2602"/>
                    <a:pt x="10840" y="2602"/>
                  </a:cubicBezTo>
                  <a:cubicBezTo>
                    <a:pt x="16576" y="2602"/>
                    <a:pt x="22310" y="2620"/>
                    <a:pt x="28040" y="2620"/>
                  </a:cubicBezTo>
                  <a:lnTo>
                    <a:pt x="131541" y="2620"/>
                  </a:lnTo>
                  <a:cubicBezTo>
                    <a:pt x="132603" y="2620"/>
                    <a:pt x="139929" y="2597"/>
                    <a:pt x="147624" y="2597"/>
                  </a:cubicBezTo>
                  <a:cubicBezTo>
                    <a:pt x="155800" y="2597"/>
                    <a:pt x="164393" y="2623"/>
                    <a:pt x="166331" y="2727"/>
                  </a:cubicBezTo>
                  <a:cubicBezTo>
                    <a:pt x="166474" y="1822"/>
                    <a:pt x="166617" y="905"/>
                    <a:pt x="166772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725375" y="2507275"/>
              <a:ext cx="4429150" cy="1776300"/>
            </a:xfrm>
            <a:custGeom>
              <a:avLst/>
              <a:gdLst/>
              <a:ahLst/>
              <a:cxnLst/>
              <a:rect l="l" t="t" r="r" b="b"/>
              <a:pathLst>
                <a:path w="177166" h="71052" extrusionOk="0">
                  <a:moveTo>
                    <a:pt x="177166" y="1"/>
                  </a:moveTo>
                  <a:lnTo>
                    <a:pt x="177166" y="1"/>
                  </a:lnTo>
                  <a:cubicBezTo>
                    <a:pt x="175350" y="128"/>
                    <a:pt x="168239" y="163"/>
                    <a:pt x="160604" y="163"/>
                  </a:cubicBezTo>
                  <a:cubicBezTo>
                    <a:pt x="151060" y="163"/>
                    <a:pt x="140698" y="108"/>
                    <a:pt x="138839" y="108"/>
                  </a:cubicBezTo>
                  <a:lnTo>
                    <a:pt x="53841" y="108"/>
                  </a:lnTo>
                  <a:cubicBezTo>
                    <a:pt x="44711" y="108"/>
                    <a:pt x="35581" y="142"/>
                    <a:pt x="26454" y="142"/>
                  </a:cubicBezTo>
                  <a:cubicBezTo>
                    <a:pt x="21239" y="142"/>
                    <a:pt x="16024" y="131"/>
                    <a:pt x="10811" y="96"/>
                  </a:cubicBezTo>
                  <a:cubicBezTo>
                    <a:pt x="10573" y="1549"/>
                    <a:pt x="10335" y="3001"/>
                    <a:pt x="10097" y="4442"/>
                  </a:cubicBezTo>
                  <a:cubicBezTo>
                    <a:pt x="7525" y="20265"/>
                    <a:pt x="4989" y="36089"/>
                    <a:pt x="2429" y="51924"/>
                  </a:cubicBezTo>
                  <a:cubicBezTo>
                    <a:pt x="1715" y="56341"/>
                    <a:pt x="1001" y="60770"/>
                    <a:pt x="286" y="65199"/>
                  </a:cubicBezTo>
                  <a:cubicBezTo>
                    <a:pt x="1" y="66961"/>
                    <a:pt x="596" y="68712"/>
                    <a:pt x="2001" y="69867"/>
                  </a:cubicBezTo>
                  <a:cubicBezTo>
                    <a:pt x="2632" y="70379"/>
                    <a:pt x="3370" y="70783"/>
                    <a:pt x="4168" y="70938"/>
                  </a:cubicBezTo>
                  <a:cubicBezTo>
                    <a:pt x="4627" y="71028"/>
                    <a:pt x="5100" y="71051"/>
                    <a:pt x="5574" y="71051"/>
                  </a:cubicBezTo>
                  <a:cubicBezTo>
                    <a:pt x="6108" y="71051"/>
                    <a:pt x="6645" y="71021"/>
                    <a:pt x="7168" y="71021"/>
                  </a:cubicBezTo>
                  <a:cubicBezTo>
                    <a:pt x="16372" y="71021"/>
                    <a:pt x="25575" y="70986"/>
                    <a:pt x="34779" y="70962"/>
                  </a:cubicBezTo>
                  <a:cubicBezTo>
                    <a:pt x="53210" y="70914"/>
                    <a:pt x="71640" y="70890"/>
                    <a:pt x="90083" y="70879"/>
                  </a:cubicBezTo>
                  <a:lnTo>
                    <a:pt x="159628" y="70879"/>
                  </a:lnTo>
                  <a:cubicBezTo>
                    <a:pt x="159659" y="70879"/>
                    <a:pt x="159691" y="70879"/>
                    <a:pt x="159723" y="70879"/>
                  </a:cubicBezTo>
                  <a:cubicBezTo>
                    <a:pt x="161454" y="70879"/>
                    <a:pt x="163212" y="70867"/>
                    <a:pt x="164557" y="69593"/>
                  </a:cubicBezTo>
                  <a:cubicBezTo>
                    <a:pt x="165700" y="68521"/>
                    <a:pt x="166295" y="67057"/>
                    <a:pt x="166569" y="65533"/>
                  </a:cubicBezTo>
                  <a:cubicBezTo>
                    <a:pt x="166581" y="65497"/>
                    <a:pt x="166593" y="65461"/>
                    <a:pt x="166617" y="65426"/>
                  </a:cubicBezTo>
                  <a:cubicBezTo>
                    <a:pt x="166938" y="63366"/>
                    <a:pt x="167271" y="61306"/>
                    <a:pt x="167605" y="59246"/>
                  </a:cubicBezTo>
                  <a:cubicBezTo>
                    <a:pt x="169653" y="46673"/>
                    <a:pt x="171677" y="34088"/>
                    <a:pt x="173701" y="21503"/>
                  </a:cubicBezTo>
                  <a:cubicBezTo>
                    <a:pt x="174856" y="14336"/>
                    <a:pt x="176011" y="7168"/>
                    <a:pt x="177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801275" y="1790225"/>
              <a:ext cx="4506850" cy="2545400"/>
            </a:xfrm>
            <a:custGeom>
              <a:avLst/>
              <a:gdLst/>
              <a:ahLst/>
              <a:cxnLst/>
              <a:rect l="l" t="t" r="r" b="b"/>
              <a:pathLst>
                <a:path w="180274" h="101816" extrusionOk="0">
                  <a:moveTo>
                    <a:pt x="179059" y="1"/>
                  </a:moveTo>
                  <a:cubicBezTo>
                    <a:pt x="179142" y="1572"/>
                    <a:pt x="178713" y="3227"/>
                    <a:pt x="178463" y="4775"/>
                  </a:cubicBezTo>
                  <a:cubicBezTo>
                    <a:pt x="177166" y="12836"/>
                    <a:pt x="175868" y="20896"/>
                    <a:pt x="174570" y="28945"/>
                  </a:cubicBezTo>
                  <a:cubicBezTo>
                    <a:pt x="173046" y="38422"/>
                    <a:pt x="171522" y="47888"/>
                    <a:pt x="169986" y="57353"/>
                  </a:cubicBezTo>
                  <a:cubicBezTo>
                    <a:pt x="168022" y="69545"/>
                    <a:pt x="166152" y="81761"/>
                    <a:pt x="164104" y="93929"/>
                  </a:cubicBezTo>
                  <a:cubicBezTo>
                    <a:pt x="164116" y="93965"/>
                    <a:pt x="164116" y="94012"/>
                    <a:pt x="164116" y="94072"/>
                  </a:cubicBezTo>
                  <a:cubicBezTo>
                    <a:pt x="163795" y="96048"/>
                    <a:pt x="162854" y="98060"/>
                    <a:pt x="161116" y="99191"/>
                  </a:cubicBezTo>
                  <a:cubicBezTo>
                    <a:pt x="159715" y="100092"/>
                    <a:pt x="158106" y="100251"/>
                    <a:pt x="156477" y="100251"/>
                  </a:cubicBezTo>
                  <a:cubicBezTo>
                    <a:pt x="155586" y="100251"/>
                    <a:pt x="154689" y="100204"/>
                    <a:pt x="153817" y="100204"/>
                  </a:cubicBezTo>
                  <a:cubicBezTo>
                    <a:pt x="135470" y="100204"/>
                    <a:pt x="88833" y="100204"/>
                    <a:pt x="70474" y="100192"/>
                  </a:cubicBezTo>
                  <a:cubicBezTo>
                    <a:pt x="68840" y="100191"/>
                    <a:pt x="67207" y="100190"/>
                    <a:pt x="65574" y="100190"/>
                  </a:cubicBezTo>
                  <a:cubicBezTo>
                    <a:pt x="48766" y="100190"/>
                    <a:pt x="31967" y="100242"/>
                    <a:pt x="15157" y="100275"/>
                  </a:cubicBezTo>
                  <a:cubicBezTo>
                    <a:pt x="12859" y="100275"/>
                    <a:pt x="10550" y="100287"/>
                    <a:pt x="8252" y="100287"/>
                  </a:cubicBezTo>
                  <a:cubicBezTo>
                    <a:pt x="6759" y="100287"/>
                    <a:pt x="5241" y="100350"/>
                    <a:pt x="3731" y="100350"/>
                  </a:cubicBezTo>
                  <a:cubicBezTo>
                    <a:pt x="2976" y="100350"/>
                    <a:pt x="2223" y="100334"/>
                    <a:pt x="1477" y="100287"/>
                  </a:cubicBezTo>
                  <a:cubicBezTo>
                    <a:pt x="965" y="100251"/>
                    <a:pt x="465" y="100132"/>
                    <a:pt x="1" y="99953"/>
                  </a:cubicBezTo>
                  <a:lnTo>
                    <a:pt x="1" y="99953"/>
                  </a:lnTo>
                  <a:cubicBezTo>
                    <a:pt x="596" y="100656"/>
                    <a:pt x="1346" y="101239"/>
                    <a:pt x="2215" y="101525"/>
                  </a:cubicBezTo>
                  <a:cubicBezTo>
                    <a:pt x="2912" y="101764"/>
                    <a:pt x="3652" y="101815"/>
                    <a:pt x="4397" y="101815"/>
                  </a:cubicBezTo>
                  <a:cubicBezTo>
                    <a:pt x="4950" y="101815"/>
                    <a:pt x="5506" y="101787"/>
                    <a:pt x="6049" y="101787"/>
                  </a:cubicBezTo>
                  <a:cubicBezTo>
                    <a:pt x="8787" y="101787"/>
                    <a:pt x="11514" y="101775"/>
                    <a:pt x="14252" y="101775"/>
                  </a:cubicBezTo>
                  <a:cubicBezTo>
                    <a:pt x="19729" y="101763"/>
                    <a:pt x="25206" y="101751"/>
                    <a:pt x="30683" y="101739"/>
                  </a:cubicBezTo>
                  <a:cubicBezTo>
                    <a:pt x="50983" y="101680"/>
                    <a:pt x="71295" y="101680"/>
                    <a:pt x="91595" y="101668"/>
                  </a:cubicBezTo>
                  <a:cubicBezTo>
                    <a:pt x="101668" y="101668"/>
                    <a:pt x="140006" y="101656"/>
                    <a:pt x="150079" y="101656"/>
                  </a:cubicBezTo>
                  <a:lnTo>
                    <a:pt x="157568" y="101656"/>
                  </a:lnTo>
                  <a:cubicBezTo>
                    <a:pt x="157948" y="101656"/>
                    <a:pt x="158333" y="101663"/>
                    <a:pt x="158720" y="101663"/>
                  </a:cubicBezTo>
                  <a:cubicBezTo>
                    <a:pt x="160354" y="101663"/>
                    <a:pt x="161997" y="101546"/>
                    <a:pt x="163259" y="100323"/>
                  </a:cubicBezTo>
                  <a:cubicBezTo>
                    <a:pt x="164593" y="99037"/>
                    <a:pt x="165045" y="97358"/>
                    <a:pt x="165331" y="95584"/>
                  </a:cubicBezTo>
                  <a:cubicBezTo>
                    <a:pt x="165688" y="93405"/>
                    <a:pt x="166033" y="91226"/>
                    <a:pt x="166379" y="89047"/>
                  </a:cubicBezTo>
                  <a:cubicBezTo>
                    <a:pt x="169224" y="71438"/>
                    <a:pt x="172058" y="53829"/>
                    <a:pt x="174892" y="36208"/>
                  </a:cubicBezTo>
                  <a:cubicBezTo>
                    <a:pt x="175939" y="29731"/>
                    <a:pt x="176987" y="23242"/>
                    <a:pt x="178035" y="16753"/>
                  </a:cubicBezTo>
                  <a:cubicBezTo>
                    <a:pt x="178511" y="13800"/>
                    <a:pt x="178987" y="10835"/>
                    <a:pt x="179464" y="7883"/>
                  </a:cubicBezTo>
                  <a:cubicBezTo>
                    <a:pt x="179642" y="6763"/>
                    <a:pt x="179821" y="5644"/>
                    <a:pt x="179999" y="4537"/>
                  </a:cubicBezTo>
                  <a:cubicBezTo>
                    <a:pt x="180190" y="3382"/>
                    <a:pt x="180273" y="2191"/>
                    <a:pt x="179868" y="1191"/>
                  </a:cubicBezTo>
                  <a:cubicBezTo>
                    <a:pt x="179868" y="1179"/>
                    <a:pt x="179856" y="1179"/>
                    <a:pt x="179856" y="1179"/>
                  </a:cubicBezTo>
                  <a:cubicBezTo>
                    <a:pt x="179809" y="1144"/>
                    <a:pt x="179785" y="1084"/>
                    <a:pt x="179797" y="1025"/>
                  </a:cubicBezTo>
                  <a:cubicBezTo>
                    <a:pt x="179630" y="656"/>
                    <a:pt x="179392" y="310"/>
                    <a:pt x="17905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846525" y="1842025"/>
              <a:ext cx="4492550" cy="2531100"/>
            </a:xfrm>
            <a:custGeom>
              <a:avLst/>
              <a:gdLst/>
              <a:ahLst/>
              <a:cxnLst/>
              <a:rect l="l" t="t" r="r" b="b"/>
              <a:pathLst>
                <a:path w="179702" h="101244" extrusionOk="0">
                  <a:moveTo>
                    <a:pt x="178951" y="0"/>
                  </a:moveTo>
                  <a:lnTo>
                    <a:pt x="178951" y="0"/>
                  </a:lnTo>
                  <a:cubicBezTo>
                    <a:pt x="179011" y="870"/>
                    <a:pt x="178892" y="1774"/>
                    <a:pt x="178749" y="2656"/>
                  </a:cubicBezTo>
                  <a:cubicBezTo>
                    <a:pt x="178487" y="4299"/>
                    <a:pt x="178225" y="5930"/>
                    <a:pt x="177963" y="7561"/>
                  </a:cubicBezTo>
                  <a:cubicBezTo>
                    <a:pt x="177273" y="11835"/>
                    <a:pt x="176594" y="16098"/>
                    <a:pt x="175903" y="20372"/>
                  </a:cubicBezTo>
                  <a:cubicBezTo>
                    <a:pt x="173451" y="35588"/>
                    <a:pt x="170998" y="50804"/>
                    <a:pt x="168545" y="66020"/>
                  </a:cubicBezTo>
                  <a:cubicBezTo>
                    <a:pt x="167736" y="71009"/>
                    <a:pt x="166938" y="75998"/>
                    <a:pt x="166128" y="80987"/>
                  </a:cubicBezTo>
                  <a:cubicBezTo>
                    <a:pt x="165414" y="85416"/>
                    <a:pt x="164842" y="89881"/>
                    <a:pt x="163985" y="94274"/>
                  </a:cubicBezTo>
                  <a:cubicBezTo>
                    <a:pt x="163414" y="97227"/>
                    <a:pt x="161378" y="99917"/>
                    <a:pt x="158187" y="100179"/>
                  </a:cubicBezTo>
                  <a:cubicBezTo>
                    <a:pt x="157321" y="100249"/>
                    <a:pt x="156446" y="100271"/>
                    <a:pt x="155568" y="100271"/>
                  </a:cubicBezTo>
                  <a:cubicBezTo>
                    <a:pt x="154031" y="100271"/>
                    <a:pt x="152487" y="100203"/>
                    <a:pt x="150972" y="100203"/>
                  </a:cubicBezTo>
                  <a:lnTo>
                    <a:pt x="143471" y="100203"/>
                  </a:lnTo>
                  <a:cubicBezTo>
                    <a:pt x="129515" y="100195"/>
                    <a:pt x="102106" y="100181"/>
                    <a:pt x="79807" y="100181"/>
                  </a:cubicBezTo>
                  <a:cubicBezTo>
                    <a:pt x="69783" y="100181"/>
                    <a:pt x="60792" y="100184"/>
                    <a:pt x="54519" y="100191"/>
                  </a:cubicBezTo>
                  <a:cubicBezTo>
                    <a:pt x="44351" y="100203"/>
                    <a:pt x="34183" y="100239"/>
                    <a:pt x="24027" y="100263"/>
                  </a:cubicBezTo>
                  <a:cubicBezTo>
                    <a:pt x="18955" y="100275"/>
                    <a:pt x="13883" y="100287"/>
                    <a:pt x="8811" y="100298"/>
                  </a:cubicBezTo>
                  <a:lnTo>
                    <a:pt x="4870" y="100298"/>
                  </a:lnTo>
                  <a:cubicBezTo>
                    <a:pt x="4084" y="100298"/>
                    <a:pt x="3288" y="100341"/>
                    <a:pt x="2498" y="100341"/>
                  </a:cubicBezTo>
                  <a:cubicBezTo>
                    <a:pt x="2104" y="100341"/>
                    <a:pt x="1711" y="100330"/>
                    <a:pt x="1322" y="100298"/>
                  </a:cubicBezTo>
                  <a:cubicBezTo>
                    <a:pt x="858" y="100263"/>
                    <a:pt x="417" y="100156"/>
                    <a:pt x="0" y="100013"/>
                  </a:cubicBezTo>
                  <a:lnTo>
                    <a:pt x="0" y="100013"/>
                  </a:lnTo>
                  <a:cubicBezTo>
                    <a:pt x="477" y="100429"/>
                    <a:pt x="1012" y="100763"/>
                    <a:pt x="1608" y="100953"/>
                  </a:cubicBezTo>
                  <a:cubicBezTo>
                    <a:pt x="2311" y="101192"/>
                    <a:pt x="3054" y="101243"/>
                    <a:pt x="3800" y="101243"/>
                  </a:cubicBezTo>
                  <a:cubicBezTo>
                    <a:pt x="4354" y="101243"/>
                    <a:pt x="4910" y="101215"/>
                    <a:pt x="5453" y="101215"/>
                  </a:cubicBezTo>
                  <a:cubicBezTo>
                    <a:pt x="8180" y="101215"/>
                    <a:pt x="10918" y="101215"/>
                    <a:pt x="13645" y="101203"/>
                  </a:cubicBezTo>
                  <a:cubicBezTo>
                    <a:pt x="19122" y="101203"/>
                    <a:pt x="24599" y="101180"/>
                    <a:pt x="30087" y="101168"/>
                  </a:cubicBezTo>
                  <a:cubicBezTo>
                    <a:pt x="50388" y="101120"/>
                    <a:pt x="70688" y="101108"/>
                    <a:pt x="90988" y="101096"/>
                  </a:cubicBezTo>
                  <a:cubicBezTo>
                    <a:pt x="101061" y="101096"/>
                    <a:pt x="139411" y="101096"/>
                    <a:pt x="149471" y="101084"/>
                  </a:cubicBezTo>
                  <a:lnTo>
                    <a:pt x="156960" y="101084"/>
                  </a:lnTo>
                  <a:cubicBezTo>
                    <a:pt x="157345" y="101084"/>
                    <a:pt x="157735" y="101091"/>
                    <a:pt x="158125" y="101091"/>
                  </a:cubicBezTo>
                  <a:cubicBezTo>
                    <a:pt x="159763" y="101091"/>
                    <a:pt x="161404" y="100974"/>
                    <a:pt x="162664" y="99763"/>
                  </a:cubicBezTo>
                  <a:cubicBezTo>
                    <a:pt x="163997" y="98465"/>
                    <a:pt x="164450" y="96786"/>
                    <a:pt x="164735" y="95012"/>
                  </a:cubicBezTo>
                  <a:cubicBezTo>
                    <a:pt x="165081" y="92833"/>
                    <a:pt x="165426" y="90654"/>
                    <a:pt x="165783" y="88476"/>
                  </a:cubicBezTo>
                  <a:cubicBezTo>
                    <a:pt x="168617" y="70866"/>
                    <a:pt x="171450" y="53257"/>
                    <a:pt x="174296" y="35648"/>
                  </a:cubicBezTo>
                  <a:cubicBezTo>
                    <a:pt x="175344" y="29159"/>
                    <a:pt x="176380" y="22670"/>
                    <a:pt x="177427" y="16181"/>
                  </a:cubicBezTo>
                  <a:cubicBezTo>
                    <a:pt x="177904" y="13228"/>
                    <a:pt x="178380" y="10275"/>
                    <a:pt x="178856" y="7311"/>
                  </a:cubicBezTo>
                  <a:cubicBezTo>
                    <a:pt x="179047" y="6192"/>
                    <a:pt x="179225" y="5084"/>
                    <a:pt x="179404" y="3965"/>
                  </a:cubicBezTo>
                  <a:cubicBezTo>
                    <a:pt x="179630" y="2560"/>
                    <a:pt x="179701" y="1120"/>
                    <a:pt x="17895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3178075" y="3431200"/>
              <a:ext cx="469125" cy="302450"/>
            </a:xfrm>
            <a:custGeom>
              <a:avLst/>
              <a:gdLst/>
              <a:ahLst/>
              <a:cxnLst/>
              <a:rect l="l" t="t" r="r" b="b"/>
              <a:pathLst>
                <a:path w="18765" h="12098" extrusionOk="0">
                  <a:moveTo>
                    <a:pt x="18764" y="1"/>
                  </a:moveTo>
                  <a:lnTo>
                    <a:pt x="18764" y="1"/>
                  </a:lnTo>
                  <a:cubicBezTo>
                    <a:pt x="17681" y="119"/>
                    <a:pt x="16590" y="133"/>
                    <a:pt x="15504" y="133"/>
                  </a:cubicBezTo>
                  <a:cubicBezTo>
                    <a:pt x="15169" y="133"/>
                    <a:pt x="14835" y="132"/>
                    <a:pt x="14502" y="132"/>
                  </a:cubicBezTo>
                  <a:lnTo>
                    <a:pt x="10216" y="132"/>
                  </a:lnTo>
                  <a:cubicBezTo>
                    <a:pt x="8715" y="132"/>
                    <a:pt x="7203" y="132"/>
                    <a:pt x="5703" y="144"/>
                  </a:cubicBezTo>
                  <a:cubicBezTo>
                    <a:pt x="4953" y="156"/>
                    <a:pt x="4203" y="156"/>
                    <a:pt x="3465" y="156"/>
                  </a:cubicBezTo>
                  <a:cubicBezTo>
                    <a:pt x="3221" y="156"/>
                    <a:pt x="2971" y="164"/>
                    <a:pt x="2721" y="164"/>
                  </a:cubicBezTo>
                  <a:cubicBezTo>
                    <a:pt x="2471" y="164"/>
                    <a:pt x="2221" y="156"/>
                    <a:pt x="1976" y="120"/>
                  </a:cubicBezTo>
                  <a:cubicBezTo>
                    <a:pt x="1655" y="2203"/>
                    <a:pt x="1322" y="4299"/>
                    <a:pt x="988" y="6382"/>
                  </a:cubicBezTo>
                  <a:cubicBezTo>
                    <a:pt x="810" y="7454"/>
                    <a:pt x="643" y="8526"/>
                    <a:pt x="476" y="9597"/>
                  </a:cubicBezTo>
                  <a:cubicBezTo>
                    <a:pt x="345" y="10431"/>
                    <a:pt x="250" y="11288"/>
                    <a:pt x="0" y="12097"/>
                  </a:cubicBezTo>
                  <a:cubicBezTo>
                    <a:pt x="344" y="11998"/>
                    <a:pt x="706" y="11976"/>
                    <a:pt x="1073" y="11976"/>
                  </a:cubicBezTo>
                  <a:cubicBezTo>
                    <a:pt x="1366" y="11976"/>
                    <a:pt x="1662" y="11990"/>
                    <a:pt x="1953" y="11990"/>
                  </a:cubicBezTo>
                  <a:cubicBezTo>
                    <a:pt x="2453" y="11990"/>
                    <a:pt x="2953" y="11985"/>
                    <a:pt x="3453" y="11985"/>
                  </a:cubicBezTo>
                  <a:cubicBezTo>
                    <a:pt x="3703" y="11985"/>
                    <a:pt x="3953" y="11986"/>
                    <a:pt x="4203" y="11990"/>
                  </a:cubicBezTo>
                  <a:cubicBezTo>
                    <a:pt x="5691" y="12014"/>
                    <a:pt x="7180" y="12026"/>
                    <a:pt x="8680" y="12026"/>
                  </a:cubicBezTo>
                  <a:cubicBezTo>
                    <a:pt x="10180" y="12026"/>
                    <a:pt x="11680" y="12014"/>
                    <a:pt x="13192" y="12014"/>
                  </a:cubicBezTo>
                  <a:cubicBezTo>
                    <a:pt x="13975" y="12006"/>
                    <a:pt x="14791" y="11939"/>
                    <a:pt x="15598" y="11939"/>
                  </a:cubicBezTo>
                  <a:cubicBezTo>
                    <a:pt x="15994" y="11939"/>
                    <a:pt x="16388" y="11955"/>
                    <a:pt x="16776" y="12002"/>
                  </a:cubicBezTo>
                  <a:cubicBezTo>
                    <a:pt x="16788" y="11181"/>
                    <a:pt x="17014" y="10323"/>
                    <a:pt x="17145" y="9526"/>
                  </a:cubicBezTo>
                  <a:cubicBezTo>
                    <a:pt x="17312" y="8478"/>
                    <a:pt x="17478" y="7418"/>
                    <a:pt x="17657" y="6371"/>
                  </a:cubicBezTo>
                  <a:cubicBezTo>
                    <a:pt x="17824" y="5347"/>
                    <a:pt x="17990" y="4311"/>
                    <a:pt x="18157" y="3275"/>
                  </a:cubicBezTo>
                  <a:cubicBezTo>
                    <a:pt x="18324" y="2227"/>
                    <a:pt x="18395" y="1096"/>
                    <a:pt x="18717" y="84"/>
                  </a:cubicBezTo>
                  <a:cubicBezTo>
                    <a:pt x="18729" y="60"/>
                    <a:pt x="18740" y="36"/>
                    <a:pt x="187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2797950" y="2645700"/>
              <a:ext cx="469425" cy="302425"/>
            </a:xfrm>
            <a:custGeom>
              <a:avLst/>
              <a:gdLst/>
              <a:ahLst/>
              <a:cxnLst/>
              <a:rect l="l" t="t" r="r" b="b"/>
              <a:pathLst>
                <a:path w="18777" h="12097" extrusionOk="0">
                  <a:moveTo>
                    <a:pt x="18777" y="0"/>
                  </a:moveTo>
                  <a:lnTo>
                    <a:pt x="18777" y="0"/>
                  </a:lnTo>
                  <a:cubicBezTo>
                    <a:pt x="17693" y="119"/>
                    <a:pt x="16596" y="133"/>
                    <a:pt x="15506" y="133"/>
                  </a:cubicBezTo>
                  <a:cubicBezTo>
                    <a:pt x="15171" y="133"/>
                    <a:pt x="14836" y="131"/>
                    <a:pt x="14503" y="131"/>
                  </a:cubicBezTo>
                  <a:lnTo>
                    <a:pt x="10216" y="131"/>
                  </a:lnTo>
                  <a:cubicBezTo>
                    <a:pt x="8716" y="143"/>
                    <a:pt x="7216" y="131"/>
                    <a:pt x="5704" y="155"/>
                  </a:cubicBezTo>
                  <a:lnTo>
                    <a:pt x="3465" y="155"/>
                  </a:lnTo>
                  <a:cubicBezTo>
                    <a:pt x="3221" y="155"/>
                    <a:pt x="2971" y="164"/>
                    <a:pt x="2721" y="164"/>
                  </a:cubicBezTo>
                  <a:cubicBezTo>
                    <a:pt x="2471" y="164"/>
                    <a:pt x="2221" y="155"/>
                    <a:pt x="1977" y="119"/>
                  </a:cubicBezTo>
                  <a:cubicBezTo>
                    <a:pt x="1668" y="2131"/>
                    <a:pt x="1346" y="4132"/>
                    <a:pt x="1025" y="6144"/>
                  </a:cubicBezTo>
                  <a:cubicBezTo>
                    <a:pt x="858" y="7215"/>
                    <a:pt x="679" y="8275"/>
                    <a:pt x="513" y="9347"/>
                  </a:cubicBezTo>
                  <a:cubicBezTo>
                    <a:pt x="370" y="10263"/>
                    <a:pt x="275" y="11216"/>
                    <a:pt x="1" y="12097"/>
                  </a:cubicBezTo>
                  <a:cubicBezTo>
                    <a:pt x="345" y="11998"/>
                    <a:pt x="711" y="11976"/>
                    <a:pt x="1078" y="11976"/>
                  </a:cubicBezTo>
                  <a:cubicBezTo>
                    <a:pt x="1372" y="11976"/>
                    <a:pt x="1668" y="11990"/>
                    <a:pt x="1953" y="11990"/>
                  </a:cubicBezTo>
                  <a:cubicBezTo>
                    <a:pt x="2453" y="11990"/>
                    <a:pt x="2954" y="11985"/>
                    <a:pt x="3454" y="11985"/>
                  </a:cubicBezTo>
                  <a:cubicBezTo>
                    <a:pt x="3704" y="11985"/>
                    <a:pt x="3954" y="11986"/>
                    <a:pt x="4204" y="11990"/>
                  </a:cubicBezTo>
                  <a:cubicBezTo>
                    <a:pt x="5692" y="12026"/>
                    <a:pt x="7192" y="12026"/>
                    <a:pt x="8680" y="12026"/>
                  </a:cubicBezTo>
                  <a:cubicBezTo>
                    <a:pt x="10181" y="12026"/>
                    <a:pt x="11693" y="12026"/>
                    <a:pt x="13193" y="12014"/>
                  </a:cubicBezTo>
                  <a:cubicBezTo>
                    <a:pt x="13976" y="12006"/>
                    <a:pt x="14797" y="11939"/>
                    <a:pt x="15604" y="11939"/>
                  </a:cubicBezTo>
                  <a:cubicBezTo>
                    <a:pt x="16000" y="11939"/>
                    <a:pt x="16393" y="11955"/>
                    <a:pt x="16777" y="12002"/>
                  </a:cubicBezTo>
                  <a:cubicBezTo>
                    <a:pt x="16789" y="11180"/>
                    <a:pt x="17015" y="10323"/>
                    <a:pt x="17146" y="9525"/>
                  </a:cubicBezTo>
                  <a:cubicBezTo>
                    <a:pt x="17312" y="8477"/>
                    <a:pt x="17491" y="7430"/>
                    <a:pt x="17658" y="6382"/>
                  </a:cubicBezTo>
                  <a:cubicBezTo>
                    <a:pt x="17824" y="5346"/>
                    <a:pt x="17991" y="4310"/>
                    <a:pt x="18158" y="3274"/>
                  </a:cubicBezTo>
                  <a:cubicBezTo>
                    <a:pt x="18324" y="2227"/>
                    <a:pt x="18396" y="1096"/>
                    <a:pt x="18717" y="84"/>
                  </a:cubicBezTo>
                  <a:cubicBezTo>
                    <a:pt x="18729" y="72"/>
                    <a:pt x="18753" y="36"/>
                    <a:pt x="18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3241175" y="3038600"/>
              <a:ext cx="469425" cy="302150"/>
            </a:xfrm>
            <a:custGeom>
              <a:avLst/>
              <a:gdLst/>
              <a:ahLst/>
              <a:cxnLst/>
              <a:rect l="l" t="t" r="r" b="b"/>
              <a:pathLst>
                <a:path w="18777" h="12086" extrusionOk="0">
                  <a:moveTo>
                    <a:pt x="18776" y="0"/>
                  </a:moveTo>
                  <a:lnTo>
                    <a:pt x="18776" y="0"/>
                  </a:lnTo>
                  <a:cubicBezTo>
                    <a:pt x="17807" y="106"/>
                    <a:pt x="16832" y="123"/>
                    <a:pt x="15855" y="123"/>
                  </a:cubicBezTo>
                  <a:cubicBezTo>
                    <a:pt x="15404" y="123"/>
                    <a:pt x="14953" y="120"/>
                    <a:pt x="14502" y="120"/>
                  </a:cubicBezTo>
                  <a:cubicBezTo>
                    <a:pt x="13073" y="131"/>
                    <a:pt x="11644" y="131"/>
                    <a:pt x="10216" y="131"/>
                  </a:cubicBezTo>
                  <a:cubicBezTo>
                    <a:pt x="8716" y="131"/>
                    <a:pt x="7215" y="131"/>
                    <a:pt x="5715" y="143"/>
                  </a:cubicBezTo>
                  <a:cubicBezTo>
                    <a:pt x="5465" y="147"/>
                    <a:pt x="5215" y="149"/>
                    <a:pt x="4965" y="149"/>
                  </a:cubicBezTo>
                  <a:cubicBezTo>
                    <a:pt x="4465" y="149"/>
                    <a:pt x="3965" y="143"/>
                    <a:pt x="3465" y="143"/>
                  </a:cubicBezTo>
                  <a:cubicBezTo>
                    <a:pt x="3205" y="143"/>
                    <a:pt x="2937" y="157"/>
                    <a:pt x="2673" y="157"/>
                  </a:cubicBezTo>
                  <a:cubicBezTo>
                    <a:pt x="2441" y="157"/>
                    <a:pt x="2211" y="146"/>
                    <a:pt x="1989" y="108"/>
                  </a:cubicBezTo>
                  <a:cubicBezTo>
                    <a:pt x="1679" y="2120"/>
                    <a:pt x="1357" y="4132"/>
                    <a:pt x="1036" y="6132"/>
                  </a:cubicBezTo>
                  <a:cubicBezTo>
                    <a:pt x="857" y="7204"/>
                    <a:pt x="691" y="8275"/>
                    <a:pt x="524" y="9347"/>
                  </a:cubicBezTo>
                  <a:cubicBezTo>
                    <a:pt x="381" y="10252"/>
                    <a:pt x="286" y="11204"/>
                    <a:pt x="0" y="12085"/>
                  </a:cubicBezTo>
                  <a:cubicBezTo>
                    <a:pt x="340" y="11996"/>
                    <a:pt x="694" y="11975"/>
                    <a:pt x="1048" y="11975"/>
                  </a:cubicBezTo>
                  <a:cubicBezTo>
                    <a:pt x="1352" y="11975"/>
                    <a:pt x="1656" y="11990"/>
                    <a:pt x="1953" y="11990"/>
                  </a:cubicBezTo>
                  <a:cubicBezTo>
                    <a:pt x="2453" y="11990"/>
                    <a:pt x="2953" y="11979"/>
                    <a:pt x="3453" y="11979"/>
                  </a:cubicBezTo>
                  <a:cubicBezTo>
                    <a:pt x="3703" y="11979"/>
                    <a:pt x="3953" y="11982"/>
                    <a:pt x="4203" y="11990"/>
                  </a:cubicBezTo>
                  <a:cubicBezTo>
                    <a:pt x="5703" y="12014"/>
                    <a:pt x="7192" y="12026"/>
                    <a:pt x="8680" y="12026"/>
                  </a:cubicBezTo>
                  <a:cubicBezTo>
                    <a:pt x="10192" y="12014"/>
                    <a:pt x="11692" y="12014"/>
                    <a:pt x="13192" y="12002"/>
                  </a:cubicBezTo>
                  <a:cubicBezTo>
                    <a:pt x="13999" y="12002"/>
                    <a:pt x="14833" y="11929"/>
                    <a:pt x="15657" y="11929"/>
                  </a:cubicBezTo>
                  <a:cubicBezTo>
                    <a:pt x="16038" y="11929"/>
                    <a:pt x="16416" y="11945"/>
                    <a:pt x="16788" y="11990"/>
                  </a:cubicBezTo>
                  <a:cubicBezTo>
                    <a:pt x="16788" y="11168"/>
                    <a:pt x="17026" y="10323"/>
                    <a:pt x="17157" y="9514"/>
                  </a:cubicBezTo>
                  <a:cubicBezTo>
                    <a:pt x="17324" y="8466"/>
                    <a:pt x="17490" y="7418"/>
                    <a:pt x="17657" y="6370"/>
                  </a:cubicBezTo>
                  <a:cubicBezTo>
                    <a:pt x="17824" y="5334"/>
                    <a:pt x="17991" y="4299"/>
                    <a:pt x="18157" y="3263"/>
                  </a:cubicBezTo>
                  <a:cubicBezTo>
                    <a:pt x="18324" y="2227"/>
                    <a:pt x="18407" y="1084"/>
                    <a:pt x="18729" y="84"/>
                  </a:cubicBezTo>
                  <a:cubicBezTo>
                    <a:pt x="18729" y="60"/>
                    <a:pt x="18753" y="24"/>
                    <a:pt x="187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3304575" y="2645700"/>
              <a:ext cx="469425" cy="302425"/>
            </a:xfrm>
            <a:custGeom>
              <a:avLst/>
              <a:gdLst/>
              <a:ahLst/>
              <a:cxnLst/>
              <a:rect l="l" t="t" r="r" b="b"/>
              <a:pathLst>
                <a:path w="18777" h="12097" extrusionOk="0">
                  <a:moveTo>
                    <a:pt x="18776" y="0"/>
                  </a:moveTo>
                  <a:cubicBezTo>
                    <a:pt x="17693" y="119"/>
                    <a:pt x="16595" y="133"/>
                    <a:pt x="15505" y="133"/>
                  </a:cubicBezTo>
                  <a:cubicBezTo>
                    <a:pt x="15170" y="133"/>
                    <a:pt x="14835" y="131"/>
                    <a:pt x="14502" y="131"/>
                  </a:cubicBezTo>
                  <a:lnTo>
                    <a:pt x="10216" y="131"/>
                  </a:lnTo>
                  <a:cubicBezTo>
                    <a:pt x="8716" y="143"/>
                    <a:pt x="7215" y="131"/>
                    <a:pt x="5703" y="155"/>
                  </a:cubicBezTo>
                  <a:lnTo>
                    <a:pt x="3465" y="155"/>
                  </a:lnTo>
                  <a:cubicBezTo>
                    <a:pt x="3221" y="155"/>
                    <a:pt x="2971" y="164"/>
                    <a:pt x="2721" y="164"/>
                  </a:cubicBezTo>
                  <a:cubicBezTo>
                    <a:pt x="2471" y="164"/>
                    <a:pt x="2221" y="155"/>
                    <a:pt x="1977" y="119"/>
                  </a:cubicBezTo>
                  <a:cubicBezTo>
                    <a:pt x="1667" y="2131"/>
                    <a:pt x="1346" y="4132"/>
                    <a:pt x="1024" y="6144"/>
                  </a:cubicBezTo>
                  <a:cubicBezTo>
                    <a:pt x="857" y="7215"/>
                    <a:pt x="691" y="8275"/>
                    <a:pt x="512" y="9347"/>
                  </a:cubicBezTo>
                  <a:cubicBezTo>
                    <a:pt x="381" y="10263"/>
                    <a:pt x="286" y="11216"/>
                    <a:pt x="0" y="12097"/>
                  </a:cubicBezTo>
                  <a:cubicBezTo>
                    <a:pt x="344" y="11998"/>
                    <a:pt x="710" y="11976"/>
                    <a:pt x="1078" y="11976"/>
                  </a:cubicBezTo>
                  <a:cubicBezTo>
                    <a:pt x="1372" y="11976"/>
                    <a:pt x="1667" y="11990"/>
                    <a:pt x="1953" y="11990"/>
                  </a:cubicBezTo>
                  <a:cubicBezTo>
                    <a:pt x="2453" y="11990"/>
                    <a:pt x="2953" y="11985"/>
                    <a:pt x="3453" y="11985"/>
                  </a:cubicBezTo>
                  <a:cubicBezTo>
                    <a:pt x="3703" y="11985"/>
                    <a:pt x="3953" y="11986"/>
                    <a:pt x="4203" y="11990"/>
                  </a:cubicBezTo>
                  <a:cubicBezTo>
                    <a:pt x="5703" y="12026"/>
                    <a:pt x="7192" y="12026"/>
                    <a:pt x="8680" y="12026"/>
                  </a:cubicBezTo>
                  <a:cubicBezTo>
                    <a:pt x="10180" y="12026"/>
                    <a:pt x="11692" y="12026"/>
                    <a:pt x="13192" y="12014"/>
                  </a:cubicBezTo>
                  <a:cubicBezTo>
                    <a:pt x="13975" y="12006"/>
                    <a:pt x="14796" y="11939"/>
                    <a:pt x="15604" y="11939"/>
                  </a:cubicBezTo>
                  <a:cubicBezTo>
                    <a:pt x="16000" y="11939"/>
                    <a:pt x="16392" y="11955"/>
                    <a:pt x="16776" y="12002"/>
                  </a:cubicBezTo>
                  <a:cubicBezTo>
                    <a:pt x="16788" y="11180"/>
                    <a:pt x="17014" y="10323"/>
                    <a:pt x="17145" y="9525"/>
                  </a:cubicBezTo>
                  <a:cubicBezTo>
                    <a:pt x="17312" y="8477"/>
                    <a:pt x="17490" y="7430"/>
                    <a:pt x="17657" y="6382"/>
                  </a:cubicBezTo>
                  <a:cubicBezTo>
                    <a:pt x="17824" y="5346"/>
                    <a:pt x="17991" y="4310"/>
                    <a:pt x="18157" y="3274"/>
                  </a:cubicBezTo>
                  <a:cubicBezTo>
                    <a:pt x="18324" y="2227"/>
                    <a:pt x="18395" y="1096"/>
                    <a:pt x="18717" y="84"/>
                  </a:cubicBezTo>
                  <a:cubicBezTo>
                    <a:pt x="18729" y="72"/>
                    <a:pt x="18753" y="36"/>
                    <a:pt x="187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3114675" y="3823825"/>
              <a:ext cx="469425" cy="302425"/>
            </a:xfrm>
            <a:custGeom>
              <a:avLst/>
              <a:gdLst/>
              <a:ahLst/>
              <a:cxnLst/>
              <a:rect l="l" t="t" r="r" b="b"/>
              <a:pathLst>
                <a:path w="18777" h="12097" extrusionOk="0">
                  <a:moveTo>
                    <a:pt x="18776" y="0"/>
                  </a:moveTo>
                  <a:lnTo>
                    <a:pt x="18776" y="0"/>
                  </a:lnTo>
                  <a:cubicBezTo>
                    <a:pt x="17784" y="117"/>
                    <a:pt x="16787" y="134"/>
                    <a:pt x="15787" y="134"/>
                  </a:cubicBezTo>
                  <a:cubicBezTo>
                    <a:pt x="15359" y="134"/>
                    <a:pt x="14930" y="131"/>
                    <a:pt x="14502" y="131"/>
                  </a:cubicBezTo>
                  <a:cubicBezTo>
                    <a:pt x="13073" y="131"/>
                    <a:pt x="11644" y="143"/>
                    <a:pt x="10216" y="143"/>
                  </a:cubicBezTo>
                  <a:cubicBezTo>
                    <a:pt x="9465" y="143"/>
                    <a:pt x="8715" y="140"/>
                    <a:pt x="7964" y="140"/>
                  </a:cubicBezTo>
                  <a:cubicBezTo>
                    <a:pt x="7212" y="140"/>
                    <a:pt x="6459" y="143"/>
                    <a:pt x="5703" y="155"/>
                  </a:cubicBezTo>
                  <a:lnTo>
                    <a:pt x="3465" y="155"/>
                  </a:lnTo>
                  <a:cubicBezTo>
                    <a:pt x="3221" y="155"/>
                    <a:pt x="2971" y="164"/>
                    <a:pt x="2722" y="164"/>
                  </a:cubicBezTo>
                  <a:cubicBezTo>
                    <a:pt x="2474" y="164"/>
                    <a:pt x="2226" y="155"/>
                    <a:pt x="1988" y="119"/>
                  </a:cubicBezTo>
                  <a:cubicBezTo>
                    <a:pt x="1667" y="2131"/>
                    <a:pt x="1357" y="4132"/>
                    <a:pt x="1024" y="6144"/>
                  </a:cubicBezTo>
                  <a:cubicBezTo>
                    <a:pt x="857" y="7215"/>
                    <a:pt x="691" y="8287"/>
                    <a:pt x="524" y="9346"/>
                  </a:cubicBezTo>
                  <a:cubicBezTo>
                    <a:pt x="381" y="10263"/>
                    <a:pt x="286" y="11216"/>
                    <a:pt x="0" y="12097"/>
                  </a:cubicBezTo>
                  <a:cubicBezTo>
                    <a:pt x="340" y="12001"/>
                    <a:pt x="694" y="11980"/>
                    <a:pt x="1049" y="11980"/>
                  </a:cubicBezTo>
                  <a:cubicBezTo>
                    <a:pt x="1305" y="11980"/>
                    <a:pt x="1561" y="11991"/>
                    <a:pt x="1813" y="11991"/>
                  </a:cubicBezTo>
                  <a:cubicBezTo>
                    <a:pt x="1859" y="11991"/>
                    <a:pt x="1906" y="11990"/>
                    <a:pt x="1953" y="11990"/>
                  </a:cubicBezTo>
                  <a:cubicBezTo>
                    <a:pt x="2453" y="11990"/>
                    <a:pt x="2953" y="11984"/>
                    <a:pt x="3453" y="11984"/>
                  </a:cubicBezTo>
                  <a:cubicBezTo>
                    <a:pt x="3703" y="11984"/>
                    <a:pt x="3953" y="11986"/>
                    <a:pt x="4203" y="11990"/>
                  </a:cubicBezTo>
                  <a:cubicBezTo>
                    <a:pt x="5703" y="12025"/>
                    <a:pt x="7191" y="12025"/>
                    <a:pt x="8680" y="12025"/>
                  </a:cubicBezTo>
                  <a:cubicBezTo>
                    <a:pt x="10180" y="12025"/>
                    <a:pt x="11692" y="12025"/>
                    <a:pt x="13192" y="12013"/>
                  </a:cubicBezTo>
                  <a:cubicBezTo>
                    <a:pt x="13990" y="12013"/>
                    <a:pt x="14828" y="11941"/>
                    <a:pt x="15651" y="11941"/>
                  </a:cubicBezTo>
                  <a:cubicBezTo>
                    <a:pt x="16031" y="11941"/>
                    <a:pt x="16407" y="11956"/>
                    <a:pt x="16776" y="12002"/>
                  </a:cubicBezTo>
                  <a:cubicBezTo>
                    <a:pt x="16788" y="11180"/>
                    <a:pt x="17026" y="10323"/>
                    <a:pt x="17145" y="9525"/>
                  </a:cubicBezTo>
                  <a:cubicBezTo>
                    <a:pt x="17324" y="8477"/>
                    <a:pt x="17490" y="7430"/>
                    <a:pt x="17657" y="6382"/>
                  </a:cubicBezTo>
                  <a:cubicBezTo>
                    <a:pt x="17824" y="5346"/>
                    <a:pt x="17990" y="4310"/>
                    <a:pt x="18157" y="3274"/>
                  </a:cubicBezTo>
                  <a:cubicBezTo>
                    <a:pt x="18324" y="2238"/>
                    <a:pt x="18395" y="1095"/>
                    <a:pt x="18717" y="95"/>
                  </a:cubicBezTo>
                  <a:cubicBezTo>
                    <a:pt x="18729" y="72"/>
                    <a:pt x="18752" y="36"/>
                    <a:pt x="187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1594825" y="3823825"/>
              <a:ext cx="469425" cy="302425"/>
            </a:xfrm>
            <a:custGeom>
              <a:avLst/>
              <a:gdLst/>
              <a:ahLst/>
              <a:cxnLst/>
              <a:rect l="l" t="t" r="r" b="b"/>
              <a:pathLst>
                <a:path w="18777" h="12097" extrusionOk="0">
                  <a:moveTo>
                    <a:pt x="18777" y="0"/>
                  </a:moveTo>
                  <a:cubicBezTo>
                    <a:pt x="17785" y="117"/>
                    <a:pt x="16787" y="134"/>
                    <a:pt x="15788" y="134"/>
                  </a:cubicBezTo>
                  <a:cubicBezTo>
                    <a:pt x="15360" y="134"/>
                    <a:pt x="14931" y="131"/>
                    <a:pt x="14503" y="131"/>
                  </a:cubicBezTo>
                  <a:cubicBezTo>
                    <a:pt x="13074" y="131"/>
                    <a:pt x="11645" y="143"/>
                    <a:pt x="10216" y="143"/>
                  </a:cubicBezTo>
                  <a:cubicBezTo>
                    <a:pt x="9466" y="143"/>
                    <a:pt x="8716" y="140"/>
                    <a:pt x="7964" y="140"/>
                  </a:cubicBezTo>
                  <a:cubicBezTo>
                    <a:pt x="7213" y="140"/>
                    <a:pt x="6460" y="143"/>
                    <a:pt x="5704" y="155"/>
                  </a:cubicBezTo>
                  <a:lnTo>
                    <a:pt x="3465" y="155"/>
                  </a:lnTo>
                  <a:cubicBezTo>
                    <a:pt x="3221" y="155"/>
                    <a:pt x="2971" y="164"/>
                    <a:pt x="2721" y="164"/>
                  </a:cubicBezTo>
                  <a:cubicBezTo>
                    <a:pt x="2471" y="164"/>
                    <a:pt x="2221" y="155"/>
                    <a:pt x="1977" y="119"/>
                  </a:cubicBezTo>
                  <a:cubicBezTo>
                    <a:pt x="1668" y="2131"/>
                    <a:pt x="1358" y="4132"/>
                    <a:pt x="1025" y="6144"/>
                  </a:cubicBezTo>
                  <a:cubicBezTo>
                    <a:pt x="858" y="7215"/>
                    <a:pt x="691" y="8287"/>
                    <a:pt x="525" y="9346"/>
                  </a:cubicBezTo>
                  <a:cubicBezTo>
                    <a:pt x="382" y="10263"/>
                    <a:pt x="286" y="11216"/>
                    <a:pt x="1" y="12097"/>
                  </a:cubicBezTo>
                  <a:cubicBezTo>
                    <a:pt x="334" y="12001"/>
                    <a:pt x="689" y="11980"/>
                    <a:pt x="1045" y="11980"/>
                  </a:cubicBezTo>
                  <a:cubicBezTo>
                    <a:pt x="1303" y="11980"/>
                    <a:pt x="1561" y="11991"/>
                    <a:pt x="1813" y="11991"/>
                  </a:cubicBezTo>
                  <a:cubicBezTo>
                    <a:pt x="1860" y="11991"/>
                    <a:pt x="1907" y="11990"/>
                    <a:pt x="1953" y="11990"/>
                  </a:cubicBezTo>
                  <a:cubicBezTo>
                    <a:pt x="2453" y="11990"/>
                    <a:pt x="2953" y="11984"/>
                    <a:pt x="3454" y="11984"/>
                  </a:cubicBezTo>
                  <a:cubicBezTo>
                    <a:pt x="3704" y="11984"/>
                    <a:pt x="3954" y="11986"/>
                    <a:pt x="4204" y="11990"/>
                  </a:cubicBezTo>
                  <a:cubicBezTo>
                    <a:pt x="5704" y="12025"/>
                    <a:pt x="7192" y="12025"/>
                    <a:pt x="8680" y="12025"/>
                  </a:cubicBezTo>
                  <a:cubicBezTo>
                    <a:pt x="10181" y="12025"/>
                    <a:pt x="11693" y="12025"/>
                    <a:pt x="13193" y="12013"/>
                  </a:cubicBezTo>
                  <a:cubicBezTo>
                    <a:pt x="13991" y="12013"/>
                    <a:pt x="14829" y="11941"/>
                    <a:pt x="15652" y="11941"/>
                  </a:cubicBezTo>
                  <a:cubicBezTo>
                    <a:pt x="16031" y="11941"/>
                    <a:pt x="16408" y="11956"/>
                    <a:pt x="16777" y="12002"/>
                  </a:cubicBezTo>
                  <a:cubicBezTo>
                    <a:pt x="16789" y="11180"/>
                    <a:pt x="17027" y="10323"/>
                    <a:pt x="17146" y="9525"/>
                  </a:cubicBezTo>
                  <a:cubicBezTo>
                    <a:pt x="17324" y="8477"/>
                    <a:pt x="17491" y="7430"/>
                    <a:pt x="17658" y="6382"/>
                  </a:cubicBezTo>
                  <a:cubicBezTo>
                    <a:pt x="17824" y="5346"/>
                    <a:pt x="17991" y="4310"/>
                    <a:pt x="18158" y="3274"/>
                  </a:cubicBezTo>
                  <a:cubicBezTo>
                    <a:pt x="18324" y="2238"/>
                    <a:pt x="18396" y="1095"/>
                    <a:pt x="18717" y="95"/>
                  </a:cubicBezTo>
                  <a:cubicBezTo>
                    <a:pt x="18729" y="72"/>
                    <a:pt x="18753" y="36"/>
                    <a:pt x="18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2101450" y="3823825"/>
              <a:ext cx="469425" cy="302425"/>
            </a:xfrm>
            <a:custGeom>
              <a:avLst/>
              <a:gdLst/>
              <a:ahLst/>
              <a:cxnLst/>
              <a:rect l="l" t="t" r="r" b="b"/>
              <a:pathLst>
                <a:path w="18777" h="12097" extrusionOk="0">
                  <a:moveTo>
                    <a:pt x="18776" y="0"/>
                  </a:moveTo>
                  <a:lnTo>
                    <a:pt x="18776" y="0"/>
                  </a:lnTo>
                  <a:cubicBezTo>
                    <a:pt x="17784" y="117"/>
                    <a:pt x="16787" y="134"/>
                    <a:pt x="15787" y="134"/>
                  </a:cubicBezTo>
                  <a:cubicBezTo>
                    <a:pt x="15359" y="134"/>
                    <a:pt x="14931" y="131"/>
                    <a:pt x="14502" y="131"/>
                  </a:cubicBezTo>
                  <a:cubicBezTo>
                    <a:pt x="13073" y="131"/>
                    <a:pt x="11644" y="143"/>
                    <a:pt x="10216" y="143"/>
                  </a:cubicBezTo>
                  <a:cubicBezTo>
                    <a:pt x="9466" y="143"/>
                    <a:pt x="8716" y="140"/>
                    <a:pt x="7964" y="140"/>
                  </a:cubicBezTo>
                  <a:cubicBezTo>
                    <a:pt x="7212" y="140"/>
                    <a:pt x="6459" y="143"/>
                    <a:pt x="5703" y="155"/>
                  </a:cubicBezTo>
                  <a:lnTo>
                    <a:pt x="3465" y="155"/>
                  </a:lnTo>
                  <a:cubicBezTo>
                    <a:pt x="3221" y="155"/>
                    <a:pt x="2971" y="164"/>
                    <a:pt x="2721" y="164"/>
                  </a:cubicBezTo>
                  <a:cubicBezTo>
                    <a:pt x="2471" y="164"/>
                    <a:pt x="2221" y="155"/>
                    <a:pt x="1977" y="119"/>
                  </a:cubicBezTo>
                  <a:cubicBezTo>
                    <a:pt x="1667" y="2131"/>
                    <a:pt x="1346" y="4132"/>
                    <a:pt x="1024" y="6144"/>
                  </a:cubicBezTo>
                  <a:cubicBezTo>
                    <a:pt x="857" y="7215"/>
                    <a:pt x="691" y="8287"/>
                    <a:pt x="524" y="9346"/>
                  </a:cubicBezTo>
                  <a:cubicBezTo>
                    <a:pt x="381" y="10263"/>
                    <a:pt x="286" y="11216"/>
                    <a:pt x="0" y="12097"/>
                  </a:cubicBezTo>
                  <a:cubicBezTo>
                    <a:pt x="334" y="12001"/>
                    <a:pt x="688" y="11980"/>
                    <a:pt x="1045" y="11980"/>
                  </a:cubicBezTo>
                  <a:cubicBezTo>
                    <a:pt x="1302" y="11980"/>
                    <a:pt x="1560" y="11991"/>
                    <a:pt x="1813" y="11991"/>
                  </a:cubicBezTo>
                  <a:cubicBezTo>
                    <a:pt x="1860" y="11991"/>
                    <a:pt x="1906" y="11990"/>
                    <a:pt x="1953" y="11990"/>
                  </a:cubicBezTo>
                  <a:cubicBezTo>
                    <a:pt x="2453" y="11990"/>
                    <a:pt x="2953" y="11984"/>
                    <a:pt x="3453" y="11984"/>
                  </a:cubicBezTo>
                  <a:cubicBezTo>
                    <a:pt x="3703" y="11984"/>
                    <a:pt x="3953" y="11986"/>
                    <a:pt x="4203" y="11990"/>
                  </a:cubicBezTo>
                  <a:cubicBezTo>
                    <a:pt x="5703" y="12025"/>
                    <a:pt x="7192" y="12025"/>
                    <a:pt x="8680" y="12025"/>
                  </a:cubicBezTo>
                  <a:cubicBezTo>
                    <a:pt x="10180" y="12025"/>
                    <a:pt x="11692" y="12025"/>
                    <a:pt x="13192" y="12013"/>
                  </a:cubicBezTo>
                  <a:cubicBezTo>
                    <a:pt x="13991" y="12013"/>
                    <a:pt x="14828" y="11941"/>
                    <a:pt x="15651" y="11941"/>
                  </a:cubicBezTo>
                  <a:cubicBezTo>
                    <a:pt x="16031" y="11941"/>
                    <a:pt x="16408" y="11956"/>
                    <a:pt x="16776" y="12002"/>
                  </a:cubicBezTo>
                  <a:cubicBezTo>
                    <a:pt x="16788" y="11180"/>
                    <a:pt x="17026" y="10323"/>
                    <a:pt x="17145" y="9525"/>
                  </a:cubicBezTo>
                  <a:cubicBezTo>
                    <a:pt x="17324" y="8477"/>
                    <a:pt x="17490" y="7430"/>
                    <a:pt x="17657" y="6382"/>
                  </a:cubicBezTo>
                  <a:cubicBezTo>
                    <a:pt x="17824" y="5346"/>
                    <a:pt x="17990" y="4310"/>
                    <a:pt x="18157" y="3274"/>
                  </a:cubicBezTo>
                  <a:cubicBezTo>
                    <a:pt x="18324" y="2238"/>
                    <a:pt x="18395" y="1095"/>
                    <a:pt x="18717" y="95"/>
                  </a:cubicBezTo>
                  <a:cubicBezTo>
                    <a:pt x="18729" y="72"/>
                    <a:pt x="18752" y="36"/>
                    <a:pt x="18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2734550" y="3038600"/>
              <a:ext cx="469425" cy="302150"/>
            </a:xfrm>
            <a:custGeom>
              <a:avLst/>
              <a:gdLst/>
              <a:ahLst/>
              <a:cxnLst/>
              <a:rect l="l" t="t" r="r" b="b"/>
              <a:pathLst>
                <a:path w="18777" h="12086" extrusionOk="0">
                  <a:moveTo>
                    <a:pt x="18777" y="0"/>
                  </a:moveTo>
                  <a:lnTo>
                    <a:pt x="18777" y="0"/>
                  </a:lnTo>
                  <a:cubicBezTo>
                    <a:pt x="17807" y="106"/>
                    <a:pt x="16832" y="123"/>
                    <a:pt x="15856" y="123"/>
                  </a:cubicBezTo>
                  <a:cubicBezTo>
                    <a:pt x="15405" y="123"/>
                    <a:pt x="14954" y="120"/>
                    <a:pt x="14503" y="120"/>
                  </a:cubicBezTo>
                  <a:cubicBezTo>
                    <a:pt x="13074" y="131"/>
                    <a:pt x="11645" y="131"/>
                    <a:pt x="10216" y="131"/>
                  </a:cubicBezTo>
                  <a:cubicBezTo>
                    <a:pt x="8716" y="131"/>
                    <a:pt x="7216" y="131"/>
                    <a:pt x="5716" y="143"/>
                  </a:cubicBezTo>
                  <a:cubicBezTo>
                    <a:pt x="5466" y="147"/>
                    <a:pt x="5216" y="149"/>
                    <a:pt x="4966" y="149"/>
                  </a:cubicBezTo>
                  <a:cubicBezTo>
                    <a:pt x="4466" y="149"/>
                    <a:pt x="3966" y="143"/>
                    <a:pt x="3465" y="143"/>
                  </a:cubicBezTo>
                  <a:cubicBezTo>
                    <a:pt x="3205" y="143"/>
                    <a:pt x="2938" y="157"/>
                    <a:pt x="2673" y="157"/>
                  </a:cubicBezTo>
                  <a:cubicBezTo>
                    <a:pt x="2441" y="157"/>
                    <a:pt x="2211" y="146"/>
                    <a:pt x="1989" y="108"/>
                  </a:cubicBezTo>
                  <a:cubicBezTo>
                    <a:pt x="1668" y="2203"/>
                    <a:pt x="1334" y="4299"/>
                    <a:pt x="989" y="6382"/>
                  </a:cubicBezTo>
                  <a:cubicBezTo>
                    <a:pt x="822" y="7454"/>
                    <a:pt x="656" y="8525"/>
                    <a:pt x="489" y="9585"/>
                  </a:cubicBezTo>
                  <a:cubicBezTo>
                    <a:pt x="358" y="10430"/>
                    <a:pt x="251" y="11276"/>
                    <a:pt x="1" y="12085"/>
                  </a:cubicBezTo>
                  <a:cubicBezTo>
                    <a:pt x="341" y="11996"/>
                    <a:pt x="694" y="11975"/>
                    <a:pt x="1048" y="11975"/>
                  </a:cubicBezTo>
                  <a:cubicBezTo>
                    <a:pt x="1352" y="11975"/>
                    <a:pt x="1657" y="11990"/>
                    <a:pt x="1953" y="11990"/>
                  </a:cubicBezTo>
                  <a:cubicBezTo>
                    <a:pt x="2453" y="11990"/>
                    <a:pt x="2953" y="11979"/>
                    <a:pt x="3454" y="11979"/>
                  </a:cubicBezTo>
                  <a:cubicBezTo>
                    <a:pt x="3704" y="11979"/>
                    <a:pt x="3954" y="11982"/>
                    <a:pt x="4204" y="11990"/>
                  </a:cubicBezTo>
                  <a:cubicBezTo>
                    <a:pt x="5704" y="12014"/>
                    <a:pt x="7192" y="12026"/>
                    <a:pt x="8680" y="12026"/>
                  </a:cubicBezTo>
                  <a:cubicBezTo>
                    <a:pt x="10192" y="12014"/>
                    <a:pt x="11693" y="12014"/>
                    <a:pt x="13193" y="12002"/>
                  </a:cubicBezTo>
                  <a:cubicBezTo>
                    <a:pt x="14001" y="12002"/>
                    <a:pt x="14837" y="11935"/>
                    <a:pt x="15663" y="11935"/>
                  </a:cubicBezTo>
                  <a:cubicBezTo>
                    <a:pt x="16042" y="11935"/>
                    <a:pt x="16418" y="11949"/>
                    <a:pt x="16789" y="11990"/>
                  </a:cubicBezTo>
                  <a:cubicBezTo>
                    <a:pt x="16789" y="11168"/>
                    <a:pt x="17027" y="10323"/>
                    <a:pt x="17158" y="9514"/>
                  </a:cubicBezTo>
                  <a:cubicBezTo>
                    <a:pt x="17324" y="8466"/>
                    <a:pt x="17491" y="7418"/>
                    <a:pt x="17658" y="6370"/>
                  </a:cubicBezTo>
                  <a:cubicBezTo>
                    <a:pt x="17824" y="5334"/>
                    <a:pt x="17991" y="4299"/>
                    <a:pt x="18158" y="3263"/>
                  </a:cubicBezTo>
                  <a:cubicBezTo>
                    <a:pt x="18324" y="2227"/>
                    <a:pt x="18396" y="1084"/>
                    <a:pt x="18729" y="84"/>
                  </a:cubicBezTo>
                  <a:cubicBezTo>
                    <a:pt x="18729" y="60"/>
                    <a:pt x="18753" y="24"/>
                    <a:pt x="18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2671450" y="3431200"/>
              <a:ext cx="469125" cy="302450"/>
            </a:xfrm>
            <a:custGeom>
              <a:avLst/>
              <a:gdLst/>
              <a:ahLst/>
              <a:cxnLst/>
              <a:rect l="l" t="t" r="r" b="b"/>
              <a:pathLst>
                <a:path w="18765" h="12098" extrusionOk="0">
                  <a:moveTo>
                    <a:pt x="18765" y="1"/>
                  </a:moveTo>
                  <a:lnTo>
                    <a:pt x="18765" y="1"/>
                  </a:lnTo>
                  <a:cubicBezTo>
                    <a:pt x="17681" y="119"/>
                    <a:pt x="16591" y="133"/>
                    <a:pt x="15504" y="133"/>
                  </a:cubicBezTo>
                  <a:cubicBezTo>
                    <a:pt x="15170" y="133"/>
                    <a:pt x="14836" y="132"/>
                    <a:pt x="14502" y="132"/>
                  </a:cubicBezTo>
                  <a:lnTo>
                    <a:pt x="10216" y="132"/>
                  </a:lnTo>
                  <a:cubicBezTo>
                    <a:pt x="8716" y="132"/>
                    <a:pt x="7204" y="132"/>
                    <a:pt x="5704" y="144"/>
                  </a:cubicBezTo>
                  <a:cubicBezTo>
                    <a:pt x="4954" y="156"/>
                    <a:pt x="4204" y="156"/>
                    <a:pt x="3465" y="156"/>
                  </a:cubicBezTo>
                  <a:cubicBezTo>
                    <a:pt x="3221" y="156"/>
                    <a:pt x="2971" y="164"/>
                    <a:pt x="2721" y="164"/>
                  </a:cubicBezTo>
                  <a:cubicBezTo>
                    <a:pt x="2471" y="164"/>
                    <a:pt x="2221" y="156"/>
                    <a:pt x="1977" y="120"/>
                  </a:cubicBezTo>
                  <a:cubicBezTo>
                    <a:pt x="1656" y="2203"/>
                    <a:pt x="1322" y="4299"/>
                    <a:pt x="989" y="6382"/>
                  </a:cubicBezTo>
                  <a:cubicBezTo>
                    <a:pt x="810" y="7454"/>
                    <a:pt x="644" y="8526"/>
                    <a:pt x="477" y="9597"/>
                  </a:cubicBezTo>
                  <a:cubicBezTo>
                    <a:pt x="346" y="10431"/>
                    <a:pt x="251" y="11288"/>
                    <a:pt x="1" y="12097"/>
                  </a:cubicBezTo>
                  <a:cubicBezTo>
                    <a:pt x="345" y="11998"/>
                    <a:pt x="707" y="11976"/>
                    <a:pt x="1073" y="11976"/>
                  </a:cubicBezTo>
                  <a:cubicBezTo>
                    <a:pt x="1366" y="11976"/>
                    <a:pt x="1662" y="11990"/>
                    <a:pt x="1953" y="11990"/>
                  </a:cubicBezTo>
                  <a:cubicBezTo>
                    <a:pt x="2453" y="11990"/>
                    <a:pt x="2953" y="11985"/>
                    <a:pt x="3453" y="11985"/>
                  </a:cubicBezTo>
                  <a:cubicBezTo>
                    <a:pt x="3703" y="11985"/>
                    <a:pt x="3953" y="11986"/>
                    <a:pt x="4204" y="11990"/>
                  </a:cubicBezTo>
                  <a:cubicBezTo>
                    <a:pt x="5692" y="12014"/>
                    <a:pt x="7180" y="12026"/>
                    <a:pt x="8680" y="12026"/>
                  </a:cubicBezTo>
                  <a:cubicBezTo>
                    <a:pt x="10180" y="12026"/>
                    <a:pt x="11681" y="12014"/>
                    <a:pt x="13193" y="12014"/>
                  </a:cubicBezTo>
                  <a:cubicBezTo>
                    <a:pt x="13976" y="12006"/>
                    <a:pt x="14791" y="11939"/>
                    <a:pt x="15599" y="11939"/>
                  </a:cubicBezTo>
                  <a:cubicBezTo>
                    <a:pt x="15995" y="11939"/>
                    <a:pt x="16389" y="11955"/>
                    <a:pt x="16777" y="12002"/>
                  </a:cubicBezTo>
                  <a:cubicBezTo>
                    <a:pt x="16788" y="11181"/>
                    <a:pt x="17015" y="10323"/>
                    <a:pt x="17146" y="9526"/>
                  </a:cubicBezTo>
                  <a:cubicBezTo>
                    <a:pt x="17312" y="8478"/>
                    <a:pt x="17479" y="7418"/>
                    <a:pt x="17658" y="6371"/>
                  </a:cubicBezTo>
                  <a:cubicBezTo>
                    <a:pt x="17824" y="5347"/>
                    <a:pt x="17991" y="4311"/>
                    <a:pt x="18158" y="3275"/>
                  </a:cubicBezTo>
                  <a:cubicBezTo>
                    <a:pt x="18324" y="2227"/>
                    <a:pt x="18396" y="1096"/>
                    <a:pt x="18717" y="84"/>
                  </a:cubicBezTo>
                  <a:cubicBezTo>
                    <a:pt x="18729" y="60"/>
                    <a:pt x="18741" y="36"/>
                    <a:pt x="18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2608050" y="3823825"/>
              <a:ext cx="469425" cy="302425"/>
            </a:xfrm>
            <a:custGeom>
              <a:avLst/>
              <a:gdLst/>
              <a:ahLst/>
              <a:cxnLst/>
              <a:rect l="l" t="t" r="r" b="b"/>
              <a:pathLst>
                <a:path w="18777" h="12097" extrusionOk="0">
                  <a:moveTo>
                    <a:pt x="18777" y="0"/>
                  </a:moveTo>
                  <a:lnTo>
                    <a:pt x="18777" y="0"/>
                  </a:lnTo>
                  <a:cubicBezTo>
                    <a:pt x="17785" y="117"/>
                    <a:pt x="16787" y="134"/>
                    <a:pt x="15788" y="134"/>
                  </a:cubicBezTo>
                  <a:cubicBezTo>
                    <a:pt x="15360" y="134"/>
                    <a:pt x="14931" y="131"/>
                    <a:pt x="14502" y="131"/>
                  </a:cubicBezTo>
                  <a:cubicBezTo>
                    <a:pt x="13074" y="131"/>
                    <a:pt x="11645" y="143"/>
                    <a:pt x="10216" y="143"/>
                  </a:cubicBezTo>
                  <a:cubicBezTo>
                    <a:pt x="9466" y="143"/>
                    <a:pt x="8716" y="140"/>
                    <a:pt x="7964" y="140"/>
                  </a:cubicBezTo>
                  <a:cubicBezTo>
                    <a:pt x="7213" y="140"/>
                    <a:pt x="6460" y="143"/>
                    <a:pt x="5704" y="155"/>
                  </a:cubicBezTo>
                  <a:lnTo>
                    <a:pt x="3465" y="155"/>
                  </a:lnTo>
                  <a:cubicBezTo>
                    <a:pt x="3221" y="155"/>
                    <a:pt x="2971" y="164"/>
                    <a:pt x="2721" y="164"/>
                  </a:cubicBezTo>
                  <a:cubicBezTo>
                    <a:pt x="2471" y="164"/>
                    <a:pt x="2221" y="155"/>
                    <a:pt x="1977" y="119"/>
                  </a:cubicBezTo>
                  <a:cubicBezTo>
                    <a:pt x="1667" y="2131"/>
                    <a:pt x="1358" y="4132"/>
                    <a:pt x="1025" y="6144"/>
                  </a:cubicBezTo>
                  <a:cubicBezTo>
                    <a:pt x="858" y="7215"/>
                    <a:pt x="691" y="8287"/>
                    <a:pt x="524" y="9346"/>
                  </a:cubicBezTo>
                  <a:cubicBezTo>
                    <a:pt x="382" y="10263"/>
                    <a:pt x="286" y="11216"/>
                    <a:pt x="1" y="12097"/>
                  </a:cubicBezTo>
                  <a:cubicBezTo>
                    <a:pt x="341" y="12001"/>
                    <a:pt x="695" y="11980"/>
                    <a:pt x="1049" y="11980"/>
                  </a:cubicBezTo>
                  <a:cubicBezTo>
                    <a:pt x="1305" y="11980"/>
                    <a:pt x="1561" y="11991"/>
                    <a:pt x="1813" y="11991"/>
                  </a:cubicBezTo>
                  <a:cubicBezTo>
                    <a:pt x="1860" y="11991"/>
                    <a:pt x="1907" y="11990"/>
                    <a:pt x="1953" y="11990"/>
                  </a:cubicBezTo>
                  <a:cubicBezTo>
                    <a:pt x="2453" y="11990"/>
                    <a:pt x="2953" y="11984"/>
                    <a:pt x="3453" y="11984"/>
                  </a:cubicBezTo>
                  <a:cubicBezTo>
                    <a:pt x="3703" y="11984"/>
                    <a:pt x="3953" y="11986"/>
                    <a:pt x="4203" y="11990"/>
                  </a:cubicBezTo>
                  <a:cubicBezTo>
                    <a:pt x="5704" y="12025"/>
                    <a:pt x="7192" y="12025"/>
                    <a:pt x="8680" y="12025"/>
                  </a:cubicBezTo>
                  <a:cubicBezTo>
                    <a:pt x="10180" y="12025"/>
                    <a:pt x="11693" y="12025"/>
                    <a:pt x="13193" y="12013"/>
                  </a:cubicBezTo>
                  <a:cubicBezTo>
                    <a:pt x="13991" y="12013"/>
                    <a:pt x="14828" y="11941"/>
                    <a:pt x="15651" y="11941"/>
                  </a:cubicBezTo>
                  <a:cubicBezTo>
                    <a:pt x="16031" y="11941"/>
                    <a:pt x="16408" y="11956"/>
                    <a:pt x="16776" y="12002"/>
                  </a:cubicBezTo>
                  <a:cubicBezTo>
                    <a:pt x="16788" y="11180"/>
                    <a:pt x="17015" y="10323"/>
                    <a:pt x="17146" y="9525"/>
                  </a:cubicBezTo>
                  <a:cubicBezTo>
                    <a:pt x="17324" y="8477"/>
                    <a:pt x="17491" y="7430"/>
                    <a:pt x="17658" y="6382"/>
                  </a:cubicBezTo>
                  <a:cubicBezTo>
                    <a:pt x="17824" y="5346"/>
                    <a:pt x="17991" y="4310"/>
                    <a:pt x="18158" y="3274"/>
                  </a:cubicBezTo>
                  <a:cubicBezTo>
                    <a:pt x="18324" y="2238"/>
                    <a:pt x="18396" y="1095"/>
                    <a:pt x="18717" y="95"/>
                  </a:cubicBezTo>
                  <a:cubicBezTo>
                    <a:pt x="18729" y="72"/>
                    <a:pt x="18753" y="36"/>
                    <a:pt x="18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1151625" y="3431200"/>
              <a:ext cx="469125" cy="302450"/>
            </a:xfrm>
            <a:custGeom>
              <a:avLst/>
              <a:gdLst/>
              <a:ahLst/>
              <a:cxnLst/>
              <a:rect l="l" t="t" r="r" b="b"/>
              <a:pathLst>
                <a:path w="18765" h="12098" extrusionOk="0">
                  <a:moveTo>
                    <a:pt x="18765" y="1"/>
                  </a:moveTo>
                  <a:lnTo>
                    <a:pt x="18765" y="1"/>
                  </a:lnTo>
                  <a:cubicBezTo>
                    <a:pt x="17681" y="119"/>
                    <a:pt x="16591" y="133"/>
                    <a:pt x="15504" y="133"/>
                  </a:cubicBezTo>
                  <a:cubicBezTo>
                    <a:pt x="15170" y="133"/>
                    <a:pt x="14835" y="132"/>
                    <a:pt x="14502" y="132"/>
                  </a:cubicBezTo>
                  <a:lnTo>
                    <a:pt x="10216" y="132"/>
                  </a:lnTo>
                  <a:cubicBezTo>
                    <a:pt x="8704" y="132"/>
                    <a:pt x="7204" y="132"/>
                    <a:pt x="5703" y="144"/>
                  </a:cubicBezTo>
                  <a:cubicBezTo>
                    <a:pt x="4953" y="156"/>
                    <a:pt x="4203" y="156"/>
                    <a:pt x="3453" y="156"/>
                  </a:cubicBezTo>
                  <a:cubicBezTo>
                    <a:pt x="3215" y="156"/>
                    <a:pt x="2968" y="164"/>
                    <a:pt x="2719" y="164"/>
                  </a:cubicBezTo>
                  <a:cubicBezTo>
                    <a:pt x="2471" y="164"/>
                    <a:pt x="2221" y="156"/>
                    <a:pt x="1977" y="120"/>
                  </a:cubicBezTo>
                  <a:cubicBezTo>
                    <a:pt x="1655" y="2203"/>
                    <a:pt x="1322" y="4299"/>
                    <a:pt x="977" y="6382"/>
                  </a:cubicBezTo>
                  <a:cubicBezTo>
                    <a:pt x="810" y="7454"/>
                    <a:pt x="643" y="8526"/>
                    <a:pt x="477" y="9597"/>
                  </a:cubicBezTo>
                  <a:cubicBezTo>
                    <a:pt x="346" y="10431"/>
                    <a:pt x="250" y="11288"/>
                    <a:pt x="0" y="12097"/>
                  </a:cubicBezTo>
                  <a:cubicBezTo>
                    <a:pt x="344" y="11998"/>
                    <a:pt x="707" y="11976"/>
                    <a:pt x="1073" y="11976"/>
                  </a:cubicBezTo>
                  <a:cubicBezTo>
                    <a:pt x="1366" y="11976"/>
                    <a:pt x="1662" y="11990"/>
                    <a:pt x="1953" y="11990"/>
                  </a:cubicBezTo>
                  <a:cubicBezTo>
                    <a:pt x="2453" y="11990"/>
                    <a:pt x="2953" y="11985"/>
                    <a:pt x="3453" y="11985"/>
                  </a:cubicBezTo>
                  <a:cubicBezTo>
                    <a:pt x="3703" y="11985"/>
                    <a:pt x="3953" y="11986"/>
                    <a:pt x="4203" y="11990"/>
                  </a:cubicBezTo>
                  <a:cubicBezTo>
                    <a:pt x="5691" y="12014"/>
                    <a:pt x="7180" y="12026"/>
                    <a:pt x="8680" y="12026"/>
                  </a:cubicBezTo>
                  <a:cubicBezTo>
                    <a:pt x="10180" y="12026"/>
                    <a:pt x="11680" y="12014"/>
                    <a:pt x="13181" y="12014"/>
                  </a:cubicBezTo>
                  <a:cubicBezTo>
                    <a:pt x="13972" y="12006"/>
                    <a:pt x="14789" y="11939"/>
                    <a:pt x="15598" y="11939"/>
                  </a:cubicBezTo>
                  <a:cubicBezTo>
                    <a:pt x="15994" y="11939"/>
                    <a:pt x="16389" y="11955"/>
                    <a:pt x="16776" y="12002"/>
                  </a:cubicBezTo>
                  <a:cubicBezTo>
                    <a:pt x="16788" y="11181"/>
                    <a:pt x="17014" y="10323"/>
                    <a:pt x="17145" y="9526"/>
                  </a:cubicBezTo>
                  <a:cubicBezTo>
                    <a:pt x="17312" y="8478"/>
                    <a:pt x="17479" y="7418"/>
                    <a:pt x="17657" y="6371"/>
                  </a:cubicBezTo>
                  <a:cubicBezTo>
                    <a:pt x="17824" y="5347"/>
                    <a:pt x="17979" y="4311"/>
                    <a:pt x="18145" y="3275"/>
                  </a:cubicBezTo>
                  <a:cubicBezTo>
                    <a:pt x="18324" y="2227"/>
                    <a:pt x="18395" y="1096"/>
                    <a:pt x="18717" y="84"/>
                  </a:cubicBezTo>
                  <a:cubicBezTo>
                    <a:pt x="18729" y="60"/>
                    <a:pt x="18741" y="36"/>
                    <a:pt x="187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1088225" y="3823825"/>
              <a:ext cx="469425" cy="302425"/>
            </a:xfrm>
            <a:custGeom>
              <a:avLst/>
              <a:gdLst/>
              <a:ahLst/>
              <a:cxnLst/>
              <a:rect l="l" t="t" r="r" b="b"/>
              <a:pathLst>
                <a:path w="18777" h="12097" extrusionOk="0">
                  <a:moveTo>
                    <a:pt x="18776" y="0"/>
                  </a:moveTo>
                  <a:lnTo>
                    <a:pt x="18776" y="0"/>
                  </a:lnTo>
                  <a:cubicBezTo>
                    <a:pt x="17785" y="117"/>
                    <a:pt x="16787" y="134"/>
                    <a:pt x="15788" y="134"/>
                  </a:cubicBezTo>
                  <a:cubicBezTo>
                    <a:pt x="15359" y="134"/>
                    <a:pt x="14931" y="131"/>
                    <a:pt x="14502" y="131"/>
                  </a:cubicBezTo>
                  <a:cubicBezTo>
                    <a:pt x="13073" y="131"/>
                    <a:pt x="11645" y="131"/>
                    <a:pt x="10216" y="143"/>
                  </a:cubicBezTo>
                  <a:cubicBezTo>
                    <a:pt x="9466" y="143"/>
                    <a:pt x="8716" y="140"/>
                    <a:pt x="7964" y="140"/>
                  </a:cubicBezTo>
                  <a:cubicBezTo>
                    <a:pt x="7212" y="140"/>
                    <a:pt x="6459" y="143"/>
                    <a:pt x="5703" y="155"/>
                  </a:cubicBezTo>
                  <a:lnTo>
                    <a:pt x="3465" y="155"/>
                  </a:lnTo>
                  <a:cubicBezTo>
                    <a:pt x="3221" y="155"/>
                    <a:pt x="2971" y="164"/>
                    <a:pt x="2721" y="164"/>
                  </a:cubicBezTo>
                  <a:cubicBezTo>
                    <a:pt x="2471" y="164"/>
                    <a:pt x="2221" y="155"/>
                    <a:pt x="1977" y="119"/>
                  </a:cubicBezTo>
                  <a:cubicBezTo>
                    <a:pt x="1667" y="2131"/>
                    <a:pt x="1346" y="4132"/>
                    <a:pt x="1024" y="6144"/>
                  </a:cubicBezTo>
                  <a:cubicBezTo>
                    <a:pt x="858" y="7215"/>
                    <a:pt x="691" y="8287"/>
                    <a:pt x="512" y="9346"/>
                  </a:cubicBezTo>
                  <a:cubicBezTo>
                    <a:pt x="369" y="10263"/>
                    <a:pt x="286" y="11216"/>
                    <a:pt x="0" y="12097"/>
                  </a:cubicBezTo>
                  <a:cubicBezTo>
                    <a:pt x="334" y="12001"/>
                    <a:pt x="688" y="11980"/>
                    <a:pt x="1045" y="11980"/>
                  </a:cubicBezTo>
                  <a:cubicBezTo>
                    <a:pt x="1302" y="11980"/>
                    <a:pt x="1560" y="11991"/>
                    <a:pt x="1813" y="11991"/>
                  </a:cubicBezTo>
                  <a:cubicBezTo>
                    <a:pt x="1860" y="11991"/>
                    <a:pt x="1906" y="11990"/>
                    <a:pt x="1953" y="11990"/>
                  </a:cubicBezTo>
                  <a:cubicBezTo>
                    <a:pt x="2453" y="11990"/>
                    <a:pt x="2953" y="11984"/>
                    <a:pt x="3453" y="11984"/>
                  </a:cubicBezTo>
                  <a:cubicBezTo>
                    <a:pt x="3703" y="11984"/>
                    <a:pt x="3953" y="11986"/>
                    <a:pt x="4203" y="11990"/>
                  </a:cubicBezTo>
                  <a:cubicBezTo>
                    <a:pt x="5691" y="12025"/>
                    <a:pt x="7192" y="12025"/>
                    <a:pt x="8680" y="12025"/>
                  </a:cubicBezTo>
                  <a:cubicBezTo>
                    <a:pt x="10180" y="12025"/>
                    <a:pt x="11692" y="12025"/>
                    <a:pt x="13192" y="12013"/>
                  </a:cubicBezTo>
                  <a:cubicBezTo>
                    <a:pt x="13991" y="12013"/>
                    <a:pt x="14828" y="11941"/>
                    <a:pt x="15651" y="11941"/>
                  </a:cubicBezTo>
                  <a:cubicBezTo>
                    <a:pt x="16031" y="11941"/>
                    <a:pt x="16408" y="11956"/>
                    <a:pt x="16776" y="12002"/>
                  </a:cubicBezTo>
                  <a:cubicBezTo>
                    <a:pt x="16788" y="11180"/>
                    <a:pt x="17014" y="10323"/>
                    <a:pt x="17145" y="9525"/>
                  </a:cubicBezTo>
                  <a:cubicBezTo>
                    <a:pt x="17312" y="8477"/>
                    <a:pt x="17491" y="7430"/>
                    <a:pt x="17657" y="6382"/>
                  </a:cubicBezTo>
                  <a:cubicBezTo>
                    <a:pt x="17824" y="5346"/>
                    <a:pt x="17991" y="4310"/>
                    <a:pt x="18157" y="3274"/>
                  </a:cubicBezTo>
                  <a:cubicBezTo>
                    <a:pt x="18324" y="2238"/>
                    <a:pt x="18395" y="1095"/>
                    <a:pt x="18717" y="95"/>
                  </a:cubicBezTo>
                  <a:cubicBezTo>
                    <a:pt x="18729" y="72"/>
                    <a:pt x="18753" y="36"/>
                    <a:pt x="187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1214725" y="3038600"/>
              <a:ext cx="469425" cy="302150"/>
            </a:xfrm>
            <a:custGeom>
              <a:avLst/>
              <a:gdLst/>
              <a:ahLst/>
              <a:cxnLst/>
              <a:rect l="l" t="t" r="r" b="b"/>
              <a:pathLst>
                <a:path w="18777" h="12086" extrusionOk="0">
                  <a:moveTo>
                    <a:pt x="18777" y="0"/>
                  </a:moveTo>
                  <a:cubicBezTo>
                    <a:pt x="17807" y="106"/>
                    <a:pt x="16832" y="123"/>
                    <a:pt x="15855" y="123"/>
                  </a:cubicBezTo>
                  <a:cubicBezTo>
                    <a:pt x="15405" y="123"/>
                    <a:pt x="14953" y="120"/>
                    <a:pt x="14502" y="120"/>
                  </a:cubicBezTo>
                  <a:cubicBezTo>
                    <a:pt x="13073" y="131"/>
                    <a:pt x="11645" y="131"/>
                    <a:pt x="10216" y="131"/>
                  </a:cubicBezTo>
                  <a:cubicBezTo>
                    <a:pt x="8716" y="131"/>
                    <a:pt x="7216" y="131"/>
                    <a:pt x="5715" y="143"/>
                  </a:cubicBezTo>
                  <a:cubicBezTo>
                    <a:pt x="5465" y="147"/>
                    <a:pt x="5215" y="149"/>
                    <a:pt x="4965" y="149"/>
                  </a:cubicBezTo>
                  <a:cubicBezTo>
                    <a:pt x="4465" y="149"/>
                    <a:pt x="3965" y="143"/>
                    <a:pt x="3465" y="143"/>
                  </a:cubicBezTo>
                  <a:cubicBezTo>
                    <a:pt x="3205" y="143"/>
                    <a:pt x="2938" y="157"/>
                    <a:pt x="2673" y="157"/>
                  </a:cubicBezTo>
                  <a:cubicBezTo>
                    <a:pt x="2441" y="157"/>
                    <a:pt x="2211" y="146"/>
                    <a:pt x="1989" y="108"/>
                  </a:cubicBezTo>
                  <a:cubicBezTo>
                    <a:pt x="1667" y="2203"/>
                    <a:pt x="1322" y="4299"/>
                    <a:pt x="989" y="6382"/>
                  </a:cubicBezTo>
                  <a:cubicBezTo>
                    <a:pt x="822" y="7454"/>
                    <a:pt x="655" y="8525"/>
                    <a:pt x="477" y="9585"/>
                  </a:cubicBezTo>
                  <a:cubicBezTo>
                    <a:pt x="346" y="10430"/>
                    <a:pt x="250" y="11276"/>
                    <a:pt x="0" y="12085"/>
                  </a:cubicBezTo>
                  <a:cubicBezTo>
                    <a:pt x="340" y="11996"/>
                    <a:pt x="694" y="11975"/>
                    <a:pt x="1048" y="11975"/>
                  </a:cubicBezTo>
                  <a:cubicBezTo>
                    <a:pt x="1352" y="11975"/>
                    <a:pt x="1656" y="11990"/>
                    <a:pt x="1953" y="11990"/>
                  </a:cubicBezTo>
                  <a:cubicBezTo>
                    <a:pt x="2453" y="11990"/>
                    <a:pt x="2953" y="11979"/>
                    <a:pt x="3453" y="11979"/>
                  </a:cubicBezTo>
                  <a:cubicBezTo>
                    <a:pt x="3703" y="11979"/>
                    <a:pt x="3953" y="11982"/>
                    <a:pt x="4203" y="11990"/>
                  </a:cubicBezTo>
                  <a:cubicBezTo>
                    <a:pt x="5704" y="12014"/>
                    <a:pt x="7192" y="12026"/>
                    <a:pt x="8680" y="12026"/>
                  </a:cubicBezTo>
                  <a:cubicBezTo>
                    <a:pt x="10192" y="12014"/>
                    <a:pt x="11692" y="12014"/>
                    <a:pt x="13193" y="12002"/>
                  </a:cubicBezTo>
                  <a:cubicBezTo>
                    <a:pt x="13999" y="12002"/>
                    <a:pt x="14833" y="11929"/>
                    <a:pt x="15657" y="11929"/>
                  </a:cubicBezTo>
                  <a:cubicBezTo>
                    <a:pt x="16038" y="11929"/>
                    <a:pt x="16416" y="11945"/>
                    <a:pt x="16788" y="11990"/>
                  </a:cubicBezTo>
                  <a:cubicBezTo>
                    <a:pt x="16788" y="11168"/>
                    <a:pt x="17026" y="10323"/>
                    <a:pt x="17157" y="9514"/>
                  </a:cubicBezTo>
                  <a:cubicBezTo>
                    <a:pt x="17324" y="8466"/>
                    <a:pt x="17491" y="7418"/>
                    <a:pt x="17657" y="6370"/>
                  </a:cubicBezTo>
                  <a:cubicBezTo>
                    <a:pt x="17824" y="5334"/>
                    <a:pt x="17991" y="4299"/>
                    <a:pt x="18157" y="3275"/>
                  </a:cubicBezTo>
                  <a:cubicBezTo>
                    <a:pt x="18324" y="2227"/>
                    <a:pt x="18396" y="1084"/>
                    <a:pt x="18729" y="84"/>
                  </a:cubicBezTo>
                  <a:cubicBezTo>
                    <a:pt x="18729" y="60"/>
                    <a:pt x="18753" y="24"/>
                    <a:pt x="18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1658225" y="3431200"/>
              <a:ext cx="469125" cy="302450"/>
            </a:xfrm>
            <a:custGeom>
              <a:avLst/>
              <a:gdLst/>
              <a:ahLst/>
              <a:cxnLst/>
              <a:rect l="l" t="t" r="r" b="b"/>
              <a:pathLst>
                <a:path w="18765" h="12098" extrusionOk="0">
                  <a:moveTo>
                    <a:pt x="18765" y="1"/>
                  </a:moveTo>
                  <a:lnTo>
                    <a:pt x="18765" y="1"/>
                  </a:lnTo>
                  <a:cubicBezTo>
                    <a:pt x="17682" y="119"/>
                    <a:pt x="16591" y="133"/>
                    <a:pt x="15504" y="133"/>
                  </a:cubicBezTo>
                  <a:cubicBezTo>
                    <a:pt x="15170" y="133"/>
                    <a:pt x="14836" y="132"/>
                    <a:pt x="14503" y="132"/>
                  </a:cubicBezTo>
                  <a:lnTo>
                    <a:pt x="10216" y="132"/>
                  </a:lnTo>
                  <a:cubicBezTo>
                    <a:pt x="8704" y="132"/>
                    <a:pt x="7204" y="132"/>
                    <a:pt x="5704" y="144"/>
                  </a:cubicBezTo>
                  <a:cubicBezTo>
                    <a:pt x="4954" y="156"/>
                    <a:pt x="4204" y="156"/>
                    <a:pt x="3454" y="156"/>
                  </a:cubicBezTo>
                  <a:cubicBezTo>
                    <a:pt x="3215" y="156"/>
                    <a:pt x="2968" y="164"/>
                    <a:pt x="2720" y="164"/>
                  </a:cubicBezTo>
                  <a:cubicBezTo>
                    <a:pt x="2471" y="164"/>
                    <a:pt x="2221" y="156"/>
                    <a:pt x="1977" y="120"/>
                  </a:cubicBezTo>
                  <a:cubicBezTo>
                    <a:pt x="1656" y="2203"/>
                    <a:pt x="1322" y="4299"/>
                    <a:pt x="989" y="6382"/>
                  </a:cubicBezTo>
                  <a:cubicBezTo>
                    <a:pt x="810" y="7454"/>
                    <a:pt x="644" y="8526"/>
                    <a:pt x="477" y="9597"/>
                  </a:cubicBezTo>
                  <a:cubicBezTo>
                    <a:pt x="346" y="10431"/>
                    <a:pt x="251" y="11288"/>
                    <a:pt x="1" y="12097"/>
                  </a:cubicBezTo>
                  <a:cubicBezTo>
                    <a:pt x="345" y="11998"/>
                    <a:pt x="707" y="11976"/>
                    <a:pt x="1073" y="11976"/>
                  </a:cubicBezTo>
                  <a:cubicBezTo>
                    <a:pt x="1367" y="11976"/>
                    <a:pt x="1662" y="11990"/>
                    <a:pt x="1953" y="11990"/>
                  </a:cubicBezTo>
                  <a:cubicBezTo>
                    <a:pt x="2453" y="11990"/>
                    <a:pt x="2953" y="11985"/>
                    <a:pt x="3454" y="11985"/>
                  </a:cubicBezTo>
                  <a:cubicBezTo>
                    <a:pt x="3704" y="11985"/>
                    <a:pt x="3954" y="11986"/>
                    <a:pt x="4204" y="11990"/>
                  </a:cubicBezTo>
                  <a:cubicBezTo>
                    <a:pt x="5692" y="12014"/>
                    <a:pt x="7180" y="12026"/>
                    <a:pt x="8680" y="12026"/>
                  </a:cubicBezTo>
                  <a:cubicBezTo>
                    <a:pt x="10181" y="12026"/>
                    <a:pt x="11681" y="12014"/>
                    <a:pt x="13193" y="12014"/>
                  </a:cubicBezTo>
                  <a:cubicBezTo>
                    <a:pt x="13976" y="12006"/>
                    <a:pt x="14791" y="11939"/>
                    <a:pt x="15599" y="11939"/>
                  </a:cubicBezTo>
                  <a:cubicBezTo>
                    <a:pt x="15995" y="11939"/>
                    <a:pt x="16389" y="11955"/>
                    <a:pt x="16777" y="12002"/>
                  </a:cubicBezTo>
                  <a:cubicBezTo>
                    <a:pt x="16789" y="11181"/>
                    <a:pt x="17015" y="10323"/>
                    <a:pt x="17146" y="9526"/>
                  </a:cubicBezTo>
                  <a:cubicBezTo>
                    <a:pt x="17312" y="8478"/>
                    <a:pt x="17479" y="7418"/>
                    <a:pt x="17658" y="6371"/>
                  </a:cubicBezTo>
                  <a:cubicBezTo>
                    <a:pt x="17824" y="5347"/>
                    <a:pt x="17991" y="4311"/>
                    <a:pt x="18158" y="3275"/>
                  </a:cubicBezTo>
                  <a:cubicBezTo>
                    <a:pt x="18324" y="2227"/>
                    <a:pt x="18396" y="1096"/>
                    <a:pt x="18717" y="84"/>
                  </a:cubicBezTo>
                  <a:cubicBezTo>
                    <a:pt x="18729" y="60"/>
                    <a:pt x="18741" y="36"/>
                    <a:pt x="187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1721325" y="3038600"/>
              <a:ext cx="469425" cy="302150"/>
            </a:xfrm>
            <a:custGeom>
              <a:avLst/>
              <a:gdLst/>
              <a:ahLst/>
              <a:cxnLst/>
              <a:rect l="l" t="t" r="r" b="b"/>
              <a:pathLst>
                <a:path w="18777" h="12086" extrusionOk="0">
                  <a:moveTo>
                    <a:pt x="18777" y="0"/>
                  </a:moveTo>
                  <a:lnTo>
                    <a:pt x="18777" y="0"/>
                  </a:lnTo>
                  <a:cubicBezTo>
                    <a:pt x="17808" y="106"/>
                    <a:pt x="16833" y="123"/>
                    <a:pt x="15856" y="123"/>
                  </a:cubicBezTo>
                  <a:cubicBezTo>
                    <a:pt x="15405" y="123"/>
                    <a:pt x="14954" y="120"/>
                    <a:pt x="14503" y="120"/>
                  </a:cubicBezTo>
                  <a:cubicBezTo>
                    <a:pt x="13074" y="131"/>
                    <a:pt x="11645" y="131"/>
                    <a:pt x="10216" y="131"/>
                  </a:cubicBezTo>
                  <a:cubicBezTo>
                    <a:pt x="8716" y="131"/>
                    <a:pt x="7216" y="131"/>
                    <a:pt x="5716" y="143"/>
                  </a:cubicBezTo>
                  <a:cubicBezTo>
                    <a:pt x="5466" y="147"/>
                    <a:pt x="5216" y="149"/>
                    <a:pt x="4966" y="149"/>
                  </a:cubicBezTo>
                  <a:cubicBezTo>
                    <a:pt x="4466" y="149"/>
                    <a:pt x="3966" y="143"/>
                    <a:pt x="3466" y="143"/>
                  </a:cubicBezTo>
                  <a:cubicBezTo>
                    <a:pt x="3205" y="143"/>
                    <a:pt x="2938" y="157"/>
                    <a:pt x="2673" y="157"/>
                  </a:cubicBezTo>
                  <a:cubicBezTo>
                    <a:pt x="2441" y="157"/>
                    <a:pt x="2211" y="146"/>
                    <a:pt x="1989" y="108"/>
                  </a:cubicBezTo>
                  <a:cubicBezTo>
                    <a:pt x="1668" y="2203"/>
                    <a:pt x="1334" y="4299"/>
                    <a:pt x="989" y="6382"/>
                  </a:cubicBezTo>
                  <a:cubicBezTo>
                    <a:pt x="822" y="7454"/>
                    <a:pt x="656" y="8525"/>
                    <a:pt x="489" y="9585"/>
                  </a:cubicBezTo>
                  <a:cubicBezTo>
                    <a:pt x="358" y="10430"/>
                    <a:pt x="251" y="11276"/>
                    <a:pt x="1" y="12085"/>
                  </a:cubicBezTo>
                  <a:cubicBezTo>
                    <a:pt x="341" y="11996"/>
                    <a:pt x="694" y="11975"/>
                    <a:pt x="1049" y="11975"/>
                  </a:cubicBezTo>
                  <a:cubicBezTo>
                    <a:pt x="1352" y="11975"/>
                    <a:pt x="1657" y="11990"/>
                    <a:pt x="1953" y="11990"/>
                  </a:cubicBezTo>
                  <a:cubicBezTo>
                    <a:pt x="2454" y="11990"/>
                    <a:pt x="2954" y="11979"/>
                    <a:pt x="3454" y="11979"/>
                  </a:cubicBezTo>
                  <a:cubicBezTo>
                    <a:pt x="3704" y="11979"/>
                    <a:pt x="3954" y="11982"/>
                    <a:pt x="4204" y="11990"/>
                  </a:cubicBezTo>
                  <a:cubicBezTo>
                    <a:pt x="5704" y="12014"/>
                    <a:pt x="7192" y="12026"/>
                    <a:pt x="8681" y="12026"/>
                  </a:cubicBezTo>
                  <a:cubicBezTo>
                    <a:pt x="10193" y="12014"/>
                    <a:pt x="11693" y="12014"/>
                    <a:pt x="13193" y="12002"/>
                  </a:cubicBezTo>
                  <a:cubicBezTo>
                    <a:pt x="13999" y="12002"/>
                    <a:pt x="14834" y="11929"/>
                    <a:pt x="15658" y="11929"/>
                  </a:cubicBezTo>
                  <a:cubicBezTo>
                    <a:pt x="16038" y="11929"/>
                    <a:pt x="16416" y="11945"/>
                    <a:pt x="16789" y="11990"/>
                  </a:cubicBezTo>
                  <a:cubicBezTo>
                    <a:pt x="16789" y="11168"/>
                    <a:pt x="17027" y="10323"/>
                    <a:pt x="17158" y="9514"/>
                  </a:cubicBezTo>
                  <a:cubicBezTo>
                    <a:pt x="17324" y="8466"/>
                    <a:pt x="17491" y="7418"/>
                    <a:pt x="17658" y="6370"/>
                  </a:cubicBezTo>
                  <a:cubicBezTo>
                    <a:pt x="17825" y="5334"/>
                    <a:pt x="17991" y="4299"/>
                    <a:pt x="18158" y="3275"/>
                  </a:cubicBezTo>
                  <a:cubicBezTo>
                    <a:pt x="18325" y="2227"/>
                    <a:pt x="18396" y="1084"/>
                    <a:pt x="18729" y="84"/>
                  </a:cubicBezTo>
                  <a:cubicBezTo>
                    <a:pt x="18729" y="60"/>
                    <a:pt x="18753" y="24"/>
                    <a:pt x="18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2291350" y="2645700"/>
              <a:ext cx="469425" cy="302425"/>
            </a:xfrm>
            <a:custGeom>
              <a:avLst/>
              <a:gdLst/>
              <a:ahLst/>
              <a:cxnLst/>
              <a:rect l="l" t="t" r="r" b="b"/>
              <a:pathLst>
                <a:path w="18777" h="12097" extrusionOk="0">
                  <a:moveTo>
                    <a:pt x="18776" y="0"/>
                  </a:moveTo>
                  <a:cubicBezTo>
                    <a:pt x="17693" y="119"/>
                    <a:pt x="16596" y="133"/>
                    <a:pt x="15506" y="133"/>
                  </a:cubicBezTo>
                  <a:cubicBezTo>
                    <a:pt x="15170" y="133"/>
                    <a:pt x="14836" y="131"/>
                    <a:pt x="14502" y="131"/>
                  </a:cubicBezTo>
                  <a:lnTo>
                    <a:pt x="10216" y="131"/>
                  </a:lnTo>
                  <a:cubicBezTo>
                    <a:pt x="8716" y="143"/>
                    <a:pt x="7216" y="131"/>
                    <a:pt x="5703" y="155"/>
                  </a:cubicBezTo>
                  <a:lnTo>
                    <a:pt x="3465" y="155"/>
                  </a:lnTo>
                  <a:cubicBezTo>
                    <a:pt x="3221" y="155"/>
                    <a:pt x="2971" y="164"/>
                    <a:pt x="2721" y="164"/>
                  </a:cubicBezTo>
                  <a:cubicBezTo>
                    <a:pt x="2471" y="164"/>
                    <a:pt x="2221" y="155"/>
                    <a:pt x="1977" y="119"/>
                  </a:cubicBezTo>
                  <a:cubicBezTo>
                    <a:pt x="1667" y="2131"/>
                    <a:pt x="1346" y="4132"/>
                    <a:pt x="1024" y="6144"/>
                  </a:cubicBezTo>
                  <a:cubicBezTo>
                    <a:pt x="858" y="7215"/>
                    <a:pt x="679" y="8275"/>
                    <a:pt x="512" y="9347"/>
                  </a:cubicBezTo>
                  <a:cubicBezTo>
                    <a:pt x="369" y="10263"/>
                    <a:pt x="274" y="11216"/>
                    <a:pt x="0" y="12097"/>
                  </a:cubicBezTo>
                  <a:cubicBezTo>
                    <a:pt x="344" y="11998"/>
                    <a:pt x="710" y="11976"/>
                    <a:pt x="1078" y="11976"/>
                  </a:cubicBezTo>
                  <a:cubicBezTo>
                    <a:pt x="1372" y="11976"/>
                    <a:pt x="1667" y="11990"/>
                    <a:pt x="1953" y="11990"/>
                  </a:cubicBezTo>
                  <a:cubicBezTo>
                    <a:pt x="2453" y="11990"/>
                    <a:pt x="2953" y="11985"/>
                    <a:pt x="3453" y="11985"/>
                  </a:cubicBezTo>
                  <a:cubicBezTo>
                    <a:pt x="3703" y="11985"/>
                    <a:pt x="3953" y="11986"/>
                    <a:pt x="4203" y="11990"/>
                  </a:cubicBezTo>
                  <a:cubicBezTo>
                    <a:pt x="5692" y="12026"/>
                    <a:pt x="7192" y="12026"/>
                    <a:pt x="8680" y="12026"/>
                  </a:cubicBezTo>
                  <a:cubicBezTo>
                    <a:pt x="10180" y="12026"/>
                    <a:pt x="11692" y="12026"/>
                    <a:pt x="13192" y="12014"/>
                  </a:cubicBezTo>
                  <a:cubicBezTo>
                    <a:pt x="13976" y="12006"/>
                    <a:pt x="14796" y="11939"/>
                    <a:pt x="15604" y="11939"/>
                  </a:cubicBezTo>
                  <a:cubicBezTo>
                    <a:pt x="16000" y="11939"/>
                    <a:pt x="16393" y="11955"/>
                    <a:pt x="16776" y="12002"/>
                  </a:cubicBezTo>
                  <a:cubicBezTo>
                    <a:pt x="16788" y="11180"/>
                    <a:pt x="17014" y="10323"/>
                    <a:pt x="17145" y="9525"/>
                  </a:cubicBezTo>
                  <a:cubicBezTo>
                    <a:pt x="17312" y="8477"/>
                    <a:pt x="17491" y="7430"/>
                    <a:pt x="17657" y="6382"/>
                  </a:cubicBezTo>
                  <a:cubicBezTo>
                    <a:pt x="17824" y="5346"/>
                    <a:pt x="17991" y="4310"/>
                    <a:pt x="18157" y="3274"/>
                  </a:cubicBezTo>
                  <a:cubicBezTo>
                    <a:pt x="18324" y="2227"/>
                    <a:pt x="18395" y="1096"/>
                    <a:pt x="18717" y="84"/>
                  </a:cubicBezTo>
                  <a:cubicBezTo>
                    <a:pt x="18729" y="72"/>
                    <a:pt x="18753" y="36"/>
                    <a:pt x="187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2227950" y="3038600"/>
              <a:ext cx="469425" cy="302150"/>
            </a:xfrm>
            <a:custGeom>
              <a:avLst/>
              <a:gdLst/>
              <a:ahLst/>
              <a:cxnLst/>
              <a:rect l="l" t="t" r="r" b="b"/>
              <a:pathLst>
                <a:path w="18777" h="12086" extrusionOk="0">
                  <a:moveTo>
                    <a:pt x="18776" y="0"/>
                  </a:moveTo>
                  <a:lnTo>
                    <a:pt x="18776" y="0"/>
                  </a:lnTo>
                  <a:cubicBezTo>
                    <a:pt x="17807" y="106"/>
                    <a:pt x="16832" y="123"/>
                    <a:pt x="15855" y="123"/>
                  </a:cubicBezTo>
                  <a:cubicBezTo>
                    <a:pt x="15404" y="123"/>
                    <a:pt x="14953" y="120"/>
                    <a:pt x="14502" y="120"/>
                  </a:cubicBezTo>
                  <a:cubicBezTo>
                    <a:pt x="13073" y="131"/>
                    <a:pt x="11645" y="131"/>
                    <a:pt x="10216" y="131"/>
                  </a:cubicBezTo>
                  <a:cubicBezTo>
                    <a:pt x="8716" y="131"/>
                    <a:pt x="7215" y="131"/>
                    <a:pt x="5715" y="143"/>
                  </a:cubicBezTo>
                  <a:cubicBezTo>
                    <a:pt x="5465" y="147"/>
                    <a:pt x="5215" y="149"/>
                    <a:pt x="4965" y="149"/>
                  </a:cubicBezTo>
                  <a:cubicBezTo>
                    <a:pt x="4465" y="149"/>
                    <a:pt x="3965" y="143"/>
                    <a:pt x="3465" y="143"/>
                  </a:cubicBezTo>
                  <a:cubicBezTo>
                    <a:pt x="3205" y="143"/>
                    <a:pt x="2938" y="157"/>
                    <a:pt x="2673" y="157"/>
                  </a:cubicBezTo>
                  <a:cubicBezTo>
                    <a:pt x="2441" y="157"/>
                    <a:pt x="2211" y="146"/>
                    <a:pt x="1989" y="108"/>
                  </a:cubicBezTo>
                  <a:cubicBezTo>
                    <a:pt x="1667" y="2203"/>
                    <a:pt x="1334" y="4299"/>
                    <a:pt x="989" y="6382"/>
                  </a:cubicBezTo>
                  <a:cubicBezTo>
                    <a:pt x="822" y="7454"/>
                    <a:pt x="655" y="8525"/>
                    <a:pt x="488" y="9585"/>
                  </a:cubicBezTo>
                  <a:cubicBezTo>
                    <a:pt x="357" y="10430"/>
                    <a:pt x="250" y="11276"/>
                    <a:pt x="0" y="12085"/>
                  </a:cubicBezTo>
                  <a:cubicBezTo>
                    <a:pt x="340" y="11996"/>
                    <a:pt x="694" y="11975"/>
                    <a:pt x="1048" y="11975"/>
                  </a:cubicBezTo>
                  <a:cubicBezTo>
                    <a:pt x="1352" y="11975"/>
                    <a:pt x="1656" y="11990"/>
                    <a:pt x="1953" y="11990"/>
                  </a:cubicBezTo>
                  <a:cubicBezTo>
                    <a:pt x="2453" y="11990"/>
                    <a:pt x="2953" y="11979"/>
                    <a:pt x="3453" y="11979"/>
                  </a:cubicBezTo>
                  <a:cubicBezTo>
                    <a:pt x="3703" y="11979"/>
                    <a:pt x="3953" y="11982"/>
                    <a:pt x="4203" y="11990"/>
                  </a:cubicBezTo>
                  <a:cubicBezTo>
                    <a:pt x="5703" y="12014"/>
                    <a:pt x="7192" y="12026"/>
                    <a:pt x="8680" y="12026"/>
                  </a:cubicBezTo>
                  <a:cubicBezTo>
                    <a:pt x="10192" y="12014"/>
                    <a:pt x="11692" y="12014"/>
                    <a:pt x="13192" y="12002"/>
                  </a:cubicBezTo>
                  <a:cubicBezTo>
                    <a:pt x="13999" y="12002"/>
                    <a:pt x="14833" y="11929"/>
                    <a:pt x="15657" y="11929"/>
                  </a:cubicBezTo>
                  <a:cubicBezTo>
                    <a:pt x="16038" y="11929"/>
                    <a:pt x="16416" y="11945"/>
                    <a:pt x="16788" y="11990"/>
                  </a:cubicBezTo>
                  <a:cubicBezTo>
                    <a:pt x="16788" y="11168"/>
                    <a:pt x="17026" y="10323"/>
                    <a:pt x="17157" y="9514"/>
                  </a:cubicBezTo>
                  <a:cubicBezTo>
                    <a:pt x="17324" y="8466"/>
                    <a:pt x="17491" y="7418"/>
                    <a:pt x="17657" y="6370"/>
                  </a:cubicBezTo>
                  <a:cubicBezTo>
                    <a:pt x="17824" y="5334"/>
                    <a:pt x="17991" y="4299"/>
                    <a:pt x="18157" y="3275"/>
                  </a:cubicBezTo>
                  <a:cubicBezTo>
                    <a:pt x="18324" y="2227"/>
                    <a:pt x="18395" y="1084"/>
                    <a:pt x="18729" y="84"/>
                  </a:cubicBezTo>
                  <a:cubicBezTo>
                    <a:pt x="18729" y="60"/>
                    <a:pt x="18753" y="24"/>
                    <a:pt x="187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2164850" y="3431200"/>
              <a:ext cx="469125" cy="302450"/>
            </a:xfrm>
            <a:custGeom>
              <a:avLst/>
              <a:gdLst/>
              <a:ahLst/>
              <a:cxnLst/>
              <a:rect l="l" t="t" r="r" b="b"/>
              <a:pathLst>
                <a:path w="18765" h="12098" extrusionOk="0">
                  <a:moveTo>
                    <a:pt x="18764" y="1"/>
                  </a:moveTo>
                  <a:lnTo>
                    <a:pt x="18764" y="1"/>
                  </a:lnTo>
                  <a:cubicBezTo>
                    <a:pt x="17681" y="119"/>
                    <a:pt x="16591" y="133"/>
                    <a:pt x="15504" y="133"/>
                  </a:cubicBezTo>
                  <a:cubicBezTo>
                    <a:pt x="15169" y="133"/>
                    <a:pt x="14835" y="132"/>
                    <a:pt x="14502" y="132"/>
                  </a:cubicBezTo>
                  <a:lnTo>
                    <a:pt x="10216" y="132"/>
                  </a:lnTo>
                  <a:cubicBezTo>
                    <a:pt x="8716" y="132"/>
                    <a:pt x="7203" y="132"/>
                    <a:pt x="5703" y="144"/>
                  </a:cubicBezTo>
                  <a:cubicBezTo>
                    <a:pt x="4953" y="156"/>
                    <a:pt x="4203" y="156"/>
                    <a:pt x="3453" y="156"/>
                  </a:cubicBezTo>
                  <a:cubicBezTo>
                    <a:pt x="3215" y="156"/>
                    <a:pt x="2968" y="164"/>
                    <a:pt x="2719" y="164"/>
                  </a:cubicBezTo>
                  <a:cubicBezTo>
                    <a:pt x="2471" y="164"/>
                    <a:pt x="2221" y="156"/>
                    <a:pt x="1977" y="120"/>
                  </a:cubicBezTo>
                  <a:cubicBezTo>
                    <a:pt x="1655" y="2203"/>
                    <a:pt x="1322" y="4299"/>
                    <a:pt x="988" y="6382"/>
                  </a:cubicBezTo>
                  <a:cubicBezTo>
                    <a:pt x="810" y="7454"/>
                    <a:pt x="643" y="8526"/>
                    <a:pt x="476" y="9597"/>
                  </a:cubicBezTo>
                  <a:cubicBezTo>
                    <a:pt x="345" y="10431"/>
                    <a:pt x="250" y="11288"/>
                    <a:pt x="0" y="12097"/>
                  </a:cubicBezTo>
                  <a:cubicBezTo>
                    <a:pt x="344" y="11998"/>
                    <a:pt x="706" y="11976"/>
                    <a:pt x="1073" y="11976"/>
                  </a:cubicBezTo>
                  <a:cubicBezTo>
                    <a:pt x="1366" y="11976"/>
                    <a:pt x="1662" y="11990"/>
                    <a:pt x="1953" y="11990"/>
                  </a:cubicBezTo>
                  <a:cubicBezTo>
                    <a:pt x="2453" y="11990"/>
                    <a:pt x="2953" y="11985"/>
                    <a:pt x="3453" y="11985"/>
                  </a:cubicBezTo>
                  <a:cubicBezTo>
                    <a:pt x="3703" y="11985"/>
                    <a:pt x="3953" y="11986"/>
                    <a:pt x="4203" y="11990"/>
                  </a:cubicBezTo>
                  <a:cubicBezTo>
                    <a:pt x="5691" y="12014"/>
                    <a:pt x="7180" y="12026"/>
                    <a:pt x="8680" y="12026"/>
                  </a:cubicBezTo>
                  <a:cubicBezTo>
                    <a:pt x="10180" y="12026"/>
                    <a:pt x="11680" y="12014"/>
                    <a:pt x="13192" y="12014"/>
                  </a:cubicBezTo>
                  <a:cubicBezTo>
                    <a:pt x="13975" y="12006"/>
                    <a:pt x="14791" y="11939"/>
                    <a:pt x="15599" y="11939"/>
                  </a:cubicBezTo>
                  <a:cubicBezTo>
                    <a:pt x="15994" y="11939"/>
                    <a:pt x="16388" y="11955"/>
                    <a:pt x="16776" y="12002"/>
                  </a:cubicBezTo>
                  <a:cubicBezTo>
                    <a:pt x="16788" y="11181"/>
                    <a:pt x="17014" y="10323"/>
                    <a:pt x="17145" y="9526"/>
                  </a:cubicBezTo>
                  <a:cubicBezTo>
                    <a:pt x="17312" y="8478"/>
                    <a:pt x="17479" y="7418"/>
                    <a:pt x="17657" y="6371"/>
                  </a:cubicBezTo>
                  <a:cubicBezTo>
                    <a:pt x="17824" y="5347"/>
                    <a:pt x="17991" y="4311"/>
                    <a:pt x="18157" y="3275"/>
                  </a:cubicBezTo>
                  <a:cubicBezTo>
                    <a:pt x="18324" y="2227"/>
                    <a:pt x="18395" y="1096"/>
                    <a:pt x="18717" y="84"/>
                  </a:cubicBezTo>
                  <a:cubicBezTo>
                    <a:pt x="18729" y="60"/>
                    <a:pt x="18741" y="36"/>
                    <a:pt x="187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2280925" y="2633500"/>
              <a:ext cx="492050" cy="328625"/>
            </a:xfrm>
            <a:custGeom>
              <a:avLst/>
              <a:gdLst/>
              <a:ahLst/>
              <a:cxnLst/>
              <a:rect l="l" t="t" r="r" b="b"/>
              <a:pathLst>
                <a:path w="19682" h="13145" extrusionOk="0">
                  <a:moveTo>
                    <a:pt x="19182" y="488"/>
                  </a:moveTo>
                  <a:cubicBezTo>
                    <a:pt x="19170" y="512"/>
                    <a:pt x="19158" y="548"/>
                    <a:pt x="19146" y="572"/>
                  </a:cubicBezTo>
                  <a:cubicBezTo>
                    <a:pt x="18979" y="1060"/>
                    <a:pt x="18932" y="1607"/>
                    <a:pt x="18848" y="2107"/>
                  </a:cubicBezTo>
                  <a:cubicBezTo>
                    <a:pt x="18765" y="2631"/>
                    <a:pt x="18682" y="3155"/>
                    <a:pt x="18598" y="3667"/>
                  </a:cubicBezTo>
                  <a:cubicBezTo>
                    <a:pt x="18431" y="4703"/>
                    <a:pt x="18265" y="5727"/>
                    <a:pt x="18098" y="6751"/>
                  </a:cubicBezTo>
                  <a:cubicBezTo>
                    <a:pt x="17931" y="7775"/>
                    <a:pt x="17777" y="8787"/>
                    <a:pt x="17610" y="9811"/>
                  </a:cubicBezTo>
                  <a:cubicBezTo>
                    <a:pt x="17527" y="10335"/>
                    <a:pt x="17443" y="10859"/>
                    <a:pt x="17360" y="11382"/>
                  </a:cubicBezTo>
                  <a:cubicBezTo>
                    <a:pt x="17312" y="11632"/>
                    <a:pt x="17277" y="11882"/>
                    <a:pt x="17229" y="12133"/>
                  </a:cubicBezTo>
                  <a:cubicBezTo>
                    <a:pt x="17217" y="12240"/>
                    <a:pt x="17193" y="12359"/>
                    <a:pt x="17181" y="12478"/>
                  </a:cubicBezTo>
                  <a:cubicBezTo>
                    <a:pt x="17181" y="12478"/>
                    <a:pt x="17181" y="12478"/>
                    <a:pt x="17181" y="12490"/>
                  </a:cubicBezTo>
                  <a:cubicBezTo>
                    <a:pt x="17062" y="12466"/>
                    <a:pt x="16943" y="12454"/>
                    <a:pt x="16812" y="12454"/>
                  </a:cubicBezTo>
                  <a:cubicBezTo>
                    <a:pt x="16550" y="12454"/>
                    <a:pt x="16276" y="12466"/>
                    <a:pt x="16003" y="12478"/>
                  </a:cubicBezTo>
                  <a:cubicBezTo>
                    <a:pt x="15419" y="12502"/>
                    <a:pt x="14848" y="12502"/>
                    <a:pt x="14264" y="12514"/>
                  </a:cubicBezTo>
                  <a:cubicBezTo>
                    <a:pt x="13038" y="12514"/>
                    <a:pt x="11800" y="12525"/>
                    <a:pt x="10573" y="12525"/>
                  </a:cubicBezTo>
                  <a:lnTo>
                    <a:pt x="6894" y="12525"/>
                  </a:lnTo>
                  <a:cubicBezTo>
                    <a:pt x="5680" y="12525"/>
                    <a:pt x="4454" y="12490"/>
                    <a:pt x="3239" y="12490"/>
                  </a:cubicBezTo>
                  <a:lnTo>
                    <a:pt x="1763" y="12490"/>
                  </a:lnTo>
                  <a:cubicBezTo>
                    <a:pt x="1598" y="12490"/>
                    <a:pt x="1429" y="12485"/>
                    <a:pt x="1261" y="12485"/>
                  </a:cubicBezTo>
                  <a:cubicBezTo>
                    <a:pt x="981" y="12485"/>
                    <a:pt x="702" y="12499"/>
                    <a:pt x="441" y="12573"/>
                  </a:cubicBezTo>
                  <a:cubicBezTo>
                    <a:pt x="477" y="12442"/>
                    <a:pt x="524" y="12299"/>
                    <a:pt x="548" y="12156"/>
                  </a:cubicBezTo>
                  <a:lnTo>
                    <a:pt x="691" y="11347"/>
                  </a:lnTo>
                  <a:cubicBezTo>
                    <a:pt x="775" y="10847"/>
                    <a:pt x="846" y="10335"/>
                    <a:pt x="929" y="9823"/>
                  </a:cubicBezTo>
                  <a:cubicBezTo>
                    <a:pt x="1096" y="8787"/>
                    <a:pt x="1251" y="7739"/>
                    <a:pt x="1429" y="6703"/>
                  </a:cubicBezTo>
                  <a:cubicBezTo>
                    <a:pt x="1751" y="4679"/>
                    <a:pt x="2072" y="2643"/>
                    <a:pt x="2394" y="607"/>
                  </a:cubicBezTo>
                  <a:cubicBezTo>
                    <a:pt x="2572" y="631"/>
                    <a:pt x="2763" y="631"/>
                    <a:pt x="2941" y="631"/>
                  </a:cubicBezTo>
                  <a:lnTo>
                    <a:pt x="3894" y="631"/>
                  </a:lnTo>
                  <a:cubicBezTo>
                    <a:pt x="4299" y="631"/>
                    <a:pt x="4704" y="636"/>
                    <a:pt x="5108" y="636"/>
                  </a:cubicBezTo>
                  <a:cubicBezTo>
                    <a:pt x="5311" y="636"/>
                    <a:pt x="5513" y="635"/>
                    <a:pt x="5716" y="631"/>
                  </a:cubicBezTo>
                  <a:cubicBezTo>
                    <a:pt x="6942" y="619"/>
                    <a:pt x="8156" y="619"/>
                    <a:pt x="9383" y="619"/>
                  </a:cubicBezTo>
                  <a:cubicBezTo>
                    <a:pt x="11824" y="619"/>
                    <a:pt x="14264" y="607"/>
                    <a:pt x="16705" y="607"/>
                  </a:cubicBezTo>
                  <a:cubicBezTo>
                    <a:pt x="17539" y="607"/>
                    <a:pt x="18360" y="583"/>
                    <a:pt x="19182" y="488"/>
                  </a:cubicBezTo>
                  <a:close/>
                  <a:moveTo>
                    <a:pt x="4918" y="0"/>
                  </a:moveTo>
                  <a:lnTo>
                    <a:pt x="3680" y="12"/>
                  </a:lnTo>
                  <a:cubicBezTo>
                    <a:pt x="3484" y="12"/>
                    <a:pt x="3283" y="3"/>
                    <a:pt x="3083" y="3"/>
                  </a:cubicBezTo>
                  <a:cubicBezTo>
                    <a:pt x="2833" y="3"/>
                    <a:pt x="2584" y="17"/>
                    <a:pt x="2346" y="83"/>
                  </a:cubicBezTo>
                  <a:cubicBezTo>
                    <a:pt x="2263" y="107"/>
                    <a:pt x="2072" y="286"/>
                    <a:pt x="2048" y="417"/>
                  </a:cubicBezTo>
                  <a:cubicBezTo>
                    <a:pt x="1989" y="464"/>
                    <a:pt x="1953" y="512"/>
                    <a:pt x="1953" y="572"/>
                  </a:cubicBezTo>
                  <a:cubicBezTo>
                    <a:pt x="1608" y="2631"/>
                    <a:pt x="1263" y="4691"/>
                    <a:pt x="929" y="6763"/>
                  </a:cubicBezTo>
                  <a:cubicBezTo>
                    <a:pt x="763" y="7799"/>
                    <a:pt x="596" y="8834"/>
                    <a:pt x="429" y="9882"/>
                  </a:cubicBezTo>
                  <a:cubicBezTo>
                    <a:pt x="334" y="10394"/>
                    <a:pt x="251" y="10906"/>
                    <a:pt x="167" y="11406"/>
                  </a:cubicBezTo>
                  <a:cubicBezTo>
                    <a:pt x="96" y="11882"/>
                    <a:pt x="1" y="12359"/>
                    <a:pt x="24" y="12835"/>
                  </a:cubicBezTo>
                  <a:cubicBezTo>
                    <a:pt x="13" y="12883"/>
                    <a:pt x="13" y="12918"/>
                    <a:pt x="36" y="12954"/>
                  </a:cubicBezTo>
                  <a:cubicBezTo>
                    <a:pt x="46" y="13010"/>
                    <a:pt x="70" y="13030"/>
                    <a:pt x="103" y="13030"/>
                  </a:cubicBezTo>
                  <a:cubicBezTo>
                    <a:pt x="112" y="13030"/>
                    <a:pt x="121" y="13028"/>
                    <a:pt x="132" y="13025"/>
                  </a:cubicBezTo>
                  <a:cubicBezTo>
                    <a:pt x="334" y="13145"/>
                    <a:pt x="560" y="13121"/>
                    <a:pt x="786" y="13133"/>
                  </a:cubicBezTo>
                  <a:cubicBezTo>
                    <a:pt x="894" y="13137"/>
                    <a:pt x="1001" y="13138"/>
                    <a:pt x="1108" y="13138"/>
                  </a:cubicBezTo>
                  <a:cubicBezTo>
                    <a:pt x="1322" y="13138"/>
                    <a:pt x="1537" y="13133"/>
                    <a:pt x="1751" y="13133"/>
                  </a:cubicBezTo>
                  <a:lnTo>
                    <a:pt x="3584" y="13133"/>
                  </a:lnTo>
                  <a:cubicBezTo>
                    <a:pt x="4823" y="13133"/>
                    <a:pt x="6049" y="13109"/>
                    <a:pt x="7275" y="13109"/>
                  </a:cubicBezTo>
                  <a:cubicBezTo>
                    <a:pt x="9728" y="13109"/>
                    <a:pt x="12181" y="13121"/>
                    <a:pt x="14633" y="13121"/>
                  </a:cubicBezTo>
                  <a:cubicBezTo>
                    <a:pt x="15538" y="13121"/>
                    <a:pt x="16431" y="13097"/>
                    <a:pt x="17312" y="12954"/>
                  </a:cubicBezTo>
                  <a:cubicBezTo>
                    <a:pt x="17320" y="12958"/>
                    <a:pt x="17328" y="12959"/>
                    <a:pt x="17336" y="12959"/>
                  </a:cubicBezTo>
                  <a:cubicBezTo>
                    <a:pt x="17351" y="12959"/>
                    <a:pt x="17364" y="12954"/>
                    <a:pt x="17372" y="12954"/>
                  </a:cubicBezTo>
                  <a:cubicBezTo>
                    <a:pt x="17491" y="12918"/>
                    <a:pt x="17598" y="12811"/>
                    <a:pt x="17634" y="12692"/>
                  </a:cubicBezTo>
                  <a:cubicBezTo>
                    <a:pt x="17669" y="12573"/>
                    <a:pt x="17741" y="12454"/>
                    <a:pt x="17777" y="12323"/>
                  </a:cubicBezTo>
                  <a:cubicBezTo>
                    <a:pt x="17800" y="12204"/>
                    <a:pt x="17824" y="12097"/>
                    <a:pt x="17836" y="11978"/>
                  </a:cubicBezTo>
                  <a:cubicBezTo>
                    <a:pt x="17884" y="11728"/>
                    <a:pt x="17920" y="11478"/>
                    <a:pt x="17967" y="11228"/>
                  </a:cubicBezTo>
                  <a:cubicBezTo>
                    <a:pt x="18050" y="10704"/>
                    <a:pt x="18134" y="10180"/>
                    <a:pt x="18217" y="9656"/>
                  </a:cubicBezTo>
                  <a:lnTo>
                    <a:pt x="18717" y="6537"/>
                  </a:lnTo>
                  <a:cubicBezTo>
                    <a:pt x="18884" y="5525"/>
                    <a:pt x="19039" y="4524"/>
                    <a:pt x="19205" y="3524"/>
                  </a:cubicBezTo>
                  <a:cubicBezTo>
                    <a:pt x="19289" y="3000"/>
                    <a:pt x="19372" y="2477"/>
                    <a:pt x="19455" y="1965"/>
                  </a:cubicBezTo>
                  <a:cubicBezTo>
                    <a:pt x="19539" y="1453"/>
                    <a:pt x="19682" y="905"/>
                    <a:pt x="19658" y="381"/>
                  </a:cubicBezTo>
                  <a:cubicBezTo>
                    <a:pt x="19658" y="322"/>
                    <a:pt x="19622" y="286"/>
                    <a:pt x="19586" y="262"/>
                  </a:cubicBezTo>
                  <a:cubicBezTo>
                    <a:pt x="19598" y="214"/>
                    <a:pt x="19574" y="179"/>
                    <a:pt x="19503" y="167"/>
                  </a:cubicBezTo>
                  <a:cubicBezTo>
                    <a:pt x="18577" y="37"/>
                    <a:pt x="17644" y="23"/>
                    <a:pt x="16715" y="23"/>
                  </a:cubicBezTo>
                  <a:cubicBezTo>
                    <a:pt x="16449" y="23"/>
                    <a:pt x="16184" y="24"/>
                    <a:pt x="15919" y="24"/>
                  </a:cubicBezTo>
                  <a:lnTo>
                    <a:pt x="12240" y="24"/>
                  </a:lnTo>
                  <a:cubicBezTo>
                    <a:pt x="9799" y="24"/>
                    <a:pt x="7359" y="0"/>
                    <a:pt x="49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2787550" y="2633500"/>
              <a:ext cx="492050" cy="328625"/>
            </a:xfrm>
            <a:custGeom>
              <a:avLst/>
              <a:gdLst/>
              <a:ahLst/>
              <a:cxnLst/>
              <a:rect l="l" t="t" r="r" b="b"/>
              <a:pathLst>
                <a:path w="19682" h="13145" extrusionOk="0">
                  <a:moveTo>
                    <a:pt x="19181" y="488"/>
                  </a:moveTo>
                  <a:lnTo>
                    <a:pt x="19181" y="488"/>
                  </a:lnTo>
                  <a:cubicBezTo>
                    <a:pt x="19169" y="512"/>
                    <a:pt x="19157" y="548"/>
                    <a:pt x="19145" y="572"/>
                  </a:cubicBezTo>
                  <a:cubicBezTo>
                    <a:pt x="18979" y="1060"/>
                    <a:pt x="18931" y="1607"/>
                    <a:pt x="18848" y="2107"/>
                  </a:cubicBezTo>
                  <a:cubicBezTo>
                    <a:pt x="18764" y="2631"/>
                    <a:pt x="18681" y="3155"/>
                    <a:pt x="18598" y="3667"/>
                  </a:cubicBezTo>
                  <a:cubicBezTo>
                    <a:pt x="18431" y="4703"/>
                    <a:pt x="18264" y="5727"/>
                    <a:pt x="18098" y="6751"/>
                  </a:cubicBezTo>
                  <a:lnTo>
                    <a:pt x="17609" y="9811"/>
                  </a:lnTo>
                  <a:cubicBezTo>
                    <a:pt x="17526" y="10335"/>
                    <a:pt x="17443" y="10859"/>
                    <a:pt x="17359" y="11382"/>
                  </a:cubicBezTo>
                  <a:cubicBezTo>
                    <a:pt x="17312" y="11632"/>
                    <a:pt x="17276" y="11882"/>
                    <a:pt x="17228" y="12133"/>
                  </a:cubicBezTo>
                  <a:cubicBezTo>
                    <a:pt x="17216" y="12240"/>
                    <a:pt x="17193" y="12359"/>
                    <a:pt x="17181" y="12478"/>
                  </a:cubicBezTo>
                  <a:cubicBezTo>
                    <a:pt x="17181" y="12478"/>
                    <a:pt x="17181" y="12478"/>
                    <a:pt x="17181" y="12490"/>
                  </a:cubicBezTo>
                  <a:cubicBezTo>
                    <a:pt x="17062" y="12466"/>
                    <a:pt x="16943" y="12454"/>
                    <a:pt x="16812" y="12454"/>
                  </a:cubicBezTo>
                  <a:cubicBezTo>
                    <a:pt x="16550" y="12454"/>
                    <a:pt x="16276" y="12466"/>
                    <a:pt x="16002" y="12478"/>
                  </a:cubicBezTo>
                  <a:cubicBezTo>
                    <a:pt x="15419" y="12502"/>
                    <a:pt x="14847" y="12502"/>
                    <a:pt x="14264" y="12514"/>
                  </a:cubicBezTo>
                  <a:cubicBezTo>
                    <a:pt x="13037" y="12514"/>
                    <a:pt x="11811" y="12525"/>
                    <a:pt x="10573" y="12525"/>
                  </a:cubicBezTo>
                  <a:lnTo>
                    <a:pt x="6894" y="12525"/>
                  </a:lnTo>
                  <a:cubicBezTo>
                    <a:pt x="5679" y="12525"/>
                    <a:pt x="4453" y="12490"/>
                    <a:pt x="3239" y="12490"/>
                  </a:cubicBezTo>
                  <a:lnTo>
                    <a:pt x="1762" y="12490"/>
                  </a:lnTo>
                  <a:cubicBezTo>
                    <a:pt x="1597" y="12490"/>
                    <a:pt x="1428" y="12485"/>
                    <a:pt x="1260" y="12485"/>
                  </a:cubicBezTo>
                  <a:cubicBezTo>
                    <a:pt x="980" y="12485"/>
                    <a:pt x="701" y="12499"/>
                    <a:pt x="441" y="12573"/>
                  </a:cubicBezTo>
                  <a:cubicBezTo>
                    <a:pt x="476" y="12442"/>
                    <a:pt x="524" y="12299"/>
                    <a:pt x="548" y="12156"/>
                  </a:cubicBezTo>
                  <a:cubicBezTo>
                    <a:pt x="595" y="11894"/>
                    <a:pt x="643" y="11621"/>
                    <a:pt x="691" y="11347"/>
                  </a:cubicBezTo>
                  <a:cubicBezTo>
                    <a:pt x="786" y="10847"/>
                    <a:pt x="845" y="10335"/>
                    <a:pt x="929" y="9823"/>
                  </a:cubicBezTo>
                  <a:cubicBezTo>
                    <a:pt x="1095" y="8787"/>
                    <a:pt x="1262" y="7739"/>
                    <a:pt x="1429" y="6703"/>
                  </a:cubicBezTo>
                  <a:cubicBezTo>
                    <a:pt x="1750" y="4679"/>
                    <a:pt x="2072" y="2643"/>
                    <a:pt x="2393" y="607"/>
                  </a:cubicBezTo>
                  <a:cubicBezTo>
                    <a:pt x="2572" y="631"/>
                    <a:pt x="2762" y="631"/>
                    <a:pt x="2941" y="631"/>
                  </a:cubicBezTo>
                  <a:lnTo>
                    <a:pt x="3893" y="631"/>
                  </a:lnTo>
                  <a:cubicBezTo>
                    <a:pt x="4298" y="631"/>
                    <a:pt x="4703" y="636"/>
                    <a:pt x="5108" y="636"/>
                  </a:cubicBezTo>
                  <a:cubicBezTo>
                    <a:pt x="5310" y="636"/>
                    <a:pt x="5513" y="635"/>
                    <a:pt x="5715" y="631"/>
                  </a:cubicBezTo>
                  <a:cubicBezTo>
                    <a:pt x="6941" y="619"/>
                    <a:pt x="8156" y="619"/>
                    <a:pt x="9382" y="619"/>
                  </a:cubicBezTo>
                  <a:cubicBezTo>
                    <a:pt x="11823" y="619"/>
                    <a:pt x="14264" y="607"/>
                    <a:pt x="16716" y="607"/>
                  </a:cubicBezTo>
                  <a:cubicBezTo>
                    <a:pt x="17538" y="607"/>
                    <a:pt x="18359" y="583"/>
                    <a:pt x="19181" y="488"/>
                  </a:cubicBezTo>
                  <a:close/>
                  <a:moveTo>
                    <a:pt x="4917" y="0"/>
                  </a:moveTo>
                  <a:lnTo>
                    <a:pt x="3679" y="12"/>
                  </a:lnTo>
                  <a:cubicBezTo>
                    <a:pt x="3483" y="12"/>
                    <a:pt x="3283" y="3"/>
                    <a:pt x="3083" y="3"/>
                  </a:cubicBezTo>
                  <a:cubicBezTo>
                    <a:pt x="2833" y="3"/>
                    <a:pt x="2584" y="17"/>
                    <a:pt x="2346" y="83"/>
                  </a:cubicBezTo>
                  <a:cubicBezTo>
                    <a:pt x="2262" y="107"/>
                    <a:pt x="2072" y="286"/>
                    <a:pt x="2048" y="417"/>
                  </a:cubicBezTo>
                  <a:cubicBezTo>
                    <a:pt x="1988" y="464"/>
                    <a:pt x="1953" y="512"/>
                    <a:pt x="1953" y="572"/>
                  </a:cubicBezTo>
                  <a:cubicBezTo>
                    <a:pt x="1607" y="2631"/>
                    <a:pt x="1262" y="4691"/>
                    <a:pt x="941" y="6763"/>
                  </a:cubicBezTo>
                  <a:cubicBezTo>
                    <a:pt x="762" y="7799"/>
                    <a:pt x="595" y="8834"/>
                    <a:pt x="429" y="9882"/>
                  </a:cubicBezTo>
                  <a:lnTo>
                    <a:pt x="167" y="11406"/>
                  </a:lnTo>
                  <a:cubicBezTo>
                    <a:pt x="95" y="11882"/>
                    <a:pt x="0" y="12359"/>
                    <a:pt x="36" y="12835"/>
                  </a:cubicBezTo>
                  <a:cubicBezTo>
                    <a:pt x="12" y="12883"/>
                    <a:pt x="12" y="12918"/>
                    <a:pt x="36" y="12942"/>
                  </a:cubicBezTo>
                  <a:cubicBezTo>
                    <a:pt x="36" y="12954"/>
                    <a:pt x="36" y="12954"/>
                    <a:pt x="36" y="12954"/>
                  </a:cubicBezTo>
                  <a:cubicBezTo>
                    <a:pt x="45" y="13010"/>
                    <a:pt x="69" y="13030"/>
                    <a:pt x="102" y="13030"/>
                  </a:cubicBezTo>
                  <a:cubicBezTo>
                    <a:pt x="111" y="13030"/>
                    <a:pt x="121" y="13028"/>
                    <a:pt x="131" y="13025"/>
                  </a:cubicBezTo>
                  <a:cubicBezTo>
                    <a:pt x="333" y="13145"/>
                    <a:pt x="560" y="13121"/>
                    <a:pt x="786" y="13133"/>
                  </a:cubicBezTo>
                  <a:cubicBezTo>
                    <a:pt x="893" y="13137"/>
                    <a:pt x="1000" y="13138"/>
                    <a:pt x="1107" y="13138"/>
                  </a:cubicBezTo>
                  <a:cubicBezTo>
                    <a:pt x="1322" y="13138"/>
                    <a:pt x="1536" y="13133"/>
                    <a:pt x="1750" y="13133"/>
                  </a:cubicBezTo>
                  <a:lnTo>
                    <a:pt x="3584" y="13133"/>
                  </a:lnTo>
                  <a:cubicBezTo>
                    <a:pt x="4822" y="13133"/>
                    <a:pt x="6048" y="13109"/>
                    <a:pt x="7275" y="13109"/>
                  </a:cubicBezTo>
                  <a:cubicBezTo>
                    <a:pt x="9727" y="13109"/>
                    <a:pt x="12180" y="13121"/>
                    <a:pt x="14633" y="13121"/>
                  </a:cubicBezTo>
                  <a:cubicBezTo>
                    <a:pt x="15538" y="13121"/>
                    <a:pt x="16431" y="13097"/>
                    <a:pt x="17312" y="12954"/>
                  </a:cubicBezTo>
                  <a:cubicBezTo>
                    <a:pt x="17320" y="12958"/>
                    <a:pt x="17328" y="12959"/>
                    <a:pt x="17335" y="12959"/>
                  </a:cubicBezTo>
                  <a:cubicBezTo>
                    <a:pt x="17350" y="12959"/>
                    <a:pt x="17363" y="12954"/>
                    <a:pt x="17371" y="12954"/>
                  </a:cubicBezTo>
                  <a:cubicBezTo>
                    <a:pt x="17490" y="12918"/>
                    <a:pt x="17597" y="12811"/>
                    <a:pt x="17633" y="12692"/>
                  </a:cubicBezTo>
                  <a:cubicBezTo>
                    <a:pt x="17669" y="12573"/>
                    <a:pt x="17740" y="12454"/>
                    <a:pt x="17776" y="12323"/>
                  </a:cubicBezTo>
                  <a:cubicBezTo>
                    <a:pt x="17800" y="12204"/>
                    <a:pt x="17824" y="12097"/>
                    <a:pt x="17836" y="11978"/>
                  </a:cubicBezTo>
                  <a:cubicBezTo>
                    <a:pt x="17883" y="11728"/>
                    <a:pt x="17919" y="11478"/>
                    <a:pt x="17967" y="11228"/>
                  </a:cubicBezTo>
                  <a:cubicBezTo>
                    <a:pt x="18050" y="10704"/>
                    <a:pt x="18133" y="10180"/>
                    <a:pt x="18217" y="9656"/>
                  </a:cubicBezTo>
                  <a:cubicBezTo>
                    <a:pt x="18383" y="8620"/>
                    <a:pt x="18550" y="7572"/>
                    <a:pt x="18717" y="6537"/>
                  </a:cubicBezTo>
                  <a:cubicBezTo>
                    <a:pt x="18883" y="5525"/>
                    <a:pt x="19038" y="4524"/>
                    <a:pt x="19205" y="3524"/>
                  </a:cubicBezTo>
                  <a:cubicBezTo>
                    <a:pt x="19288" y="3000"/>
                    <a:pt x="19372" y="2477"/>
                    <a:pt x="19455" y="1965"/>
                  </a:cubicBezTo>
                  <a:cubicBezTo>
                    <a:pt x="19538" y="1453"/>
                    <a:pt x="19681" y="905"/>
                    <a:pt x="19657" y="381"/>
                  </a:cubicBezTo>
                  <a:cubicBezTo>
                    <a:pt x="19657" y="322"/>
                    <a:pt x="19622" y="286"/>
                    <a:pt x="19586" y="262"/>
                  </a:cubicBezTo>
                  <a:cubicBezTo>
                    <a:pt x="19598" y="214"/>
                    <a:pt x="19574" y="179"/>
                    <a:pt x="19502" y="167"/>
                  </a:cubicBezTo>
                  <a:cubicBezTo>
                    <a:pt x="18576" y="37"/>
                    <a:pt x="17643" y="23"/>
                    <a:pt x="16714" y="23"/>
                  </a:cubicBezTo>
                  <a:cubicBezTo>
                    <a:pt x="16448" y="23"/>
                    <a:pt x="16183" y="24"/>
                    <a:pt x="15919" y="24"/>
                  </a:cubicBezTo>
                  <a:lnTo>
                    <a:pt x="12240" y="24"/>
                  </a:lnTo>
                  <a:cubicBezTo>
                    <a:pt x="9799" y="24"/>
                    <a:pt x="7358" y="0"/>
                    <a:pt x="49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3294150" y="2633500"/>
              <a:ext cx="492050" cy="328625"/>
            </a:xfrm>
            <a:custGeom>
              <a:avLst/>
              <a:gdLst/>
              <a:ahLst/>
              <a:cxnLst/>
              <a:rect l="l" t="t" r="r" b="b"/>
              <a:pathLst>
                <a:path w="19682" h="13145" extrusionOk="0">
                  <a:moveTo>
                    <a:pt x="19181" y="488"/>
                  </a:moveTo>
                  <a:cubicBezTo>
                    <a:pt x="19170" y="512"/>
                    <a:pt x="19158" y="548"/>
                    <a:pt x="19146" y="572"/>
                  </a:cubicBezTo>
                  <a:cubicBezTo>
                    <a:pt x="18979" y="1060"/>
                    <a:pt x="18931" y="1607"/>
                    <a:pt x="18848" y="2107"/>
                  </a:cubicBezTo>
                  <a:cubicBezTo>
                    <a:pt x="18765" y="2631"/>
                    <a:pt x="18681" y="3155"/>
                    <a:pt x="18598" y="3667"/>
                  </a:cubicBezTo>
                  <a:cubicBezTo>
                    <a:pt x="18431" y="4703"/>
                    <a:pt x="18265" y="5727"/>
                    <a:pt x="18098" y="6751"/>
                  </a:cubicBezTo>
                  <a:lnTo>
                    <a:pt x="17610" y="9811"/>
                  </a:lnTo>
                  <a:cubicBezTo>
                    <a:pt x="17526" y="10335"/>
                    <a:pt x="17443" y="10859"/>
                    <a:pt x="17360" y="11382"/>
                  </a:cubicBezTo>
                  <a:cubicBezTo>
                    <a:pt x="17312" y="11632"/>
                    <a:pt x="17276" y="11882"/>
                    <a:pt x="17229" y="12133"/>
                  </a:cubicBezTo>
                  <a:cubicBezTo>
                    <a:pt x="17217" y="12240"/>
                    <a:pt x="17193" y="12359"/>
                    <a:pt x="17181" y="12478"/>
                  </a:cubicBezTo>
                  <a:cubicBezTo>
                    <a:pt x="17181" y="12478"/>
                    <a:pt x="17181" y="12478"/>
                    <a:pt x="17181" y="12490"/>
                  </a:cubicBezTo>
                  <a:cubicBezTo>
                    <a:pt x="17062" y="12466"/>
                    <a:pt x="16943" y="12454"/>
                    <a:pt x="16812" y="12454"/>
                  </a:cubicBezTo>
                  <a:cubicBezTo>
                    <a:pt x="16550" y="12454"/>
                    <a:pt x="16276" y="12466"/>
                    <a:pt x="16002" y="12478"/>
                  </a:cubicBezTo>
                  <a:cubicBezTo>
                    <a:pt x="15419" y="12502"/>
                    <a:pt x="14848" y="12502"/>
                    <a:pt x="14264" y="12514"/>
                  </a:cubicBezTo>
                  <a:cubicBezTo>
                    <a:pt x="13038" y="12514"/>
                    <a:pt x="11800" y="12525"/>
                    <a:pt x="10573" y="12525"/>
                  </a:cubicBezTo>
                  <a:lnTo>
                    <a:pt x="6894" y="12525"/>
                  </a:lnTo>
                  <a:cubicBezTo>
                    <a:pt x="5680" y="12525"/>
                    <a:pt x="4453" y="12490"/>
                    <a:pt x="3239" y="12490"/>
                  </a:cubicBezTo>
                  <a:lnTo>
                    <a:pt x="1763" y="12490"/>
                  </a:lnTo>
                  <a:cubicBezTo>
                    <a:pt x="1597" y="12490"/>
                    <a:pt x="1429" y="12485"/>
                    <a:pt x="1261" y="12485"/>
                  </a:cubicBezTo>
                  <a:cubicBezTo>
                    <a:pt x="981" y="12485"/>
                    <a:pt x="701" y="12499"/>
                    <a:pt x="441" y="12573"/>
                  </a:cubicBezTo>
                  <a:cubicBezTo>
                    <a:pt x="489" y="12442"/>
                    <a:pt x="524" y="12299"/>
                    <a:pt x="548" y="12156"/>
                  </a:cubicBezTo>
                  <a:cubicBezTo>
                    <a:pt x="596" y="11894"/>
                    <a:pt x="643" y="11621"/>
                    <a:pt x="691" y="11347"/>
                  </a:cubicBezTo>
                  <a:cubicBezTo>
                    <a:pt x="786" y="10847"/>
                    <a:pt x="846" y="10335"/>
                    <a:pt x="929" y="9823"/>
                  </a:cubicBezTo>
                  <a:cubicBezTo>
                    <a:pt x="1096" y="8787"/>
                    <a:pt x="1263" y="7739"/>
                    <a:pt x="1429" y="6703"/>
                  </a:cubicBezTo>
                  <a:cubicBezTo>
                    <a:pt x="1751" y="4679"/>
                    <a:pt x="2072" y="2643"/>
                    <a:pt x="2394" y="607"/>
                  </a:cubicBezTo>
                  <a:cubicBezTo>
                    <a:pt x="2572" y="631"/>
                    <a:pt x="2763" y="631"/>
                    <a:pt x="2941" y="631"/>
                  </a:cubicBezTo>
                  <a:lnTo>
                    <a:pt x="3894" y="631"/>
                  </a:lnTo>
                  <a:cubicBezTo>
                    <a:pt x="4299" y="631"/>
                    <a:pt x="4703" y="636"/>
                    <a:pt x="5108" y="636"/>
                  </a:cubicBezTo>
                  <a:cubicBezTo>
                    <a:pt x="5311" y="636"/>
                    <a:pt x="5513" y="635"/>
                    <a:pt x="5715" y="631"/>
                  </a:cubicBezTo>
                  <a:cubicBezTo>
                    <a:pt x="6942" y="619"/>
                    <a:pt x="8156" y="619"/>
                    <a:pt x="9383" y="619"/>
                  </a:cubicBezTo>
                  <a:cubicBezTo>
                    <a:pt x="11823" y="619"/>
                    <a:pt x="14264" y="607"/>
                    <a:pt x="16705" y="607"/>
                  </a:cubicBezTo>
                  <a:cubicBezTo>
                    <a:pt x="17538" y="607"/>
                    <a:pt x="18360" y="583"/>
                    <a:pt x="19181" y="488"/>
                  </a:cubicBezTo>
                  <a:close/>
                  <a:moveTo>
                    <a:pt x="4918" y="0"/>
                  </a:moveTo>
                  <a:lnTo>
                    <a:pt x="3680" y="12"/>
                  </a:lnTo>
                  <a:cubicBezTo>
                    <a:pt x="3484" y="12"/>
                    <a:pt x="3283" y="3"/>
                    <a:pt x="3083" y="3"/>
                  </a:cubicBezTo>
                  <a:cubicBezTo>
                    <a:pt x="2833" y="3"/>
                    <a:pt x="2584" y="17"/>
                    <a:pt x="2346" y="83"/>
                  </a:cubicBezTo>
                  <a:cubicBezTo>
                    <a:pt x="2263" y="107"/>
                    <a:pt x="2072" y="286"/>
                    <a:pt x="2048" y="417"/>
                  </a:cubicBezTo>
                  <a:cubicBezTo>
                    <a:pt x="2001" y="464"/>
                    <a:pt x="1953" y="512"/>
                    <a:pt x="1953" y="572"/>
                  </a:cubicBezTo>
                  <a:cubicBezTo>
                    <a:pt x="1608" y="2631"/>
                    <a:pt x="1263" y="4691"/>
                    <a:pt x="941" y="6763"/>
                  </a:cubicBezTo>
                  <a:cubicBezTo>
                    <a:pt x="762" y="7799"/>
                    <a:pt x="596" y="8846"/>
                    <a:pt x="429" y="9882"/>
                  </a:cubicBezTo>
                  <a:lnTo>
                    <a:pt x="167" y="11406"/>
                  </a:lnTo>
                  <a:cubicBezTo>
                    <a:pt x="96" y="11882"/>
                    <a:pt x="0" y="12359"/>
                    <a:pt x="36" y="12835"/>
                  </a:cubicBezTo>
                  <a:cubicBezTo>
                    <a:pt x="12" y="12883"/>
                    <a:pt x="12" y="12918"/>
                    <a:pt x="36" y="12954"/>
                  </a:cubicBezTo>
                  <a:cubicBezTo>
                    <a:pt x="46" y="13010"/>
                    <a:pt x="70" y="13030"/>
                    <a:pt x="102" y="13030"/>
                  </a:cubicBezTo>
                  <a:cubicBezTo>
                    <a:pt x="111" y="13030"/>
                    <a:pt x="121" y="13028"/>
                    <a:pt x="131" y="13025"/>
                  </a:cubicBezTo>
                  <a:cubicBezTo>
                    <a:pt x="334" y="13145"/>
                    <a:pt x="560" y="13121"/>
                    <a:pt x="786" y="13133"/>
                  </a:cubicBezTo>
                  <a:cubicBezTo>
                    <a:pt x="893" y="13137"/>
                    <a:pt x="1001" y="13138"/>
                    <a:pt x="1108" y="13138"/>
                  </a:cubicBezTo>
                  <a:cubicBezTo>
                    <a:pt x="1322" y="13138"/>
                    <a:pt x="1536" y="13133"/>
                    <a:pt x="1751" y="13133"/>
                  </a:cubicBezTo>
                  <a:lnTo>
                    <a:pt x="3584" y="13133"/>
                  </a:lnTo>
                  <a:cubicBezTo>
                    <a:pt x="4823" y="13133"/>
                    <a:pt x="6049" y="13109"/>
                    <a:pt x="7275" y="13109"/>
                  </a:cubicBezTo>
                  <a:cubicBezTo>
                    <a:pt x="9728" y="13109"/>
                    <a:pt x="12181" y="13121"/>
                    <a:pt x="14633" y="13121"/>
                  </a:cubicBezTo>
                  <a:cubicBezTo>
                    <a:pt x="15538" y="13121"/>
                    <a:pt x="16431" y="13097"/>
                    <a:pt x="17312" y="12954"/>
                  </a:cubicBezTo>
                  <a:cubicBezTo>
                    <a:pt x="17320" y="12958"/>
                    <a:pt x="17328" y="12959"/>
                    <a:pt x="17336" y="12959"/>
                  </a:cubicBezTo>
                  <a:cubicBezTo>
                    <a:pt x="17351" y="12959"/>
                    <a:pt x="17364" y="12954"/>
                    <a:pt x="17372" y="12954"/>
                  </a:cubicBezTo>
                  <a:cubicBezTo>
                    <a:pt x="17491" y="12918"/>
                    <a:pt x="17598" y="12811"/>
                    <a:pt x="17634" y="12692"/>
                  </a:cubicBezTo>
                  <a:cubicBezTo>
                    <a:pt x="17669" y="12573"/>
                    <a:pt x="17741" y="12454"/>
                    <a:pt x="17777" y="12323"/>
                  </a:cubicBezTo>
                  <a:cubicBezTo>
                    <a:pt x="17800" y="12204"/>
                    <a:pt x="17824" y="12097"/>
                    <a:pt x="17836" y="11978"/>
                  </a:cubicBezTo>
                  <a:cubicBezTo>
                    <a:pt x="17884" y="11728"/>
                    <a:pt x="17919" y="11478"/>
                    <a:pt x="17967" y="11228"/>
                  </a:cubicBezTo>
                  <a:cubicBezTo>
                    <a:pt x="18050" y="10704"/>
                    <a:pt x="18134" y="10180"/>
                    <a:pt x="18217" y="9656"/>
                  </a:cubicBezTo>
                  <a:cubicBezTo>
                    <a:pt x="18384" y="8620"/>
                    <a:pt x="18550" y="7572"/>
                    <a:pt x="18717" y="6537"/>
                  </a:cubicBezTo>
                  <a:cubicBezTo>
                    <a:pt x="18884" y="5525"/>
                    <a:pt x="19039" y="4524"/>
                    <a:pt x="19205" y="3524"/>
                  </a:cubicBezTo>
                  <a:cubicBezTo>
                    <a:pt x="19289" y="3000"/>
                    <a:pt x="19372" y="2477"/>
                    <a:pt x="19455" y="1965"/>
                  </a:cubicBezTo>
                  <a:cubicBezTo>
                    <a:pt x="19539" y="1453"/>
                    <a:pt x="19682" y="905"/>
                    <a:pt x="19658" y="381"/>
                  </a:cubicBezTo>
                  <a:cubicBezTo>
                    <a:pt x="19658" y="322"/>
                    <a:pt x="19622" y="286"/>
                    <a:pt x="19586" y="262"/>
                  </a:cubicBezTo>
                  <a:cubicBezTo>
                    <a:pt x="19598" y="214"/>
                    <a:pt x="19574" y="179"/>
                    <a:pt x="19503" y="167"/>
                  </a:cubicBezTo>
                  <a:cubicBezTo>
                    <a:pt x="18577" y="37"/>
                    <a:pt x="17644" y="23"/>
                    <a:pt x="16714" y="23"/>
                  </a:cubicBezTo>
                  <a:cubicBezTo>
                    <a:pt x="16449" y="23"/>
                    <a:pt x="16184" y="24"/>
                    <a:pt x="15919" y="24"/>
                  </a:cubicBezTo>
                  <a:lnTo>
                    <a:pt x="12240" y="24"/>
                  </a:lnTo>
                  <a:cubicBezTo>
                    <a:pt x="9799" y="24"/>
                    <a:pt x="7359" y="0"/>
                    <a:pt x="49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1204300" y="3026175"/>
              <a:ext cx="492050" cy="328550"/>
            </a:xfrm>
            <a:custGeom>
              <a:avLst/>
              <a:gdLst/>
              <a:ahLst/>
              <a:cxnLst/>
              <a:rect l="l" t="t" r="r" b="b"/>
              <a:pathLst>
                <a:path w="19682" h="13142" extrusionOk="0">
                  <a:moveTo>
                    <a:pt x="19182" y="497"/>
                  </a:moveTo>
                  <a:cubicBezTo>
                    <a:pt x="19170" y="521"/>
                    <a:pt x="19158" y="545"/>
                    <a:pt x="19146" y="581"/>
                  </a:cubicBezTo>
                  <a:cubicBezTo>
                    <a:pt x="18979" y="1069"/>
                    <a:pt x="18944" y="1605"/>
                    <a:pt x="18848" y="2117"/>
                  </a:cubicBezTo>
                  <a:cubicBezTo>
                    <a:pt x="18765" y="2629"/>
                    <a:pt x="18682" y="3153"/>
                    <a:pt x="18598" y="3676"/>
                  </a:cubicBezTo>
                  <a:cubicBezTo>
                    <a:pt x="18432" y="4700"/>
                    <a:pt x="18265" y="5724"/>
                    <a:pt x="18098" y="6760"/>
                  </a:cubicBezTo>
                  <a:cubicBezTo>
                    <a:pt x="17943" y="7772"/>
                    <a:pt x="17777" y="8796"/>
                    <a:pt x="17610" y="9808"/>
                  </a:cubicBezTo>
                  <a:cubicBezTo>
                    <a:pt x="17527" y="10332"/>
                    <a:pt x="17443" y="10856"/>
                    <a:pt x="17360" y="11380"/>
                  </a:cubicBezTo>
                  <a:cubicBezTo>
                    <a:pt x="17324" y="11630"/>
                    <a:pt x="17277" y="11880"/>
                    <a:pt x="17241" y="12130"/>
                  </a:cubicBezTo>
                  <a:cubicBezTo>
                    <a:pt x="17217" y="12249"/>
                    <a:pt x="17205" y="12368"/>
                    <a:pt x="17181" y="12475"/>
                  </a:cubicBezTo>
                  <a:cubicBezTo>
                    <a:pt x="17181" y="12487"/>
                    <a:pt x="17181" y="12487"/>
                    <a:pt x="17181" y="12487"/>
                  </a:cubicBezTo>
                  <a:cubicBezTo>
                    <a:pt x="17062" y="12475"/>
                    <a:pt x="16943" y="12463"/>
                    <a:pt x="16824" y="12451"/>
                  </a:cubicBezTo>
                  <a:cubicBezTo>
                    <a:pt x="16550" y="12451"/>
                    <a:pt x="16277" y="12463"/>
                    <a:pt x="16003" y="12475"/>
                  </a:cubicBezTo>
                  <a:cubicBezTo>
                    <a:pt x="15431" y="12499"/>
                    <a:pt x="14848" y="12511"/>
                    <a:pt x="14276" y="12511"/>
                  </a:cubicBezTo>
                  <a:cubicBezTo>
                    <a:pt x="13038" y="12511"/>
                    <a:pt x="11812" y="12523"/>
                    <a:pt x="10573" y="12523"/>
                  </a:cubicBezTo>
                  <a:lnTo>
                    <a:pt x="6906" y="12523"/>
                  </a:lnTo>
                  <a:cubicBezTo>
                    <a:pt x="5680" y="12523"/>
                    <a:pt x="4466" y="12499"/>
                    <a:pt x="3239" y="12499"/>
                  </a:cubicBezTo>
                  <a:lnTo>
                    <a:pt x="1763" y="12499"/>
                  </a:lnTo>
                  <a:cubicBezTo>
                    <a:pt x="1572" y="12499"/>
                    <a:pt x="1372" y="12490"/>
                    <a:pt x="1172" y="12490"/>
                  </a:cubicBezTo>
                  <a:cubicBezTo>
                    <a:pt x="923" y="12490"/>
                    <a:pt x="673" y="12504"/>
                    <a:pt x="441" y="12570"/>
                  </a:cubicBezTo>
                  <a:cubicBezTo>
                    <a:pt x="489" y="12439"/>
                    <a:pt x="525" y="12297"/>
                    <a:pt x="548" y="12154"/>
                  </a:cubicBezTo>
                  <a:cubicBezTo>
                    <a:pt x="596" y="11892"/>
                    <a:pt x="644" y="11618"/>
                    <a:pt x="691" y="11356"/>
                  </a:cubicBezTo>
                  <a:cubicBezTo>
                    <a:pt x="787" y="10844"/>
                    <a:pt x="858" y="10332"/>
                    <a:pt x="929" y="9832"/>
                  </a:cubicBezTo>
                  <a:cubicBezTo>
                    <a:pt x="1096" y="8784"/>
                    <a:pt x="1263" y="7748"/>
                    <a:pt x="1429" y="6712"/>
                  </a:cubicBezTo>
                  <a:cubicBezTo>
                    <a:pt x="1751" y="4677"/>
                    <a:pt x="2084" y="2652"/>
                    <a:pt x="2394" y="617"/>
                  </a:cubicBezTo>
                  <a:cubicBezTo>
                    <a:pt x="2483" y="628"/>
                    <a:pt x="2575" y="631"/>
                    <a:pt x="2668" y="631"/>
                  </a:cubicBezTo>
                  <a:cubicBezTo>
                    <a:pt x="2760" y="631"/>
                    <a:pt x="2852" y="628"/>
                    <a:pt x="2942" y="628"/>
                  </a:cubicBezTo>
                  <a:lnTo>
                    <a:pt x="3894" y="628"/>
                  </a:lnTo>
                  <a:cubicBezTo>
                    <a:pt x="4501" y="628"/>
                    <a:pt x="5108" y="640"/>
                    <a:pt x="5716" y="640"/>
                  </a:cubicBezTo>
                  <a:cubicBezTo>
                    <a:pt x="6942" y="628"/>
                    <a:pt x="8156" y="617"/>
                    <a:pt x="9383" y="617"/>
                  </a:cubicBezTo>
                  <a:lnTo>
                    <a:pt x="16717" y="617"/>
                  </a:lnTo>
                  <a:cubicBezTo>
                    <a:pt x="17539" y="617"/>
                    <a:pt x="18360" y="581"/>
                    <a:pt x="19182" y="497"/>
                  </a:cubicBezTo>
                  <a:close/>
                  <a:moveTo>
                    <a:pt x="3121" y="1"/>
                  </a:moveTo>
                  <a:cubicBezTo>
                    <a:pt x="2861" y="1"/>
                    <a:pt x="2599" y="17"/>
                    <a:pt x="2358" y="93"/>
                  </a:cubicBezTo>
                  <a:cubicBezTo>
                    <a:pt x="2263" y="116"/>
                    <a:pt x="2072" y="283"/>
                    <a:pt x="2049" y="414"/>
                  </a:cubicBezTo>
                  <a:cubicBezTo>
                    <a:pt x="2001" y="462"/>
                    <a:pt x="1965" y="521"/>
                    <a:pt x="1953" y="569"/>
                  </a:cubicBezTo>
                  <a:cubicBezTo>
                    <a:pt x="1608" y="2629"/>
                    <a:pt x="1275" y="4700"/>
                    <a:pt x="941" y="6760"/>
                  </a:cubicBezTo>
                  <a:cubicBezTo>
                    <a:pt x="775" y="7796"/>
                    <a:pt x="596" y="8844"/>
                    <a:pt x="429" y="9880"/>
                  </a:cubicBezTo>
                  <a:cubicBezTo>
                    <a:pt x="346" y="10392"/>
                    <a:pt x="263" y="10903"/>
                    <a:pt x="179" y="11415"/>
                  </a:cubicBezTo>
                  <a:cubicBezTo>
                    <a:pt x="96" y="11880"/>
                    <a:pt x="1" y="12368"/>
                    <a:pt x="36" y="12844"/>
                  </a:cubicBezTo>
                  <a:cubicBezTo>
                    <a:pt x="13" y="12880"/>
                    <a:pt x="13" y="12916"/>
                    <a:pt x="36" y="12951"/>
                  </a:cubicBezTo>
                  <a:cubicBezTo>
                    <a:pt x="46" y="13007"/>
                    <a:pt x="70" y="13027"/>
                    <a:pt x="108" y="13027"/>
                  </a:cubicBezTo>
                  <a:cubicBezTo>
                    <a:pt x="119" y="13027"/>
                    <a:pt x="131" y="13025"/>
                    <a:pt x="144" y="13023"/>
                  </a:cubicBezTo>
                  <a:cubicBezTo>
                    <a:pt x="302" y="13122"/>
                    <a:pt x="486" y="13130"/>
                    <a:pt x="674" y="13130"/>
                  </a:cubicBezTo>
                  <a:cubicBezTo>
                    <a:pt x="711" y="13130"/>
                    <a:pt x="749" y="13130"/>
                    <a:pt x="787" y="13130"/>
                  </a:cubicBezTo>
                  <a:cubicBezTo>
                    <a:pt x="1108" y="13142"/>
                    <a:pt x="1429" y="13142"/>
                    <a:pt x="1751" y="13142"/>
                  </a:cubicBezTo>
                  <a:lnTo>
                    <a:pt x="3596" y="13142"/>
                  </a:lnTo>
                  <a:cubicBezTo>
                    <a:pt x="4823" y="13142"/>
                    <a:pt x="6049" y="13106"/>
                    <a:pt x="7287" y="13106"/>
                  </a:cubicBezTo>
                  <a:cubicBezTo>
                    <a:pt x="9740" y="13106"/>
                    <a:pt x="12193" y="13118"/>
                    <a:pt x="14645" y="13130"/>
                  </a:cubicBezTo>
                  <a:cubicBezTo>
                    <a:pt x="15538" y="13130"/>
                    <a:pt x="16431" y="13094"/>
                    <a:pt x="17324" y="12963"/>
                  </a:cubicBezTo>
                  <a:cubicBezTo>
                    <a:pt x="17336" y="12963"/>
                    <a:pt x="17360" y="12963"/>
                    <a:pt x="17384" y="12951"/>
                  </a:cubicBezTo>
                  <a:cubicBezTo>
                    <a:pt x="17503" y="12928"/>
                    <a:pt x="17598" y="12820"/>
                    <a:pt x="17634" y="12701"/>
                  </a:cubicBezTo>
                  <a:cubicBezTo>
                    <a:pt x="17670" y="12570"/>
                    <a:pt x="17753" y="12451"/>
                    <a:pt x="17777" y="12320"/>
                  </a:cubicBezTo>
                  <a:cubicBezTo>
                    <a:pt x="17812" y="12213"/>
                    <a:pt x="17824" y="12094"/>
                    <a:pt x="17848" y="11975"/>
                  </a:cubicBezTo>
                  <a:cubicBezTo>
                    <a:pt x="17884" y="11725"/>
                    <a:pt x="17932" y="11475"/>
                    <a:pt x="17967" y="11225"/>
                  </a:cubicBezTo>
                  <a:cubicBezTo>
                    <a:pt x="18051" y="10701"/>
                    <a:pt x="18134" y="10177"/>
                    <a:pt x="18217" y="9653"/>
                  </a:cubicBezTo>
                  <a:lnTo>
                    <a:pt x="18717" y="6534"/>
                  </a:lnTo>
                  <a:cubicBezTo>
                    <a:pt x="18884" y="5534"/>
                    <a:pt x="19051" y="4522"/>
                    <a:pt x="19205" y="3522"/>
                  </a:cubicBezTo>
                  <a:cubicBezTo>
                    <a:pt x="19289" y="2998"/>
                    <a:pt x="19372" y="2486"/>
                    <a:pt x="19456" y="1962"/>
                  </a:cubicBezTo>
                  <a:cubicBezTo>
                    <a:pt x="19539" y="1450"/>
                    <a:pt x="19682" y="902"/>
                    <a:pt x="19670" y="390"/>
                  </a:cubicBezTo>
                  <a:cubicBezTo>
                    <a:pt x="19658" y="331"/>
                    <a:pt x="19634" y="283"/>
                    <a:pt x="19586" y="271"/>
                  </a:cubicBezTo>
                  <a:cubicBezTo>
                    <a:pt x="19598" y="212"/>
                    <a:pt x="19586" y="176"/>
                    <a:pt x="19503" y="164"/>
                  </a:cubicBezTo>
                  <a:cubicBezTo>
                    <a:pt x="18602" y="46"/>
                    <a:pt x="17686" y="32"/>
                    <a:pt x="16768" y="32"/>
                  </a:cubicBezTo>
                  <a:cubicBezTo>
                    <a:pt x="16485" y="32"/>
                    <a:pt x="16202" y="33"/>
                    <a:pt x="15919" y="33"/>
                  </a:cubicBezTo>
                  <a:lnTo>
                    <a:pt x="12240" y="21"/>
                  </a:lnTo>
                  <a:cubicBezTo>
                    <a:pt x="10288" y="21"/>
                    <a:pt x="8335" y="6"/>
                    <a:pt x="6389" y="6"/>
                  </a:cubicBezTo>
                  <a:cubicBezTo>
                    <a:pt x="5902" y="6"/>
                    <a:pt x="5416" y="7"/>
                    <a:pt x="4930" y="9"/>
                  </a:cubicBezTo>
                  <a:lnTo>
                    <a:pt x="3680" y="9"/>
                  </a:lnTo>
                  <a:cubicBezTo>
                    <a:pt x="3499" y="9"/>
                    <a:pt x="3310" y="1"/>
                    <a:pt x="31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1710925" y="3026175"/>
              <a:ext cx="492050" cy="328550"/>
            </a:xfrm>
            <a:custGeom>
              <a:avLst/>
              <a:gdLst/>
              <a:ahLst/>
              <a:cxnLst/>
              <a:rect l="l" t="t" r="r" b="b"/>
              <a:pathLst>
                <a:path w="19682" h="13142" extrusionOk="0">
                  <a:moveTo>
                    <a:pt x="19181" y="497"/>
                  </a:moveTo>
                  <a:lnTo>
                    <a:pt x="19181" y="497"/>
                  </a:lnTo>
                  <a:cubicBezTo>
                    <a:pt x="19169" y="521"/>
                    <a:pt x="19157" y="545"/>
                    <a:pt x="19145" y="581"/>
                  </a:cubicBezTo>
                  <a:cubicBezTo>
                    <a:pt x="18979" y="1069"/>
                    <a:pt x="18943" y="1605"/>
                    <a:pt x="18848" y="2117"/>
                  </a:cubicBezTo>
                  <a:cubicBezTo>
                    <a:pt x="18764" y="2629"/>
                    <a:pt x="18681" y="3153"/>
                    <a:pt x="18598" y="3676"/>
                  </a:cubicBezTo>
                  <a:cubicBezTo>
                    <a:pt x="18431" y="4700"/>
                    <a:pt x="18264" y="5724"/>
                    <a:pt x="18110" y="6760"/>
                  </a:cubicBezTo>
                  <a:cubicBezTo>
                    <a:pt x="17943" y="7772"/>
                    <a:pt x="17776" y="8796"/>
                    <a:pt x="17609" y="9808"/>
                  </a:cubicBezTo>
                  <a:cubicBezTo>
                    <a:pt x="17526" y="10332"/>
                    <a:pt x="17443" y="10856"/>
                    <a:pt x="17359" y="11380"/>
                  </a:cubicBezTo>
                  <a:cubicBezTo>
                    <a:pt x="17324" y="11630"/>
                    <a:pt x="17276" y="11880"/>
                    <a:pt x="17240" y="12130"/>
                  </a:cubicBezTo>
                  <a:cubicBezTo>
                    <a:pt x="17217" y="12249"/>
                    <a:pt x="17205" y="12368"/>
                    <a:pt x="17181" y="12475"/>
                  </a:cubicBezTo>
                  <a:cubicBezTo>
                    <a:pt x="17181" y="12487"/>
                    <a:pt x="17181" y="12487"/>
                    <a:pt x="17181" y="12487"/>
                  </a:cubicBezTo>
                  <a:cubicBezTo>
                    <a:pt x="17062" y="12475"/>
                    <a:pt x="16943" y="12463"/>
                    <a:pt x="16824" y="12451"/>
                  </a:cubicBezTo>
                  <a:cubicBezTo>
                    <a:pt x="16550" y="12451"/>
                    <a:pt x="16276" y="12463"/>
                    <a:pt x="16002" y="12475"/>
                  </a:cubicBezTo>
                  <a:cubicBezTo>
                    <a:pt x="15431" y="12499"/>
                    <a:pt x="14847" y="12511"/>
                    <a:pt x="14276" y="12511"/>
                  </a:cubicBezTo>
                  <a:cubicBezTo>
                    <a:pt x="13037" y="12511"/>
                    <a:pt x="11811" y="12523"/>
                    <a:pt x="10573" y="12523"/>
                  </a:cubicBezTo>
                  <a:lnTo>
                    <a:pt x="6906" y="12523"/>
                  </a:lnTo>
                  <a:cubicBezTo>
                    <a:pt x="5679" y="12523"/>
                    <a:pt x="4465" y="12499"/>
                    <a:pt x="3239" y="12499"/>
                  </a:cubicBezTo>
                  <a:lnTo>
                    <a:pt x="1762" y="12499"/>
                  </a:lnTo>
                  <a:cubicBezTo>
                    <a:pt x="1572" y="12499"/>
                    <a:pt x="1372" y="12490"/>
                    <a:pt x="1172" y="12490"/>
                  </a:cubicBezTo>
                  <a:cubicBezTo>
                    <a:pt x="922" y="12490"/>
                    <a:pt x="672" y="12504"/>
                    <a:pt x="441" y="12570"/>
                  </a:cubicBezTo>
                  <a:cubicBezTo>
                    <a:pt x="488" y="12439"/>
                    <a:pt x="524" y="12297"/>
                    <a:pt x="548" y="12166"/>
                  </a:cubicBezTo>
                  <a:cubicBezTo>
                    <a:pt x="595" y="11892"/>
                    <a:pt x="643" y="11618"/>
                    <a:pt x="691" y="11356"/>
                  </a:cubicBezTo>
                  <a:cubicBezTo>
                    <a:pt x="786" y="10844"/>
                    <a:pt x="857" y="10332"/>
                    <a:pt x="929" y="9832"/>
                  </a:cubicBezTo>
                  <a:cubicBezTo>
                    <a:pt x="1096" y="8784"/>
                    <a:pt x="1262" y="7748"/>
                    <a:pt x="1429" y="6712"/>
                  </a:cubicBezTo>
                  <a:cubicBezTo>
                    <a:pt x="1762" y="4677"/>
                    <a:pt x="2084" y="2652"/>
                    <a:pt x="2393" y="617"/>
                  </a:cubicBezTo>
                  <a:cubicBezTo>
                    <a:pt x="2483" y="628"/>
                    <a:pt x="2575" y="631"/>
                    <a:pt x="2669" y="631"/>
                  </a:cubicBezTo>
                  <a:cubicBezTo>
                    <a:pt x="2762" y="631"/>
                    <a:pt x="2858" y="628"/>
                    <a:pt x="2953" y="628"/>
                  </a:cubicBezTo>
                  <a:lnTo>
                    <a:pt x="3893" y="628"/>
                  </a:lnTo>
                  <a:cubicBezTo>
                    <a:pt x="4501" y="628"/>
                    <a:pt x="5108" y="640"/>
                    <a:pt x="5715" y="640"/>
                  </a:cubicBezTo>
                  <a:cubicBezTo>
                    <a:pt x="6941" y="628"/>
                    <a:pt x="8156" y="617"/>
                    <a:pt x="9382" y="617"/>
                  </a:cubicBezTo>
                  <a:lnTo>
                    <a:pt x="16717" y="617"/>
                  </a:lnTo>
                  <a:cubicBezTo>
                    <a:pt x="17538" y="617"/>
                    <a:pt x="18360" y="581"/>
                    <a:pt x="19181" y="497"/>
                  </a:cubicBezTo>
                  <a:close/>
                  <a:moveTo>
                    <a:pt x="3120" y="1"/>
                  </a:moveTo>
                  <a:cubicBezTo>
                    <a:pt x="2860" y="1"/>
                    <a:pt x="2599" y="17"/>
                    <a:pt x="2358" y="93"/>
                  </a:cubicBezTo>
                  <a:cubicBezTo>
                    <a:pt x="2262" y="116"/>
                    <a:pt x="2072" y="283"/>
                    <a:pt x="2048" y="414"/>
                  </a:cubicBezTo>
                  <a:cubicBezTo>
                    <a:pt x="2000" y="462"/>
                    <a:pt x="1965" y="521"/>
                    <a:pt x="1953" y="569"/>
                  </a:cubicBezTo>
                  <a:cubicBezTo>
                    <a:pt x="1607" y="2629"/>
                    <a:pt x="1274" y="4700"/>
                    <a:pt x="941" y="6760"/>
                  </a:cubicBezTo>
                  <a:cubicBezTo>
                    <a:pt x="774" y="7796"/>
                    <a:pt x="595" y="8844"/>
                    <a:pt x="429" y="9880"/>
                  </a:cubicBezTo>
                  <a:cubicBezTo>
                    <a:pt x="345" y="10392"/>
                    <a:pt x="262" y="10903"/>
                    <a:pt x="179" y="11415"/>
                  </a:cubicBezTo>
                  <a:cubicBezTo>
                    <a:pt x="95" y="11880"/>
                    <a:pt x="0" y="12368"/>
                    <a:pt x="36" y="12844"/>
                  </a:cubicBezTo>
                  <a:cubicBezTo>
                    <a:pt x="12" y="12880"/>
                    <a:pt x="12" y="12916"/>
                    <a:pt x="36" y="12951"/>
                  </a:cubicBezTo>
                  <a:cubicBezTo>
                    <a:pt x="45" y="13007"/>
                    <a:pt x="69" y="13027"/>
                    <a:pt x="108" y="13027"/>
                  </a:cubicBezTo>
                  <a:cubicBezTo>
                    <a:pt x="118" y="13027"/>
                    <a:pt x="130" y="13025"/>
                    <a:pt x="143" y="13023"/>
                  </a:cubicBezTo>
                  <a:cubicBezTo>
                    <a:pt x="302" y="13122"/>
                    <a:pt x="485" y="13130"/>
                    <a:pt x="673" y="13130"/>
                  </a:cubicBezTo>
                  <a:cubicBezTo>
                    <a:pt x="711" y="13130"/>
                    <a:pt x="748" y="13130"/>
                    <a:pt x="786" y="13130"/>
                  </a:cubicBezTo>
                  <a:cubicBezTo>
                    <a:pt x="1107" y="13142"/>
                    <a:pt x="1429" y="13142"/>
                    <a:pt x="1750" y="13142"/>
                  </a:cubicBezTo>
                  <a:lnTo>
                    <a:pt x="3596" y="13142"/>
                  </a:lnTo>
                  <a:cubicBezTo>
                    <a:pt x="4822" y="13142"/>
                    <a:pt x="6049" y="13106"/>
                    <a:pt x="7287" y="13106"/>
                  </a:cubicBezTo>
                  <a:cubicBezTo>
                    <a:pt x="9739" y="13106"/>
                    <a:pt x="12192" y="13118"/>
                    <a:pt x="14645" y="13130"/>
                  </a:cubicBezTo>
                  <a:cubicBezTo>
                    <a:pt x="15538" y="13130"/>
                    <a:pt x="16431" y="13094"/>
                    <a:pt x="17324" y="12963"/>
                  </a:cubicBezTo>
                  <a:cubicBezTo>
                    <a:pt x="17336" y="12963"/>
                    <a:pt x="17359" y="12963"/>
                    <a:pt x="17383" y="12951"/>
                  </a:cubicBezTo>
                  <a:cubicBezTo>
                    <a:pt x="17502" y="12928"/>
                    <a:pt x="17598" y="12820"/>
                    <a:pt x="17633" y="12701"/>
                  </a:cubicBezTo>
                  <a:cubicBezTo>
                    <a:pt x="17669" y="12570"/>
                    <a:pt x="17752" y="12451"/>
                    <a:pt x="17776" y="12320"/>
                  </a:cubicBezTo>
                  <a:cubicBezTo>
                    <a:pt x="17812" y="12213"/>
                    <a:pt x="17824" y="12094"/>
                    <a:pt x="17848" y="11975"/>
                  </a:cubicBezTo>
                  <a:cubicBezTo>
                    <a:pt x="17883" y="11725"/>
                    <a:pt x="17931" y="11475"/>
                    <a:pt x="17967" y="11225"/>
                  </a:cubicBezTo>
                  <a:cubicBezTo>
                    <a:pt x="18050" y="10701"/>
                    <a:pt x="18133" y="10177"/>
                    <a:pt x="18217" y="9653"/>
                  </a:cubicBezTo>
                  <a:cubicBezTo>
                    <a:pt x="18383" y="8617"/>
                    <a:pt x="18550" y="7582"/>
                    <a:pt x="18717" y="6534"/>
                  </a:cubicBezTo>
                  <a:cubicBezTo>
                    <a:pt x="18883" y="5534"/>
                    <a:pt x="19050" y="4522"/>
                    <a:pt x="19205" y="3522"/>
                  </a:cubicBezTo>
                  <a:cubicBezTo>
                    <a:pt x="19288" y="2998"/>
                    <a:pt x="19384" y="2486"/>
                    <a:pt x="19455" y="1962"/>
                  </a:cubicBezTo>
                  <a:cubicBezTo>
                    <a:pt x="19538" y="1450"/>
                    <a:pt x="19681" y="902"/>
                    <a:pt x="19669" y="390"/>
                  </a:cubicBezTo>
                  <a:cubicBezTo>
                    <a:pt x="19657" y="331"/>
                    <a:pt x="19634" y="283"/>
                    <a:pt x="19586" y="271"/>
                  </a:cubicBezTo>
                  <a:cubicBezTo>
                    <a:pt x="19598" y="212"/>
                    <a:pt x="19586" y="176"/>
                    <a:pt x="19503" y="164"/>
                  </a:cubicBezTo>
                  <a:cubicBezTo>
                    <a:pt x="18601" y="46"/>
                    <a:pt x="17686" y="32"/>
                    <a:pt x="16767" y="32"/>
                  </a:cubicBezTo>
                  <a:cubicBezTo>
                    <a:pt x="16485" y="32"/>
                    <a:pt x="16202" y="33"/>
                    <a:pt x="15919" y="33"/>
                  </a:cubicBezTo>
                  <a:lnTo>
                    <a:pt x="12240" y="21"/>
                  </a:lnTo>
                  <a:cubicBezTo>
                    <a:pt x="10287" y="21"/>
                    <a:pt x="8335" y="6"/>
                    <a:pt x="6388" y="6"/>
                  </a:cubicBezTo>
                  <a:cubicBezTo>
                    <a:pt x="5901" y="6"/>
                    <a:pt x="5415" y="7"/>
                    <a:pt x="4929" y="9"/>
                  </a:cubicBezTo>
                  <a:lnTo>
                    <a:pt x="3679" y="9"/>
                  </a:lnTo>
                  <a:cubicBezTo>
                    <a:pt x="3499" y="9"/>
                    <a:pt x="3310" y="1"/>
                    <a:pt x="3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2217525" y="3026175"/>
              <a:ext cx="492050" cy="328550"/>
            </a:xfrm>
            <a:custGeom>
              <a:avLst/>
              <a:gdLst/>
              <a:ahLst/>
              <a:cxnLst/>
              <a:rect l="l" t="t" r="r" b="b"/>
              <a:pathLst>
                <a:path w="19682" h="13142" extrusionOk="0">
                  <a:moveTo>
                    <a:pt x="19182" y="497"/>
                  </a:moveTo>
                  <a:cubicBezTo>
                    <a:pt x="19170" y="521"/>
                    <a:pt x="19158" y="545"/>
                    <a:pt x="19146" y="581"/>
                  </a:cubicBezTo>
                  <a:cubicBezTo>
                    <a:pt x="18979" y="1069"/>
                    <a:pt x="18943" y="1605"/>
                    <a:pt x="18848" y="2117"/>
                  </a:cubicBezTo>
                  <a:cubicBezTo>
                    <a:pt x="18765" y="2629"/>
                    <a:pt x="18681" y="3153"/>
                    <a:pt x="18598" y="3676"/>
                  </a:cubicBezTo>
                  <a:cubicBezTo>
                    <a:pt x="18431" y="4700"/>
                    <a:pt x="18265" y="5724"/>
                    <a:pt x="18110" y="6760"/>
                  </a:cubicBezTo>
                  <a:cubicBezTo>
                    <a:pt x="17943" y="7772"/>
                    <a:pt x="17777" y="8796"/>
                    <a:pt x="17610" y="9808"/>
                  </a:cubicBezTo>
                  <a:cubicBezTo>
                    <a:pt x="17527" y="10332"/>
                    <a:pt x="17443" y="10856"/>
                    <a:pt x="17360" y="11380"/>
                  </a:cubicBezTo>
                  <a:cubicBezTo>
                    <a:pt x="17324" y="11630"/>
                    <a:pt x="17277" y="11880"/>
                    <a:pt x="17241" y="12130"/>
                  </a:cubicBezTo>
                  <a:cubicBezTo>
                    <a:pt x="17217" y="12249"/>
                    <a:pt x="17205" y="12368"/>
                    <a:pt x="17181" y="12475"/>
                  </a:cubicBezTo>
                  <a:cubicBezTo>
                    <a:pt x="17181" y="12487"/>
                    <a:pt x="17193" y="12487"/>
                    <a:pt x="17181" y="12487"/>
                  </a:cubicBezTo>
                  <a:cubicBezTo>
                    <a:pt x="17062" y="12475"/>
                    <a:pt x="16943" y="12463"/>
                    <a:pt x="16824" y="12451"/>
                  </a:cubicBezTo>
                  <a:cubicBezTo>
                    <a:pt x="16550" y="12451"/>
                    <a:pt x="16276" y="12463"/>
                    <a:pt x="16003" y="12475"/>
                  </a:cubicBezTo>
                  <a:cubicBezTo>
                    <a:pt x="15431" y="12499"/>
                    <a:pt x="14848" y="12511"/>
                    <a:pt x="14276" y="12511"/>
                  </a:cubicBezTo>
                  <a:cubicBezTo>
                    <a:pt x="13038" y="12511"/>
                    <a:pt x="11812" y="12523"/>
                    <a:pt x="10573" y="12523"/>
                  </a:cubicBezTo>
                  <a:lnTo>
                    <a:pt x="6906" y="12523"/>
                  </a:lnTo>
                  <a:cubicBezTo>
                    <a:pt x="5680" y="12523"/>
                    <a:pt x="4465" y="12499"/>
                    <a:pt x="3239" y="12499"/>
                  </a:cubicBezTo>
                  <a:lnTo>
                    <a:pt x="1763" y="12499"/>
                  </a:lnTo>
                  <a:cubicBezTo>
                    <a:pt x="1572" y="12499"/>
                    <a:pt x="1372" y="12490"/>
                    <a:pt x="1172" y="12490"/>
                  </a:cubicBezTo>
                  <a:cubicBezTo>
                    <a:pt x="922" y="12490"/>
                    <a:pt x="673" y="12504"/>
                    <a:pt x="441" y="12570"/>
                  </a:cubicBezTo>
                  <a:cubicBezTo>
                    <a:pt x="489" y="12439"/>
                    <a:pt x="524" y="12297"/>
                    <a:pt x="548" y="12166"/>
                  </a:cubicBezTo>
                  <a:cubicBezTo>
                    <a:pt x="596" y="11892"/>
                    <a:pt x="644" y="11618"/>
                    <a:pt x="691" y="11356"/>
                  </a:cubicBezTo>
                  <a:cubicBezTo>
                    <a:pt x="786" y="10844"/>
                    <a:pt x="858" y="10332"/>
                    <a:pt x="929" y="9832"/>
                  </a:cubicBezTo>
                  <a:cubicBezTo>
                    <a:pt x="1096" y="8784"/>
                    <a:pt x="1263" y="7748"/>
                    <a:pt x="1429" y="6712"/>
                  </a:cubicBezTo>
                  <a:cubicBezTo>
                    <a:pt x="1763" y="4677"/>
                    <a:pt x="2084" y="2652"/>
                    <a:pt x="2394" y="617"/>
                  </a:cubicBezTo>
                  <a:cubicBezTo>
                    <a:pt x="2483" y="628"/>
                    <a:pt x="2575" y="631"/>
                    <a:pt x="2669" y="631"/>
                  </a:cubicBezTo>
                  <a:cubicBezTo>
                    <a:pt x="2763" y="631"/>
                    <a:pt x="2858" y="628"/>
                    <a:pt x="2953" y="628"/>
                  </a:cubicBezTo>
                  <a:lnTo>
                    <a:pt x="3894" y="628"/>
                  </a:lnTo>
                  <a:cubicBezTo>
                    <a:pt x="4501" y="628"/>
                    <a:pt x="5108" y="640"/>
                    <a:pt x="5716" y="640"/>
                  </a:cubicBezTo>
                  <a:cubicBezTo>
                    <a:pt x="6942" y="628"/>
                    <a:pt x="8156" y="617"/>
                    <a:pt x="9383" y="617"/>
                  </a:cubicBezTo>
                  <a:lnTo>
                    <a:pt x="16717" y="617"/>
                  </a:lnTo>
                  <a:cubicBezTo>
                    <a:pt x="17538" y="617"/>
                    <a:pt x="18360" y="581"/>
                    <a:pt x="19182" y="497"/>
                  </a:cubicBezTo>
                  <a:close/>
                  <a:moveTo>
                    <a:pt x="3121" y="1"/>
                  </a:moveTo>
                  <a:cubicBezTo>
                    <a:pt x="2860" y="1"/>
                    <a:pt x="2599" y="17"/>
                    <a:pt x="2358" y="93"/>
                  </a:cubicBezTo>
                  <a:cubicBezTo>
                    <a:pt x="2263" y="116"/>
                    <a:pt x="2072" y="283"/>
                    <a:pt x="2048" y="414"/>
                  </a:cubicBezTo>
                  <a:cubicBezTo>
                    <a:pt x="2001" y="462"/>
                    <a:pt x="1965" y="521"/>
                    <a:pt x="1953" y="569"/>
                  </a:cubicBezTo>
                  <a:cubicBezTo>
                    <a:pt x="1608" y="2629"/>
                    <a:pt x="1275" y="4700"/>
                    <a:pt x="941" y="6760"/>
                  </a:cubicBezTo>
                  <a:cubicBezTo>
                    <a:pt x="774" y="7796"/>
                    <a:pt x="596" y="8844"/>
                    <a:pt x="429" y="9880"/>
                  </a:cubicBezTo>
                  <a:cubicBezTo>
                    <a:pt x="346" y="10392"/>
                    <a:pt x="263" y="10903"/>
                    <a:pt x="179" y="11415"/>
                  </a:cubicBezTo>
                  <a:cubicBezTo>
                    <a:pt x="96" y="11880"/>
                    <a:pt x="1" y="12368"/>
                    <a:pt x="36" y="12844"/>
                  </a:cubicBezTo>
                  <a:cubicBezTo>
                    <a:pt x="12" y="12880"/>
                    <a:pt x="12" y="12916"/>
                    <a:pt x="36" y="12951"/>
                  </a:cubicBezTo>
                  <a:cubicBezTo>
                    <a:pt x="46" y="13007"/>
                    <a:pt x="77" y="13027"/>
                    <a:pt x="113" y="13027"/>
                  </a:cubicBezTo>
                  <a:cubicBezTo>
                    <a:pt x="123" y="13027"/>
                    <a:pt x="133" y="13025"/>
                    <a:pt x="143" y="13023"/>
                  </a:cubicBezTo>
                  <a:cubicBezTo>
                    <a:pt x="302" y="13122"/>
                    <a:pt x="486" y="13130"/>
                    <a:pt x="680" y="13130"/>
                  </a:cubicBezTo>
                  <a:cubicBezTo>
                    <a:pt x="719" y="13130"/>
                    <a:pt x="759" y="13130"/>
                    <a:pt x="798" y="13130"/>
                  </a:cubicBezTo>
                  <a:cubicBezTo>
                    <a:pt x="1108" y="13142"/>
                    <a:pt x="1429" y="13142"/>
                    <a:pt x="1751" y="13142"/>
                  </a:cubicBezTo>
                  <a:lnTo>
                    <a:pt x="3596" y="13142"/>
                  </a:lnTo>
                  <a:cubicBezTo>
                    <a:pt x="4823" y="13142"/>
                    <a:pt x="6049" y="13106"/>
                    <a:pt x="7287" y="13106"/>
                  </a:cubicBezTo>
                  <a:cubicBezTo>
                    <a:pt x="9740" y="13106"/>
                    <a:pt x="12193" y="13118"/>
                    <a:pt x="14645" y="13130"/>
                  </a:cubicBezTo>
                  <a:cubicBezTo>
                    <a:pt x="15538" y="13130"/>
                    <a:pt x="16431" y="13094"/>
                    <a:pt x="17324" y="12963"/>
                  </a:cubicBezTo>
                  <a:cubicBezTo>
                    <a:pt x="17336" y="12963"/>
                    <a:pt x="17360" y="12963"/>
                    <a:pt x="17384" y="12951"/>
                  </a:cubicBezTo>
                  <a:cubicBezTo>
                    <a:pt x="17503" y="12928"/>
                    <a:pt x="17598" y="12820"/>
                    <a:pt x="17634" y="12701"/>
                  </a:cubicBezTo>
                  <a:cubicBezTo>
                    <a:pt x="17669" y="12570"/>
                    <a:pt x="17753" y="12451"/>
                    <a:pt x="17777" y="12320"/>
                  </a:cubicBezTo>
                  <a:cubicBezTo>
                    <a:pt x="17812" y="12213"/>
                    <a:pt x="17824" y="12094"/>
                    <a:pt x="17848" y="11975"/>
                  </a:cubicBezTo>
                  <a:cubicBezTo>
                    <a:pt x="17884" y="11725"/>
                    <a:pt x="17931" y="11475"/>
                    <a:pt x="17967" y="11225"/>
                  </a:cubicBezTo>
                  <a:cubicBezTo>
                    <a:pt x="18050" y="10701"/>
                    <a:pt x="18134" y="10177"/>
                    <a:pt x="18217" y="9653"/>
                  </a:cubicBezTo>
                  <a:cubicBezTo>
                    <a:pt x="18384" y="8617"/>
                    <a:pt x="18551" y="7582"/>
                    <a:pt x="18717" y="6534"/>
                  </a:cubicBezTo>
                  <a:cubicBezTo>
                    <a:pt x="18884" y="5534"/>
                    <a:pt x="19051" y="4522"/>
                    <a:pt x="19205" y="3522"/>
                  </a:cubicBezTo>
                  <a:cubicBezTo>
                    <a:pt x="19289" y="2998"/>
                    <a:pt x="19384" y="2486"/>
                    <a:pt x="19455" y="1962"/>
                  </a:cubicBezTo>
                  <a:cubicBezTo>
                    <a:pt x="19539" y="1450"/>
                    <a:pt x="19682" y="902"/>
                    <a:pt x="19670" y="390"/>
                  </a:cubicBezTo>
                  <a:cubicBezTo>
                    <a:pt x="19658" y="331"/>
                    <a:pt x="19634" y="283"/>
                    <a:pt x="19586" y="271"/>
                  </a:cubicBezTo>
                  <a:cubicBezTo>
                    <a:pt x="19598" y="224"/>
                    <a:pt x="19586" y="176"/>
                    <a:pt x="19503" y="164"/>
                  </a:cubicBezTo>
                  <a:cubicBezTo>
                    <a:pt x="18602" y="46"/>
                    <a:pt x="17686" y="32"/>
                    <a:pt x="16768" y="32"/>
                  </a:cubicBezTo>
                  <a:cubicBezTo>
                    <a:pt x="16485" y="32"/>
                    <a:pt x="16202" y="33"/>
                    <a:pt x="15919" y="33"/>
                  </a:cubicBezTo>
                  <a:lnTo>
                    <a:pt x="12240" y="21"/>
                  </a:lnTo>
                  <a:cubicBezTo>
                    <a:pt x="10288" y="21"/>
                    <a:pt x="8343" y="6"/>
                    <a:pt x="6393" y="6"/>
                  </a:cubicBezTo>
                  <a:cubicBezTo>
                    <a:pt x="5906" y="6"/>
                    <a:pt x="5418" y="7"/>
                    <a:pt x="4930" y="9"/>
                  </a:cubicBezTo>
                  <a:lnTo>
                    <a:pt x="3680" y="9"/>
                  </a:lnTo>
                  <a:cubicBezTo>
                    <a:pt x="3499" y="9"/>
                    <a:pt x="3310" y="1"/>
                    <a:pt x="31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2724150" y="3026175"/>
              <a:ext cx="492050" cy="328550"/>
            </a:xfrm>
            <a:custGeom>
              <a:avLst/>
              <a:gdLst/>
              <a:ahLst/>
              <a:cxnLst/>
              <a:rect l="l" t="t" r="r" b="b"/>
              <a:pathLst>
                <a:path w="19682" h="13142" extrusionOk="0">
                  <a:moveTo>
                    <a:pt x="19181" y="497"/>
                  </a:moveTo>
                  <a:lnTo>
                    <a:pt x="19181" y="497"/>
                  </a:lnTo>
                  <a:cubicBezTo>
                    <a:pt x="19169" y="521"/>
                    <a:pt x="19157" y="545"/>
                    <a:pt x="19145" y="581"/>
                  </a:cubicBezTo>
                  <a:cubicBezTo>
                    <a:pt x="18979" y="1069"/>
                    <a:pt x="18943" y="1605"/>
                    <a:pt x="18848" y="2117"/>
                  </a:cubicBezTo>
                  <a:cubicBezTo>
                    <a:pt x="18764" y="2629"/>
                    <a:pt x="18681" y="3153"/>
                    <a:pt x="18598" y="3676"/>
                  </a:cubicBezTo>
                  <a:cubicBezTo>
                    <a:pt x="18431" y="4700"/>
                    <a:pt x="18264" y="5724"/>
                    <a:pt x="18109" y="6760"/>
                  </a:cubicBezTo>
                  <a:cubicBezTo>
                    <a:pt x="17943" y="7772"/>
                    <a:pt x="17776" y="8796"/>
                    <a:pt x="17609" y="9808"/>
                  </a:cubicBezTo>
                  <a:cubicBezTo>
                    <a:pt x="17526" y="10332"/>
                    <a:pt x="17443" y="10856"/>
                    <a:pt x="17359" y="11380"/>
                  </a:cubicBezTo>
                  <a:cubicBezTo>
                    <a:pt x="17324" y="11630"/>
                    <a:pt x="17276" y="11880"/>
                    <a:pt x="17240" y="12130"/>
                  </a:cubicBezTo>
                  <a:cubicBezTo>
                    <a:pt x="17216" y="12249"/>
                    <a:pt x="17205" y="12368"/>
                    <a:pt x="17193" y="12475"/>
                  </a:cubicBezTo>
                  <a:cubicBezTo>
                    <a:pt x="17181" y="12487"/>
                    <a:pt x="17193" y="12487"/>
                    <a:pt x="17181" y="12487"/>
                  </a:cubicBezTo>
                  <a:cubicBezTo>
                    <a:pt x="17062" y="12475"/>
                    <a:pt x="16943" y="12463"/>
                    <a:pt x="16824" y="12451"/>
                  </a:cubicBezTo>
                  <a:cubicBezTo>
                    <a:pt x="16550" y="12451"/>
                    <a:pt x="16276" y="12463"/>
                    <a:pt x="16002" y="12475"/>
                  </a:cubicBezTo>
                  <a:cubicBezTo>
                    <a:pt x="15431" y="12499"/>
                    <a:pt x="14847" y="12511"/>
                    <a:pt x="14276" y="12511"/>
                  </a:cubicBezTo>
                  <a:cubicBezTo>
                    <a:pt x="13037" y="12511"/>
                    <a:pt x="11811" y="12523"/>
                    <a:pt x="10573" y="12523"/>
                  </a:cubicBezTo>
                  <a:lnTo>
                    <a:pt x="6906" y="12523"/>
                  </a:lnTo>
                  <a:cubicBezTo>
                    <a:pt x="5679" y="12523"/>
                    <a:pt x="4465" y="12499"/>
                    <a:pt x="3239" y="12499"/>
                  </a:cubicBezTo>
                  <a:lnTo>
                    <a:pt x="1762" y="12499"/>
                  </a:lnTo>
                  <a:cubicBezTo>
                    <a:pt x="1572" y="12499"/>
                    <a:pt x="1372" y="12490"/>
                    <a:pt x="1172" y="12490"/>
                  </a:cubicBezTo>
                  <a:cubicBezTo>
                    <a:pt x="922" y="12490"/>
                    <a:pt x="672" y="12504"/>
                    <a:pt x="441" y="12570"/>
                  </a:cubicBezTo>
                  <a:cubicBezTo>
                    <a:pt x="488" y="12439"/>
                    <a:pt x="524" y="12297"/>
                    <a:pt x="548" y="12166"/>
                  </a:cubicBezTo>
                  <a:cubicBezTo>
                    <a:pt x="595" y="11892"/>
                    <a:pt x="643" y="11618"/>
                    <a:pt x="691" y="11356"/>
                  </a:cubicBezTo>
                  <a:cubicBezTo>
                    <a:pt x="786" y="10844"/>
                    <a:pt x="857" y="10332"/>
                    <a:pt x="929" y="9832"/>
                  </a:cubicBezTo>
                  <a:cubicBezTo>
                    <a:pt x="1095" y="8784"/>
                    <a:pt x="1262" y="7748"/>
                    <a:pt x="1429" y="6712"/>
                  </a:cubicBezTo>
                  <a:cubicBezTo>
                    <a:pt x="1762" y="4677"/>
                    <a:pt x="2084" y="2652"/>
                    <a:pt x="2393" y="617"/>
                  </a:cubicBezTo>
                  <a:cubicBezTo>
                    <a:pt x="2482" y="628"/>
                    <a:pt x="2575" y="631"/>
                    <a:pt x="2668" y="631"/>
                  </a:cubicBezTo>
                  <a:cubicBezTo>
                    <a:pt x="2762" y="631"/>
                    <a:pt x="2858" y="628"/>
                    <a:pt x="2953" y="628"/>
                  </a:cubicBezTo>
                  <a:lnTo>
                    <a:pt x="3893" y="628"/>
                  </a:lnTo>
                  <a:cubicBezTo>
                    <a:pt x="4501" y="628"/>
                    <a:pt x="5108" y="640"/>
                    <a:pt x="5715" y="640"/>
                  </a:cubicBezTo>
                  <a:cubicBezTo>
                    <a:pt x="6941" y="628"/>
                    <a:pt x="8168" y="617"/>
                    <a:pt x="9382" y="617"/>
                  </a:cubicBezTo>
                  <a:lnTo>
                    <a:pt x="16716" y="617"/>
                  </a:lnTo>
                  <a:cubicBezTo>
                    <a:pt x="17538" y="617"/>
                    <a:pt x="18359" y="581"/>
                    <a:pt x="19181" y="497"/>
                  </a:cubicBezTo>
                  <a:close/>
                  <a:moveTo>
                    <a:pt x="3120" y="1"/>
                  </a:moveTo>
                  <a:cubicBezTo>
                    <a:pt x="2860" y="1"/>
                    <a:pt x="2599" y="17"/>
                    <a:pt x="2357" y="93"/>
                  </a:cubicBezTo>
                  <a:cubicBezTo>
                    <a:pt x="2262" y="116"/>
                    <a:pt x="2072" y="283"/>
                    <a:pt x="2048" y="414"/>
                  </a:cubicBezTo>
                  <a:cubicBezTo>
                    <a:pt x="2000" y="462"/>
                    <a:pt x="1965" y="521"/>
                    <a:pt x="1953" y="569"/>
                  </a:cubicBezTo>
                  <a:cubicBezTo>
                    <a:pt x="1607" y="2629"/>
                    <a:pt x="1274" y="4700"/>
                    <a:pt x="941" y="6760"/>
                  </a:cubicBezTo>
                  <a:cubicBezTo>
                    <a:pt x="774" y="7796"/>
                    <a:pt x="607" y="8844"/>
                    <a:pt x="429" y="9880"/>
                  </a:cubicBezTo>
                  <a:cubicBezTo>
                    <a:pt x="345" y="10392"/>
                    <a:pt x="262" y="10903"/>
                    <a:pt x="179" y="11415"/>
                  </a:cubicBezTo>
                  <a:cubicBezTo>
                    <a:pt x="95" y="11880"/>
                    <a:pt x="0" y="12368"/>
                    <a:pt x="36" y="12844"/>
                  </a:cubicBezTo>
                  <a:cubicBezTo>
                    <a:pt x="12" y="12880"/>
                    <a:pt x="12" y="12916"/>
                    <a:pt x="48" y="12951"/>
                  </a:cubicBezTo>
                  <a:cubicBezTo>
                    <a:pt x="48" y="13007"/>
                    <a:pt x="77" y="13027"/>
                    <a:pt x="113" y="13027"/>
                  </a:cubicBezTo>
                  <a:cubicBezTo>
                    <a:pt x="122" y="13027"/>
                    <a:pt x="133" y="13025"/>
                    <a:pt x="143" y="13023"/>
                  </a:cubicBezTo>
                  <a:cubicBezTo>
                    <a:pt x="302" y="13122"/>
                    <a:pt x="485" y="13130"/>
                    <a:pt x="680" y="13130"/>
                  </a:cubicBezTo>
                  <a:cubicBezTo>
                    <a:pt x="719" y="13130"/>
                    <a:pt x="758" y="13130"/>
                    <a:pt x="798" y="13130"/>
                  </a:cubicBezTo>
                  <a:cubicBezTo>
                    <a:pt x="1107" y="13142"/>
                    <a:pt x="1429" y="13142"/>
                    <a:pt x="1750" y="13142"/>
                  </a:cubicBezTo>
                  <a:lnTo>
                    <a:pt x="3596" y="13142"/>
                  </a:lnTo>
                  <a:cubicBezTo>
                    <a:pt x="4822" y="13142"/>
                    <a:pt x="6048" y="13106"/>
                    <a:pt x="7287" y="13106"/>
                  </a:cubicBezTo>
                  <a:cubicBezTo>
                    <a:pt x="9739" y="13106"/>
                    <a:pt x="12192" y="13118"/>
                    <a:pt x="14645" y="13130"/>
                  </a:cubicBezTo>
                  <a:cubicBezTo>
                    <a:pt x="15538" y="13130"/>
                    <a:pt x="16431" y="13094"/>
                    <a:pt x="17324" y="12963"/>
                  </a:cubicBezTo>
                  <a:cubicBezTo>
                    <a:pt x="17336" y="12963"/>
                    <a:pt x="17359" y="12963"/>
                    <a:pt x="17383" y="12951"/>
                  </a:cubicBezTo>
                  <a:cubicBezTo>
                    <a:pt x="17502" y="12928"/>
                    <a:pt x="17597" y="12820"/>
                    <a:pt x="17633" y="12701"/>
                  </a:cubicBezTo>
                  <a:cubicBezTo>
                    <a:pt x="17669" y="12570"/>
                    <a:pt x="17752" y="12451"/>
                    <a:pt x="17776" y="12320"/>
                  </a:cubicBezTo>
                  <a:cubicBezTo>
                    <a:pt x="17812" y="12213"/>
                    <a:pt x="17824" y="12094"/>
                    <a:pt x="17847" y="11975"/>
                  </a:cubicBezTo>
                  <a:cubicBezTo>
                    <a:pt x="17883" y="11725"/>
                    <a:pt x="17931" y="11475"/>
                    <a:pt x="17967" y="11225"/>
                  </a:cubicBezTo>
                  <a:cubicBezTo>
                    <a:pt x="18050" y="10701"/>
                    <a:pt x="18133" y="10177"/>
                    <a:pt x="18217" y="9653"/>
                  </a:cubicBezTo>
                  <a:cubicBezTo>
                    <a:pt x="18383" y="8617"/>
                    <a:pt x="18550" y="7582"/>
                    <a:pt x="18729" y="6534"/>
                  </a:cubicBezTo>
                  <a:cubicBezTo>
                    <a:pt x="18883" y="5534"/>
                    <a:pt x="19050" y="4522"/>
                    <a:pt x="19205" y="3522"/>
                  </a:cubicBezTo>
                  <a:cubicBezTo>
                    <a:pt x="19288" y="2998"/>
                    <a:pt x="19383" y="2486"/>
                    <a:pt x="19455" y="1962"/>
                  </a:cubicBezTo>
                  <a:cubicBezTo>
                    <a:pt x="19538" y="1450"/>
                    <a:pt x="19681" y="902"/>
                    <a:pt x="19669" y="390"/>
                  </a:cubicBezTo>
                  <a:cubicBezTo>
                    <a:pt x="19657" y="331"/>
                    <a:pt x="19633" y="283"/>
                    <a:pt x="19586" y="271"/>
                  </a:cubicBezTo>
                  <a:cubicBezTo>
                    <a:pt x="19598" y="224"/>
                    <a:pt x="19586" y="176"/>
                    <a:pt x="19502" y="164"/>
                  </a:cubicBezTo>
                  <a:cubicBezTo>
                    <a:pt x="18601" y="46"/>
                    <a:pt x="17686" y="32"/>
                    <a:pt x="16767" y="32"/>
                  </a:cubicBezTo>
                  <a:cubicBezTo>
                    <a:pt x="16485" y="32"/>
                    <a:pt x="16202" y="33"/>
                    <a:pt x="15919" y="33"/>
                  </a:cubicBezTo>
                  <a:lnTo>
                    <a:pt x="12240" y="21"/>
                  </a:lnTo>
                  <a:cubicBezTo>
                    <a:pt x="10287" y="21"/>
                    <a:pt x="8342" y="6"/>
                    <a:pt x="6392" y="6"/>
                  </a:cubicBezTo>
                  <a:cubicBezTo>
                    <a:pt x="5905" y="6"/>
                    <a:pt x="5417" y="7"/>
                    <a:pt x="4929" y="9"/>
                  </a:cubicBezTo>
                  <a:lnTo>
                    <a:pt x="3679" y="9"/>
                  </a:lnTo>
                  <a:cubicBezTo>
                    <a:pt x="3499" y="9"/>
                    <a:pt x="3310" y="1"/>
                    <a:pt x="3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3229550" y="3026175"/>
              <a:ext cx="493250" cy="328550"/>
            </a:xfrm>
            <a:custGeom>
              <a:avLst/>
              <a:gdLst/>
              <a:ahLst/>
              <a:cxnLst/>
              <a:rect l="l" t="t" r="r" b="b"/>
              <a:pathLst>
                <a:path w="19730" h="13142" extrusionOk="0">
                  <a:moveTo>
                    <a:pt x="19229" y="497"/>
                  </a:moveTo>
                  <a:cubicBezTo>
                    <a:pt x="19218" y="521"/>
                    <a:pt x="19206" y="545"/>
                    <a:pt x="19194" y="581"/>
                  </a:cubicBezTo>
                  <a:cubicBezTo>
                    <a:pt x="19027" y="1069"/>
                    <a:pt x="18991" y="1605"/>
                    <a:pt x="18896" y="2117"/>
                  </a:cubicBezTo>
                  <a:cubicBezTo>
                    <a:pt x="18813" y="2629"/>
                    <a:pt x="18729" y="3153"/>
                    <a:pt x="18646" y="3676"/>
                  </a:cubicBezTo>
                  <a:cubicBezTo>
                    <a:pt x="18479" y="4700"/>
                    <a:pt x="18313" y="5724"/>
                    <a:pt x="18158" y="6760"/>
                  </a:cubicBezTo>
                  <a:cubicBezTo>
                    <a:pt x="17991" y="7772"/>
                    <a:pt x="17824" y="8796"/>
                    <a:pt x="17658" y="9808"/>
                  </a:cubicBezTo>
                  <a:cubicBezTo>
                    <a:pt x="17574" y="10332"/>
                    <a:pt x="17491" y="10856"/>
                    <a:pt x="17408" y="11380"/>
                  </a:cubicBezTo>
                  <a:cubicBezTo>
                    <a:pt x="17372" y="11630"/>
                    <a:pt x="17324" y="11880"/>
                    <a:pt x="17289" y="12130"/>
                  </a:cubicBezTo>
                  <a:cubicBezTo>
                    <a:pt x="17265" y="12249"/>
                    <a:pt x="17253" y="12368"/>
                    <a:pt x="17229" y="12475"/>
                  </a:cubicBezTo>
                  <a:cubicBezTo>
                    <a:pt x="17229" y="12487"/>
                    <a:pt x="17241" y="12487"/>
                    <a:pt x="17229" y="12487"/>
                  </a:cubicBezTo>
                  <a:cubicBezTo>
                    <a:pt x="17110" y="12475"/>
                    <a:pt x="16991" y="12463"/>
                    <a:pt x="16872" y="12451"/>
                  </a:cubicBezTo>
                  <a:cubicBezTo>
                    <a:pt x="16598" y="12451"/>
                    <a:pt x="16324" y="12463"/>
                    <a:pt x="16050" y="12475"/>
                  </a:cubicBezTo>
                  <a:cubicBezTo>
                    <a:pt x="15479" y="12499"/>
                    <a:pt x="14896" y="12511"/>
                    <a:pt x="14324" y="12511"/>
                  </a:cubicBezTo>
                  <a:cubicBezTo>
                    <a:pt x="13086" y="12511"/>
                    <a:pt x="11859" y="12523"/>
                    <a:pt x="10621" y="12523"/>
                  </a:cubicBezTo>
                  <a:lnTo>
                    <a:pt x="6954" y="12523"/>
                  </a:lnTo>
                  <a:cubicBezTo>
                    <a:pt x="5728" y="12523"/>
                    <a:pt x="4513" y="12499"/>
                    <a:pt x="3287" y="12499"/>
                  </a:cubicBezTo>
                  <a:lnTo>
                    <a:pt x="1811" y="12499"/>
                  </a:lnTo>
                  <a:cubicBezTo>
                    <a:pt x="1620" y="12499"/>
                    <a:pt x="1420" y="12490"/>
                    <a:pt x="1220" y="12490"/>
                  </a:cubicBezTo>
                  <a:cubicBezTo>
                    <a:pt x="970" y="12490"/>
                    <a:pt x="720" y="12504"/>
                    <a:pt x="489" y="12570"/>
                  </a:cubicBezTo>
                  <a:cubicBezTo>
                    <a:pt x="537" y="12439"/>
                    <a:pt x="572" y="12297"/>
                    <a:pt x="596" y="12166"/>
                  </a:cubicBezTo>
                  <a:cubicBezTo>
                    <a:pt x="644" y="11892"/>
                    <a:pt x="691" y="11618"/>
                    <a:pt x="739" y="11356"/>
                  </a:cubicBezTo>
                  <a:cubicBezTo>
                    <a:pt x="834" y="10844"/>
                    <a:pt x="906" y="10332"/>
                    <a:pt x="977" y="9832"/>
                  </a:cubicBezTo>
                  <a:cubicBezTo>
                    <a:pt x="1144" y="8784"/>
                    <a:pt x="1311" y="7748"/>
                    <a:pt x="1477" y="6712"/>
                  </a:cubicBezTo>
                  <a:cubicBezTo>
                    <a:pt x="1811" y="4677"/>
                    <a:pt x="2132" y="2652"/>
                    <a:pt x="2442" y="617"/>
                  </a:cubicBezTo>
                  <a:cubicBezTo>
                    <a:pt x="2531" y="628"/>
                    <a:pt x="2623" y="631"/>
                    <a:pt x="2717" y="631"/>
                  </a:cubicBezTo>
                  <a:cubicBezTo>
                    <a:pt x="2811" y="631"/>
                    <a:pt x="2906" y="628"/>
                    <a:pt x="3001" y="628"/>
                  </a:cubicBezTo>
                  <a:lnTo>
                    <a:pt x="3942" y="628"/>
                  </a:lnTo>
                  <a:cubicBezTo>
                    <a:pt x="4549" y="628"/>
                    <a:pt x="5156" y="640"/>
                    <a:pt x="5763" y="640"/>
                  </a:cubicBezTo>
                  <a:cubicBezTo>
                    <a:pt x="6990" y="628"/>
                    <a:pt x="8216" y="617"/>
                    <a:pt x="9431" y="617"/>
                  </a:cubicBezTo>
                  <a:lnTo>
                    <a:pt x="16765" y="617"/>
                  </a:lnTo>
                  <a:cubicBezTo>
                    <a:pt x="17586" y="617"/>
                    <a:pt x="18408" y="581"/>
                    <a:pt x="19229" y="497"/>
                  </a:cubicBezTo>
                  <a:close/>
                  <a:moveTo>
                    <a:pt x="3169" y="1"/>
                  </a:moveTo>
                  <a:cubicBezTo>
                    <a:pt x="2908" y="1"/>
                    <a:pt x="2647" y="17"/>
                    <a:pt x="2406" y="93"/>
                  </a:cubicBezTo>
                  <a:cubicBezTo>
                    <a:pt x="2311" y="116"/>
                    <a:pt x="2120" y="283"/>
                    <a:pt x="2096" y="414"/>
                  </a:cubicBezTo>
                  <a:cubicBezTo>
                    <a:pt x="2049" y="462"/>
                    <a:pt x="2013" y="521"/>
                    <a:pt x="2001" y="569"/>
                  </a:cubicBezTo>
                  <a:cubicBezTo>
                    <a:pt x="1656" y="2629"/>
                    <a:pt x="1322" y="4700"/>
                    <a:pt x="989" y="6760"/>
                  </a:cubicBezTo>
                  <a:cubicBezTo>
                    <a:pt x="822" y="7808"/>
                    <a:pt x="656" y="8844"/>
                    <a:pt x="477" y="9880"/>
                  </a:cubicBezTo>
                  <a:cubicBezTo>
                    <a:pt x="394" y="10392"/>
                    <a:pt x="310" y="10903"/>
                    <a:pt x="227" y="11415"/>
                  </a:cubicBezTo>
                  <a:cubicBezTo>
                    <a:pt x="144" y="11880"/>
                    <a:pt x="84" y="12368"/>
                    <a:pt x="108" y="12844"/>
                  </a:cubicBezTo>
                  <a:cubicBezTo>
                    <a:pt x="96" y="12880"/>
                    <a:pt x="1" y="12916"/>
                    <a:pt x="156" y="12951"/>
                  </a:cubicBezTo>
                  <a:cubicBezTo>
                    <a:pt x="156" y="13023"/>
                    <a:pt x="168" y="13035"/>
                    <a:pt x="215" y="13035"/>
                  </a:cubicBezTo>
                  <a:cubicBezTo>
                    <a:pt x="371" y="13122"/>
                    <a:pt x="551" y="13130"/>
                    <a:pt x="735" y="13130"/>
                  </a:cubicBezTo>
                  <a:cubicBezTo>
                    <a:pt x="776" y="13130"/>
                    <a:pt x="817" y="13130"/>
                    <a:pt x="858" y="13130"/>
                  </a:cubicBezTo>
                  <a:cubicBezTo>
                    <a:pt x="1180" y="13142"/>
                    <a:pt x="1489" y="13142"/>
                    <a:pt x="1811" y="13142"/>
                  </a:cubicBezTo>
                  <a:lnTo>
                    <a:pt x="3644" y="13142"/>
                  </a:lnTo>
                  <a:cubicBezTo>
                    <a:pt x="4870" y="13142"/>
                    <a:pt x="6109" y="13106"/>
                    <a:pt x="7335" y="13106"/>
                  </a:cubicBezTo>
                  <a:cubicBezTo>
                    <a:pt x="9788" y="13106"/>
                    <a:pt x="12240" y="13118"/>
                    <a:pt x="14693" y="13130"/>
                  </a:cubicBezTo>
                  <a:cubicBezTo>
                    <a:pt x="15586" y="13130"/>
                    <a:pt x="16479" y="13094"/>
                    <a:pt x="17372" y="12963"/>
                  </a:cubicBezTo>
                  <a:cubicBezTo>
                    <a:pt x="17384" y="12963"/>
                    <a:pt x="17408" y="12963"/>
                    <a:pt x="17432" y="12951"/>
                  </a:cubicBezTo>
                  <a:cubicBezTo>
                    <a:pt x="17551" y="12928"/>
                    <a:pt x="17646" y="12820"/>
                    <a:pt x="17682" y="12701"/>
                  </a:cubicBezTo>
                  <a:cubicBezTo>
                    <a:pt x="17717" y="12570"/>
                    <a:pt x="17801" y="12451"/>
                    <a:pt x="17824" y="12320"/>
                  </a:cubicBezTo>
                  <a:cubicBezTo>
                    <a:pt x="17860" y="12213"/>
                    <a:pt x="17872" y="12094"/>
                    <a:pt x="17896" y="11975"/>
                  </a:cubicBezTo>
                  <a:cubicBezTo>
                    <a:pt x="17932" y="11725"/>
                    <a:pt x="17979" y="11475"/>
                    <a:pt x="18015" y="11225"/>
                  </a:cubicBezTo>
                  <a:cubicBezTo>
                    <a:pt x="18098" y="10701"/>
                    <a:pt x="18182" y="10177"/>
                    <a:pt x="18265" y="9653"/>
                  </a:cubicBezTo>
                  <a:cubicBezTo>
                    <a:pt x="18432" y="8617"/>
                    <a:pt x="18598" y="7582"/>
                    <a:pt x="18765" y="6534"/>
                  </a:cubicBezTo>
                  <a:cubicBezTo>
                    <a:pt x="18932" y="5534"/>
                    <a:pt x="19098" y="4522"/>
                    <a:pt x="19253" y="3522"/>
                  </a:cubicBezTo>
                  <a:cubicBezTo>
                    <a:pt x="19337" y="2998"/>
                    <a:pt x="19420" y="2486"/>
                    <a:pt x="19503" y="1962"/>
                  </a:cubicBezTo>
                  <a:cubicBezTo>
                    <a:pt x="19587" y="1450"/>
                    <a:pt x="19729" y="902"/>
                    <a:pt x="19718" y="390"/>
                  </a:cubicBezTo>
                  <a:cubicBezTo>
                    <a:pt x="19706" y="331"/>
                    <a:pt x="19682" y="283"/>
                    <a:pt x="19634" y="271"/>
                  </a:cubicBezTo>
                  <a:cubicBezTo>
                    <a:pt x="19646" y="212"/>
                    <a:pt x="19634" y="176"/>
                    <a:pt x="19551" y="164"/>
                  </a:cubicBezTo>
                  <a:cubicBezTo>
                    <a:pt x="18650" y="46"/>
                    <a:pt x="17734" y="32"/>
                    <a:pt x="16816" y="32"/>
                  </a:cubicBezTo>
                  <a:cubicBezTo>
                    <a:pt x="16533" y="32"/>
                    <a:pt x="16250" y="33"/>
                    <a:pt x="15967" y="33"/>
                  </a:cubicBezTo>
                  <a:lnTo>
                    <a:pt x="12288" y="21"/>
                  </a:lnTo>
                  <a:cubicBezTo>
                    <a:pt x="10335" y="21"/>
                    <a:pt x="8390" y="6"/>
                    <a:pt x="6441" y="6"/>
                  </a:cubicBezTo>
                  <a:cubicBezTo>
                    <a:pt x="5953" y="6"/>
                    <a:pt x="5466" y="7"/>
                    <a:pt x="4978" y="9"/>
                  </a:cubicBezTo>
                  <a:lnTo>
                    <a:pt x="3727" y="9"/>
                  </a:lnTo>
                  <a:cubicBezTo>
                    <a:pt x="3547" y="9"/>
                    <a:pt x="3358" y="1"/>
                    <a:pt x="31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1141200" y="3418875"/>
              <a:ext cx="492050" cy="328475"/>
            </a:xfrm>
            <a:custGeom>
              <a:avLst/>
              <a:gdLst/>
              <a:ahLst/>
              <a:cxnLst/>
              <a:rect l="l" t="t" r="r" b="b"/>
              <a:pathLst>
                <a:path w="19682" h="13139" extrusionOk="0">
                  <a:moveTo>
                    <a:pt x="19182" y="494"/>
                  </a:moveTo>
                  <a:cubicBezTo>
                    <a:pt x="19158" y="518"/>
                    <a:pt x="19146" y="553"/>
                    <a:pt x="19134" y="577"/>
                  </a:cubicBezTo>
                  <a:cubicBezTo>
                    <a:pt x="18979" y="1065"/>
                    <a:pt x="18932" y="1601"/>
                    <a:pt x="18848" y="2113"/>
                  </a:cubicBezTo>
                  <a:cubicBezTo>
                    <a:pt x="18765" y="2637"/>
                    <a:pt x="18681" y="3149"/>
                    <a:pt x="18598" y="3673"/>
                  </a:cubicBezTo>
                  <a:cubicBezTo>
                    <a:pt x="18431" y="4709"/>
                    <a:pt x="18265" y="5732"/>
                    <a:pt x="18098" y="6756"/>
                  </a:cubicBezTo>
                  <a:cubicBezTo>
                    <a:pt x="17931" y="7780"/>
                    <a:pt x="17765" y="8792"/>
                    <a:pt x="17610" y="9804"/>
                  </a:cubicBezTo>
                  <a:cubicBezTo>
                    <a:pt x="17515" y="10340"/>
                    <a:pt x="17431" y="10864"/>
                    <a:pt x="17348" y="11388"/>
                  </a:cubicBezTo>
                  <a:cubicBezTo>
                    <a:pt x="17312" y="11638"/>
                    <a:pt x="17277" y="11888"/>
                    <a:pt x="17229" y="12138"/>
                  </a:cubicBezTo>
                  <a:cubicBezTo>
                    <a:pt x="17217" y="12245"/>
                    <a:pt x="17193" y="12364"/>
                    <a:pt x="17181" y="12483"/>
                  </a:cubicBezTo>
                  <a:cubicBezTo>
                    <a:pt x="17062" y="12471"/>
                    <a:pt x="16943" y="12460"/>
                    <a:pt x="16812" y="12460"/>
                  </a:cubicBezTo>
                  <a:cubicBezTo>
                    <a:pt x="16760" y="12457"/>
                    <a:pt x="16708" y="12456"/>
                    <a:pt x="16655" y="12456"/>
                  </a:cubicBezTo>
                  <a:cubicBezTo>
                    <a:pt x="16434" y="12456"/>
                    <a:pt x="16214" y="12474"/>
                    <a:pt x="16003" y="12483"/>
                  </a:cubicBezTo>
                  <a:cubicBezTo>
                    <a:pt x="15419" y="12507"/>
                    <a:pt x="14848" y="12507"/>
                    <a:pt x="14264" y="12507"/>
                  </a:cubicBezTo>
                  <a:cubicBezTo>
                    <a:pt x="13038" y="12519"/>
                    <a:pt x="11800" y="12519"/>
                    <a:pt x="10573" y="12531"/>
                  </a:cubicBezTo>
                  <a:lnTo>
                    <a:pt x="6894" y="12531"/>
                  </a:lnTo>
                  <a:cubicBezTo>
                    <a:pt x="5668" y="12531"/>
                    <a:pt x="4454" y="12495"/>
                    <a:pt x="3227" y="12495"/>
                  </a:cubicBezTo>
                  <a:lnTo>
                    <a:pt x="1751" y="12495"/>
                  </a:lnTo>
                  <a:cubicBezTo>
                    <a:pt x="1590" y="12495"/>
                    <a:pt x="1424" y="12490"/>
                    <a:pt x="1257" y="12490"/>
                  </a:cubicBezTo>
                  <a:cubicBezTo>
                    <a:pt x="979" y="12490"/>
                    <a:pt x="697" y="12504"/>
                    <a:pt x="429" y="12579"/>
                  </a:cubicBezTo>
                  <a:cubicBezTo>
                    <a:pt x="477" y="12436"/>
                    <a:pt x="524" y="12305"/>
                    <a:pt x="548" y="12162"/>
                  </a:cubicBezTo>
                  <a:cubicBezTo>
                    <a:pt x="596" y="11888"/>
                    <a:pt x="644" y="11626"/>
                    <a:pt x="691" y="11352"/>
                  </a:cubicBezTo>
                  <a:cubicBezTo>
                    <a:pt x="774" y="10852"/>
                    <a:pt x="846" y="10340"/>
                    <a:pt x="929" y="9828"/>
                  </a:cubicBezTo>
                  <a:cubicBezTo>
                    <a:pt x="1084" y="8792"/>
                    <a:pt x="1251" y="7745"/>
                    <a:pt x="1417" y="6709"/>
                  </a:cubicBezTo>
                  <a:cubicBezTo>
                    <a:pt x="1751" y="4673"/>
                    <a:pt x="2072" y="2649"/>
                    <a:pt x="2382" y="613"/>
                  </a:cubicBezTo>
                  <a:cubicBezTo>
                    <a:pt x="2572" y="637"/>
                    <a:pt x="2763" y="637"/>
                    <a:pt x="2941" y="637"/>
                  </a:cubicBezTo>
                  <a:lnTo>
                    <a:pt x="5716" y="637"/>
                  </a:lnTo>
                  <a:cubicBezTo>
                    <a:pt x="6930" y="625"/>
                    <a:pt x="8156" y="625"/>
                    <a:pt x="9371" y="625"/>
                  </a:cubicBezTo>
                  <a:cubicBezTo>
                    <a:pt x="11823" y="613"/>
                    <a:pt x="14264" y="613"/>
                    <a:pt x="16705" y="613"/>
                  </a:cubicBezTo>
                  <a:cubicBezTo>
                    <a:pt x="17527" y="613"/>
                    <a:pt x="18360" y="577"/>
                    <a:pt x="19182" y="494"/>
                  </a:cubicBezTo>
                  <a:close/>
                  <a:moveTo>
                    <a:pt x="3174" y="1"/>
                  </a:moveTo>
                  <a:cubicBezTo>
                    <a:pt x="2890" y="1"/>
                    <a:pt x="2607" y="15"/>
                    <a:pt x="2346" y="89"/>
                  </a:cubicBezTo>
                  <a:cubicBezTo>
                    <a:pt x="2263" y="113"/>
                    <a:pt x="2060" y="279"/>
                    <a:pt x="2037" y="410"/>
                  </a:cubicBezTo>
                  <a:cubicBezTo>
                    <a:pt x="1989" y="458"/>
                    <a:pt x="1953" y="518"/>
                    <a:pt x="1941" y="577"/>
                  </a:cubicBezTo>
                  <a:cubicBezTo>
                    <a:pt x="1596" y="2637"/>
                    <a:pt x="1263" y="4697"/>
                    <a:pt x="929" y="6756"/>
                  </a:cubicBezTo>
                  <a:cubicBezTo>
                    <a:pt x="763" y="7804"/>
                    <a:pt x="596" y="8840"/>
                    <a:pt x="417" y="9888"/>
                  </a:cubicBezTo>
                  <a:cubicBezTo>
                    <a:pt x="334" y="10400"/>
                    <a:pt x="251" y="10900"/>
                    <a:pt x="167" y="11412"/>
                  </a:cubicBezTo>
                  <a:cubicBezTo>
                    <a:pt x="84" y="11888"/>
                    <a:pt x="1" y="12364"/>
                    <a:pt x="24" y="12841"/>
                  </a:cubicBezTo>
                  <a:cubicBezTo>
                    <a:pt x="12" y="12876"/>
                    <a:pt x="12" y="12924"/>
                    <a:pt x="36" y="12948"/>
                  </a:cubicBezTo>
                  <a:cubicBezTo>
                    <a:pt x="36" y="13008"/>
                    <a:pt x="70" y="13034"/>
                    <a:pt x="109" y="13034"/>
                  </a:cubicBezTo>
                  <a:cubicBezTo>
                    <a:pt x="116" y="13034"/>
                    <a:pt x="124" y="13033"/>
                    <a:pt x="132" y="13031"/>
                  </a:cubicBezTo>
                  <a:cubicBezTo>
                    <a:pt x="322" y="13138"/>
                    <a:pt x="560" y="13126"/>
                    <a:pt x="786" y="13138"/>
                  </a:cubicBezTo>
                  <a:lnTo>
                    <a:pt x="3584" y="13138"/>
                  </a:lnTo>
                  <a:cubicBezTo>
                    <a:pt x="4811" y="13138"/>
                    <a:pt x="6049" y="13102"/>
                    <a:pt x="7275" y="13102"/>
                  </a:cubicBezTo>
                  <a:cubicBezTo>
                    <a:pt x="9728" y="13102"/>
                    <a:pt x="12181" y="13114"/>
                    <a:pt x="14633" y="13126"/>
                  </a:cubicBezTo>
                  <a:cubicBezTo>
                    <a:pt x="15526" y="13126"/>
                    <a:pt x="16419" y="13102"/>
                    <a:pt x="17312" y="12960"/>
                  </a:cubicBezTo>
                  <a:lnTo>
                    <a:pt x="17372" y="12960"/>
                  </a:lnTo>
                  <a:cubicBezTo>
                    <a:pt x="17491" y="12924"/>
                    <a:pt x="17598" y="12817"/>
                    <a:pt x="17622" y="12698"/>
                  </a:cubicBezTo>
                  <a:cubicBezTo>
                    <a:pt x="17669" y="12567"/>
                    <a:pt x="17741" y="12460"/>
                    <a:pt x="17777" y="12329"/>
                  </a:cubicBezTo>
                  <a:cubicBezTo>
                    <a:pt x="17800" y="12209"/>
                    <a:pt x="17824" y="12102"/>
                    <a:pt x="17836" y="11983"/>
                  </a:cubicBezTo>
                  <a:cubicBezTo>
                    <a:pt x="17884" y="11733"/>
                    <a:pt x="17919" y="11483"/>
                    <a:pt x="17955" y="11233"/>
                  </a:cubicBezTo>
                  <a:lnTo>
                    <a:pt x="18217" y="9662"/>
                  </a:lnTo>
                  <a:cubicBezTo>
                    <a:pt x="18384" y="8614"/>
                    <a:pt x="18551" y="7578"/>
                    <a:pt x="18717" y="6542"/>
                  </a:cubicBezTo>
                  <a:cubicBezTo>
                    <a:pt x="18872" y="5530"/>
                    <a:pt x="19039" y="4530"/>
                    <a:pt x="19205" y="3518"/>
                  </a:cubicBezTo>
                  <a:cubicBezTo>
                    <a:pt x="19289" y="3006"/>
                    <a:pt x="19372" y="2482"/>
                    <a:pt x="19455" y="1958"/>
                  </a:cubicBezTo>
                  <a:cubicBezTo>
                    <a:pt x="19527" y="1446"/>
                    <a:pt x="19682" y="910"/>
                    <a:pt x="19658" y="387"/>
                  </a:cubicBezTo>
                  <a:cubicBezTo>
                    <a:pt x="19658" y="327"/>
                    <a:pt x="19622" y="291"/>
                    <a:pt x="19574" y="268"/>
                  </a:cubicBezTo>
                  <a:cubicBezTo>
                    <a:pt x="19586" y="220"/>
                    <a:pt x="19574" y="172"/>
                    <a:pt x="19503" y="172"/>
                  </a:cubicBezTo>
                  <a:cubicBezTo>
                    <a:pt x="18577" y="43"/>
                    <a:pt x="17644" y="28"/>
                    <a:pt x="16714" y="28"/>
                  </a:cubicBezTo>
                  <a:cubicBezTo>
                    <a:pt x="16449" y="28"/>
                    <a:pt x="16184" y="29"/>
                    <a:pt x="15919" y="29"/>
                  </a:cubicBezTo>
                  <a:lnTo>
                    <a:pt x="12228" y="29"/>
                  </a:lnTo>
                  <a:cubicBezTo>
                    <a:pt x="9799" y="18"/>
                    <a:pt x="7359" y="6"/>
                    <a:pt x="4918" y="6"/>
                  </a:cubicBezTo>
                  <a:lnTo>
                    <a:pt x="3680" y="6"/>
                  </a:lnTo>
                  <a:cubicBezTo>
                    <a:pt x="3514" y="6"/>
                    <a:pt x="3344" y="1"/>
                    <a:pt x="31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1647825" y="3418875"/>
              <a:ext cx="492050" cy="328475"/>
            </a:xfrm>
            <a:custGeom>
              <a:avLst/>
              <a:gdLst/>
              <a:ahLst/>
              <a:cxnLst/>
              <a:rect l="l" t="t" r="r" b="b"/>
              <a:pathLst>
                <a:path w="19682" h="13139" extrusionOk="0">
                  <a:moveTo>
                    <a:pt x="19181" y="494"/>
                  </a:moveTo>
                  <a:lnTo>
                    <a:pt x="19181" y="494"/>
                  </a:lnTo>
                  <a:cubicBezTo>
                    <a:pt x="19157" y="518"/>
                    <a:pt x="19145" y="553"/>
                    <a:pt x="19133" y="577"/>
                  </a:cubicBezTo>
                  <a:cubicBezTo>
                    <a:pt x="18979" y="1065"/>
                    <a:pt x="18931" y="1601"/>
                    <a:pt x="18848" y="2113"/>
                  </a:cubicBezTo>
                  <a:cubicBezTo>
                    <a:pt x="18764" y="2637"/>
                    <a:pt x="18681" y="3149"/>
                    <a:pt x="18598" y="3673"/>
                  </a:cubicBezTo>
                  <a:cubicBezTo>
                    <a:pt x="18431" y="4709"/>
                    <a:pt x="18264" y="5732"/>
                    <a:pt x="18098" y="6756"/>
                  </a:cubicBezTo>
                  <a:cubicBezTo>
                    <a:pt x="17931" y="7780"/>
                    <a:pt x="17764" y="8792"/>
                    <a:pt x="17609" y="9804"/>
                  </a:cubicBezTo>
                  <a:cubicBezTo>
                    <a:pt x="17514" y="10340"/>
                    <a:pt x="17431" y="10864"/>
                    <a:pt x="17347" y="11388"/>
                  </a:cubicBezTo>
                  <a:cubicBezTo>
                    <a:pt x="17312" y="11638"/>
                    <a:pt x="17276" y="11888"/>
                    <a:pt x="17228" y="12138"/>
                  </a:cubicBezTo>
                  <a:cubicBezTo>
                    <a:pt x="17216" y="12245"/>
                    <a:pt x="17193" y="12364"/>
                    <a:pt x="17181" y="12483"/>
                  </a:cubicBezTo>
                  <a:cubicBezTo>
                    <a:pt x="17062" y="12471"/>
                    <a:pt x="16943" y="12460"/>
                    <a:pt x="16812" y="12460"/>
                  </a:cubicBezTo>
                  <a:cubicBezTo>
                    <a:pt x="16759" y="12457"/>
                    <a:pt x="16707" y="12456"/>
                    <a:pt x="16655" y="12456"/>
                  </a:cubicBezTo>
                  <a:cubicBezTo>
                    <a:pt x="16434" y="12456"/>
                    <a:pt x="16214" y="12474"/>
                    <a:pt x="16002" y="12483"/>
                  </a:cubicBezTo>
                  <a:cubicBezTo>
                    <a:pt x="15419" y="12507"/>
                    <a:pt x="14847" y="12507"/>
                    <a:pt x="14264" y="12507"/>
                  </a:cubicBezTo>
                  <a:cubicBezTo>
                    <a:pt x="13037" y="12519"/>
                    <a:pt x="11799" y="12519"/>
                    <a:pt x="10573" y="12531"/>
                  </a:cubicBezTo>
                  <a:lnTo>
                    <a:pt x="6894" y="12531"/>
                  </a:lnTo>
                  <a:cubicBezTo>
                    <a:pt x="5667" y="12531"/>
                    <a:pt x="4453" y="12495"/>
                    <a:pt x="3227" y="12495"/>
                  </a:cubicBezTo>
                  <a:lnTo>
                    <a:pt x="1750" y="12495"/>
                  </a:lnTo>
                  <a:cubicBezTo>
                    <a:pt x="1589" y="12495"/>
                    <a:pt x="1424" y="12490"/>
                    <a:pt x="1257" y="12490"/>
                  </a:cubicBezTo>
                  <a:cubicBezTo>
                    <a:pt x="978" y="12490"/>
                    <a:pt x="697" y="12504"/>
                    <a:pt x="429" y="12579"/>
                  </a:cubicBezTo>
                  <a:cubicBezTo>
                    <a:pt x="476" y="12436"/>
                    <a:pt x="524" y="12305"/>
                    <a:pt x="548" y="12162"/>
                  </a:cubicBezTo>
                  <a:cubicBezTo>
                    <a:pt x="595" y="11888"/>
                    <a:pt x="643" y="11626"/>
                    <a:pt x="691" y="11352"/>
                  </a:cubicBezTo>
                  <a:cubicBezTo>
                    <a:pt x="774" y="10852"/>
                    <a:pt x="845" y="10340"/>
                    <a:pt x="929" y="9828"/>
                  </a:cubicBezTo>
                  <a:cubicBezTo>
                    <a:pt x="1083" y="8792"/>
                    <a:pt x="1250" y="7745"/>
                    <a:pt x="1417" y="6709"/>
                  </a:cubicBezTo>
                  <a:cubicBezTo>
                    <a:pt x="1750" y="4673"/>
                    <a:pt x="2072" y="2649"/>
                    <a:pt x="2381" y="613"/>
                  </a:cubicBezTo>
                  <a:cubicBezTo>
                    <a:pt x="2572" y="637"/>
                    <a:pt x="2762" y="637"/>
                    <a:pt x="2941" y="637"/>
                  </a:cubicBezTo>
                  <a:lnTo>
                    <a:pt x="5715" y="637"/>
                  </a:lnTo>
                  <a:cubicBezTo>
                    <a:pt x="6929" y="625"/>
                    <a:pt x="8156" y="625"/>
                    <a:pt x="9370" y="625"/>
                  </a:cubicBezTo>
                  <a:cubicBezTo>
                    <a:pt x="11823" y="613"/>
                    <a:pt x="14264" y="613"/>
                    <a:pt x="16704" y="613"/>
                  </a:cubicBezTo>
                  <a:cubicBezTo>
                    <a:pt x="17526" y="613"/>
                    <a:pt x="18359" y="577"/>
                    <a:pt x="19181" y="494"/>
                  </a:cubicBezTo>
                  <a:close/>
                  <a:moveTo>
                    <a:pt x="3173" y="1"/>
                  </a:moveTo>
                  <a:cubicBezTo>
                    <a:pt x="2890" y="1"/>
                    <a:pt x="2606" y="15"/>
                    <a:pt x="2346" y="89"/>
                  </a:cubicBezTo>
                  <a:cubicBezTo>
                    <a:pt x="2262" y="113"/>
                    <a:pt x="2060" y="279"/>
                    <a:pt x="2036" y="410"/>
                  </a:cubicBezTo>
                  <a:cubicBezTo>
                    <a:pt x="1988" y="458"/>
                    <a:pt x="1953" y="518"/>
                    <a:pt x="1941" y="577"/>
                  </a:cubicBezTo>
                  <a:cubicBezTo>
                    <a:pt x="1595" y="2637"/>
                    <a:pt x="1262" y="4697"/>
                    <a:pt x="929" y="6756"/>
                  </a:cubicBezTo>
                  <a:cubicBezTo>
                    <a:pt x="762" y="7804"/>
                    <a:pt x="595" y="8840"/>
                    <a:pt x="417" y="9888"/>
                  </a:cubicBezTo>
                  <a:cubicBezTo>
                    <a:pt x="333" y="10400"/>
                    <a:pt x="250" y="10900"/>
                    <a:pt x="167" y="11412"/>
                  </a:cubicBezTo>
                  <a:cubicBezTo>
                    <a:pt x="83" y="11888"/>
                    <a:pt x="0" y="12364"/>
                    <a:pt x="24" y="12841"/>
                  </a:cubicBezTo>
                  <a:cubicBezTo>
                    <a:pt x="12" y="12876"/>
                    <a:pt x="12" y="12924"/>
                    <a:pt x="36" y="12948"/>
                  </a:cubicBezTo>
                  <a:cubicBezTo>
                    <a:pt x="36" y="12948"/>
                    <a:pt x="36" y="12948"/>
                    <a:pt x="36" y="12960"/>
                  </a:cubicBezTo>
                  <a:cubicBezTo>
                    <a:pt x="36" y="13009"/>
                    <a:pt x="69" y="13034"/>
                    <a:pt x="107" y="13034"/>
                  </a:cubicBezTo>
                  <a:cubicBezTo>
                    <a:pt x="115" y="13034"/>
                    <a:pt x="123" y="13033"/>
                    <a:pt x="131" y="13031"/>
                  </a:cubicBezTo>
                  <a:cubicBezTo>
                    <a:pt x="321" y="13138"/>
                    <a:pt x="560" y="13126"/>
                    <a:pt x="786" y="13138"/>
                  </a:cubicBezTo>
                  <a:lnTo>
                    <a:pt x="3584" y="13138"/>
                  </a:lnTo>
                  <a:cubicBezTo>
                    <a:pt x="4810" y="13138"/>
                    <a:pt x="6048" y="13102"/>
                    <a:pt x="7275" y="13102"/>
                  </a:cubicBezTo>
                  <a:cubicBezTo>
                    <a:pt x="9727" y="13102"/>
                    <a:pt x="12180" y="13114"/>
                    <a:pt x="14633" y="13126"/>
                  </a:cubicBezTo>
                  <a:cubicBezTo>
                    <a:pt x="15538" y="13126"/>
                    <a:pt x="16419" y="13102"/>
                    <a:pt x="17312" y="12960"/>
                  </a:cubicBezTo>
                  <a:lnTo>
                    <a:pt x="17371" y="12960"/>
                  </a:lnTo>
                  <a:cubicBezTo>
                    <a:pt x="17490" y="12924"/>
                    <a:pt x="17597" y="12817"/>
                    <a:pt x="17621" y="12698"/>
                  </a:cubicBezTo>
                  <a:cubicBezTo>
                    <a:pt x="17669" y="12567"/>
                    <a:pt x="17740" y="12460"/>
                    <a:pt x="17776" y="12329"/>
                  </a:cubicBezTo>
                  <a:cubicBezTo>
                    <a:pt x="17800" y="12209"/>
                    <a:pt x="17824" y="12102"/>
                    <a:pt x="17836" y="11983"/>
                  </a:cubicBezTo>
                  <a:cubicBezTo>
                    <a:pt x="17883" y="11733"/>
                    <a:pt x="17919" y="11483"/>
                    <a:pt x="17955" y="11233"/>
                  </a:cubicBezTo>
                  <a:cubicBezTo>
                    <a:pt x="18038" y="10709"/>
                    <a:pt x="18121" y="10185"/>
                    <a:pt x="18217" y="9662"/>
                  </a:cubicBezTo>
                  <a:cubicBezTo>
                    <a:pt x="18383" y="8614"/>
                    <a:pt x="18550" y="7578"/>
                    <a:pt x="18717" y="6542"/>
                  </a:cubicBezTo>
                  <a:cubicBezTo>
                    <a:pt x="18871" y="5530"/>
                    <a:pt x="19038" y="4530"/>
                    <a:pt x="19205" y="3518"/>
                  </a:cubicBezTo>
                  <a:cubicBezTo>
                    <a:pt x="19288" y="3006"/>
                    <a:pt x="19371" y="2482"/>
                    <a:pt x="19455" y="1958"/>
                  </a:cubicBezTo>
                  <a:cubicBezTo>
                    <a:pt x="19526" y="1446"/>
                    <a:pt x="19681" y="910"/>
                    <a:pt x="19657" y="387"/>
                  </a:cubicBezTo>
                  <a:cubicBezTo>
                    <a:pt x="19657" y="327"/>
                    <a:pt x="19622" y="291"/>
                    <a:pt x="19574" y="268"/>
                  </a:cubicBezTo>
                  <a:cubicBezTo>
                    <a:pt x="19586" y="220"/>
                    <a:pt x="19574" y="172"/>
                    <a:pt x="19502" y="172"/>
                  </a:cubicBezTo>
                  <a:cubicBezTo>
                    <a:pt x="18576" y="43"/>
                    <a:pt x="17643" y="28"/>
                    <a:pt x="16714" y="28"/>
                  </a:cubicBezTo>
                  <a:cubicBezTo>
                    <a:pt x="16448" y="28"/>
                    <a:pt x="16183" y="29"/>
                    <a:pt x="15919" y="29"/>
                  </a:cubicBezTo>
                  <a:lnTo>
                    <a:pt x="12228" y="29"/>
                  </a:lnTo>
                  <a:cubicBezTo>
                    <a:pt x="9799" y="18"/>
                    <a:pt x="7358" y="6"/>
                    <a:pt x="4917" y="6"/>
                  </a:cubicBezTo>
                  <a:lnTo>
                    <a:pt x="3679" y="6"/>
                  </a:lnTo>
                  <a:cubicBezTo>
                    <a:pt x="3514" y="6"/>
                    <a:pt x="3344" y="1"/>
                    <a:pt x="31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2154425" y="3418875"/>
              <a:ext cx="492050" cy="328475"/>
            </a:xfrm>
            <a:custGeom>
              <a:avLst/>
              <a:gdLst/>
              <a:ahLst/>
              <a:cxnLst/>
              <a:rect l="l" t="t" r="r" b="b"/>
              <a:pathLst>
                <a:path w="19682" h="13139" extrusionOk="0">
                  <a:moveTo>
                    <a:pt x="19181" y="494"/>
                  </a:moveTo>
                  <a:lnTo>
                    <a:pt x="19181" y="494"/>
                  </a:lnTo>
                  <a:cubicBezTo>
                    <a:pt x="19158" y="518"/>
                    <a:pt x="19146" y="553"/>
                    <a:pt x="19134" y="577"/>
                  </a:cubicBezTo>
                  <a:cubicBezTo>
                    <a:pt x="18979" y="1065"/>
                    <a:pt x="18931" y="1601"/>
                    <a:pt x="18848" y="2113"/>
                  </a:cubicBezTo>
                  <a:cubicBezTo>
                    <a:pt x="18765" y="2637"/>
                    <a:pt x="18681" y="3149"/>
                    <a:pt x="18598" y="3673"/>
                  </a:cubicBezTo>
                  <a:cubicBezTo>
                    <a:pt x="18431" y="4709"/>
                    <a:pt x="18265" y="5732"/>
                    <a:pt x="18098" y="6756"/>
                  </a:cubicBezTo>
                  <a:cubicBezTo>
                    <a:pt x="17931" y="7780"/>
                    <a:pt x="17765" y="8792"/>
                    <a:pt x="17610" y="9804"/>
                  </a:cubicBezTo>
                  <a:cubicBezTo>
                    <a:pt x="17526" y="10340"/>
                    <a:pt x="17431" y="10864"/>
                    <a:pt x="17348" y="11388"/>
                  </a:cubicBezTo>
                  <a:cubicBezTo>
                    <a:pt x="17312" y="11638"/>
                    <a:pt x="17276" y="11888"/>
                    <a:pt x="17229" y="12138"/>
                  </a:cubicBezTo>
                  <a:cubicBezTo>
                    <a:pt x="17217" y="12245"/>
                    <a:pt x="17193" y="12364"/>
                    <a:pt x="17181" y="12483"/>
                  </a:cubicBezTo>
                  <a:cubicBezTo>
                    <a:pt x="17062" y="12471"/>
                    <a:pt x="16943" y="12460"/>
                    <a:pt x="16812" y="12460"/>
                  </a:cubicBezTo>
                  <a:cubicBezTo>
                    <a:pt x="16760" y="12457"/>
                    <a:pt x="16707" y="12456"/>
                    <a:pt x="16655" y="12456"/>
                  </a:cubicBezTo>
                  <a:cubicBezTo>
                    <a:pt x="16434" y="12456"/>
                    <a:pt x="16214" y="12474"/>
                    <a:pt x="16002" y="12483"/>
                  </a:cubicBezTo>
                  <a:cubicBezTo>
                    <a:pt x="15419" y="12507"/>
                    <a:pt x="14848" y="12507"/>
                    <a:pt x="14264" y="12507"/>
                  </a:cubicBezTo>
                  <a:cubicBezTo>
                    <a:pt x="13038" y="12519"/>
                    <a:pt x="11800" y="12519"/>
                    <a:pt x="10573" y="12531"/>
                  </a:cubicBezTo>
                  <a:lnTo>
                    <a:pt x="6894" y="12531"/>
                  </a:lnTo>
                  <a:cubicBezTo>
                    <a:pt x="5668" y="12531"/>
                    <a:pt x="4453" y="12495"/>
                    <a:pt x="3227" y="12495"/>
                  </a:cubicBezTo>
                  <a:lnTo>
                    <a:pt x="1751" y="12495"/>
                  </a:lnTo>
                  <a:cubicBezTo>
                    <a:pt x="1590" y="12495"/>
                    <a:pt x="1424" y="12490"/>
                    <a:pt x="1257" y="12490"/>
                  </a:cubicBezTo>
                  <a:cubicBezTo>
                    <a:pt x="979" y="12490"/>
                    <a:pt x="697" y="12504"/>
                    <a:pt x="429" y="12579"/>
                  </a:cubicBezTo>
                  <a:cubicBezTo>
                    <a:pt x="477" y="12436"/>
                    <a:pt x="524" y="12305"/>
                    <a:pt x="548" y="12162"/>
                  </a:cubicBezTo>
                  <a:cubicBezTo>
                    <a:pt x="596" y="11888"/>
                    <a:pt x="643" y="11626"/>
                    <a:pt x="691" y="11352"/>
                  </a:cubicBezTo>
                  <a:cubicBezTo>
                    <a:pt x="774" y="10852"/>
                    <a:pt x="846" y="10340"/>
                    <a:pt x="929" y="9828"/>
                  </a:cubicBezTo>
                  <a:cubicBezTo>
                    <a:pt x="1084" y="8792"/>
                    <a:pt x="1251" y="7745"/>
                    <a:pt x="1417" y="6709"/>
                  </a:cubicBezTo>
                  <a:cubicBezTo>
                    <a:pt x="1751" y="4673"/>
                    <a:pt x="2072" y="2649"/>
                    <a:pt x="2394" y="613"/>
                  </a:cubicBezTo>
                  <a:cubicBezTo>
                    <a:pt x="2572" y="637"/>
                    <a:pt x="2763" y="637"/>
                    <a:pt x="2941" y="637"/>
                  </a:cubicBezTo>
                  <a:lnTo>
                    <a:pt x="5715" y="637"/>
                  </a:lnTo>
                  <a:cubicBezTo>
                    <a:pt x="6930" y="625"/>
                    <a:pt x="8156" y="625"/>
                    <a:pt x="9383" y="625"/>
                  </a:cubicBezTo>
                  <a:cubicBezTo>
                    <a:pt x="11823" y="613"/>
                    <a:pt x="14264" y="613"/>
                    <a:pt x="16705" y="613"/>
                  </a:cubicBezTo>
                  <a:cubicBezTo>
                    <a:pt x="17538" y="613"/>
                    <a:pt x="18360" y="577"/>
                    <a:pt x="19181" y="494"/>
                  </a:cubicBezTo>
                  <a:close/>
                  <a:moveTo>
                    <a:pt x="3174" y="1"/>
                  </a:moveTo>
                  <a:cubicBezTo>
                    <a:pt x="2890" y="1"/>
                    <a:pt x="2606" y="15"/>
                    <a:pt x="2346" y="89"/>
                  </a:cubicBezTo>
                  <a:cubicBezTo>
                    <a:pt x="2263" y="113"/>
                    <a:pt x="2060" y="279"/>
                    <a:pt x="2036" y="410"/>
                  </a:cubicBezTo>
                  <a:cubicBezTo>
                    <a:pt x="1989" y="458"/>
                    <a:pt x="1953" y="518"/>
                    <a:pt x="1941" y="577"/>
                  </a:cubicBezTo>
                  <a:cubicBezTo>
                    <a:pt x="1596" y="2637"/>
                    <a:pt x="1263" y="4697"/>
                    <a:pt x="929" y="6756"/>
                  </a:cubicBezTo>
                  <a:cubicBezTo>
                    <a:pt x="762" y="7804"/>
                    <a:pt x="596" y="8840"/>
                    <a:pt x="417" y="9888"/>
                  </a:cubicBezTo>
                  <a:cubicBezTo>
                    <a:pt x="334" y="10400"/>
                    <a:pt x="250" y="10900"/>
                    <a:pt x="167" y="11412"/>
                  </a:cubicBezTo>
                  <a:cubicBezTo>
                    <a:pt x="84" y="11888"/>
                    <a:pt x="0" y="12364"/>
                    <a:pt x="24" y="12841"/>
                  </a:cubicBezTo>
                  <a:cubicBezTo>
                    <a:pt x="12" y="12876"/>
                    <a:pt x="12" y="12924"/>
                    <a:pt x="36" y="12948"/>
                  </a:cubicBezTo>
                  <a:cubicBezTo>
                    <a:pt x="36" y="13008"/>
                    <a:pt x="70" y="13034"/>
                    <a:pt x="108" y="13034"/>
                  </a:cubicBezTo>
                  <a:cubicBezTo>
                    <a:pt x="116" y="13034"/>
                    <a:pt x="124" y="13033"/>
                    <a:pt x="131" y="13031"/>
                  </a:cubicBezTo>
                  <a:cubicBezTo>
                    <a:pt x="322" y="13138"/>
                    <a:pt x="560" y="13126"/>
                    <a:pt x="786" y="13138"/>
                  </a:cubicBezTo>
                  <a:lnTo>
                    <a:pt x="3584" y="13138"/>
                  </a:lnTo>
                  <a:cubicBezTo>
                    <a:pt x="4811" y="13138"/>
                    <a:pt x="6049" y="13102"/>
                    <a:pt x="7275" y="13102"/>
                  </a:cubicBezTo>
                  <a:cubicBezTo>
                    <a:pt x="9728" y="13102"/>
                    <a:pt x="12181" y="13114"/>
                    <a:pt x="14633" y="13126"/>
                  </a:cubicBezTo>
                  <a:cubicBezTo>
                    <a:pt x="15538" y="13126"/>
                    <a:pt x="16419" y="13102"/>
                    <a:pt x="17312" y="12960"/>
                  </a:cubicBezTo>
                  <a:lnTo>
                    <a:pt x="17372" y="12960"/>
                  </a:lnTo>
                  <a:cubicBezTo>
                    <a:pt x="17491" y="12924"/>
                    <a:pt x="17598" y="12817"/>
                    <a:pt x="17622" y="12698"/>
                  </a:cubicBezTo>
                  <a:cubicBezTo>
                    <a:pt x="17669" y="12567"/>
                    <a:pt x="17741" y="12460"/>
                    <a:pt x="17776" y="12329"/>
                  </a:cubicBezTo>
                  <a:cubicBezTo>
                    <a:pt x="17800" y="12209"/>
                    <a:pt x="17824" y="12102"/>
                    <a:pt x="17836" y="11983"/>
                  </a:cubicBezTo>
                  <a:cubicBezTo>
                    <a:pt x="17884" y="11733"/>
                    <a:pt x="17919" y="11483"/>
                    <a:pt x="17955" y="11233"/>
                  </a:cubicBezTo>
                  <a:cubicBezTo>
                    <a:pt x="18038" y="10709"/>
                    <a:pt x="18134" y="10185"/>
                    <a:pt x="18217" y="9662"/>
                  </a:cubicBezTo>
                  <a:cubicBezTo>
                    <a:pt x="18384" y="8614"/>
                    <a:pt x="18550" y="7578"/>
                    <a:pt x="18717" y="6542"/>
                  </a:cubicBezTo>
                  <a:cubicBezTo>
                    <a:pt x="18872" y="5530"/>
                    <a:pt x="19039" y="4530"/>
                    <a:pt x="19205" y="3518"/>
                  </a:cubicBezTo>
                  <a:cubicBezTo>
                    <a:pt x="19289" y="3006"/>
                    <a:pt x="19372" y="2482"/>
                    <a:pt x="19455" y="1958"/>
                  </a:cubicBezTo>
                  <a:cubicBezTo>
                    <a:pt x="19527" y="1446"/>
                    <a:pt x="19681" y="910"/>
                    <a:pt x="19658" y="387"/>
                  </a:cubicBezTo>
                  <a:cubicBezTo>
                    <a:pt x="19658" y="327"/>
                    <a:pt x="19622" y="291"/>
                    <a:pt x="19574" y="268"/>
                  </a:cubicBezTo>
                  <a:cubicBezTo>
                    <a:pt x="19586" y="220"/>
                    <a:pt x="19574" y="172"/>
                    <a:pt x="19503" y="172"/>
                  </a:cubicBezTo>
                  <a:cubicBezTo>
                    <a:pt x="18577" y="43"/>
                    <a:pt x="17644" y="28"/>
                    <a:pt x="16714" y="28"/>
                  </a:cubicBezTo>
                  <a:cubicBezTo>
                    <a:pt x="16449" y="28"/>
                    <a:pt x="16184" y="29"/>
                    <a:pt x="15919" y="29"/>
                  </a:cubicBezTo>
                  <a:lnTo>
                    <a:pt x="12240" y="29"/>
                  </a:lnTo>
                  <a:cubicBezTo>
                    <a:pt x="9799" y="18"/>
                    <a:pt x="7359" y="6"/>
                    <a:pt x="4918" y="6"/>
                  </a:cubicBezTo>
                  <a:lnTo>
                    <a:pt x="3679" y="6"/>
                  </a:lnTo>
                  <a:cubicBezTo>
                    <a:pt x="3514" y="6"/>
                    <a:pt x="3344" y="1"/>
                    <a:pt x="31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2661025" y="3418875"/>
              <a:ext cx="492050" cy="328475"/>
            </a:xfrm>
            <a:custGeom>
              <a:avLst/>
              <a:gdLst/>
              <a:ahLst/>
              <a:cxnLst/>
              <a:rect l="l" t="t" r="r" b="b"/>
              <a:pathLst>
                <a:path w="19682" h="13139" extrusionOk="0">
                  <a:moveTo>
                    <a:pt x="19182" y="494"/>
                  </a:moveTo>
                  <a:lnTo>
                    <a:pt x="19182" y="494"/>
                  </a:lnTo>
                  <a:cubicBezTo>
                    <a:pt x="19158" y="518"/>
                    <a:pt x="19146" y="553"/>
                    <a:pt x="19134" y="577"/>
                  </a:cubicBezTo>
                  <a:cubicBezTo>
                    <a:pt x="18979" y="1065"/>
                    <a:pt x="18932" y="1601"/>
                    <a:pt x="18848" y="2113"/>
                  </a:cubicBezTo>
                  <a:cubicBezTo>
                    <a:pt x="18765" y="2637"/>
                    <a:pt x="18682" y="3149"/>
                    <a:pt x="18598" y="3673"/>
                  </a:cubicBezTo>
                  <a:cubicBezTo>
                    <a:pt x="18432" y="4709"/>
                    <a:pt x="18265" y="5732"/>
                    <a:pt x="18098" y="6756"/>
                  </a:cubicBezTo>
                  <a:cubicBezTo>
                    <a:pt x="17932" y="7780"/>
                    <a:pt x="17765" y="8792"/>
                    <a:pt x="17610" y="9804"/>
                  </a:cubicBezTo>
                  <a:cubicBezTo>
                    <a:pt x="17515" y="10340"/>
                    <a:pt x="17432" y="10864"/>
                    <a:pt x="17348" y="11388"/>
                  </a:cubicBezTo>
                  <a:cubicBezTo>
                    <a:pt x="17313" y="11638"/>
                    <a:pt x="17277" y="11888"/>
                    <a:pt x="17229" y="12138"/>
                  </a:cubicBezTo>
                  <a:cubicBezTo>
                    <a:pt x="17217" y="12245"/>
                    <a:pt x="17194" y="12364"/>
                    <a:pt x="17182" y="12483"/>
                  </a:cubicBezTo>
                  <a:cubicBezTo>
                    <a:pt x="17063" y="12471"/>
                    <a:pt x="16943" y="12460"/>
                    <a:pt x="16813" y="12460"/>
                  </a:cubicBezTo>
                  <a:cubicBezTo>
                    <a:pt x="16760" y="12457"/>
                    <a:pt x="16708" y="12456"/>
                    <a:pt x="16656" y="12456"/>
                  </a:cubicBezTo>
                  <a:cubicBezTo>
                    <a:pt x="16434" y="12456"/>
                    <a:pt x="16215" y="12474"/>
                    <a:pt x="16003" y="12483"/>
                  </a:cubicBezTo>
                  <a:cubicBezTo>
                    <a:pt x="15419" y="12507"/>
                    <a:pt x="14848" y="12507"/>
                    <a:pt x="14265" y="12507"/>
                  </a:cubicBezTo>
                  <a:cubicBezTo>
                    <a:pt x="13038" y="12519"/>
                    <a:pt x="11800" y="12519"/>
                    <a:pt x="10574" y="12531"/>
                  </a:cubicBezTo>
                  <a:lnTo>
                    <a:pt x="6895" y="12531"/>
                  </a:lnTo>
                  <a:cubicBezTo>
                    <a:pt x="5668" y="12531"/>
                    <a:pt x="4454" y="12495"/>
                    <a:pt x="3227" y="12495"/>
                  </a:cubicBezTo>
                  <a:lnTo>
                    <a:pt x="1751" y="12495"/>
                  </a:lnTo>
                  <a:cubicBezTo>
                    <a:pt x="1590" y="12495"/>
                    <a:pt x="1425" y="12490"/>
                    <a:pt x="1258" y="12490"/>
                  </a:cubicBezTo>
                  <a:cubicBezTo>
                    <a:pt x="979" y="12490"/>
                    <a:pt x="697" y="12504"/>
                    <a:pt x="430" y="12579"/>
                  </a:cubicBezTo>
                  <a:cubicBezTo>
                    <a:pt x="477" y="12436"/>
                    <a:pt x="525" y="12305"/>
                    <a:pt x="549" y="12162"/>
                  </a:cubicBezTo>
                  <a:cubicBezTo>
                    <a:pt x="596" y="11888"/>
                    <a:pt x="644" y="11626"/>
                    <a:pt x="691" y="11352"/>
                  </a:cubicBezTo>
                  <a:cubicBezTo>
                    <a:pt x="775" y="10852"/>
                    <a:pt x="846" y="10340"/>
                    <a:pt x="930" y="9828"/>
                  </a:cubicBezTo>
                  <a:cubicBezTo>
                    <a:pt x="1084" y="8792"/>
                    <a:pt x="1251" y="7745"/>
                    <a:pt x="1418" y="6709"/>
                  </a:cubicBezTo>
                  <a:cubicBezTo>
                    <a:pt x="1751" y="4673"/>
                    <a:pt x="2073" y="2649"/>
                    <a:pt x="2394" y="613"/>
                  </a:cubicBezTo>
                  <a:cubicBezTo>
                    <a:pt x="2573" y="637"/>
                    <a:pt x="2763" y="637"/>
                    <a:pt x="2942" y="637"/>
                  </a:cubicBezTo>
                  <a:lnTo>
                    <a:pt x="5716" y="637"/>
                  </a:lnTo>
                  <a:cubicBezTo>
                    <a:pt x="6930" y="625"/>
                    <a:pt x="8157" y="625"/>
                    <a:pt x="9383" y="625"/>
                  </a:cubicBezTo>
                  <a:cubicBezTo>
                    <a:pt x="11824" y="613"/>
                    <a:pt x="14265" y="613"/>
                    <a:pt x="16705" y="613"/>
                  </a:cubicBezTo>
                  <a:cubicBezTo>
                    <a:pt x="17539" y="613"/>
                    <a:pt x="18360" y="577"/>
                    <a:pt x="19182" y="494"/>
                  </a:cubicBezTo>
                  <a:close/>
                  <a:moveTo>
                    <a:pt x="3174" y="1"/>
                  </a:moveTo>
                  <a:cubicBezTo>
                    <a:pt x="2891" y="1"/>
                    <a:pt x="2607" y="15"/>
                    <a:pt x="2346" y="89"/>
                  </a:cubicBezTo>
                  <a:cubicBezTo>
                    <a:pt x="2263" y="113"/>
                    <a:pt x="2061" y="279"/>
                    <a:pt x="2037" y="410"/>
                  </a:cubicBezTo>
                  <a:cubicBezTo>
                    <a:pt x="1989" y="458"/>
                    <a:pt x="1954" y="518"/>
                    <a:pt x="1942" y="577"/>
                  </a:cubicBezTo>
                  <a:cubicBezTo>
                    <a:pt x="1596" y="2637"/>
                    <a:pt x="1263" y="4697"/>
                    <a:pt x="930" y="6756"/>
                  </a:cubicBezTo>
                  <a:cubicBezTo>
                    <a:pt x="763" y="7804"/>
                    <a:pt x="596" y="8840"/>
                    <a:pt x="418" y="9888"/>
                  </a:cubicBezTo>
                  <a:cubicBezTo>
                    <a:pt x="334" y="10400"/>
                    <a:pt x="251" y="10900"/>
                    <a:pt x="168" y="11412"/>
                  </a:cubicBezTo>
                  <a:cubicBezTo>
                    <a:pt x="84" y="11888"/>
                    <a:pt x="1" y="12364"/>
                    <a:pt x="25" y="12841"/>
                  </a:cubicBezTo>
                  <a:cubicBezTo>
                    <a:pt x="13" y="12876"/>
                    <a:pt x="13" y="12924"/>
                    <a:pt x="37" y="12948"/>
                  </a:cubicBezTo>
                  <a:cubicBezTo>
                    <a:pt x="37" y="12948"/>
                    <a:pt x="37" y="12948"/>
                    <a:pt x="37" y="12960"/>
                  </a:cubicBezTo>
                  <a:cubicBezTo>
                    <a:pt x="47" y="13009"/>
                    <a:pt x="73" y="13034"/>
                    <a:pt x="109" y="13034"/>
                  </a:cubicBezTo>
                  <a:cubicBezTo>
                    <a:pt x="116" y="13034"/>
                    <a:pt x="124" y="13033"/>
                    <a:pt x="132" y="13031"/>
                  </a:cubicBezTo>
                  <a:cubicBezTo>
                    <a:pt x="322" y="13138"/>
                    <a:pt x="560" y="13126"/>
                    <a:pt x="787" y="13138"/>
                  </a:cubicBezTo>
                  <a:lnTo>
                    <a:pt x="3585" y="13138"/>
                  </a:lnTo>
                  <a:cubicBezTo>
                    <a:pt x="4811" y="13138"/>
                    <a:pt x="6049" y="13102"/>
                    <a:pt x="7276" y="13102"/>
                  </a:cubicBezTo>
                  <a:cubicBezTo>
                    <a:pt x="9728" y="13102"/>
                    <a:pt x="12181" y="13114"/>
                    <a:pt x="14634" y="13126"/>
                  </a:cubicBezTo>
                  <a:cubicBezTo>
                    <a:pt x="15539" y="13126"/>
                    <a:pt x="16420" y="13102"/>
                    <a:pt x="17313" y="12960"/>
                  </a:cubicBezTo>
                  <a:lnTo>
                    <a:pt x="17372" y="12960"/>
                  </a:lnTo>
                  <a:cubicBezTo>
                    <a:pt x="17491" y="12924"/>
                    <a:pt x="17598" y="12817"/>
                    <a:pt x="17634" y="12698"/>
                  </a:cubicBezTo>
                  <a:cubicBezTo>
                    <a:pt x="17670" y="12567"/>
                    <a:pt x="17741" y="12460"/>
                    <a:pt x="17777" y="12329"/>
                  </a:cubicBezTo>
                  <a:cubicBezTo>
                    <a:pt x="17801" y="12209"/>
                    <a:pt x="17825" y="12102"/>
                    <a:pt x="17836" y="11983"/>
                  </a:cubicBezTo>
                  <a:cubicBezTo>
                    <a:pt x="17884" y="11733"/>
                    <a:pt x="17920" y="11483"/>
                    <a:pt x="17956" y="11233"/>
                  </a:cubicBezTo>
                  <a:cubicBezTo>
                    <a:pt x="18039" y="10709"/>
                    <a:pt x="18134" y="10185"/>
                    <a:pt x="18217" y="9662"/>
                  </a:cubicBezTo>
                  <a:cubicBezTo>
                    <a:pt x="18384" y="8614"/>
                    <a:pt x="18551" y="7578"/>
                    <a:pt x="18718" y="6542"/>
                  </a:cubicBezTo>
                  <a:cubicBezTo>
                    <a:pt x="18872" y="5530"/>
                    <a:pt x="19039" y="4530"/>
                    <a:pt x="19206" y="3518"/>
                  </a:cubicBezTo>
                  <a:cubicBezTo>
                    <a:pt x="19289" y="3006"/>
                    <a:pt x="19372" y="2482"/>
                    <a:pt x="19456" y="1958"/>
                  </a:cubicBezTo>
                  <a:cubicBezTo>
                    <a:pt x="19527" y="1446"/>
                    <a:pt x="19682" y="910"/>
                    <a:pt x="19658" y="387"/>
                  </a:cubicBezTo>
                  <a:cubicBezTo>
                    <a:pt x="19658" y="327"/>
                    <a:pt x="19622" y="291"/>
                    <a:pt x="19575" y="268"/>
                  </a:cubicBezTo>
                  <a:cubicBezTo>
                    <a:pt x="19599" y="220"/>
                    <a:pt x="19575" y="172"/>
                    <a:pt x="19503" y="172"/>
                  </a:cubicBezTo>
                  <a:cubicBezTo>
                    <a:pt x="18577" y="43"/>
                    <a:pt x="17644" y="28"/>
                    <a:pt x="16715" y="28"/>
                  </a:cubicBezTo>
                  <a:cubicBezTo>
                    <a:pt x="16449" y="28"/>
                    <a:pt x="16184" y="29"/>
                    <a:pt x="15920" y="29"/>
                  </a:cubicBezTo>
                  <a:lnTo>
                    <a:pt x="12241" y="29"/>
                  </a:lnTo>
                  <a:cubicBezTo>
                    <a:pt x="9800" y="18"/>
                    <a:pt x="7359" y="6"/>
                    <a:pt x="4918" y="6"/>
                  </a:cubicBezTo>
                  <a:lnTo>
                    <a:pt x="3680" y="6"/>
                  </a:lnTo>
                  <a:cubicBezTo>
                    <a:pt x="3515" y="6"/>
                    <a:pt x="3344" y="1"/>
                    <a:pt x="31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3167650" y="3418875"/>
              <a:ext cx="492050" cy="328475"/>
            </a:xfrm>
            <a:custGeom>
              <a:avLst/>
              <a:gdLst/>
              <a:ahLst/>
              <a:cxnLst/>
              <a:rect l="l" t="t" r="r" b="b"/>
              <a:pathLst>
                <a:path w="19682" h="13139" extrusionOk="0">
                  <a:moveTo>
                    <a:pt x="19181" y="494"/>
                  </a:moveTo>
                  <a:lnTo>
                    <a:pt x="19181" y="494"/>
                  </a:lnTo>
                  <a:cubicBezTo>
                    <a:pt x="19157" y="518"/>
                    <a:pt x="19146" y="553"/>
                    <a:pt x="19134" y="577"/>
                  </a:cubicBezTo>
                  <a:cubicBezTo>
                    <a:pt x="18979" y="1065"/>
                    <a:pt x="18931" y="1601"/>
                    <a:pt x="18848" y="2113"/>
                  </a:cubicBezTo>
                  <a:cubicBezTo>
                    <a:pt x="18765" y="2637"/>
                    <a:pt x="18681" y="3149"/>
                    <a:pt x="18598" y="3673"/>
                  </a:cubicBezTo>
                  <a:cubicBezTo>
                    <a:pt x="18431" y="4709"/>
                    <a:pt x="18265" y="5732"/>
                    <a:pt x="18098" y="6756"/>
                  </a:cubicBezTo>
                  <a:cubicBezTo>
                    <a:pt x="17931" y="7780"/>
                    <a:pt x="17764" y="8792"/>
                    <a:pt x="17610" y="9804"/>
                  </a:cubicBezTo>
                  <a:cubicBezTo>
                    <a:pt x="17514" y="10340"/>
                    <a:pt x="17431" y="10864"/>
                    <a:pt x="17348" y="11388"/>
                  </a:cubicBezTo>
                  <a:cubicBezTo>
                    <a:pt x="17312" y="11638"/>
                    <a:pt x="17276" y="11888"/>
                    <a:pt x="17229" y="12138"/>
                  </a:cubicBezTo>
                  <a:cubicBezTo>
                    <a:pt x="17217" y="12245"/>
                    <a:pt x="17193" y="12364"/>
                    <a:pt x="17181" y="12483"/>
                  </a:cubicBezTo>
                  <a:cubicBezTo>
                    <a:pt x="17062" y="12471"/>
                    <a:pt x="16943" y="12460"/>
                    <a:pt x="16812" y="12460"/>
                  </a:cubicBezTo>
                  <a:cubicBezTo>
                    <a:pt x="16760" y="12457"/>
                    <a:pt x="16707" y="12456"/>
                    <a:pt x="16655" y="12456"/>
                  </a:cubicBezTo>
                  <a:cubicBezTo>
                    <a:pt x="16434" y="12456"/>
                    <a:pt x="16214" y="12474"/>
                    <a:pt x="16002" y="12483"/>
                  </a:cubicBezTo>
                  <a:cubicBezTo>
                    <a:pt x="15419" y="12507"/>
                    <a:pt x="14847" y="12507"/>
                    <a:pt x="14264" y="12507"/>
                  </a:cubicBezTo>
                  <a:cubicBezTo>
                    <a:pt x="13038" y="12519"/>
                    <a:pt x="11799" y="12519"/>
                    <a:pt x="10573" y="12531"/>
                  </a:cubicBezTo>
                  <a:lnTo>
                    <a:pt x="6894" y="12531"/>
                  </a:lnTo>
                  <a:cubicBezTo>
                    <a:pt x="5668" y="12531"/>
                    <a:pt x="4453" y="12495"/>
                    <a:pt x="3227" y="12495"/>
                  </a:cubicBezTo>
                  <a:lnTo>
                    <a:pt x="1751" y="12495"/>
                  </a:lnTo>
                  <a:cubicBezTo>
                    <a:pt x="1590" y="12495"/>
                    <a:pt x="1424" y="12490"/>
                    <a:pt x="1257" y="12490"/>
                  </a:cubicBezTo>
                  <a:cubicBezTo>
                    <a:pt x="979" y="12490"/>
                    <a:pt x="697" y="12504"/>
                    <a:pt x="429" y="12579"/>
                  </a:cubicBezTo>
                  <a:cubicBezTo>
                    <a:pt x="477" y="12436"/>
                    <a:pt x="524" y="12305"/>
                    <a:pt x="548" y="12162"/>
                  </a:cubicBezTo>
                  <a:cubicBezTo>
                    <a:pt x="596" y="11888"/>
                    <a:pt x="643" y="11626"/>
                    <a:pt x="691" y="11352"/>
                  </a:cubicBezTo>
                  <a:cubicBezTo>
                    <a:pt x="774" y="10852"/>
                    <a:pt x="846" y="10340"/>
                    <a:pt x="929" y="9828"/>
                  </a:cubicBezTo>
                  <a:cubicBezTo>
                    <a:pt x="1084" y="8792"/>
                    <a:pt x="1250" y="7745"/>
                    <a:pt x="1417" y="6709"/>
                  </a:cubicBezTo>
                  <a:cubicBezTo>
                    <a:pt x="1751" y="4673"/>
                    <a:pt x="2072" y="2649"/>
                    <a:pt x="2393" y="613"/>
                  </a:cubicBezTo>
                  <a:cubicBezTo>
                    <a:pt x="2572" y="637"/>
                    <a:pt x="2763" y="637"/>
                    <a:pt x="2941" y="637"/>
                  </a:cubicBezTo>
                  <a:lnTo>
                    <a:pt x="5715" y="637"/>
                  </a:lnTo>
                  <a:cubicBezTo>
                    <a:pt x="6930" y="625"/>
                    <a:pt x="8156" y="625"/>
                    <a:pt x="9382" y="625"/>
                  </a:cubicBezTo>
                  <a:cubicBezTo>
                    <a:pt x="11823" y="613"/>
                    <a:pt x="14264" y="613"/>
                    <a:pt x="16705" y="613"/>
                  </a:cubicBezTo>
                  <a:cubicBezTo>
                    <a:pt x="17538" y="613"/>
                    <a:pt x="18360" y="577"/>
                    <a:pt x="19181" y="494"/>
                  </a:cubicBezTo>
                  <a:close/>
                  <a:moveTo>
                    <a:pt x="3174" y="1"/>
                  </a:moveTo>
                  <a:cubicBezTo>
                    <a:pt x="2890" y="1"/>
                    <a:pt x="2606" y="15"/>
                    <a:pt x="2346" y="89"/>
                  </a:cubicBezTo>
                  <a:cubicBezTo>
                    <a:pt x="2263" y="113"/>
                    <a:pt x="2060" y="279"/>
                    <a:pt x="2036" y="410"/>
                  </a:cubicBezTo>
                  <a:cubicBezTo>
                    <a:pt x="1989" y="458"/>
                    <a:pt x="1953" y="518"/>
                    <a:pt x="1941" y="577"/>
                  </a:cubicBezTo>
                  <a:cubicBezTo>
                    <a:pt x="1596" y="2637"/>
                    <a:pt x="1262" y="4697"/>
                    <a:pt x="929" y="6756"/>
                  </a:cubicBezTo>
                  <a:cubicBezTo>
                    <a:pt x="762" y="7804"/>
                    <a:pt x="596" y="8840"/>
                    <a:pt x="417" y="9888"/>
                  </a:cubicBezTo>
                  <a:cubicBezTo>
                    <a:pt x="334" y="10400"/>
                    <a:pt x="250" y="10900"/>
                    <a:pt x="167" y="11412"/>
                  </a:cubicBezTo>
                  <a:cubicBezTo>
                    <a:pt x="84" y="11888"/>
                    <a:pt x="0" y="12364"/>
                    <a:pt x="24" y="12841"/>
                  </a:cubicBezTo>
                  <a:cubicBezTo>
                    <a:pt x="12" y="12876"/>
                    <a:pt x="12" y="12924"/>
                    <a:pt x="36" y="12948"/>
                  </a:cubicBezTo>
                  <a:cubicBezTo>
                    <a:pt x="36" y="13008"/>
                    <a:pt x="69" y="13034"/>
                    <a:pt x="108" y="13034"/>
                  </a:cubicBezTo>
                  <a:cubicBezTo>
                    <a:pt x="116" y="13034"/>
                    <a:pt x="124" y="13033"/>
                    <a:pt x="131" y="13031"/>
                  </a:cubicBezTo>
                  <a:cubicBezTo>
                    <a:pt x="322" y="13138"/>
                    <a:pt x="560" y="13126"/>
                    <a:pt x="786" y="13138"/>
                  </a:cubicBezTo>
                  <a:lnTo>
                    <a:pt x="3584" y="13138"/>
                  </a:lnTo>
                  <a:cubicBezTo>
                    <a:pt x="4810" y="13138"/>
                    <a:pt x="6049" y="13102"/>
                    <a:pt x="7275" y="13102"/>
                  </a:cubicBezTo>
                  <a:cubicBezTo>
                    <a:pt x="9728" y="13102"/>
                    <a:pt x="12180" y="13114"/>
                    <a:pt x="14633" y="13126"/>
                  </a:cubicBezTo>
                  <a:cubicBezTo>
                    <a:pt x="15538" y="13126"/>
                    <a:pt x="16419" y="13102"/>
                    <a:pt x="17312" y="12960"/>
                  </a:cubicBezTo>
                  <a:lnTo>
                    <a:pt x="17372" y="12960"/>
                  </a:lnTo>
                  <a:cubicBezTo>
                    <a:pt x="17491" y="12924"/>
                    <a:pt x="17598" y="12817"/>
                    <a:pt x="17633" y="12698"/>
                  </a:cubicBezTo>
                  <a:cubicBezTo>
                    <a:pt x="17669" y="12567"/>
                    <a:pt x="17741" y="12460"/>
                    <a:pt x="17776" y="12329"/>
                  </a:cubicBezTo>
                  <a:cubicBezTo>
                    <a:pt x="17800" y="12209"/>
                    <a:pt x="17824" y="12102"/>
                    <a:pt x="17836" y="11983"/>
                  </a:cubicBezTo>
                  <a:cubicBezTo>
                    <a:pt x="17884" y="11733"/>
                    <a:pt x="17919" y="11483"/>
                    <a:pt x="17955" y="11233"/>
                  </a:cubicBezTo>
                  <a:cubicBezTo>
                    <a:pt x="18038" y="10709"/>
                    <a:pt x="18122" y="10185"/>
                    <a:pt x="18217" y="9662"/>
                  </a:cubicBezTo>
                  <a:cubicBezTo>
                    <a:pt x="18384" y="8614"/>
                    <a:pt x="18550" y="7578"/>
                    <a:pt x="18717" y="6542"/>
                  </a:cubicBezTo>
                  <a:cubicBezTo>
                    <a:pt x="18872" y="5530"/>
                    <a:pt x="19038" y="4530"/>
                    <a:pt x="19205" y="3518"/>
                  </a:cubicBezTo>
                  <a:cubicBezTo>
                    <a:pt x="19288" y="3006"/>
                    <a:pt x="19372" y="2482"/>
                    <a:pt x="19455" y="1958"/>
                  </a:cubicBezTo>
                  <a:cubicBezTo>
                    <a:pt x="19527" y="1446"/>
                    <a:pt x="19681" y="910"/>
                    <a:pt x="19658" y="387"/>
                  </a:cubicBezTo>
                  <a:cubicBezTo>
                    <a:pt x="19658" y="327"/>
                    <a:pt x="19622" y="291"/>
                    <a:pt x="19574" y="268"/>
                  </a:cubicBezTo>
                  <a:cubicBezTo>
                    <a:pt x="19598" y="220"/>
                    <a:pt x="19574" y="172"/>
                    <a:pt x="19503" y="172"/>
                  </a:cubicBezTo>
                  <a:cubicBezTo>
                    <a:pt x="18577" y="43"/>
                    <a:pt x="17643" y="28"/>
                    <a:pt x="16714" y="28"/>
                  </a:cubicBezTo>
                  <a:cubicBezTo>
                    <a:pt x="16449" y="28"/>
                    <a:pt x="16184" y="29"/>
                    <a:pt x="15919" y="29"/>
                  </a:cubicBezTo>
                  <a:lnTo>
                    <a:pt x="12240" y="29"/>
                  </a:lnTo>
                  <a:cubicBezTo>
                    <a:pt x="9799" y="18"/>
                    <a:pt x="7358" y="6"/>
                    <a:pt x="4918" y="6"/>
                  </a:cubicBezTo>
                  <a:lnTo>
                    <a:pt x="3679" y="6"/>
                  </a:lnTo>
                  <a:cubicBezTo>
                    <a:pt x="3514" y="6"/>
                    <a:pt x="3344" y="1"/>
                    <a:pt x="31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1077800" y="3811675"/>
              <a:ext cx="492050" cy="328575"/>
            </a:xfrm>
            <a:custGeom>
              <a:avLst/>
              <a:gdLst/>
              <a:ahLst/>
              <a:cxnLst/>
              <a:rect l="l" t="t" r="r" b="b"/>
              <a:pathLst>
                <a:path w="19682" h="13143" extrusionOk="0">
                  <a:moveTo>
                    <a:pt x="19182" y="486"/>
                  </a:moveTo>
                  <a:lnTo>
                    <a:pt x="19182" y="486"/>
                  </a:lnTo>
                  <a:cubicBezTo>
                    <a:pt x="19170" y="522"/>
                    <a:pt x="19158" y="546"/>
                    <a:pt x="19146" y="581"/>
                  </a:cubicBezTo>
                  <a:cubicBezTo>
                    <a:pt x="18979" y="1069"/>
                    <a:pt x="18931" y="1605"/>
                    <a:pt x="18848" y="2105"/>
                  </a:cubicBezTo>
                  <a:cubicBezTo>
                    <a:pt x="18765" y="2629"/>
                    <a:pt x="18681" y="3153"/>
                    <a:pt x="18598" y="3677"/>
                  </a:cubicBezTo>
                  <a:cubicBezTo>
                    <a:pt x="18431" y="4701"/>
                    <a:pt x="18265" y="5725"/>
                    <a:pt x="18098" y="6761"/>
                  </a:cubicBezTo>
                  <a:cubicBezTo>
                    <a:pt x="17931" y="7773"/>
                    <a:pt x="17777" y="8785"/>
                    <a:pt x="17610" y="9809"/>
                  </a:cubicBezTo>
                  <a:cubicBezTo>
                    <a:pt x="17527" y="10333"/>
                    <a:pt x="17443" y="10856"/>
                    <a:pt x="17360" y="11380"/>
                  </a:cubicBezTo>
                  <a:cubicBezTo>
                    <a:pt x="17312" y="11630"/>
                    <a:pt x="17277" y="11880"/>
                    <a:pt x="17229" y="12130"/>
                  </a:cubicBezTo>
                  <a:cubicBezTo>
                    <a:pt x="17217" y="12249"/>
                    <a:pt x="17193" y="12357"/>
                    <a:pt x="17181" y="12476"/>
                  </a:cubicBezTo>
                  <a:cubicBezTo>
                    <a:pt x="17181" y="12476"/>
                    <a:pt x="17181" y="12488"/>
                    <a:pt x="17181" y="12488"/>
                  </a:cubicBezTo>
                  <a:cubicBezTo>
                    <a:pt x="17062" y="12464"/>
                    <a:pt x="16943" y="12452"/>
                    <a:pt x="16812" y="12452"/>
                  </a:cubicBezTo>
                  <a:cubicBezTo>
                    <a:pt x="16550" y="12452"/>
                    <a:pt x="16276" y="12464"/>
                    <a:pt x="16003" y="12476"/>
                  </a:cubicBezTo>
                  <a:cubicBezTo>
                    <a:pt x="15419" y="12499"/>
                    <a:pt x="14848" y="12499"/>
                    <a:pt x="14264" y="12511"/>
                  </a:cubicBezTo>
                  <a:cubicBezTo>
                    <a:pt x="13038" y="12511"/>
                    <a:pt x="11812" y="12523"/>
                    <a:pt x="10573" y="12523"/>
                  </a:cubicBezTo>
                  <a:lnTo>
                    <a:pt x="6894" y="12523"/>
                  </a:lnTo>
                  <a:cubicBezTo>
                    <a:pt x="5680" y="12523"/>
                    <a:pt x="4453" y="12488"/>
                    <a:pt x="3239" y="12488"/>
                  </a:cubicBezTo>
                  <a:lnTo>
                    <a:pt x="1763" y="12488"/>
                  </a:lnTo>
                  <a:cubicBezTo>
                    <a:pt x="1597" y="12488"/>
                    <a:pt x="1429" y="12483"/>
                    <a:pt x="1261" y="12483"/>
                  </a:cubicBezTo>
                  <a:cubicBezTo>
                    <a:pt x="981" y="12483"/>
                    <a:pt x="702" y="12496"/>
                    <a:pt x="441" y="12571"/>
                  </a:cubicBezTo>
                  <a:cubicBezTo>
                    <a:pt x="489" y="12440"/>
                    <a:pt x="524" y="12297"/>
                    <a:pt x="548" y="12154"/>
                  </a:cubicBezTo>
                  <a:cubicBezTo>
                    <a:pt x="596" y="11892"/>
                    <a:pt x="643" y="11618"/>
                    <a:pt x="691" y="11356"/>
                  </a:cubicBezTo>
                  <a:cubicBezTo>
                    <a:pt x="786" y="10844"/>
                    <a:pt x="846" y="10333"/>
                    <a:pt x="929" y="9821"/>
                  </a:cubicBezTo>
                  <a:cubicBezTo>
                    <a:pt x="1096" y="8785"/>
                    <a:pt x="1263" y="7749"/>
                    <a:pt x="1429" y="6701"/>
                  </a:cubicBezTo>
                  <a:cubicBezTo>
                    <a:pt x="1751" y="4677"/>
                    <a:pt x="2072" y="2641"/>
                    <a:pt x="2394" y="617"/>
                  </a:cubicBezTo>
                  <a:cubicBezTo>
                    <a:pt x="2483" y="629"/>
                    <a:pt x="2575" y="632"/>
                    <a:pt x="2668" y="632"/>
                  </a:cubicBezTo>
                  <a:cubicBezTo>
                    <a:pt x="2760" y="632"/>
                    <a:pt x="2852" y="629"/>
                    <a:pt x="2941" y="629"/>
                  </a:cubicBezTo>
                  <a:lnTo>
                    <a:pt x="3894" y="629"/>
                  </a:lnTo>
                  <a:cubicBezTo>
                    <a:pt x="4299" y="629"/>
                    <a:pt x="4704" y="634"/>
                    <a:pt x="5108" y="634"/>
                  </a:cubicBezTo>
                  <a:cubicBezTo>
                    <a:pt x="5311" y="634"/>
                    <a:pt x="5513" y="633"/>
                    <a:pt x="5716" y="629"/>
                  </a:cubicBezTo>
                  <a:cubicBezTo>
                    <a:pt x="6942" y="617"/>
                    <a:pt x="8156" y="617"/>
                    <a:pt x="9383" y="617"/>
                  </a:cubicBezTo>
                  <a:cubicBezTo>
                    <a:pt x="11823" y="617"/>
                    <a:pt x="14264" y="617"/>
                    <a:pt x="16717" y="605"/>
                  </a:cubicBezTo>
                  <a:cubicBezTo>
                    <a:pt x="17538" y="605"/>
                    <a:pt x="18360" y="581"/>
                    <a:pt x="19182" y="486"/>
                  </a:cubicBezTo>
                  <a:close/>
                  <a:moveTo>
                    <a:pt x="3083" y="0"/>
                  </a:moveTo>
                  <a:cubicBezTo>
                    <a:pt x="2833" y="0"/>
                    <a:pt x="2584" y="15"/>
                    <a:pt x="2346" y="81"/>
                  </a:cubicBezTo>
                  <a:cubicBezTo>
                    <a:pt x="2263" y="117"/>
                    <a:pt x="2072" y="284"/>
                    <a:pt x="2048" y="415"/>
                  </a:cubicBezTo>
                  <a:cubicBezTo>
                    <a:pt x="2001" y="462"/>
                    <a:pt x="1953" y="522"/>
                    <a:pt x="1953" y="569"/>
                  </a:cubicBezTo>
                  <a:cubicBezTo>
                    <a:pt x="1608" y="2629"/>
                    <a:pt x="1263" y="4689"/>
                    <a:pt x="941" y="6761"/>
                  </a:cubicBezTo>
                  <a:cubicBezTo>
                    <a:pt x="763" y="7796"/>
                    <a:pt x="596" y="8844"/>
                    <a:pt x="429" y="9880"/>
                  </a:cubicBezTo>
                  <a:cubicBezTo>
                    <a:pt x="346" y="10392"/>
                    <a:pt x="251" y="10904"/>
                    <a:pt x="167" y="11416"/>
                  </a:cubicBezTo>
                  <a:cubicBezTo>
                    <a:pt x="96" y="11880"/>
                    <a:pt x="1" y="12357"/>
                    <a:pt x="24" y="12833"/>
                  </a:cubicBezTo>
                  <a:cubicBezTo>
                    <a:pt x="12" y="12880"/>
                    <a:pt x="12" y="12916"/>
                    <a:pt x="36" y="12952"/>
                  </a:cubicBezTo>
                  <a:cubicBezTo>
                    <a:pt x="46" y="13008"/>
                    <a:pt x="70" y="13027"/>
                    <a:pt x="103" y="13027"/>
                  </a:cubicBezTo>
                  <a:cubicBezTo>
                    <a:pt x="112" y="13027"/>
                    <a:pt x="121" y="13026"/>
                    <a:pt x="132" y="13023"/>
                  </a:cubicBezTo>
                  <a:cubicBezTo>
                    <a:pt x="334" y="13142"/>
                    <a:pt x="560" y="13119"/>
                    <a:pt x="786" y="13130"/>
                  </a:cubicBezTo>
                  <a:cubicBezTo>
                    <a:pt x="894" y="13134"/>
                    <a:pt x="1001" y="13136"/>
                    <a:pt x="1108" y="13136"/>
                  </a:cubicBezTo>
                  <a:cubicBezTo>
                    <a:pt x="1322" y="13136"/>
                    <a:pt x="1536" y="13130"/>
                    <a:pt x="1751" y="13130"/>
                  </a:cubicBezTo>
                  <a:lnTo>
                    <a:pt x="3584" y="13130"/>
                  </a:lnTo>
                  <a:cubicBezTo>
                    <a:pt x="4823" y="13130"/>
                    <a:pt x="6049" y="13107"/>
                    <a:pt x="7275" y="13107"/>
                  </a:cubicBezTo>
                  <a:cubicBezTo>
                    <a:pt x="9728" y="13107"/>
                    <a:pt x="12181" y="13119"/>
                    <a:pt x="14633" y="13119"/>
                  </a:cubicBezTo>
                  <a:cubicBezTo>
                    <a:pt x="15538" y="13119"/>
                    <a:pt x="16431" y="13095"/>
                    <a:pt x="17312" y="12964"/>
                  </a:cubicBezTo>
                  <a:cubicBezTo>
                    <a:pt x="17336" y="12964"/>
                    <a:pt x="17360" y="12964"/>
                    <a:pt x="17372" y="12952"/>
                  </a:cubicBezTo>
                  <a:cubicBezTo>
                    <a:pt x="17491" y="12928"/>
                    <a:pt x="17598" y="12821"/>
                    <a:pt x="17634" y="12702"/>
                  </a:cubicBezTo>
                  <a:cubicBezTo>
                    <a:pt x="17669" y="12571"/>
                    <a:pt x="17741" y="12452"/>
                    <a:pt x="17777" y="12321"/>
                  </a:cubicBezTo>
                  <a:cubicBezTo>
                    <a:pt x="17800" y="12214"/>
                    <a:pt x="17824" y="12095"/>
                    <a:pt x="17836" y="11976"/>
                  </a:cubicBezTo>
                  <a:cubicBezTo>
                    <a:pt x="17884" y="11726"/>
                    <a:pt x="17919" y="11476"/>
                    <a:pt x="17967" y="11225"/>
                  </a:cubicBezTo>
                  <a:cubicBezTo>
                    <a:pt x="18050" y="10702"/>
                    <a:pt x="18134" y="10178"/>
                    <a:pt x="18217" y="9654"/>
                  </a:cubicBezTo>
                  <a:lnTo>
                    <a:pt x="18717" y="6534"/>
                  </a:lnTo>
                  <a:cubicBezTo>
                    <a:pt x="18884" y="5534"/>
                    <a:pt x="19039" y="4522"/>
                    <a:pt x="19205" y="3522"/>
                  </a:cubicBezTo>
                  <a:cubicBezTo>
                    <a:pt x="19289" y="2998"/>
                    <a:pt x="19372" y="2474"/>
                    <a:pt x="19455" y="1962"/>
                  </a:cubicBezTo>
                  <a:cubicBezTo>
                    <a:pt x="19539" y="1450"/>
                    <a:pt x="19682" y="903"/>
                    <a:pt x="19658" y="391"/>
                  </a:cubicBezTo>
                  <a:cubicBezTo>
                    <a:pt x="19658" y="319"/>
                    <a:pt x="19622" y="284"/>
                    <a:pt x="19586" y="260"/>
                  </a:cubicBezTo>
                  <a:cubicBezTo>
                    <a:pt x="19598" y="212"/>
                    <a:pt x="19574" y="177"/>
                    <a:pt x="19503" y="165"/>
                  </a:cubicBezTo>
                  <a:cubicBezTo>
                    <a:pt x="18471" y="30"/>
                    <a:pt x="17430" y="22"/>
                    <a:pt x="16396" y="22"/>
                  </a:cubicBezTo>
                  <a:cubicBezTo>
                    <a:pt x="16237" y="22"/>
                    <a:pt x="16078" y="22"/>
                    <a:pt x="15919" y="22"/>
                  </a:cubicBezTo>
                  <a:lnTo>
                    <a:pt x="12240" y="22"/>
                  </a:lnTo>
                  <a:cubicBezTo>
                    <a:pt x="10288" y="22"/>
                    <a:pt x="8335" y="6"/>
                    <a:pt x="6382" y="6"/>
                  </a:cubicBezTo>
                  <a:cubicBezTo>
                    <a:pt x="5894" y="6"/>
                    <a:pt x="5406" y="7"/>
                    <a:pt x="4918" y="10"/>
                  </a:cubicBezTo>
                  <a:lnTo>
                    <a:pt x="3680" y="10"/>
                  </a:lnTo>
                  <a:cubicBezTo>
                    <a:pt x="3484" y="10"/>
                    <a:pt x="3283" y="0"/>
                    <a:pt x="30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1584400" y="3811675"/>
              <a:ext cx="492050" cy="328575"/>
            </a:xfrm>
            <a:custGeom>
              <a:avLst/>
              <a:gdLst/>
              <a:ahLst/>
              <a:cxnLst/>
              <a:rect l="l" t="t" r="r" b="b"/>
              <a:pathLst>
                <a:path w="19682" h="13143" extrusionOk="0">
                  <a:moveTo>
                    <a:pt x="19182" y="486"/>
                  </a:moveTo>
                  <a:lnTo>
                    <a:pt x="19182" y="486"/>
                  </a:lnTo>
                  <a:cubicBezTo>
                    <a:pt x="19170" y="522"/>
                    <a:pt x="19158" y="546"/>
                    <a:pt x="19146" y="581"/>
                  </a:cubicBezTo>
                  <a:cubicBezTo>
                    <a:pt x="18980" y="1069"/>
                    <a:pt x="18932" y="1605"/>
                    <a:pt x="18849" y="2105"/>
                  </a:cubicBezTo>
                  <a:cubicBezTo>
                    <a:pt x="18765" y="2629"/>
                    <a:pt x="18682" y="3153"/>
                    <a:pt x="18599" y="3677"/>
                  </a:cubicBezTo>
                  <a:cubicBezTo>
                    <a:pt x="18432" y="4701"/>
                    <a:pt x="18265" y="5725"/>
                    <a:pt x="18098" y="6761"/>
                  </a:cubicBezTo>
                  <a:lnTo>
                    <a:pt x="17610" y="9809"/>
                  </a:lnTo>
                  <a:cubicBezTo>
                    <a:pt x="17527" y="10333"/>
                    <a:pt x="17444" y="10856"/>
                    <a:pt x="17360" y="11380"/>
                  </a:cubicBezTo>
                  <a:cubicBezTo>
                    <a:pt x="17313" y="11630"/>
                    <a:pt x="17277" y="11880"/>
                    <a:pt x="17241" y="12130"/>
                  </a:cubicBezTo>
                  <a:cubicBezTo>
                    <a:pt x="17217" y="12249"/>
                    <a:pt x="17194" y="12357"/>
                    <a:pt x="17182" y="12476"/>
                  </a:cubicBezTo>
                  <a:cubicBezTo>
                    <a:pt x="17182" y="12476"/>
                    <a:pt x="17182" y="12488"/>
                    <a:pt x="17182" y="12488"/>
                  </a:cubicBezTo>
                  <a:cubicBezTo>
                    <a:pt x="17063" y="12464"/>
                    <a:pt x="16944" y="12452"/>
                    <a:pt x="16825" y="12452"/>
                  </a:cubicBezTo>
                  <a:cubicBezTo>
                    <a:pt x="16551" y="12452"/>
                    <a:pt x="16277" y="12464"/>
                    <a:pt x="16003" y="12476"/>
                  </a:cubicBezTo>
                  <a:cubicBezTo>
                    <a:pt x="15420" y="12499"/>
                    <a:pt x="14848" y="12499"/>
                    <a:pt x="14265" y="12511"/>
                  </a:cubicBezTo>
                  <a:cubicBezTo>
                    <a:pt x="13038" y="12511"/>
                    <a:pt x="11812" y="12523"/>
                    <a:pt x="10574" y="12523"/>
                  </a:cubicBezTo>
                  <a:lnTo>
                    <a:pt x="6895" y="12523"/>
                  </a:lnTo>
                  <a:cubicBezTo>
                    <a:pt x="5680" y="12523"/>
                    <a:pt x="4454" y="12488"/>
                    <a:pt x="3239" y="12488"/>
                  </a:cubicBezTo>
                  <a:lnTo>
                    <a:pt x="1763" y="12488"/>
                  </a:lnTo>
                  <a:cubicBezTo>
                    <a:pt x="1598" y="12488"/>
                    <a:pt x="1429" y="12483"/>
                    <a:pt x="1261" y="12483"/>
                  </a:cubicBezTo>
                  <a:cubicBezTo>
                    <a:pt x="981" y="12483"/>
                    <a:pt x="702" y="12496"/>
                    <a:pt x="442" y="12571"/>
                  </a:cubicBezTo>
                  <a:cubicBezTo>
                    <a:pt x="489" y="12440"/>
                    <a:pt x="525" y="12297"/>
                    <a:pt x="549" y="12154"/>
                  </a:cubicBezTo>
                  <a:cubicBezTo>
                    <a:pt x="596" y="11892"/>
                    <a:pt x="644" y="11618"/>
                    <a:pt x="692" y="11356"/>
                  </a:cubicBezTo>
                  <a:cubicBezTo>
                    <a:pt x="787" y="10844"/>
                    <a:pt x="846" y="10333"/>
                    <a:pt x="930" y="9821"/>
                  </a:cubicBezTo>
                  <a:cubicBezTo>
                    <a:pt x="1096" y="8785"/>
                    <a:pt x="1263" y="7749"/>
                    <a:pt x="1430" y="6701"/>
                  </a:cubicBezTo>
                  <a:cubicBezTo>
                    <a:pt x="1751" y="4677"/>
                    <a:pt x="2085" y="2641"/>
                    <a:pt x="2394" y="617"/>
                  </a:cubicBezTo>
                  <a:cubicBezTo>
                    <a:pt x="2483" y="629"/>
                    <a:pt x="2576" y="632"/>
                    <a:pt x="2668" y="632"/>
                  </a:cubicBezTo>
                  <a:cubicBezTo>
                    <a:pt x="2760" y="632"/>
                    <a:pt x="2853" y="629"/>
                    <a:pt x="2942" y="629"/>
                  </a:cubicBezTo>
                  <a:lnTo>
                    <a:pt x="3894" y="629"/>
                  </a:lnTo>
                  <a:cubicBezTo>
                    <a:pt x="4299" y="629"/>
                    <a:pt x="4704" y="634"/>
                    <a:pt x="5109" y="634"/>
                  </a:cubicBezTo>
                  <a:cubicBezTo>
                    <a:pt x="5311" y="634"/>
                    <a:pt x="5514" y="633"/>
                    <a:pt x="5716" y="629"/>
                  </a:cubicBezTo>
                  <a:cubicBezTo>
                    <a:pt x="6942" y="617"/>
                    <a:pt x="8157" y="617"/>
                    <a:pt x="9383" y="617"/>
                  </a:cubicBezTo>
                  <a:cubicBezTo>
                    <a:pt x="11824" y="617"/>
                    <a:pt x="14265" y="617"/>
                    <a:pt x="16717" y="605"/>
                  </a:cubicBezTo>
                  <a:cubicBezTo>
                    <a:pt x="17539" y="605"/>
                    <a:pt x="18360" y="581"/>
                    <a:pt x="19182" y="486"/>
                  </a:cubicBezTo>
                  <a:close/>
                  <a:moveTo>
                    <a:pt x="3084" y="0"/>
                  </a:moveTo>
                  <a:cubicBezTo>
                    <a:pt x="2834" y="0"/>
                    <a:pt x="2585" y="15"/>
                    <a:pt x="2347" y="81"/>
                  </a:cubicBezTo>
                  <a:cubicBezTo>
                    <a:pt x="2263" y="117"/>
                    <a:pt x="2073" y="284"/>
                    <a:pt x="2049" y="415"/>
                  </a:cubicBezTo>
                  <a:cubicBezTo>
                    <a:pt x="2001" y="462"/>
                    <a:pt x="1954" y="522"/>
                    <a:pt x="1954" y="569"/>
                  </a:cubicBezTo>
                  <a:cubicBezTo>
                    <a:pt x="1608" y="2629"/>
                    <a:pt x="1263" y="4689"/>
                    <a:pt x="942" y="6761"/>
                  </a:cubicBezTo>
                  <a:cubicBezTo>
                    <a:pt x="763" y="7796"/>
                    <a:pt x="596" y="8844"/>
                    <a:pt x="430" y="9880"/>
                  </a:cubicBezTo>
                  <a:cubicBezTo>
                    <a:pt x="346" y="10392"/>
                    <a:pt x="251" y="10904"/>
                    <a:pt x="168" y="11416"/>
                  </a:cubicBezTo>
                  <a:cubicBezTo>
                    <a:pt x="96" y="11880"/>
                    <a:pt x="1" y="12357"/>
                    <a:pt x="37" y="12833"/>
                  </a:cubicBezTo>
                  <a:cubicBezTo>
                    <a:pt x="13" y="12880"/>
                    <a:pt x="13" y="12916"/>
                    <a:pt x="37" y="12952"/>
                  </a:cubicBezTo>
                  <a:cubicBezTo>
                    <a:pt x="46" y="13008"/>
                    <a:pt x="70" y="13027"/>
                    <a:pt x="103" y="13027"/>
                  </a:cubicBezTo>
                  <a:cubicBezTo>
                    <a:pt x="112" y="13027"/>
                    <a:pt x="122" y="13026"/>
                    <a:pt x="132" y="13023"/>
                  </a:cubicBezTo>
                  <a:cubicBezTo>
                    <a:pt x="334" y="13142"/>
                    <a:pt x="561" y="13119"/>
                    <a:pt x="787" y="13130"/>
                  </a:cubicBezTo>
                  <a:cubicBezTo>
                    <a:pt x="894" y="13134"/>
                    <a:pt x="1001" y="13136"/>
                    <a:pt x="1108" y="13136"/>
                  </a:cubicBezTo>
                  <a:cubicBezTo>
                    <a:pt x="1323" y="13136"/>
                    <a:pt x="1537" y="13130"/>
                    <a:pt x="1751" y="13130"/>
                  </a:cubicBezTo>
                  <a:lnTo>
                    <a:pt x="3585" y="13130"/>
                  </a:lnTo>
                  <a:cubicBezTo>
                    <a:pt x="4823" y="13130"/>
                    <a:pt x="6049" y="13107"/>
                    <a:pt x="7288" y="13107"/>
                  </a:cubicBezTo>
                  <a:cubicBezTo>
                    <a:pt x="9740" y="13107"/>
                    <a:pt x="12181" y="13119"/>
                    <a:pt x="14634" y="13119"/>
                  </a:cubicBezTo>
                  <a:cubicBezTo>
                    <a:pt x="15539" y="13119"/>
                    <a:pt x="16432" y="13095"/>
                    <a:pt x="17313" y="12964"/>
                  </a:cubicBezTo>
                  <a:cubicBezTo>
                    <a:pt x="17336" y="12964"/>
                    <a:pt x="17360" y="12964"/>
                    <a:pt x="17372" y="12952"/>
                  </a:cubicBezTo>
                  <a:cubicBezTo>
                    <a:pt x="17491" y="12928"/>
                    <a:pt x="17598" y="12821"/>
                    <a:pt x="17634" y="12702"/>
                  </a:cubicBezTo>
                  <a:cubicBezTo>
                    <a:pt x="17670" y="12571"/>
                    <a:pt x="17741" y="12452"/>
                    <a:pt x="17777" y="12321"/>
                  </a:cubicBezTo>
                  <a:cubicBezTo>
                    <a:pt x="17801" y="12214"/>
                    <a:pt x="17825" y="12095"/>
                    <a:pt x="17848" y="11976"/>
                  </a:cubicBezTo>
                  <a:cubicBezTo>
                    <a:pt x="17884" y="11726"/>
                    <a:pt x="17920" y="11476"/>
                    <a:pt x="17968" y="11225"/>
                  </a:cubicBezTo>
                  <a:cubicBezTo>
                    <a:pt x="18051" y="10702"/>
                    <a:pt x="18134" y="10178"/>
                    <a:pt x="18218" y="9654"/>
                  </a:cubicBezTo>
                  <a:cubicBezTo>
                    <a:pt x="18384" y="8618"/>
                    <a:pt x="18551" y="7570"/>
                    <a:pt x="18718" y="6534"/>
                  </a:cubicBezTo>
                  <a:cubicBezTo>
                    <a:pt x="18884" y="5534"/>
                    <a:pt x="19039" y="4522"/>
                    <a:pt x="19206" y="3522"/>
                  </a:cubicBezTo>
                  <a:cubicBezTo>
                    <a:pt x="19289" y="2998"/>
                    <a:pt x="19372" y="2474"/>
                    <a:pt x="19456" y="1962"/>
                  </a:cubicBezTo>
                  <a:cubicBezTo>
                    <a:pt x="19539" y="1450"/>
                    <a:pt x="19682" y="903"/>
                    <a:pt x="19658" y="391"/>
                  </a:cubicBezTo>
                  <a:cubicBezTo>
                    <a:pt x="19658" y="319"/>
                    <a:pt x="19622" y="284"/>
                    <a:pt x="19587" y="260"/>
                  </a:cubicBezTo>
                  <a:cubicBezTo>
                    <a:pt x="19599" y="212"/>
                    <a:pt x="19575" y="177"/>
                    <a:pt x="19503" y="165"/>
                  </a:cubicBezTo>
                  <a:cubicBezTo>
                    <a:pt x="18472" y="30"/>
                    <a:pt x="17440" y="22"/>
                    <a:pt x="16400" y="22"/>
                  </a:cubicBezTo>
                  <a:cubicBezTo>
                    <a:pt x="16240" y="22"/>
                    <a:pt x="16080" y="22"/>
                    <a:pt x="15920" y="22"/>
                  </a:cubicBezTo>
                  <a:lnTo>
                    <a:pt x="12241" y="22"/>
                  </a:lnTo>
                  <a:cubicBezTo>
                    <a:pt x="10288" y="22"/>
                    <a:pt x="8335" y="6"/>
                    <a:pt x="6383" y="6"/>
                  </a:cubicBezTo>
                  <a:cubicBezTo>
                    <a:pt x="5895" y="6"/>
                    <a:pt x="5406" y="7"/>
                    <a:pt x="4918" y="10"/>
                  </a:cubicBezTo>
                  <a:lnTo>
                    <a:pt x="3680" y="10"/>
                  </a:lnTo>
                  <a:cubicBezTo>
                    <a:pt x="3484" y="10"/>
                    <a:pt x="3284" y="0"/>
                    <a:pt x="30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2091025" y="3811675"/>
              <a:ext cx="492050" cy="328575"/>
            </a:xfrm>
            <a:custGeom>
              <a:avLst/>
              <a:gdLst/>
              <a:ahLst/>
              <a:cxnLst/>
              <a:rect l="l" t="t" r="r" b="b"/>
              <a:pathLst>
                <a:path w="19682" h="13143" extrusionOk="0">
                  <a:moveTo>
                    <a:pt x="19181" y="486"/>
                  </a:moveTo>
                  <a:lnTo>
                    <a:pt x="19181" y="486"/>
                  </a:lnTo>
                  <a:cubicBezTo>
                    <a:pt x="19169" y="522"/>
                    <a:pt x="19158" y="546"/>
                    <a:pt x="19146" y="581"/>
                  </a:cubicBezTo>
                  <a:cubicBezTo>
                    <a:pt x="18979" y="1069"/>
                    <a:pt x="18931" y="1605"/>
                    <a:pt x="18848" y="2105"/>
                  </a:cubicBezTo>
                  <a:cubicBezTo>
                    <a:pt x="18765" y="2629"/>
                    <a:pt x="18681" y="3153"/>
                    <a:pt x="18598" y="3677"/>
                  </a:cubicBezTo>
                  <a:cubicBezTo>
                    <a:pt x="18431" y="4701"/>
                    <a:pt x="18265" y="5725"/>
                    <a:pt x="18098" y="6761"/>
                  </a:cubicBezTo>
                  <a:cubicBezTo>
                    <a:pt x="17931" y="7773"/>
                    <a:pt x="17776" y="8785"/>
                    <a:pt x="17610" y="9809"/>
                  </a:cubicBezTo>
                  <a:cubicBezTo>
                    <a:pt x="17526" y="10333"/>
                    <a:pt x="17443" y="10856"/>
                    <a:pt x="17360" y="11380"/>
                  </a:cubicBezTo>
                  <a:cubicBezTo>
                    <a:pt x="17312" y="11630"/>
                    <a:pt x="17276" y="11880"/>
                    <a:pt x="17241" y="12130"/>
                  </a:cubicBezTo>
                  <a:cubicBezTo>
                    <a:pt x="17217" y="12249"/>
                    <a:pt x="17193" y="12357"/>
                    <a:pt x="17181" y="12476"/>
                  </a:cubicBezTo>
                  <a:cubicBezTo>
                    <a:pt x="17181" y="12476"/>
                    <a:pt x="17181" y="12488"/>
                    <a:pt x="17181" y="12488"/>
                  </a:cubicBezTo>
                  <a:cubicBezTo>
                    <a:pt x="17062" y="12464"/>
                    <a:pt x="16943" y="12452"/>
                    <a:pt x="16824" y="12452"/>
                  </a:cubicBezTo>
                  <a:cubicBezTo>
                    <a:pt x="16550" y="12452"/>
                    <a:pt x="16276" y="12464"/>
                    <a:pt x="16002" y="12476"/>
                  </a:cubicBezTo>
                  <a:cubicBezTo>
                    <a:pt x="15419" y="12499"/>
                    <a:pt x="14848" y="12499"/>
                    <a:pt x="14264" y="12511"/>
                  </a:cubicBezTo>
                  <a:cubicBezTo>
                    <a:pt x="13038" y="12511"/>
                    <a:pt x="11811" y="12523"/>
                    <a:pt x="10573" y="12523"/>
                  </a:cubicBezTo>
                  <a:lnTo>
                    <a:pt x="6894" y="12523"/>
                  </a:lnTo>
                  <a:cubicBezTo>
                    <a:pt x="5680" y="12523"/>
                    <a:pt x="4453" y="12488"/>
                    <a:pt x="3239" y="12488"/>
                  </a:cubicBezTo>
                  <a:lnTo>
                    <a:pt x="1763" y="12488"/>
                  </a:lnTo>
                  <a:cubicBezTo>
                    <a:pt x="1597" y="12488"/>
                    <a:pt x="1429" y="12483"/>
                    <a:pt x="1261" y="12483"/>
                  </a:cubicBezTo>
                  <a:cubicBezTo>
                    <a:pt x="980" y="12483"/>
                    <a:pt x="701" y="12496"/>
                    <a:pt x="441" y="12571"/>
                  </a:cubicBezTo>
                  <a:cubicBezTo>
                    <a:pt x="489" y="12440"/>
                    <a:pt x="524" y="12297"/>
                    <a:pt x="548" y="12154"/>
                  </a:cubicBezTo>
                  <a:cubicBezTo>
                    <a:pt x="596" y="11892"/>
                    <a:pt x="643" y="11618"/>
                    <a:pt x="691" y="11356"/>
                  </a:cubicBezTo>
                  <a:cubicBezTo>
                    <a:pt x="786" y="10844"/>
                    <a:pt x="846" y="10333"/>
                    <a:pt x="929" y="9821"/>
                  </a:cubicBezTo>
                  <a:cubicBezTo>
                    <a:pt x="1096" y="8785"/>
                    <a:pt x="1262" y="7749"/>
                    <a:pt x="1429" y="6701"/>
                  </a:cubicBezTo>
                  <a:cubicBezTo>
                    <a:pt x="1751" y="4677"/>
                    <a:pt x="2084" y="2641"/>
                    <a:pt x="2394" y="617"/>
                  </a:cubicBezTo>
                  <a:cubicBezTo>
                    <a:pt x="2483" y="629"/>
                    <a:pt x="2575" y="632"/>
                    <a:pt x="2667" y="632"/>
                  </a:cubicBezTo>
                  <a:cubicBezTo>
                    <a:pt x="2760" y="632"/>
                    <a:pt x="2852" y="629"/>
                    <a:pt x="2941" y="629"/>
                  </a:cubicBezTo>
                  <a:lnTo>
                    <a:pt x="3894" y="629"/>
                  </a:lnTo>
                  <a:cubicBezTo>
                    <a:pt x="4299" y="629"/>
                    <a:pt x="4703" y="634"/>
                    <a:pt x="5108" y="634"/>
                  </a:cubicBezTo>
                  <a:cubicBezTo>
                    <a:pt x="5311" y="634"/>
                    <a:pt x="5513" y="633"/>
                    <a:pt x="5715" y="629"/>
                  </a:cubicBezTo>
                  <a:cubicBezTo>
                    <a:pt x="6942" y="617"/>
                    <a:pt x="8156" y="617"/>
                    <a:pt x="9383" y="617"/>
                  </a:cubicBezTo>
                  <a:cubicBezTo>
                    <a:pt x="11823" y="617"/>
                    <a:pt x="14264" y="617"/>
                    <a:pt x="16717" y="605"/>
                  </a:cubicBezTo>
                  <a:cubicBezTo>
                    <a:pt x="17538" y="605"/>
                    <a:pt x="18360" y="581"/>
                    <a:pt x="19181" y="486"/>
                  </a:cubicBezTo>
                  <a:close/>
                  <a:moveTo>
                    <a:pt x="3088" y="0"/>
                  </a:moveTo>
                  <a:cubicBezTo>
                    <a:pt x="2837" y="0"/>
                    <a:pt x="2584" y="15"/>
                    <a:pt x="2346" y="81"/>
                  </a:cubicBezTo>
                  <a:cubicBezTo>
                    <a:pt x="2263" y="117"/>
                    <a:pt x="2072" y="284"/>
                    <a:pt x="2048" y="415"/>
                  </a:cubicBezTo>
                  <a:cubicBezTo>
                    <a:pt x="2001" y="462"/>
                    <a:pt x="1965" y="522"/>
                    <a:pt x="1953" y="569"/>
                  </a:cubicBezTo>
                  <a:cubicBezTo>
                    <a:pt x="1608" y="2629"/>
                    <a:pt x="1262" y="4689"/>
                    <a:pt x="941" y="6761"/>
                  </a:cubicBezTo>
                  <a:cubicBezTo>
                    <a:pt x="774" y="7796"/>
                    <a:pt x="596" y="8844"/>
                    <a:pt x="429" y="9880"/>
                  </a:cubicBezTo>
                  <a:cubicBezTo>
                    <a:pt x="346" y="10392"/>
                    <a:pt x="250" y="10904"/>
                    <a:pt x="167" y="11416"/>
                  </a:cubicBezTo>
                  <a:cubicBezTo>
                    <a:pt x="96" y="11880"/>
                    <a:pt x="0" y="12357"/>
                    <a:pt x="36" y="12833"/>
                  </a:cubicBezTo>
                  <a:cubicBezTo>
                    <a:pt x="12" y="12880"/>
                    <a:pt x="12" y="12916"/>
                    <a:pt x="36" y="12952"/>
                  </a:cubicBezTo>
                  <a:cubicBezTo>
                    <a:pt x="45" y="13008"/>
                    <a:pt x="69" y="13027"/>
                    <a:pt x="102" y="13027"/>
                  </a:cubicBezTo>
                  <a:cubicBezTo>
                    <a:pt x="111" y="13027"/>
                    <a:pt x="121" y="13026"/>
                    <a:pt x="131" y="13023"/>
                  </a:cubicBezTo>
                  <a:cubicBezTo>
                    <a:pt x="334" y="13142"/>
                    <a:pt x="560" y="13119"/>
                    <a:pt x="786" y="13130"/>
                  </a:cubicBezTo>
                  <a:cubicBezTo>
                    <a:pt x="893" y="13134"/>
                    <a:pt x="1001" y="13136"/>
                    <a:pt x="1108" y="13136"/>
                  </a:cubicBezTo>
                  <a:cubicBezTo>
                    <a:pt x="1322" y="13136"/>
                    <a:pt x="1536" y="13130"/>
                    <a:pt x="1751" y="13130"/>
                  </a:cubicBezTo>
                  <a:lnTo>
                    <a:pt x="3584" y="13130"/>
                  </a:lnTo>
                  <a:cubicBezTo>
                    <a:pt x="3761" y="13132"/>
                    <a:pt x="3938" y="13133"/>
                    <a:pt x="4114" y="13133"/>
                  </a:cubicBezTo>
                  <a:cubicBezTo>
                    <a:pt x="5173" y="13133"/>
                    <a:pt x="6226" y="13107"/>
                    <a:pt x="7287" y="13107"/>
                  </a:cubicBezTo>
                  <a:cubicBezTo>
                    <a:pt x="9740" y="13107"/>
                    <a:pt x="12192" y="13119"/>
                    <a:pt x="14633" y="13119"/>
                  </a:cubicBezTo>
                  <a:cubicBezTo>
                    <a:pt x="15538" y="13119"/>
                    <a:pt x="16431" y="13095"/>
                    <a:pt x="17312" y="12964"/>
                  </a:cubicBezTo>
                  <a:cubicBezTo>
                    <a:pt x="17336" y="12964"/>
                    <a:pt x="17360" y="12964"/>
                    <a:pt x="17372" y="12952"/>
                  </a:cubicBezTo>
                  <a:cubicBezTo>
                    <a:pt x="17491" y="12928"/>
                    <a:pt x="17598" y="12821"/>
                    <a:pt x="17634" y="12702"/>
                  </a:cubicBezTo>
                  <a:cubicBezTo>
                    <a:pt x="17669" y="12571"/>
                    <a:pt x="17741" y="12452"/>
                    <a:pt x="17776" y="12321"/>
                  </a:cubicBezTo>
                  <a:cubicBezTo>
                    <a:pt x="17812" y="12214"/>
                    <a:pt x="17824" y="12095"/>
                    <a:pt x="17848" y="11976"/>
                  </a:cubicBezTo>
                  <a:cubicBezTo>
                    <a:pt x="17884" y="11726"/>
                    <a:pt x="17919" y="11476"/>
                    <a:pt x="17967" y="11225"/>
                  </a:cubicBezTo>
                  <a:cubicBezTo>
                    <a:pt x="18050" y="10702"/>
                    <a:pt x="18134" y="10178"/>
                    <a:pt x="18217" y="9654"/>
                  </a:cubicBezTo>
                  <a:cubicBezTo>
                    <a:pt x="18384" y="8618"/>
                    <a:pt x="18550" y="7570"/>
                    <a:pt x="18717" y="6534"/>
                  </a:cubicBezTo>
                  <a:cubicBezTo>
                    <a:pt x="18884" y="5534"/>
                    <a:pt x="19039" y="4522"/>
                    <a:pt x="19205" y="3522"/>
                  </a:cubicBezTo>
                  <a:cubicBezTo>
                    <a:pt x="19289" y="2998"/>
                    <a:pt x="19372" y="2474"/>
                    <a:pt x="19455" y="1962"/>
                  </a:cubicBezTo>
                  <a:cubicBezTo>
                    <a:pt x="19539" y="1450"/>
                    <a:pt x="19681" y="903"/>
                    <a:pt x="19658" y="391"/>
                  </a:cubicBezTo>
                  <a:cubicBezTo>
                    <a:pt x="19658" y="319"/>
                    <a:pt x="19622" y="284"/>
                    <a:pt x="19586" y="260"/>
                  </a:cubicBezTo>
                  <a:cubicBezTo>
                    <a:pt x="19598" y="212"/>
                    <a:pt x="19574" y="177"/>
                    <a:pt x="19503" y="165"/>
                  </a:cubicBezTo>
                  <a:cubicBezTo>
                    <a:pt x="18471" y="30"/>
                    <a:pt x="17439" y="22"/>
                    <a:pt x="16399" y="22"/>
                  </a:cubicBezTo>
                  <a:cubicBezTo>
                    <a:pt x="16240" y="22"/>
                    <a:pt x="16079" y="22"/>
                    <a:pt x="15919" y="22"/>
                  </a:cubicBezTo>
                  <a:lnTo>
                    <a:pt x="12240" y="22"/>
                  </a:lnTo>
                  <a:cubicBezTo>
                    <a:pt x="10287" y="22"/>
                    <a:pt x="8335" y="6"/>
                    <a:pt x="6382" y="6"/>
                  </a:cubicBezTo>
                  <a:cubicBezTo>
                    <a:pt x="5894" y="6"/>
                    <a:pt x="5406" y="7"/>
                    <a:pt x="4918" y="10"/>
                  </a:cubicBezTo>
                  <a:lnTo>
                    <a:pt x="3679" y="10"/>
                  </a:lnTo>
                  <a:cubicBezTo>
                    <a:pt x="3489" y="10"/>
                    <a:pt x="3289" y="0"/>
                    <a:pt x="30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2597625" y="3811675"/>
              <a:ext cx="492050" cy="328575"/>
            </a:xfrm>
            <a:custGeom>
              <a:avLst/>
              <a:gdLst/>
              <a:ahLst/>
              <a:cxnLst/>
              <a:rect l="l" t="t" r="r" b="b"/>
              <a:pathLst>
                <a:path w="19682" h="13143" extrusionOk="0">
                  <a:moveTo>
                    <a:pt x="19182" y="486"/>
                  </a:moveTo>
                  <a:lnTo>
                    <a:pt x="19182" y="486"/>
                  </a:lnTo>
                  <a:cubicBezTo>
                    <a:pt x="19170" y="522"/>
                    <a:pt x="19158" y="546"/>
                    <a:pt x="19146" y="581"/>
                  </a:cubicBezTo>
                  <a:cubicBezTo>
                    <a:pt x="18979" y="1069"/>
                    <a:pt x="18932" y="1605"/>
                    <a:pt x="18848" y="2105"/>
                  </a:cubicBezTo>
                  <a:cubicBezTo>
                    <a:pt x="18765" y="2629"/>
                    <a:pt x="18682" y="3153"/>
                    <a:pt x="18598" y="3677"/>
                  </a:cubicBezTo>
                  <a:cubicBezTo>
                    <a:pt x="18432" y="4701"/>
                    <a:pt x="18265" y="5725"/>
                    <a:pt x="18098" y="6761"/>
                  </a:cubicBezTo>
                  <a:lnTo>
                    <a:pt x="17610" y="9809"/>
                  </a:lnTo>
                  <a:cubicBezTo>
                    <a:pt x="17527" y="10333"/>
                    <a:pt x="17444" y="10856"/>
                    <a:pt x="17360" y="11380"/>
                  </a:cubicBezTo>
                  <a:cubicBezTo>
                    <a:pt x="17313" y="11630"/>
                    <a:pt x="17277" y="11880"/>
                    <a:pt x="17241" y="12130"/>
                  </a:cubicBezTo>
                  <a:cubicBezTo>
                    <a:pt x="17217" y="12249"/>
                    <a:pt x="17193" y="12357"/>
                    <a:pt x="17182" y="12476"/>
                  </a:cubicBezTo>
                  <a:cubicBezTo>
                    <a:pt x="17182" y="12476"/>
                    <a:pt x="17182" y="12488"/>
                    <a:pt x="17182" y="12488"/>
                  </a:cubicBezTo>
                  <a:cubicBezTo>
                    <a:pt x="17063" y="12464"/>
                    <a:pt x="16943" y="12452"/>
                    <a:pt x="16824" y="12452"/>
                  </a:cubicBezTo>
                  <a:cubicBezTo>
                    <a:pt x="16551" y="12452"/>
                    <a:pt x="16277" y="12464"/>
                    <a:pt x="16003" y="12476"/>
                  </a:cubicBezTo>
                  <a:cubicBezTo>
                    <a:pt x="15419" y="12499"/>
                    <a:pt x="14848" y="12499"/>
                    <a:pt x="14265" y="12511"/>
                  </a:cubicBezTo>
                  <a:cubicBezTo>
                    <a:pt x="13038" y="12511"/>
                    <a:pt x="11812" y="12523"/>
                    <a:pt x="10574" y="12523"/>
                  </a:cubicBezTo>
                  <a:lnTo>
                    <a:pt x="6895" y="12523"/>
                  </a:lnTo>
                  <a:cubicBezTo>
                    <a:pt x="5680" y="12523"/>
                    <a:pt x="4454" y="12488"/>
                    <a:pt x="3239" y="12488"/>
                  </a:cubicBezTo>
                  <a:lnTo>
                    <a:pt x="1763" y="12488"/>
                  </a:lnTo>
                  <a:cubicBezTo>
                    <a:pt x="1598" y="12488"/>
                    <a:pt x="1429" y="12483"/>
                    <a:pt x="1261" y="12483"/>
                  </a:cubicBezTo>
                  <a:cubicBezTo>
                    <a:pt x="981" y="12483"/>
                    <a:pt x="702" y="12496"/>
                    <a:pt x="441" y="12571"/>
                  </a:cubicBezTo>
                  <a:cubicBezTo>
                    <a:pt x="489" y="12440"/>
                    <a:pt x="525" y="12297"/>
                    <a:pt x="549" y="12154"/>
                  </a:cubicBezTo>
                  <a:cubicBezTo>
                    <a:pt x="596" y="11892"/>
                    <a:pt x="644" y="11618"/>
                    <a:pt x="691" y="11356"/>
                  </a:cubicBezTo>
                  <a:cubicBezTo>
                    <a:pt x="787" y="10844"/>
                    <a:pt x="858" y="10333"/>
                    <a:pt x="930" y="9821"/>
                  </a:cubicBezTo>
                  <a:cubicBezTo>
                    <a:pt x="1096" y="8785"/>
                    <a:pt x="1263" y="7749"/>
                    <a:pt x="1430" y="6701"/>
                  </a:cubicBezTo>
                  <a:cubicBezTo>
                    <a:pt x="1751" y="4677"/>
                    <a:pt x="2084" y="2641"/>
                    <a:pt x="2394" y="617"/>
                  </a:cubicBezTo>
                  <a:cubicBezTo>
                    <a:pt x="2483" y="629"/>
                    <a:pt x="2576" y="632"/>
                    <a:pt x="2668" y="632"/>
                  </a:cubicBezTo>
                  <a:cubicBezTo>
                    <a:pt x="2760" y="632"/>
                    <a:pt x="2852" y="629"/>
                    <a:pt x="2942" y="629"/>
                  </a:cubicBezTo>
                  <a:lnTo>
                    <a:pt x="3894" y="629"/>
                  </a:lnTo>
                  <a:cubicBezTo>
                    <a:pt x="4299" y="629"/>
                    <a:pt x="4704" y="634"/>
                    <a:pt x="5109" y="634"/>
                  </a:cubicBezTo>
                  <a:cubicBezTo>
                    <a:pt x="5311" y="634"/>
                    <a:pt x="5513" y="633"/>
                    <a:pt x="5716" y="629"/>
                  </a:cubicBezTo>
                  <a:cubicBezTo>
                    <a:pt x="6942" y="617"/>
                    <a:pt x="8157" y="617"/>
                    <a:pt x="9383" y="617"/>
                  </a:cubicBezTo>
                  <a:cubicBezTo>
                    <a:pt x="11824" y="617"/>
                    <a:pt x="14265" y="617"/>
                    <a:pt x="16717" y="605"/>
                  </a:cubicBezTo>
                  <a:cubicBezTo>
                    <a:pt x="17539" y="605"/>
                    <a:pt x="18360" y="581"/>
                    <a:pt x="19182" y="486"/>
                  </a:cubicBezTo>
                  <a:close/>
                  <a:moveTo>
                    <a:pt x="3084" y="0"/>
                  </a:moveTo>
                  <a:cubicBezTo>
                    <a:pt x="2834" y="0"/>
                    <a:pt x="2585" y="15"/>
                    <a:pt x="2346" y="81"/>
                  </a:cubicBezTo>
                  <a:cubicBezTo>
                    <a:pt x="2263" y="117"/>
                    <a:pt x="2073" y="284"/>
                    <a:pt x="2049" y="415"/>
                  </a:cubicBezTo>
                  <a:cubicBezTo>
                    <a:pt x="2001" y="462"/>
                    <a:pt x="1965" y="522"/>
                    <a:pt x="1953" y="569"/>
                  </a:cubicBezTo>
                  <a:cubicBezTo>
                    <a:pt x="1608" y="2629"/>
                    <a:pt x="1263" y="4689"/>
                    <a:pt x="941" y="6761"/>
                  </a:cubicBezTo>
                  <a:cubicBezTo>
                    <a:pt x="775" y="7796"/>
                    <a:pt x="596" y="8844"/>
                    <a:pt x="429" y="9880"/>
                  </a:cubicBezTo>
                  <a:cubicBezTo>
                    <a:pt x="346" y="10392"/>
                    <a:pt x="263" y="10904"/>
                    <a:pt x="168" y="11416"/>
                  </a:cubicBezTo>
                  <a:cubicBezTo>
                    <a:pt x="96" y="11880"/>
                    <a:pt x="1" y="12357"/>
                    <a:pt x="37" y="12833"/>
                  </a:cubicBezTo>
                  <a:cubicBezTo>
                    <a:pt x="13" y="12880"/>
                    <a:pt x="13" y="12916"/>
                    <a:pt x="37" y="12952"/>
                  </a:cubicBezTo>
                  <a:cubicBezTo>
                    <a:pt x="46" y="13008"/>
                    <a:pt x="70" y="13027"/>
                    <a:pt x="109" y="13027"/>
                  </a:cubicBezTo>
                  <a:cubicBezTo>
                    <a:pt x="119" y="13027"/>
                    <a:pt x="131" y="13026"/>
                    <a:pt x="144" y="13023"/>
                  </a:cubicBezTo>
                  <a:cubicBezTo>
                    <a:pt x="334" y="13142"/>
                    <a:pt x="560" y="13119"/>
                    <a:pt x="787" y="13130"/>
                  </a:cubicBezTo>
                  <a:cubicBezTo>
                    <a:pt x="894" y="13134"/>
                    <a:pt x="1001" y="13136"/>
                    <a:pt x="1108" y="13136"/>
                  </a:cubicBezTo>
                  <a:cubicBezTo>
                    <a:pt x="1322" y="13136"/>
                    <a:pt x="1537" y="13130"/>
                    <a:pt x="1751" y="13130"/>
                  </a:cubicBezTo>
                  <a:lnTo>
                    <a:pt x="3585" y="13130"/>
                  </a:lnTo>
                  <a:cubicBezTo>
                    <a:pt x="4823" y="13130"/>
                    <a:pt x="6049" y="13107"/>
                    <a:pt x="7287" y="13107"/>
                  </a:cubicBezTo>
                  <a:cubicBezTo>
                    <a:pt x="9740" y="13107"/>
                    <a:pt x="12193" y="13119"/>
                    <a:pt x="14634" y="13119"/>
                  </a:cubicBezTo>
                  <a:cubicBezTo>
                    <a:pt x="15539" y="13119"/>
                    <a:pt x="16431" y="13095"/>
                    <a:pt x="17313" y="12964"/>
                  </a:cubicBezTo>
                  <a:cubicBezTo>
                    <a:pt x="17336" y="12964"/>
                    <a:pt x="17360" y="12964"/>
                    <a:pt x="17372" y="12952"/>
                  </a:cubicBezTo>
                  <a:cubicBezTo>
                    <a:pt x="17491" y="12928"/>
                    <a:pt x="17598" y="12821"/>
                    <a:pt x="17634" y="12702"/>
                  </a:cubicBezTo>
                  <a:cubicBezTo>
                    <a:pt x="17670" y="12571"/>
                    <a:pt x="17741" y="12452"/>
                    <a:pt x="17777" y="12321"/>
                  </a:cubicBezTo>
                  <a:cubicBezTo>
                    <a:pt x="17813" y="12214"/>
                    <a:pt x="17825" y="12095"/>
                    <a:pt x="17848" y="11976"/>
                  </a:cubicBezTo>
                  <a:cubicBezTo>
                    <a:pt x="17884" y="11726"/>
                    <a:pt x="17920" y="11476"/>
                    <a:pt x="17967" y="11225"/>
                  </a:cubicBezTo>
                  <a:cubicBezTo>
                    <a:pt x="18051" y="10702"/>
                    <a:pt x="18134" y="10178"/>
                    <a:pt x="18217" y="9654"/>
                  </a:cubicBezTo>
                  <a:cubicBezTo>
                    <a:pt x="18384" y="8618"/>
                    <a:pt x="18551" y="7570"/>
                    <a:pt x="18717" y="6534"/>
                  </a:cubicBezTo>
                  <a:cubicBezTo>
                    <a:pt x="18884" y="5534"/>
                    <a:pt x="19039" y="4522"/>
                    <a:pt x="19206" y="3522"/>
                  </a:cubicBezTo>
                  <a:cubicBezTo>
                    <a:pt x="19289" y="2998"/>
                    <a:pt x="19372" y="2474"/>
                    <a:pt x="19456" y="1962"/>
                  </a:cubicBezTo>
                  <a:cubicBezTo>
                    <a:pt x="19539" y="1450"/>
                    <a:pt x="19682" y="903"/>
                    <a:pt x="19658" y="391"/>
                  </a:cubicBezTo>
                  <a:cubicBezTo>
                    <a:pt x="19658" y="319"/>
                    <a:pt x="19622" y="284"/>
                    <a:pt x="19587" y="260"/>
                  </a:cubicBezTo>
                  <a:cubicBezTo>
                    <a:pt x="19599" y="212"/>
                    <a:pt x="19575" y="177"/>
                    <a:pt x="19503" y="165"/>
                  </a:cubicBezTo>
                  <a:cubicBezTo>
                    <a:pt x="18471" y="30"/>
                    <a:pt x="17440" y="22"/>
                    <a:pt x="16400" y="22"/>
                  </a:cubicBezTo>
                  <a:cubicBezTo>
                    <a:pt x="16240" y="22"/>
                    <a:pt x="16080" y="22"/>
                    <a:pt x="15920" y="22"/>
                  </a:cubicBezTo>
                  <a:lnTo>
                    <a:pt x="12240" y="22"/>
                  </a:lnTo>
                  <a:cubicBezTo>
                    <a:pt x="10288" y="22"/>
                    <a:pt x="8335" y="6"/>
                    <a:pt x="6383" y="6"/>
                  </a:cubicBezTo>
                  <a:cubicBezTo>
                    <a:pt x="5894" y="6"/>
                    <a:pt x="5406" y="7"/>
                    <a:pt x="4918" y="10"/>
                  </a:cubicBezTo>
                  <a:lnTo>
                    <a:pt x="3680" y="10"/>
                  </a:lnTo>
                  <a:cubicBezTo>
                    <a:pt x="3484" y="10"/>
                    <a:pt x="3284" y="0"/>
                    <a:pt x="30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3104250" y="3811675"/>
              <a:ext cx="492050" cy="328575"/>
            </a:xfrm>
            <a:custGeom>
              <a:avLst/>
              <a:gdLst/>
              <a:ahLst/>
              <a:cxnLst/>
              <a:rect l="l" t="t" r="r" b="b"/>
              <a:pathLst>
                <a:path w="19682" h="13143" extrusionOk="0">
                  <a:moveTo>
                    <a:pt x="19181" y="486"/>
                  </a:moveTo>
                  <a:lnTo>
                    <a:pt x="19181" y="486"/>
                  </a:lnTo>
                  <a:cubicBezTo>
                    <a:pt x="19169" y="522"/>
                    <a:pt x="19157" y="546"/>
                    <a:pt x="19146" y="581"/>
                  </a:cubicBezTo>
                  <a:cubicBezTo>
                    <a:pt x="18979" y="1069"/>
                    <a:pt x="18931" y="1605"/>
                    <a:pt x="18848" y="2105"/>
                  </a:cubicBezTo>
                  <a:cubicBezTo>
                    <a:pt x="18765" y="2629"/>
                    <a:pt x="18681" y="3153"/>
                    <a:pt x="18598" y="3677"/>
                  </a:cubicBezTo>
                  <a:cubicBezTo>
                    <a:pt x="18431" y="4701"/>
                    <a:pt x="18264" y="5725"/>
                    <a:pt x="18098" y="6761"/>
                  </a:cubicBezTo>
                  <a:cubicBezTo>
                    <a:pt x="17931" y="7773"/>
                    <a:pt x="17776" y="8785"/>
                    <a:pt x="17610" y="9809"/>
                  </a:cubicBezTo>
                  <a:cubicBezTo>
                    <a:pt x="17526" y="10333"/>
                    <a:pt x="17443" y="10856"/>
                    <a:pt x="17360" y="11380"/>
                  </a:cubicBezTo>
                  <a:cubicBezTo>
                    <a:pt x="17312" y="11630"/>
                    <a:pt x="17276" y="11880"/>
                    <a:pt x="17241" y="12130"/>
                  </a:cubicBezTo>
                  <a:cubicBezTo>
                    <a:pt x="17217" y="12249"/>
                    <a:pt x="17193" y="12357"/>
                    <a:pt x="17181" y="12476"/>
                  </a:cubicBezTo>
                  <a:cubicBezTo>
                    <a:pt x="17181" y="12476"/>
                    <a:pt x="17181" y="12488"/>
                    <a:pt x="17181" y="12488"/>
                  </a:cubicBezTo>
                  <a:cubicBezTo>
                    <a:pt x="17062" y="12464"/>
                    <a:pt x="16943" y="12452"/>
                    <a:pt x="16824" y="12452"/>
                  </a:cubicBezTo>
                  <a:cubicBezTo>
                    <a:pt x="16550" y="12452"/>
                    <a:pt x="16276" y="12464"/>
                    <a:pt x="16002" y="12476"/>
                  </a:cubicBezTo>
                  <a:cubicBezTo>
                    <a:pt x="15419" y="12499"/>
                    <a:pt x="14847" y="12499"/>
                    <a:pt x="14264" y="12511"/>
                  </a:cubicBezTo>
                  <a:cubicBezTo>
                    <a:pt x="13038" y="12511"/>
                    <a:pt x="11811" y="12523"/>
                    <a:pt x="10573" y="12523"/>
                  </a:cubicBezTo>
                  <a:lnTo>
                    <a:pt x="6894" y="12523"/>
                  </a:lnTo>
                  <a:cubicBezTo>
                    <a:pt x="5680" y="12523"/>
                    <a:pt x="4453" y="12488"/>
                    <a:pt x="3239" y="12488"/>
                  </a:cubicBezTo>
                  <a:lnTo>
                    <a:pt x="1762" y="12488"/>
                  </a:lnTo>
                  <a:cubicBezTo>
                    <a:pt x="1597" y="12488"/>
                    <a:pt x="1429" y="12483"/>
                    <a:pt x="1261" y="12483"/>
                  </a:cubicBezTo>
                  <a:cubicBezTo>
                    <a:pt x="980" y="12483"/>
                    <a:pt x="701" y="12496"/>
                    <a:pt x="441" y="12571"/>
                  </a:cubicBezTo>
                  <a:cubicBezTo>
                    <a:pt x="488" y="12440"/>
                    <a:pt x="524" y="12297"/>
                    <a:pt x="548" y="12154"/>
                  </a:cubicBezTo>
                  <a:cubicBezTo>
                    <a:pt x="596" y="11892"/>
                    <a:pt x="643" y="11618"/>
                    <a:pt x="691" y="11356"/>
                  </a:cubicBezTo>
                  <a:cubicBezTo>
                    <a:pt x="786" y="10844"/>
                    <a:pt x="846" y="10333"/>
                    <a:pt x="929" y="9821"/>
                  </a:cubicBezTo>
                  <a:cubicBezTo>
                    <a:pt x="1096" y="8785"/>
                    <a:pt x="1262" y="7749"/>
                    <a:pt x="1429" y="6701"/>
                  </a:cubicBezTo>
                  <a:cubicBezTo>
                    <a:pt x="1751" y="4677"/>
                    <a:pt x="2084" y="2641"/>
                    <a:pt x="2393" y="617"/>
                  </a:cubicBezTo>
                  <a:cubicBezTo>
                    <a:pt x="2483" y="629"/>
                    <a:pt x="2575" y="632"/>
                    <a:pt x="2667" y="632"/>
                  </a:cubicBezTo>
                  <a:cubicBezTo>
                    <a:pt x="2760" y="632"/>
                    <a:pt x="2852" y="629"/>
                    <a:pt x="2941" y="629"/>
                  </a:cubicBezTo>
                  <a:lnTo>
                    <a:pt x="3894" y="629"/>
                  </a:lnTo>
                  <a:cubicBezTo>
                    <a:pt x="4298" y="629"/>
                    <a:pt x="4703" y="634"/>
                    <a:pt x="5108" y="634"/>
                  </a:cubicBezTo>
                  <a:cubicBezTo>
                    <a:pt x="5310" y="634"/>
                    <a:pt x="5513" y="633"/>
                    <a:pt x="5715" y="629"/>
                  </a:cubicBezTo>
                  <a:cubicBezTo>
                    <a:pt x="6942" y="617"/>
                    <a:pt x="8156" y="617"/>
                    <a:pt x="9382" y="617"/>
                  </a:cubicBezTo>
                  <a:cubicBezTo>
                    <a:pt x="11823" y="617"/>
                    <a:pt x="14264" y="617"/>
                    <a:pt x="16717" y="605"/>
                  </a:cubicBezTo>
                  <a:cubicBezTo>
                    <a:pt x="17538" y="605"/>
                    <a:pt x="18360" y="581"/>
                    <a:pt x="19181" y="486"/>
                  </a:cubicBezTo>
                  <a:close/>
                  <a:moveTo>
                    <a:pt x="3083" y="0"/>
                  </a:moveTo>
                  <a:cubicBezTo>
                    <a:pt x="2833" y="0"/>
                    <a:pt x="2584" y="15"/>
                    <a:pt x="2346" y="81"/>
                  </a:cubicBezTo>
                  <a:cubicBezTo>
                    <a:pt x="2262" y="117"/>
                    <a:pt x="2072" y="284"/>
                    <a:pt x="2048" y="415"/>
                  </a:cubicBezTo>
                  <a:cubicBezTo>
                    <a:pt x="2001" y="462"/>
                    <a:pt x="1965" y="522"/>
                    <a:pt x="1953" y="569"/>
                  </a:cubicBezTo>
                  <a:cubicBezTo>
                    <a:pt x="1608" y="2629"/>
                    <a:pt x="1262" y="4689"/>
                    <a:pt x="941" y="6761"/>
                  </a:cubicBezTo>
                  <a:cubicBezTo>
                    <a:pt x="774" y="7796"/>
                    <a:pt x="596" y="8844"/>
                    <a:pt x="429" y="9880"/>
                  </a:cubicBezTo>
                  <a:cubicBezTo>
                    <a:pt x="346" y="10392"/>
                    <a:pt x="250" y="10904"/>
                    <a:pt x="167" y="11416"/>
                  </a:cubicBezTo>
                  <a:cubicBezTo>
                    <a:pt x="96" y="11880"/>
                    <a:pt x="0" y="12357"/>
                    <a:pt x="36" y="12845"/>
                  </a:cubicBezTo>
                  <a:cubicBezTo>
                    <a:pt x="12" y="12880"/>
                    <a:pt x="12" y="12916"/>
                    <a:pt x="36" y="12952"/>
                  </a:cubicBezTo>
                  <a:cubicBezTo>
                    <a:pt x="45" y="13008"/>
                    <a:pt x="69" y="13027"/>
                    <a:pt x="108" y="13027"/>
                  </a:cubicBezTo>
                  <a:cubicBezTo>
                    <a:pt x="119" y="13027"/>
                    <a:pt x="130" y="13026"/>
                    <a:pt x="143" y="13023"/>
                  </a:cubicBezTo>
                  <a:cubicBezTo>
                    <a:pt x="334" y="13142"/>
                    <a:pt x="560" y="13119"/>
                    <a:pt x="786" y="13130"/>
                  </a:cubicBezTo>
                  <a:cubicBezTo>
                    <a:pt x="893" y="13134"/>
                    <a:pt x="1000" y="13136"/>
                    <a:pt x="1108" y="13136"/>
                  </a:cubicBezTo>
                  <a:cubicBezTo>
                    <a:pt x="1322" y="13136"/>
                    <a:pt x="1536" y="13130"/>
                    <a:pt x="1751" y="13130"/>
                  </a:cubicBezTo>
                  <a:lnTo>
                    <a:pt x="3596" y="13130"/>
                  </a:lnTo>
                  <a:cubicBezTo>
                    <a:pt x="4822" y="13130"/>
                    <a:pt x="6049" y="13107"/>
                    <a:pt x="7287" y="13107"/>
                  </a:cubicBezTo>
                  <a:cubicBezTo>
                    <a:pt x="9740" y="13107"/>
                    <a:pt x="12180" y="13119"/>
                    <a:pt x="14633" y="13119"/>
                  </a:cubicBezTo>
                  <a:cubicBezTo>
                    <a:pt x="15538" y="13119"/>
                    <a:pt x="16431" y="13095"/>
                    <a:pt x="17312" y="12964"/>
                  </a:cubicBezTo>
                  <a:cubicBezTo>
                    <a:pt x="17336" y="12964"/>
                    <a:pt x="17360" y="12964"/>
                    <a:pt x="17372" y="12952"/>
                  </a:cubicBezTo>
                  <a:cubicBezTo>
                    <a:pt x="17491" y="12928"/>
                    <a:pt x="17598" y="12821"/>
                    <a:pt x="17633" y="12702"/>
                  </a:cubicBezTo>
                  <a:cubicBezTo>
                    <a:pt x="17669" y="12571"/>
                    <a:pt x="17741" y="12452"/>
                    <a:pt x="17776" y="12321"/>
                  </a:cubicBezTo>
                  <a:cubicBezTo>
                    <a:pt x="17800" y="12214"/>
                    <a:pt x="17824" y="12095"/>
                    <a:pt x="17848" y="11976"/>
                  </a:cubicBezTo>
                  <a:cubicBezTo>
                    <a:pt x="17883" y="11726"/>
                    <a:pt x="17919" y="11476"/>
                    <a:pt x="17967" y="11225"/>
                  </a:cubicBezTo>
                  <a:cubicBezTo>
                    <a:pt x="18050" y="10702"/>
                    <a:pt x="18134" y="10178"/>
                    <a:pt x="18217" y="9654"/>
                  </a:cubicBezTo>
                  <a:cubicBezTo>
                    <a:pt x="18384" y="8618"/>
                    <a:pt x="18550" y="7570"/>
                    <a:pt x="18717" y="6534"/>
                  </a:cubicBezTo>
                  <a:cubicBezTo>
                    <a:pt x="18884" y="5534"/>
                    <a:pt x="19038" y="4522"/>
                    <a:pt x="19205" y="3522"/>
                  </a:cubicBezTo>
                  <a:cubicBezTo>
                    <a:pt x="19288" y="2998"/>
                    <a:pt x="19372" y="2474"/>
                    <a:pt x="19455" y="1962"/>
                  </a:cubicBezTo>
                  <a:cubicBezTo>
                    <a:pt x="19538" y="1450"/>
                    <a:pt x="19681" y="903"/>
                    <a:pt x="19658" y="391"/>
                  </a:cubicBezTo>
                  <a:cubicBezTo>
                    <a:pt x="19658" y="319"/>
                    <a:pt x="19622" y="284"/>
                    <a:pt x="19586" y="260"/>
                  </a:cubicBezTo>
                  <a:cubicBezTo>
                    <a:pt x="19598" y="212"/>
                    <a:pt x="19574" y="177"/>
                    <a:pt x="19503" y="165"/>
                  </a:cubicBezTo>
                  <a:cubicBezTo>
                    <a:pt x="18471" y="30"/>
                    <a:pt x="17439" y="22"/>
                    <a:pt x="16399" y="22"/>
                  </a:cubicBezTo>
                  <a:cubicBezTo>
                    <a:pt x="16239" y="22"/>
                    <a:pt x="16079" y="22"/>
                    <a:pt x="15919" y="22"/>
                  </a:cubicBezTo>
                  <a:lnTo>
                    <a:pt x="12240" y="22"/>
                  </a:lnTo>
                  <a:cubicBezTo>
                    <a:pt x="10287" y="22"/>
                    <a:pt x="8335" y="6"/>
                    <a:pt x="6382" y="6"/>
                  </a:cubicBezTo>
                  <a:cubicBezTo>
                    <a:pt x="5894" y="6"/>
                    <a:pt x="5406" y="7"/>
                    <a:pt x="4918" y="10"/>
                  </a:cubicBezTo>
                  <a:lnTo>
                    <a:pt x="3679" y="10"/>
                  </a:lnTo>
                  <a:cubicBezTo>
                    <a:pt x="3484" y="10"/>
                    <a:pt x="3283" y="0"/>
                    <a:pt x="30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4817250" y="3723425"/>
              <a:ext cx="68800" cy="387925"/>
            </a:xfrm>
            <a:custGeom>
              <a:avLst/>
              <a:gdLst/>
              <a:ahLst/>
              <a:cxnLst/>
              <a:rect l="l" t="t" r="r" b="b"/>
              <a:pathLst>
                <a:path w="2752" h="15517" extrusionOk="0">
                  <a:moveTo>
                    <a:pt x="2649" y="1"/>
                  </a:moveTo>
                  <a:cubicBezTo>
                    <a:pt x="2639" y="1"/>
                    <a:pt x="2630" y="2"/>
                    <a:pt x="2620" y="4"/>
                  </a:cubicBezTo>
                  <a:cubicBezTo>
                    <a:pt x="2525" y="39"/>
                    <a:pt x="2430" y="123"/>
                    <a:pt x="2406" y="218"/>
                  </a:cubicBezTo>
                  <a:cubicBezTo>
                    <a:pt x="2084" y="1432"/>
                    <a:pt x="1894" y="2671"/>
                    <a:pt x="1691" y="3909"/>
                  </a:cubicBezTo>
                  <a:cubicBezTo>
                    <a:pt x="1489" y="5123"/>
                    <a:pt x="1299" y="6326"/>
                    <a:pt x="1096" y="7540"/>
                  </a:cubicBezTo>
                  <a:cubicBezTo>
                    <a:pt x="906" y="8755"/>
                    <a:pt x="715" y="9957"/>
                    <a:pt x="537" y="11172"/>
                  </a:cubicBezTo>
                  <a:cubicBezTo>
                    <a:pt x="441" y="11779"/>
                    <a:pt x="358" y="12374"/>
                    <a:pt x="263" y="12981"/>
                  </a:cubicBezTo>
                  <a:cubicBezTo>
                    <a:pt x="179" y="13577"/>
                    <a:pt x="48" y="14184"/>
                    <a:pt x="25" y="14779"/>
                  </a:cubicBezTo>
                  <a:cubicBezTo>
                    <a:pt x="13" y="15006"/>
                    <a:pt x="1" y="15232"/>
                    <a:pt x="13" y="15458"/>
                  </a:cubicBezTo>
                  <a:cubicBezTo>
                    <a:pt x="16" y="15501"/>
                    <a:pt x="35" y="15517"/>
                    <a:pt x="59" y="15517"/>
                  </a:cubicBezTo>
                  <a:cubicBezTo>
                    <a:pt x="118" y="15517"/>
                    <a:pt x="210" y="15428"/>
                    <a:pt x="227" y="15387"/>
                  </a:cubicBezTo>
                  <a:cubicBezTo>
                    <a:pt x="441" y="14767"/>
                    <a:pt x="548" y="14148"/>
                    <a:pt x="668" y="13517"/>
                  </a:cubicBezTo>
                  <a:cubicBezTo>
                    <a:pt x="775" y="12910"/>
                    <a:pt x="882" y="12291"/>
                    <a:pt x="989" y="11684"/>
                  </a:cubicBezTo>
                  <a:cubicBezTo>
                    <a:pt x="1203" y="10469"/>
                    <a:pt x="1394" y="9255"/>
                    <a:pt x="1596" y="8040"/>
                  </a:cubicBezTo>
                  <a:cubicBezTo>
                    <a:pt x="1811" y="6838"/>
                    <a:pt x="1989" y="5623"/>
                    <a:pt x="2180" y="4409"/>
                  </a:cubicBezTo>
                  <a:cubicBezTo>
                    <a:pt x="2370" y="3206"/>
                    <a:pt x="2573" y="2004"/>
                    <a:pt x="2703" y="789"/>
                  </a:cubicBezTo>
                  <a:cubicBezTo>
                    <a:pt x="2739" y="563"/>
                    <a:pt x="2739" y="325"/>
                    <a:pt x="2751" y="99"/>
                  </a:cubicBezTo>
                  <a:cubicBezTo>
                    <a:pt x="2751" y="29"/>
                    <a:pt x="2700" y="1"/>
                    <a:pt x="2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4375825" y="4221700"/>
              <a:ext cx="242925" cy="15625"/>
            </a:xfrm>
            <a:custGeom>
              <a:avLst/>
              <a:gdLst/>
              <a:ahLst/>
              <a:cxnLst/>
              <a:rect l="l" t="t" r="r" b="b"/>
              <a:pathLst>
                <a:path w="9717" h="625" extrusionOk="0">
                  <a:moveTo>
                    <a:pt x="6192" y="1"/>
                  </a:moveTo>
                  <a:cubicBezTo>
                    <a:pt x="5802" y="1"/>
                    <a:pt x="5412" y="4"/>
                    <a:pt x="5025" y="4"/>
                  </a:cubicBezTo>
                  <a:cubicBezTo>
                    <a:pt x="4792" y="5"/>
                    <a:pt x="4558" y="6"/>
                    <a:pt x="4324" y="6"/>
                  </a:cubicBezTo>
                  <a:cubicBezTo>
                    <a:pt x="4076" y="6"/>
                    <a:pt x="3828" y="5"/>
                    <a:pt x="3580" y="5"/>
                  </a:cubicBezTo>
                  <a:cubicBezTo>
                    <a:pt x="2486" y="5"/>
                    <a:pt x="1389" y="15"/>
                    <a:pt x="298" y="123"/>
                  </a:cubicBezTo>
                  <a:cubicBezTo>
                    <a:pt x="191" y="123"/>
                    <a:pt x="84" y="206"/>
                    <a:pt x="37" y="313"/>
                  </a:cubicBezTo>
                  <a:cubicBezTo>
                    <a:pt x="1" y="397"/>
                    <a:pt x="13" y="492"/>
                    <a:pt x="120" y="504"/>
                  </a:cubicBezTo>
                  <a:cubicBezTo>
                    <a:pt x="882" y="575"/>
                    <a:pt x="1632" y="587"/>
                    <a:pt x="2406" y="599"/>
                  </a:cubicBezTo>
                  <a:cubicBezTo>
                    <a:pt x="3180" y="599"/>
                    <a:pt x="3954" y="611"/>
                    <a:pt x="4728" y="611"/>
                  </a:cubicBezTo>
                  <a:cubicBezTo>
                    <a:pt x="5181" y="618"/>
                    <a:pt x="5635" y="625"/>
                    <a:pt x="6086" y="625"/>
                  </a:cubicBezTo>
                  <a:cubicBezTo>
                    <a:pt x="6417" y="625"/>
                    <a:pt x="6746" y="621"/>
                    <a:pt x="7073" y="611"/>
                  </a:cubicBezTo>
                  <a:cubicBezTo>
                    <a:pt x="7466" y="599"/>
                    <a:pt x="7859" y="575"/>
                    <a:pt x="8264" y="563"/>
                  </a:cubicBezTo>
                  <a:cubicBezTo>
                    <a:pt x="8657" y="551"/>
                    <a:pt x="9050" y="551"/>
                    <a:pt x="9442" y="444"/>
                  </a:cubicBezTo>
                  <a:cubicBezTo>
                    <a:pt x="9514" y="420"/>
                    <a:pt x="9716" y="230"/>
                    <a:pt x="9573" y="170"/>
                  </a:cubicBezTo>
                  <a:cubicBezTo>
                    <a:pt x="9228" y="51"/>
                    <a:pt x="8859" y="63"/>
                    <a:pt x="8502" y="51"/>
                  </a:cubicBezTo>
                  <a:cubicBezTo>
                    <a:pt x="8121" y="39"/>
                    <a:pt x="7740" y="28"/>
                    <a:pt x="7359" y="16"/>
                  </a:cubicBezTo>
                  <a:cubicBezTo>
                    <a:pt x="6972" y="4"/>
                    <a:pt x="6582" y="1"/>
                    <a:pt x="61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4632700" y="4139400"/>
              <a:ext cx="185175" cy="97625"/>
            </a:xfrm>
            <a:custGeom>
              <a:avLst/>
              <a:gdLst/>
              <a:ahLst/>
              <a:cxnLst/>
              <a:rect l="l" t="t" r="r" b="b"/>
              <a:pathLst>
                <a:path w="7407" h="3905" extrusionOk="0">
                  <a:moveTo>
                    <a:pt x="7276" y="1"/>
                  </a:moveTo>
                  <a:cubicBezTo>
                    <a:pt x="7175" y="1"/>
                    <a:pt x="7004" y="159"/>
                    <a:pt x="6978" y="212"/>
                  </a:cubicBezTo>
                  <a:cubicBezTo>
                    <a:pt x="6907" y="391"/>
                    <a:pt x="6883" y="569"/>
                    <a:pt x="6847" y="760"/>
                  </a:cubicBezTo>
                  <a:cubicBezTo>
                    <a:pt x="6811" y="926"/>
                    <a:pt x="6764" y="1105"/>
                    <a:pt x="6704" y="1272"/>
                  </a:cubicBezTo>
                  <a:cubicBezTo>
                    <a:pt x="6621" y="1534"/>
                    <a:pt x="6490" y="1796"/>
                    <a:pt x="6335" y="2034"/>
                  </a:cubicBezTo>
                  <a:cubicBezTo>
                    <a:pt x="6061" y="2450"/>
                    <a:pt x="5668" y="2736"/>
                    <a:pt x="5180" y="2950"/>
                  </a:cubicBezTo>
                  <a:cubicBezTo>
                    <a:pt x="3823" y="3522"/>
                    <a:pt x="2275" y="3331"/>
                    <a:pt x="846" y="3439"/>
                  </a:cubicBezTo>
                  <a:cubicBezTo>
                    <a:pt x="691" y="3450"/>
                    <a:pt x="525" y="3486"/>
                    <a:pt x="370" y="3498"/>
                  </a:cubicBezTo>
                  <a:cubicBezTo>
                    <a:pt x="239" y="3510"/>
                    <a:pt x="1" y="3796"/>
                    <a:pt x="215" y="3820"/>
                  </a:cubicBezTo>
                  <a:cubicBezTo>
                    <a:pt x="430" y="3843"/>
                    <a:pt x="632" y="3879"/>
                    <a:pt x="846" y="3891"/>
                  </a:cubicBezTo>
                  <a:cubicBezTo>
                    <a:pt x="942" y="3901"/>
                    <a:pt x="1040" y="3905"/>
                    <a:pt x="1138" y="3905"/>
                  </a:cubicBezTo>
                  <a:cubicBezTo>
                    <a:pt x="1272" y="3905"/>
                    <a:pt x="1406" y="3898"/>
                    <a:pt x="1537" y="3891"/>
                  </a:cubicBezTo>
                  <a:cubicBezTo>
                    <a:pt x="1942" y="3891"/>
                    <a:pt x="2346" y="3879"/>
                    <a:pt x="2751" y="3843"/>
                  </a:cubicBezTo>
                  <a:cubicBezTo>
                    <a:pt x="3430" y="3796"/>
                    <a:pt x="4120" y="3712"/>
                    <a:pt x="4763" y="3498"/>
                  </a:cubicBezTo>
                  <a:cubicBezTo>
                    <a:pt x="5323" y="3331"/>
                    <a:pt x="5847" y="3046"/>
                    <a:pt x="6275" y="2629"/>
                  </a:cubicBezTo>
                  <a:cubicBezTo>
                    <a:pt x="6716" y="2200"/>
                    <a:pt x="7002" y="1641"/>
                    <a:pt x="7180" y="1045"/>
                  </a:cubicBezTo>
                  <a:cubicBezTo>
                    <a:pt x="7276" y="760"/>
                    <a:pt x="7407" y="379"/>
                    <a:pt x="7347" y="69"/>
                  </a:cubicBezTo>
                  <a:cubicBezTo>
                    <a:pt x="7338" y="20"/>
                    <a:pt x="7311" y="1"/>
                    <a:pt x="7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3693300" y="3431200"/>
              <a:ext cx="469425" cy="302450"/>
            </a:xfrm>
            <a:custGeom>
              <a:avLst/>
              <a:gdLst/>
              <a:ahLst/>
              <a:cxnLst/>
              <a:rect l="l" t="t" r="r" b="b"/>
              <a:pathLst>
                <a:path w="18777" h="12098" extrusionOk="0">
                  <a:moveTo>
                    <a:pt x="13755" y="10302"/>
                  </a:moveTo>
                  <a:cubicBezTo>
                    <a:pt x="14423" y="10302"/>
                    <a:pt x="15088" y="10329"/>
                    <a:pt x="15741" y="10466"/>
                  </a:cubicBezTo>
                  <a:cubicBezTo>
                    <a:pt x="15931" y="10502"/>
                    <a:pt x="15669" y="10812"/>
                    <a:pt x="15562" y="10835"/>
                  </a:cubicBezTo>
                  <a:cubicBezTo>
                    <a:pt x="14820" y="10963"/>
                    <a:pt x="14064" y="10986"/>
                    <a:pt x="13308" y="10986"/>
                  </a:cubicBezTo>
                  <a:cubicBezTo>
                    <a:pt x="12864" y="10986"/>
                    <a:pt x="12419" y="10978"/>
                    <a:pt x="11978" y="10978"/>
                  </a:cubicBezTo>
                  <a:cubicBezTo>
                    <a:pt x="10716" y="10978"/>
                    <a:pt x="9454" y="10990"/>
                    <a:pt x="8204" y="10990"/>
                  </a:cubicBezTo>
                  <a:lnTo>
                    <a:pt x="4430" y="10990"/>
                  </a:lnTo>
                  <a:cubicBezTo>
                    <a:pt x="3763" y="10990"/>
                    <a:pt x="3096" y="10990"/>
                    <a:pt x="2430" y="10978"/>
                  </a:cubicBezTo>
                  <a:cubicBezTo>
                    <a:pt x="2405" y="10978"/>
                    <a:pt x="2381" y="10977"/>
                    <a:pt x="2356" y="10977"/>
                  </a:cubicBezTo>
                  <a:cubicBezTo>
                    <a:pt x="2194" y="10977"/>
                    <a:pt x="2026" y="10990"/>
                    <a:pt x="1862" y="10990"/>
                  </a:cubicBezTo>
                  <a:cubicBezTo>
                    <a:pt x="1612" y="10990"/>
                    <a:pt x="1371" y="10961"/>
                    <a:pt x="1168" y="10812"/>
                  </a:cubicBezTo>
                  <a:cubicBezTo>
                    <a:pt x="1049" y="10728"/>
                    <a:pt x="1251" y="10514"/>
                    <a:pt x="1322" y="10478"/>
                  </a:cubicBezTo>
                  <a:cubicBezTo>
                    <a:pt x="1672" y="10331"/>
                    <a:pt x="2037" y="10310"/>
                    <a:pt x="2407" y="10310"/>
                  </a:cubicBezTo>
                  <a:cubicBezTo>
                    <a:pt x="2553" y="10310"/>
                    <a:pt x="2700" y="10313"/>
                    <a:pt x="2847" y="10313"/>
                  </a:cubicBezTo>
                  <a:cubicBezTo>
                    <a:pt x="2898" y="10313"/>
                    <a:pt x="2950" y="10313"/>
                    <a:pt x="3001" y="10312"/>
                  </a:cubicBezTo>
                  <a:lnTo>
                    <a:pt x="12288" y="10312"/>
                  </a:lnTo>
                  <a:cubicBezTo>
                    <a:pt x="12362" y="10312"/>
                    <a:pt x="12436" y="10313"/>
                    <a:pt x="12510" y="10313"/>
                  </a:cubicBezTo>
                  <a:cubicBezTo>
                    <a:pt x="12924" y="10313"/>
                    <a:pt x="13340" y="10302"/>
                    <a:pt x="13755" y="10302"/>
                  </a:cubicBezTo>
                  <a:close/>
                  <a:moveTo>
                    <a:pt x="18777" y="1"/>
                  </a:moveTo>
                  <a:lnTo>
                    <a:pt x="18777" y="1"/>
                  </a:lnTo>
                  <a:cubicBezTo>
                    <a:pt x="17693" y="119"/>
                    <a:pt x="16603" y="133"/>
                    <a:pt x="15511" y="133"/>
                  </a:cubicBezTo>
                  <a:cubicBezTo>
                    <a:pt x="15175" y="133"/>
                    <a:pt x="14839" y="132"/>
                    <a:pt x="14503" y="132"/>
                  </a:cubicBezTo>
                  <a:lnTo>
                    <a:pt x="10216" y="132"/>
                  </a:lnTo>
                  <a:cubicBezTo>
                    <a:pt x="8716" y="132"/>
                    <a:pt x="7216" y="132"/>
                    <a:pt x="5704" y="144"/>
                  </a:cubicBezTo>
                  <a:cubicBezTo>
                    <a:pt x="4954" y="156"/>
                    <a:pt x="4216" y="156"/>
                    <a:pt x="3465" y="156"/>
                  </a:cubicBezTo>
                  <a:cubicBezTo>
                    <a:pt x="3221" y="156"/>
                    <a:pt x="2971" y="164"/>
                    <a:pt x="2721" y="164"/>
                  </a:cubicBezTo>
                  <a:cubicBezTo>
                    <a:pt x="2471" y="164"/>
                    <a:pt x="2221" y="156"/>
                    <a:pt x="1977" y="120"/>
                  </a:cubicBezTo>
                  <a:cubicBezTo>
                    <a:pt x="1656" y="2203"/>
                    <a:pt x="1322" y="4299"/>
                    <a:pt x="989" y="6382"/>
                  </a:cubicBezTo>
                  <a:cubicBezTo>
                    <a:pt x="810" y="7454"/>
                    <a:pt x="644" y="8526"/>
                    <a:pt x="477" y="9597"/>
                  </a:cubicBezTo>
                  <a:cubicBezTo>
                    <a:pt x="346" y="10431"/>
                    <a:pt x="251" y="11288"/>
                    <a:pt x="1" y="12097"/>
                  </a:cubicBezTo>
                  <a:cubicBezTo>
                    <a:pt x="345" y="11998"/>
                    <a:pt x="711" y="11976"/>
                    <a:pt x="1078" y="11976"/>
                  </a:cubicBezTo>
                  <a:cubicBezTo>
                    <a:pt x="1372" y="11976"/>
                    <a:pt x="1668" y="11990"/>
                    <a:pt x="1953" y="11990"/>
                  </a:cubicBezTo>
                  <a:cubicBezTo>
                    <a:pt x="2453" y="11990"/>
                    <a:pt x="2954" y="11985"/>
                    <a:pt x="3454" y="11985"/>
                  </a:cubicBezTo>
                  <a:cubicBezTo>
                    <a:pt x="3704" y="11985"/>
                    <a:pt x="3954" y="11986"/>
                    <a:pt x="4204" y="11990"/>
                  </a:cubicBezTo>
                  <a:cubicBezTo>
                    <a:pt x="5692" y="12014"/>
                    <a:pt x="7192" y="12026"/>
                    <a:pt x="8680" y="12026"/>
                  </a:cubicBezTo>
                  <a:cubicBezTo>
                    <a:pt x="10181" y="12026"/>
                    <a:pt x="11693" y="12014"/>
                    <a:pt x="13193" y="12014"/>
                  </a:cubicBezTo>
                  <a:cubicBezTo>
                    <a:pt x="13976" y="12006"/>
                    <a:pt x="14797" y="11939"/>
                    <a:pt x="15604" y="11939"/>
                  </a:cubicBezTo>
                  <a:cubicBezTo>
                    <a:pt x="16000" y="11939"/>
                    <a:pt x="16393" y="11955"/>
                    <a:pt x="16777" y="12002"/>
                  </a:cubicBezTo>
                  <a:cubicBezTo>
                    <a:pt x="16789" y="11181"/>
                    <a:pt x="17015" y="10323"/>
                    <a:pt x="17146" y="9526"/>
                  </a:cubicBezTo>
                  <a:cubicBezTo>
                    <a:pt x="17312" y="8478"/>
                    <a:pt x="17491" y="7418"/>
                    <a:pt x="17658" y="6371"/>
                  </a:cubicBezTo>
                  <a:cubicBezTo>
                    <a:pt x="17824" y="5347"/>
                    <a:pt x="17991" y="4311"/>
                    <a:pt x="18158" y="3275"/>
                  </a:cubicBezTo>
                  <a:cubicBezTo>
                    <a:pt x="18324" y="2227"/>
                    <a:pt x="18396" y="1096"/>
                    <a:pt x="18717" y="84"/>
                  </a:cubicBezTo>
                  <a:cubicBezTo>
                    <a:pt x="18729" y="60"/>
                    <a:pt x="18753" y="36"/>
                    <a:pt x="18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3756700" y="3038600"/>
              <a:ext cx="469150" cy="302150"/>
            </a:xfrm>
            <a:custGeom>
              <a:avLst/>
              <a:gdLst/>
              <a:ahLst/>
              <a:cxnLst/>
              <a:rect l="l" t="t" r="r" b="b"/>
              <a:pathLst>
                <a:path w="18766" h="12086" extrusionOk="0">
                  <a:moveTo>
                    <a:pt x="13763" y="10261"/>
                  </a:moveTo>
                  <a:cubicBezTo>
                    <a:pt x="14427" y="10261"/>
                    <a:pt x="15090" y="10288"/>
                    <a:pt x="15741" y="10418"/>
                  </a:cubicBezTo>
                  <a:cubicBezTo>
                    <a:pt x="15943" y="10454"/>
                    <a:pt x="15669" y="10776"/>
                    <a:pt x="15562" y="10787"/>
                  </a:cubicBezTo>
                  <a:cubicBezTo>
                    <a:pt x="14820" y="10915"/>
                    <a:pt x="14069" y="10939"/>
                    <a:pt x="13313" y="10939"/>
                  </a:cubicBezTo>
                  <a:cubicBezTo>
                    <a:pt x="12869" y="10939"/>
                    <a:pt x="12424" y="10930"/>
                    <a:pt x="11978" y="10930"/>
                  </a:cubicBezTo>
                  <a:cubicBezTo>
                    <a:pt x="10716" y="10942"/>
                    <a:pt x="9466" y="10942"/>
                    <a:pt x="8204" y="10942"/>
                  </a:cubicBezTo>
                  <a:lnTo>
                    <a:pt x="4430" y="10942"/>
                  </a:lnTo>
                  <a:cubicBezTo>
                    <a:pt x="3763" y="10942"/>
                    <a:pt x="3096" y="10942"/>
                    <a:pt x="2430" y="10930"/>
                  </a:cubicBezTo>
                  <a:cubicBezTo>
                    <a:pt x="2249" y="10930"/>
                    <a:pt x="2060" y="10947"/>
                    <a:pt x="1875" y="10947"/>
                  </a:cubicBezTo>
                  <a:cubicBezTo>
                    <a:pt x="1621" y="10947"/>
                    <a:pt x="1374" y="10915"/>
                    <a:pt x="1168" y="10764"/>
                  </a:cubicBezTo>
                  <a:cubicBezTo>
                    <a:pt x="1049" y="10680"/>
                    <a:pt x="1251" y="10466"/>
                    <a:pt x="1322" y="10442"/>
                  </a:cubicBezTo>
                  <a:cubicBezTo>
                    <a:pt x="1657" y="10293"/>
                    <a:pt x="2006" y="10265"/>
                    <a:pt x="2360" y="10265"/>
                  </a:cubicBezTo>
                  <a:cubicBezTo>
                    <a:pt x="2573" y="10265"/>
                    <a:pt x="2787" y="10276"/>
                    <a:pt x="3001" y="10276"/>
                  </a:cubicBezTo>
                  <a:cubicBezTo>
                    <a:pt x="3585" y="10264"/>
                    <a:pt x="4168" y="10264"/>
                    <a:pt x="4763" y="10264"/>
                  </a:cubicBezTo>
                  <a:lnTo>
                    <a:pt x="8526" y="10264"/>
                  </a:lnTo>
                  <a:cubicBezTo>
                    <a:pt x="9788" y="10264"/>
                    <a:pt x="11038" y="10276"/>
                    <a:pt x="12300" y="10276"/>
                  </a:cubicBezTo>
                  <a:cubicBezTo>
                    <a:pt x="12785" y="10276"/>
                    <a:pt x="13274" y="10261"/>
                    <a:pt x="13763" y="10261"/>
                  </a:cubicBezTo>
                  <a:close/>
                  <a:moveTo>
                    <a:pt x="18765" y="0"/>
                  </a:moveTo>
                  <a:lnTo>
                    <a:pt x="18765" y="0"/>
                  </a:lnTo>
                  <a:cubicBezTo>
                    <a:pt x="17796" y="106"/>
                    <a:pt x="16821" y="123"/>
                    <a:pt x="15848" y="123"/>
                  </a:cubicBezTo>
                  <a:cubicBezTo>
                    <a:pt x="15399" y="123"/>
                    <a:pt x="14950" y="120"/>
                    <a:pt x="14503" y="120"/>
                  </a:cubicBezTo>
                  <a:cubicBezTo>
                    <a:pt x="13074" y="131"/>
                    <a:pt x="11645" y="131"/>
                    <a:pt x="10216" y="131"/>
                  </a:cubicBezTo>
                  <a:cubicBezTo>
                    <a:pt x="8716" y="131"/>
                    <a:pt x="7204" y="131"/>
                    <a:pt x="5704" y="143"/>
                  </a:cubicBezTo>
                  <a:cubicBezTo>
                    <a:pt x="5454" y="147"/>
                    <a:pt x="5204" y="149"/>
                    <a:pt x="4954" y="149"/>
                  </a:cubicBezTo>
                  <a:cubicBezTo>
                    <a:pt x="4454" y="149"/>
                    <a:pt x="3954" y="143"/>
                    <a:pt x="3454" y="143"/>
                  </a:cubicBezTo>
                  <a:cubicBezTo>
                    <a:pt x="3200" y="143"/>
                    <a:pt x="2935" y="157"/>
                    <a:pt x="2670" y="157"/>
                  </a:cubicBezTo>
                  <a:cubicBezTo>
                    <a:pt x="2438" y="157"/>
                    <a:pt x="2205" y="146"/>
                    <a:pt x="1977" y="108"/>
                  </a:cubicBezTo>
                  <a:cubicBezTo>
                    <a:pt x="1668" y="2120"/>
                    <a:pt x="1346" y="4132"/>
                    <a:pt x="1025" y="6132"/>
                  </a:cubicBezTo>
                  <a:cubicBezTo>
                    <a:pt x="846" y="7204"/>
                    <a:pt x="679" y="8275"/>
                    <a:pt x="513" y="9347"/>
                  </a:cubicBezTo>
                  <a:cubicBezTo>
                    <a:pt x="370" y="10252"/>
                    <a:pt x="275" y="11204"/>
                    <a:pt x="1" y="12085"/>
                  </a:cubicBezTo>
                  <a:cubicBezTo>
                    <a:pt x="334" y="11996"/>
                    <a:pt x="685" y="11975"/>
                    <a:pt x="1040" y="11975"/>
                  </a:cubicBezTo>
                  <a:cubicBezTo>
                    <a:pt x="1344" y="11975"/>
                    <a:pt x="1651" y="11990"/>
                    <a:pt x="1953" y="11990"/>
                  </a:cubicBezTo>
                  <a:cubicBezTo>
                    <a:pt x="2453" y="11990"/>
                    <a:pt x="2954" y="11979"/>
                    <a:pt x="3454" y="11979"/>
                  </a:cubicBezTo>
                  <a:cubicBezTo>
                    <a:pt x="3704" y="11979"/>
                    <a:pt x="3954" y="11982"/>
                    <a:pt x="4204" y="11990"/>
                  </a:cubicBezTo>
                  <a:cubicBezTo>
                    <a:pt x="5692" y="12014"/>
                    <a:pt x="7180" y="12026"/>
                    <a:pt x="8680" y="12026"/>
                  </a:cubicBezTo>
                  <a:cubicBezTo>
                    <a:pt x="10181" y="12014"/>
                    <a:pt x="11681" y="12014"/>
                    <a:pt x="13181" y="12002"/>
                  </a:cubicBezTo>
                  <a:cubicBezTo>
                    <a:pt x="13989" y="12002"/>
                    <a:pt x="14826" y="11935"/>
                    <a:pt x="15651" y="11935"/>
                  </a:cubicBezTo>
                  <a:cubicBezTo>
                    <a:pt x="16030" y="11935"/>
                    <a:pt x="16406" y="11949"/>
                    <a:pt x="16777" y="11990"/>
                  </a:cubicBezTo>
                  <a:cubicBezTo>
                    <a:pt x="16789" y="11168"/>
                    <a:pt x="17015" y="10323"/>
                    <a:pt x="17146" y="9514"/>
                  </a:cubicBezTo>
                  <a:cubicBezTo>
                    <a:pt x="17312" y="8466"/>
                    <a:pt x="17479" y="7418"/>
                    <a:pt x="17658" y="6370"/>
                  </a:cubicBezTo>
                  <a:cubicBezTo>
                    <a:pt x="17824" y="5334"/>
                    <a:pt x="17991" y="4299"/>
                    <a:pt x="18158" y="3275"/>
                  </a:cubicBezTo>
                  <a:cubicBezTo>
                    <a:pt x="18325" y="2227"/>
                    <a:pt x="18396" y="1084"/>
                    <a:pt x="18717" y="84"/>
                  </a:cubicBezTo>
                  <a:cubicBezTo>
                    <a:pt x="18729" y="60"/>
                    <a:pt x="18741" y="24"/>
                    <a:pt x="187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3819800" y="2645700"/>
              <a:ext cx="469450" cy="302425"/>
            </a:xfrm>
            <a:custGeom>
              <a:avLst/>
              <a:gdLst/>
              <a:ahLst/>
              <a:cxnLst/>
              <a:rect l="l" t="t" r="r" b="b"/>
              <a:pathLst>
                <a:path w="18778" h="12097" extrusionOk="0">
                  <a:moveTo>
                    <a:pt x="13719" y="10564"/>
                  </a:moveTo>
                  <a:cubicBezTo>
                    <a:pt x="14387" y="10564"/>
                    <a:pt x="15052" y="10590"/>
                    <a:pt x="15705" y="10728"/>
                  </a:cubicBezTo>
                  <a:cubicBezTo>
                    <a:pt x="15896" y="10763"/>
                    <a:pt x="15622" y="11073"/>
                    <a:pt x="15527" y="11097"/>
                  </a:cubicBezTo>
                  <a:cubicBezTo>
                    <a:pt x="14777" y="11224"/>
                    <a:pt x="14023" y="11248"/>
                    <a:pt x="13267" y="11248"/>
                  </a:cubicBezTo>
                  <a:cubicBezTo>
                    <a:pt x="12822" y="11248"/>
                    <a:pt x="12376" y="11240"/>
                    <a:pt x="11931" y="11240"/>
                  </a:cubicBezTo>
                  <a:cubicBezTo>
                    <a:pt x="10681" y="11240"/>
                    <a:pt x="9419" y="11252"/>
                    <a:pt x="8169" y="11252"/>
                  </a:cubicBezTo>
                  <a:lnTo>
                    <a:pt x="4394" y="11252"/>
                  </a:lnTo>
                  <a:cubicBezTo>
                    <a:pt x="3728" y="11252"/>
                    <a:pt x="3061" y="11252"/>
                    <a:pt x="2382" y="11240"/>
                  </a:cubicBezTo>
                  <a:cubicBezTo>
                    <a:pt x="2202" y="11240"/>
                    <a:pt x="2015" y="11257"/>
                    <a:pt x="1832" y="11257"/>
                  </a:cubicBezTo>
                  <a:cubicBezTo>
                    <a:pt x="1579" y="11257"/>
                    <a:pt x="1334" y="11225"/>
                    <a:pt x="1120" y="11073"/>
                  </a:cubicBezTo>
                  <a:cubicBezTo>
                    <a:pt x="1001" y="10990"/>
                    <a:pt x="1215" y="10775"/>
                    <a:pt x="1287" y="10740"/>
                  </a:cubicBezTo>
                  <a:cubicBezTo>
                    <a:pt x="1636" y="10592"/>
                    <a:pt x="1996" y="10571"/>
                    <a:pt x="2363" y="10571"/>
                  </a:cubicBezTo>
                  <a:cubicBezTo>
                    <a:pt x="2507" y="10571"/>
                    <a:pt x="2653" y="10574"/>
                    <a:pt x="2800" y="10574"/>
                  </a:cubicBezTo>
                  <a:cubicBezTo>
                    <a:pt x="2851" y="10574"/>
                    <a:pt x="2902" y="10574"/>
                    <a:pt x="2954" y="10573"/>
                  </a:cubicBezTo>
                  <a:lnTo>
                    <a:pt x="12252" y="10573"/>
                  </a:lnTo>
                  <a:cubicBezTo>
                    <a:pt x="12326" y="10574"/>
                    <a:pt x="12400" y="10574"/>
                    <a:pt x="12474" y="10574"/>
                  </a:cubicBezTo>
                  <a:cubicBezTo>
                    <a:pt x="12889" y="10574"/>
                    <a:pt x="13304" y="10564"/>
                    <a:pt x="13719" y="10564"/>
                  </a:cubicBezTo>
                  <a:close/>
                  <a:moveTo>
                    <a:pt x="18777" y="0"/>
                  </a:moveTo>
                  <a:lnTo>
                    <a:pt x="18777" y="0"/>
                  </a:lnTo>
                  <a:cubicBezTo>
                    <a:pt x="17694" y="119"/>
                    <a:pt x="16603" y="133"/>
                    <a:pt x="15511" y="133"/>
                  </a:cubicBezTo>
                  <a:cubicBezTo>
                    <a:pt x="15175" y="133"/>
                    <a:pt x="14839" y="131"/>
                    <a:pt x="14503" y="131"/>
                  </a:cubicBezTo>
                  <a:lnTo>
                    <a:pt x="10216" y="131"/>
                  </a:lnTo>
                  <a:cubicBezTo>
                    <a:pt x="8716" y="143"/>
                    <a:pt x="7216" y="131"/>
                    <a:pt x="5716" y="155"/>
                  </a:cubicBezTo>
                  <a:lnTo>
                    <a:pt x="3466" y="155"/>
                  </a:lnTo>
                  <a:cubicBezTo>
                    <a:pt x="3222" y="155"/>
                    <a:pt x="2972" y="164"/>
                    <a:pt x="2723" y="164"/>
                  </a:cubicBezTo>
                  <a:cubicBezTo>
                    <a:pt x="2474" y="164"/>
                    <a:pt x="2227" y="155"/>
                    <a:pt x="1989" y="119"/>
                  </a:cubicBezTo>
                  <a:cubicBezTo>
                    <a:pt x="1680" y="2131"/>
                    <a:pt x="1358" y="4132"/>
                    <a:pt x="1037" y="6144"/>
                  </a:cubicBezTo>
                  <a:cubicBezTo>
                    <a:pt x="858" y="7215"/>
                    <a:pt x="691" y="8275"/>
                    <a:pt x="525" y="9347"/>
                  </a:cubicBezTo>
                  <a:cubicBezTo>
                    <a:pt x="382" y="10263"/>
                    <a:pt x="287" y="11216"/>
                    <a:pt x="1" y="12097"/>
                  </a:cubicBezTo>
                  <a:cubicBezTo>
                    <a:pt x="351" y="11998"/>
                    <a:pt x="717" y="11976"/>
                    <a:pt x="1082" y="11976"/>
                  </a:cubicBezTo>
                  <a:cubicBezTo>
                    <a:pt x="1375" y="11976"/>
                    <a:pt x="1668" y="11990"/>
                    <a:pt x="1954" y="11990"/>
                  </a:cubicBezTo>
                  <a:cubicBezTo>
                    <a:pt x="2454" y="11990"/>
                    <a:pt x="2954" y="11985"/>
                    <a:pt x="3454" y="11985"/>
                  </a:cubicBezTo>
                  <a:cubicBezTo>
                    <a:pt x="3704" y="11985"/>
                    <a:pt x="3954" y="11986"/>
                    <a:pt x="4204" y="11990"/>
                  </a:cubicBezTo>
                  <a:cubicBezTo>
                    <a:pt x="5704" y="12026"/>
                    <a:pt x="7192" y="12026"/>
                    <a:pt x="8681" y="12026"/>
                  </a:cubicBezTo>
                  <a:cubicBezTo>
                    <a:pt x="10193" y="12026"/>
                    <a:pt x="11693" y="12026"/>
                    <a:pt x="13193" y="12014"/>
                  </a:cubicBezTo>
                  <a:cubicBezTo>
                    <a:pt x="13984" y="12006"/>
                    <a:pt x="14802" y="11939"/>
                    <a:pt x="15611" y="11939"/>
                  </a:cubicBezTo>
                  <a:cubicBezTo>
                    <a:pt x="16007" y="11939"/>
                    <a:pt x="16401" y="11955"/>
                    <a:pt x="16789" y="12002"/>
                  </a:cubicBezTo>
                  <a:cubicBezTo>
                    <a:pt x="16789" y="11180"/>
                    <a:pt x="17027" y="10323"/>
                    <a:pt x="17158" y="9525"/>
                  </a:cubicBezTo>
                  <a:cubicBezTo>
                    <a:pt x="17325" y="8477"/>
                    <a:pt x="17491" y="7430"/>
                    <a:pt x="17658" y="6382"/>
                  </a:cubicBezTo>
                  <a:cubicBezTo>
                    <a:pt x="17825" y="5346"/>
                    <a:pt x="17991" y="4310"/>
                    <a:pt x="18158" y="3274"/>
                  </a:cubicBezTo>
                  <a:cubicBezTo>
                    <a:pt x="18325" y="2227"/>
                    <a:pt x="18396" y="1096"/>
                    <a:pt x="18729" y="84"/>
                  </a:cubicBezTo>
                  <a:cubicBezTo>
                    <a:pt x="18729" y="72"/>
                    <a:pt x="18753" y="36"/>
                    <a:pt x="18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2"/>
            <p:cNvSpPr/>
            <p:nvPr/>
          </p:nvSpPr>
          <p:spPr>
            <a:xfrm>
              <a:off x="3629900" y="3823825"/>
              <a:ext cx="469425" cy="302425"/>
            </a:xfrm>
            <a:custGeom>
              <a:avLst/>
              <a:gdLst/>
              <a:ahLst/>
              <a:cxnLst/>
              <a:rect l="l" t="t" r="r" b="b"/>
              <a:pathLst>
                <a:path w="18777" h="12097" extrusionOk="0">
                  <a:moveTo>
                    <a:pt x="13761" y="10343"/>
                  </a:moveTo>
                  <a:cubicBezTo>
                    <a:pt x="14426" y="10343"/>
                    <a:pt x="15090" y="10371"/>
                    <a:pt x="15741" y="10501"/>
                  </a:cubicBezTo>
                  <a:cubicBezTo>
                    <a:pt x="15931" y="10549"/>
                    <a:pt x="15657" y="10859"/>
                    <a:pt x="15562" y="10870"/>
                  </a:cubicBezTo>
                  <a:cubicBezTo>
                    <a:pt x="14813" y="10998"/>
                    <a:pt x="14058" y="11021"/>
                    <a:pt x="13305" y="11021"/>
                  </a:cubicBezTo>
                  <a:cubicBezTo>
                    <a:pt x="12862" y="11021"/>
                    <a:pt x="12419" y="11013"/>
                    <a:pt x="11978" y="11013"/>
                  </a:cubicBezTo>
                  <a:cubicBezTo>
                    <a:pt x="10716" y="11025"/>
                    <a:pt x="9454" y="11025"/>
                    <a:pt x="8204" y="11025"/>
                  </a:cubicBezTo>
                  <a:lnTo>
                    <a:pt x="4430" y="11025"/>
                  </a:lnTo>
                  <a:cubicBezTo>
                    <a:pt x="3763" y="11025"/>
                    <a:pt x="3096" y="11025"/>
                    <a:pt x="2430" y="11013"/>
                  </a:cubicBezTo>
                  <a:cubicBezTo>
                    <a:pt x="2244" y="11013"/>
                    <a:pt x="2054" y="11030"/>
                    <a:pt x="1870" y="11030"/>
                  </a:cubicBezTo>
                  <a:cubicBezTo>
                    <a:pt x="1617" y="11030"/>
                    <a:pt x="1374" y="10998"/>
                    <a:pt x="1168" y="10847"/>
                  </a:cubicBezTo>
                  <a:cubicBezTo>
                    <a:pt x="1037" y="10763"/>
                    <a:pt x="1251" y="10549"/>
                    <a:pt x="1322" y="10525"/>
                  </a:cubicBezTo>
                  <a:cubicBezTo>
                    <a:pt x="1673" y="10377"/>
                    <a:pt x="2035" y="10351"/>
                    <a:pt x="2403" y="10351"/>
                  </a:cubicBezTo>
                  <a:cubicBezTo>
                    <a:pt x="2596" y="10351"/>
                    <a:pt x="2792" y="10358"/>
                    <a:pt x="2989" y="10358"/>
                  </a:cubicBezTo>
                  <a:cubicBezTo>
                    <a:pt x="3585" y="10347"/>
                    <a:pt x="4168" y="10347"/>
                    <a:pt x="4751" y="10347"/>
                  </a:cubicBezTo>
                  <a:lnTo>
                    <a:pt x="8526" y="10347"/>
                  </a:lnTo>
                  <a:cubicBezTo>
                    <a:pt x="9776" y="10347"/>
                    <a:pt x="11038" y="10358"/>
                    <a:pt x="12288" y="10358"/>
                  </a:cubicBezTo>
                  <a:cubicBezTo>
                    <a:pt x="12778" y="10358"/>
                    <a:pt x="13270" y="10343"/>
                    <a:pt x="13761" y="10343"/>
                  </a:cubicBezTo>
                  <a:close/>
                  <a:moveTo>
                    <a:pt x="18777" y="0"/>
                  </a:moveTo>
                  <a:cubicBezTo>
                    <a:pt x="17785" y="117"/>
                    <a:pt x="16787" y="134"/>
                    <a:pt x="15788" y="134"/>
                  </a:cubicBezTo>
                  <a:cubicBezTo>
                    <a:pt x="15360" y="134"/>
                    <a:pt x="14931" y="131"/>
                    <a:pt x="14503" y="131"/>
                  </a:cubicBezTo>
                  <a:cubicBezTo>
                    <a:pt x="13074" y="131"/>
                    <a:pt x="11645" y="143"/>
                    <a:pt x="10216" y="143"/>
                  </a:cubicBezTo>
                  <a:cubicBezTo>
                    <a:pt x="9466" y="143"/>
                    <a:pt x="8716" y="140"/>
                    <a:pt x="7966" y="140"/>
                  </a:cubicBezTo>
                  <a:cubicBezTo>
                    <a:pt x="7216" y="140"/>
                    <a:pt x="6466" y="143"/>
                    <a:pt x="5716" y="155"/>
                  </a:cubicBezTo>
                  <a:lnTo>
                    <a:pt x="3465" y="155"/>
                  </a:lnTo>
                  <a:cubicBezTo>
                    <a:pt x="3227" y="155"/>
                    <a:pt x="2977" y="164"/>
                    <a:pt x="2727" y="164"/>
                  </a:cubicBezTo>
                  <a:cubicBezTo>
                    <a:pt x="2477" y="164"/>
                    <a:pt x="2227" y="155"/>
                    <a:pt x="1989" y="119"/>
                  </a:cubicBezTo>
                  <a:cubicBezTo>
                    <a:pt x="1680" y="2131"/>
                    <a:pt x="1358" y="4132"/>
                    <a:pt x="1037" y="6144"/>
                  </a:cubicBezTo>
                  <a:cubicBezTo>
                    <a:pt x="858" y="7215"/>
                    <a:pt x="691" y="8287"/>
                    <a:pt x="525" y="9346"/>
                  </a:cubicBezTo>
                  <a:cubicBezTo>
                    <a:pt x="382" y="10263"/>
                    <a:pt x="286" y="11216"/>
                    <a:pt x="1" y="12097"/>
                  </a:cubicBezTo>
                  <a:cubicBezTo>
                    <a:pt x="341" y="12001"/>
                    <a:pt x="695" y="11980"/>
                    <a:pt x="1049" y="11980"/>
                  </a:cubicBezTo>
                  <a:cubicBezTo>
                    <a:pt x="1305" y="11980"/>
                    <a:pt x="1562" y="11991"/>
                    <a:pt x="1813" y="11991"/>
                  </a:cubicBezTo>
                  <a:cubicBezTo>
                    <a:pt x="1860" y="11991"/>
                    <a:pt x="1907" y="11990"/>
                    <a:pt x="1953" y="11990"/>
                  </a:cubicBezTo>
                  <a:cubicBezTo>
                    <a:pt x="2453" y="11990"/>
                    <a:pt x="2959" y="11984"/>
                    <a:pt x="3462" y="11984"/>
                  </a:cubicBezTo>
                  <a:cubicBezTo>
                    <a:pt x="3714" y="11984"/>
                    <a:pt x="3966" y="11986"/>
                    <a:pt x="4216" y="11990"/>
                  </a:cubicBezTo>
                  <a:cubicBezTo>
                    <a:pt x="5704" y="12025"/>
                    <a:pt x="7192" y="12025"/>
                    <a:pt x="8692" y="12025"/>
                  </a:cubicBezTo>
                  <a:cubicBezTo>
                    <a:pt x="10192" y="12025"/>
                    <a:pt x="11693" y="12025"/>
                    <a:pt x="13193" y="12013"/>
                  </a:cubicBezTo>
                  <a:cubicBezTo>
                    <a:pt x="13999" y="12013"/>
                    <a:pt x="14834" y="11941"/>
                    <a:pt x="15658" y="11941"/>
                  </a:cubicBezTo>
                  <a:cubicBezTo>
                    <a:pt x="16038" y="11941"/>
                    <a:pt x="16416" y="11956"/>
                    <a:pt x="16789" y="12002"/>
                  </a:cubicBezTo>
                  <a:cubicBezTo>
                    <a:pt x="16789" y="11180"/>
                    <a:pt x="17027" y="10323"/>
                    <a:pt x="17158" y="9525"/>
                  </a:cubicBezTo>
                  <a:cubicBezTo>
                    <a:pt x="17324" y="8477"/>
                    <a:pt x="17491" y="7430"/>
                    <a:pt x="17658" y="6382"/>
                  </a:cubicBezTo>
                  <a:cubicBezTo>
                    <a:pt x="17824" y="5346"/>
                    <a:pt x="17991" y="4310"/>
                    <a:pt x="18158" y="3274"/>
                  </a:cubicBezTo>
                  <a:cubicBezTo>
                    <a:pt x="18324" y="2238"/>
                    <a:pt x="18408" y="1095"/>
                    <a:pt x="18729" y="95"/>
                  </a:cubicBezTo>
                  <a:cubicBezTo>
                    <a:pt x="18729" y="72"/>
                    <a:pt x="18753" y="36"/>
                    <a:pt x="18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2"/>
            <p:cNvSpPr/>
            <p:nvPr/>
          </p:nvSpPr>
          <p:spPr>
            <a:xfrm>
              <a:off x="3681400" y="3730275"/>
              <a:ext cx="445925" cy="17375"/>
            </a:xfrm>
            <a:custGeom>
              <a:avLst/>
              <a:gdLst/>
              <a:ahLst/>
              <a:cxnLst/>
              <a:rect l="l" t="t" r="r" b="b"/>
              <a:pathLst>
                <a:path w="17837" h="695" extrusionOk="0">
                  <a:moveTo>
                    <a:pt x="16727" y="0"/>
                  </a:moveTo>
                  <a:cubicBezTo>
                    <a:pt x="16505" y="0"/>
                    <a:pt x="16284" y="18"/>
                    <a:pt x="16062" y="27"/>
                  </a:cubicBezTo>
                  <a:cubicBezTo>
                    <a:pt x="15479" y="51"/>
                    <a:pt x="14907" y="51"/>
                    <a:pt x="14324" y="51"/>
                  </a:cubicBezTo>
                  <a:cubicBezTo>
                    <a:pt x="13097" y="63"/>
                    <a:pt x="11859" y="63"/>
                    <a:pt x="10633" y="75"/>
                  </a:cubicBezTo>
                  <a:lnTo>
                    <a:pt x="6954" y="75"/>
                  </a:lnTo>
                  <a:cubicBezTo>
                    <a:pt x="5739" y="75"/>
                    <a:pt x="4513" y="39"/>
                    <a:pt x="3299" y="39"/>
                  </a:cubicBezTo>
                  <a:lnTo>
                    <a:pt x="1822" y="39"/>
                  </a:lnTo>
                  <a:cubicBezTo>
                    <a:pt x="1642" y="39"/>
                    <a:pt x="1457" y="32"/>
                    <a:pt x="1272" y="32"/>
                  </a:cubicBezTo>
                  <a:cubicBezTo>
                    <a:pt x="922" y="32"/>
                    <a:pt x="574" y="58"/>
                    <a:pt x="262" y="206"/>
                  </a:cubicBezTo>
                  <a:cubicBezTo>
                    <a:pt x="179" y="242"/>
                    <a:pt x="1" y="420"/>
                    <a:pt x="108" y="515"/>
                  </a:cubicBezTo>
                  <a:cubicBezTo>
                    <a:pt x="322" y="694"/>
                    <a:pt x="584" y="670"/>
                    <a:pt x="846" y="682"/>
                  </a:cubicBezTo>
                  <a:lnTo>
                    <a:pt x="3644" y="682"/>
                  </a:lnTo>
                  <a:cubicBezTo>
                    <a:pt x="4882" y="682"/>
                    <a:pt x="6108" y="646"/>
                    <a:pt x="7335" y="646"/>
                  </a:cubicBezTo>
                  <a:cubicBezTo>
                    <a:pt x="9787" y="646"/>
                    <a:pt x="12240" y="658"/>
                    <a:pt x="14693" y="670"/>
                  </a:cubicBezTo>
                  <a:cubicBezTo>
                    <a:pt x="15622" y="670"/>
                    <a:pt x="16526" y="646"/>
                    <a:pt x="17431" y="492"/>
                  </a:cubicBezTo>
                  <a:cubicBezTo>
                    <a:pt x="17550" y="480"/>
                    <a:pt x="17836" y="134"/>
                    <a:pt x="17634" y="99"/>
                  </a:cubicBezTo>
                  <a:cubicBezTo>
                    <a:pt x="17372" y="51"/>
                    <a:pt x="17134" y="4"/>
                    <a:pt x="16884" y="4"/>
                  </a:cubicBezTo>
                  <a:cubicBezTo>
                    <a:pt x="16831" y="1"/>
                    <a:pt x="16779" y="0"/>
                    <a:pt x="167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2"/>
            <p:cNvSpPr/>
            <p:nvPr/>
          </p:nvSpPr>
          <p:spPr>
            <a:xfrm>
              <a:off x="3809400" y="2633500"/>
              <a:ext cx="492050" cy="328625"/>
            </a:xfrm>
            <a:custGeom>
              <a:avLst/>
              <a:gdLst/>
              <a:ahLst/>
              <a:cxnLst/>
              <a:rect l="l" t="t" r="r" b="b"/>
              <a:pathLst>
                <a:path w="19682" h="13145" extrusionOk="0">
                  <a:moveTo>
                    <a:pt x="19181" y="488"/>
                  </a:moveTo>
                  <a:lnTo>
                    <a:pt x="19181" y="488"/>
                  </a:lnTo>
                  <a:cubicBezTo>
                    <a:pt x="19169" y="512"/>
                    <a:pt x="19157" y="548"/>
                    <a:pt x="19145" y="572"/>
                  </a:cubicBezTo>
                  <a:cubicBezTo>
                    <a:pt x="18979" y="1060"/>
                    <a:pt x="18931" y="1607"/>
                    <a:pt x="18848" y="2107"/>
                  </a:cubicBezTo>
                  <a:cubicBezTo>
                    <a:pt x="18764" y="2631"/>
                    <a:pt x="18681" y="3155"/>
                    <a:pt x="18598" y="3667"/>
                  </a:cubicBezTo>
                  <a:cubicBezTo>
                    <a:pt x="18431" y="4703"/>
                    <a:pt x="18264" y="5727"/>
                    <a:pt x="18098" y="6751"/>
                  </a:cubicBezTo>
                  <a:lnTo>
                    <a:pt x="17610" y="9811"/>
                  </a:lnTo>
                  <a:cubicBezTo>
                    <a:pt x="17526" y="10335"/>
                    <a:pt x="17443" y="10859"/>
                    <a:pt x="17360" y="11382"/>
                  </a:cubicBezTo>
                  <a:cubicBezTo>
                    <a:pt x="17312" y="11632"/>
                    <a:pt x="17276" y="11882"/>
                    <a:pt x="17240" y="12133"/>
                  </a:cubicBezTo>
                  <a:cubicBezTo>
                    <a:pt x="17217" y="12240"/>
                    <a:pt x="17205" y="12359"/>
                    <a:pt x="17181" y="12478"/>
                  </a:cubicBezTo>
                  <a:cubicBezTo>
                    <a:pt x="17181" y="12478"/>
                    <a:pt x="17181" y="12478"/>
                    <a:pt x="17181" y="12490"/>
                  </a:cubicBezTo>
                  <a:cubicBezTo>
                    <a:pt x="17062" y="12466"/>
                    <a:pt x="16943" y="12454"/>
                    <a:pt x="16824" y="12454"/>
                  </a:cubicBezTo>
                  <a:cubicBezTo>
                    <a:pt x="16550" y="12454"/>
                    <a:pt x="16276" y="12466"/>
                    <a:pt x="16002" y="12478"/>
                  </a:cubicBezTo>
                  <a:cubicBezTo>
                    <a:pt x="15431" y="12502"/>
                    <a:pt x="14847" y="12502"/>
                    <a:pt x="14276" y="12514"/>
                  </a:cubicBezTo>
                  <a:cubicBezTo>
                    <a:pt x="13038" y="12514"/>
                    <a:pt x="11811" y="12525"/>
                    <a:pt x="10573" y="12525"/>
                  </a:cubicBezTo>
                  <a:lnTo>
                    <a:pt x="6906" y="12525"/>
                  </a:lnTo>
                  <a:cubicBezTo>
                    <a:pt x="5679" y="12525"/>
                    <a:pt x="4465" y="12490"/>
                    <a:pt x="3239" y="12490"/>
                  </a:cubicBezTo>
                  <a:lnTo>
                    <a:pt x="1762" y="12490"/>
                  </a:lnTo>
                  <a:cubicBezTo>
                    <a:pt x="1602" y="12490"/>
                    <a:pt x="1434" y="12485"/>
                    <a:pt x="1266" y="12485"/>
                  </a:cubicBezTo>
                  <a:cubicBezTo>
                    <a:pt x="985" y="12485"/>
                    <a:pt x="701" y="12499"/>
                    <a:pt x="441" y="12573"/>
                  </a:cubicBezTo>
                  <a:cubicBezTo>
                    <a:pt x="488" y="12442"/>
                    <a:pt x="524" y="12299"/>
                    <a:pt x="548" y="12156"/>
                  </a:cubicBezTo>
                  <a:cubicBezTo>
                    <a:pt x="596" y="11894"/>
                    <a:pt x="643" y="11621"/>
                    <a:pt x="691" y="11347"/>
                  </a:cubicBezTo>
                  <a:cubicBezTo>
                    <a:pt x="786" y="10847"/>
                    <a:pt x="857" y="10335"/>
                    <a:pt x="929" y="9823"/>
                  </a:cubicBezTo>
                  <a:cubicBezTo>
                    <a:pt x="1096" y="8787"/>
                    <a:pt x="1262" y="7739"/>
                    <a:pt x="1429" y="6703"/>
                  </a:cubicBezTo>
                  <a:cubicBezTo>
                    <a:pt x="1750" y="4679"/>
                    <a:pt x="2084" y="2643"/>
                    <a:pt x="2393" y="607"/>
                  </a:cubicBezTo>
                  <a:cubicBezTo>
                    <a:pt x="2572" y="631"/>
                    <a:pt x="2762" y="631"/>
                    <a:pt x="2941" y="631"/>
                  </a:cubicBezTo>
                  <a:lnTo>
                    <a:pt x="3894" y="631"/>
                  </a:lnTo>
                  <a:cubicBezTo>
                    <a:pt x="4298" y="631"/>
                    <a:pt x="4703" y="636"/>
                    <a:pt x="5108" y="636"/>
                  </a:cubicBezTo>
                  <a:cubicBezTo>
                    <a:pt x="5310" y="636"/>
                    <a:pt x="5513" y="635"/>
                    <a:pt x="5715" y="631"/>
                  </a:cubicBezTo>
                  <a:cubicBezTo>
                    <a:pt x="6942" y="619"/>
                    <a:pt x="8156" y="619"/>
                    <a:pt x="9382" y="619"/>
                  </a:cubicBezTo>
                  <a:cubicBezTo>
                    <a:pt x="11823" y="619"/>
                    <a:pt x="14276" y="607"/>
                    <a:pt x="16717" y="607"/>
                  </a:cubicBezTo>
                  <a:cubicBezTo>
                    <a:pt x="17538" y="607"/>
                    <a:pt x="18360" y="583"/>
                    <a:pt x="19181" y="488"/>
                  </a:cubicBezTo>
                  <a:close/>
                  <a:moveTo>
                    <a:pt x="4929" y="0"/>
                  </a:moveTo>
                  <a:lnTo>
                    <a:pt x="3679" y="12"/>
                  </a:lnTo>
                  <a:cubicBezTo>
                    <a:pt x="3489" y="12"/>
                    <a:pt x="3289" y="3"/>
                    <a:pt x="3089" y="3"/>
                  </a:cubicBezTo>
                  <a:cubicBezTo>
                    <a:pt x="2839" y="3"/>
                    <a:pt x="2589" y="17"/>
                    <a:pt x="2358" y="83"/>
                  </a:cubicBezTo>
                  <a:cubicBezTo>
                    <a:pt x="2262" y="107"/>
                    <a:pt x="2072" y="286"/>
                    <a:pt x="2048" y="417"/>
                  </a:cubicBezTo>
                  <a:cubicBezTo>
                    <a:pt x="2000" y="464"/>
                    <a:pt x="1965" y="512"/>
                    <a:pt x="1953" y="572"/>
                  </a:cubicBezTo>
                  <a:cubicBezTo>
                    <a:pt x="1608" y="2631"/>
                    <a:pt x="1274" y="4691"/>
                    <a:pt x="941" y="6763"/>
                  </a:cubicBezTo>
                  <a:cubicBezTo>
                    <a:pt x="774" y="7799"/>
                    <a:pt x="596" y="8846"/>
                    <a:pt x="429" y="9882"/>
                  </a:cubicBezTo>
                  <a:lnTo>
                    <a:pt x="179" y="11406"/>
                  </a:lnTo>
                  <a:cubicBezTo>
                    <a:pt x="95" y="11882"/>
                    <a:pt x="0" y="12359"/>
                    <a:pt x="36" y="12835"/>
                  </a:cubicBezTo>
                  <a:cubicBezTo>
                    <a:pt x="12" y="12883"/>
                    <a:pt x="12" y="12918"/>
                    <a:pt x="36" y="12954"/>
                  </a:cubicBezTo>
                  <a:cubicBezTo>
                    <a:pt x="45" y="13010"/>
                    <a:pt x="77" y="13030"/>
                    <a:pt x="113" y="13030"/>
                  </a:cubicBezTo>
                  <a:cubicBezTo>
                    <a:pt x="123" y="13030"/>
                    <a:pt x="133" y="13028"/>
                    <a:pt x="143" y="13025"/>
                  </a:cubicBezTo>
                  <a:cubicBezTo>
                    <a:pt x="334" y="13145"/>
                    <a:pt x="560" y="13121"/>
                    <a:pt x="786" y="13133"/>
                  </a:cubicBezTo>
                  <a:cubicBezTo>
                    <a:pt x="893" y="13137"/>
                    <a:pt x="1000" y="13138"/>
                    <a:pt x="1107" y="13138"/>
                  </a:cubicBezTo>
                  <a:cubicBezTo>
                    <a:pt x="1322" y="13138"/>
                    <a:pt x="1536" y="13133"/>
                    <a:pt x="1750" y="13133"/>
                  </a:cubicBezTo>
                  <a:lnTo>
                    <a:pt x="3596" y="13133"/>
                  </a:lnTo>
                  <a:cubicBezTo>
                    <a:pt x="4822" y="13133"/>
                    <a:pt x="6049" y="13109"/>
                    <a:pt x="7287" y="13109"/>
                  </a:cubicBezTo>
                  <a:cubicBezTo>
                    <a:pt x="9740" y="13109"/>
                    <a:pt x="12192" y="13121"/>
                    <a:pt x="14645" y="13121"/>
                  </a:cubicBezTo>
                  <a:cubicBezTo>
                    <a:pt x="15538" y="13121"/>
                    <a:pt x="16431" y="13097"/>
                    <a:pt x="17312" y="12954"/>
                  </a:cubicBezTo>
                  <a:cubicBezTo>
                    <a:pt x="17320" y="12958"/>
                    <a:pt x="17328" y="12959"/>
                    <a:pt x="17335" y="12959"/>
                  </a:cubicBezTo>
                  <a:cubicBezTo>
                    <a:pt x="17350" y="12959"/>
                    <a:pt x="17363" y="12954"/>
                    <a:pt x="17371" y="12954"/>
                  </a:cubicBezTo>
                  <a:cubicBezTo>
                    <a:pt x="17502" y="12918"/>
                    <a:pt x="17598" y="12811"/>
                    <a:pt x="17633" y="12692"/>
                  </a:cubicBezTo>
                  <a:cubicBezTo>
                    <a:pt x="17669" y="12573"/>
                    <a:pt x="17741" y="12454"/>
                    <a:pt x="17776" y="12323"/>
                  </a:cubicBezTo>
                  <a:cubicBezTo>
                    <a:pt x="17812" y="12204"/>
                    <a:pt x="17824" y="12097"/>
                    <a:pt x="17848" y="11978"/>
                  </a:cubicBezTo>
                  <a:cubicBezTo>
                    <a:pt x="17883" y="11728"/>
                    <a:pt x="17919" y="11478"/>
                    <a:pt x="17967" y="11228"/>
                  </a:cubicBezTo>
                  <a:cubicBezTo>
                    <a:pt x="18050" y="10704"/>
                    <a:pt x="18133" y="10180"/>
                    <a:pt x="18217" y="9656"/>
                  </a:cubicBezTo>
                  <a:cubicBezTo>
                    <a:pt x="18383" y="8620"/>
                    <a:pt x="18550" y="7572"/>
                    <a:pt x="18717" y="6537"/>
                  </a:cubicBezTo>
                  <a:cubicBezTo>
                    <a:pt x="18884" y="5525"/>
                    <a:pt x="19050" y="4524"/>
                    <a:pt x="19205" y="3524"/>
                  </a:cubicBezTo>
                  <a:cubicBezTo>
                    <a:pt x="19288" y="3000"/>
                    <a:pt x="19372" y="2477"/>
                    <a:pt x="19455" y="1965"/>
                  </a:cubicBezTo>
                  <a:cubicBezTo>
                    <a:pt x="19538" y="1453"/>
                    <a:pt x="19681" y="905"/>
                    <a:pt x="19657" y="381"/>
                  </a:cubicBezTo>
                  <a:cubicBezTo>
                    <a:pt x="19657" y="322"/>
                    <a:pt x="19634" y="286"/>
                    <a:pt x="19586" y="262"/>
                  </a:cubicBezTo>
                  <a:cubicBezTo>
                    <a:pt x="19598" y="214"/>
                    <a:pt x="19586" y="179"/>
                    <a:pt x="19503" y="167"/>
                  </a:cubicBezTo>
                  <a:cubicBezTo>
                    <a:pt x="18586" y="37"/>
                    <a:pt x="17655" y="23"/>
                    <a:pt x="16720" y="23"/>
                  </a:cubicBezTo>
                  <a:cubicBezTo>
                    <a:pt x="16453" y="23"/>
                    <a:pt x="16186" y="24"/>
                    <a:pt x="15919" y="24"/>
                  </a:cubicBezTo>
                  <a:lnTo>
                    <a:pt x="12240" y="24"/>
                  </a:lnTo>
                  <a:cubicBezTo>
                    <a:pt x="9799" y="24"/>
                    <a:pt x="7358" y="0"/>
                    <a:pt x="49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2"/>
            <p:cNvSpPr/>
            <p:nvPr/>
          </p:nvSpPr>
          <p:spPr>
            <a:xfrm>
              <a:off x="3846300" y="2910400"/>
              <a:ext cx="370600" cy="16300"/>
            </a:xfrm>
            <a:custGeom>
              <a:avLst/>
              <a:gdLst/>
              <a:ahLst/>
              <a:cxnLst/>
              <a:rect l="l" t="t" r="r" b="b"/>
              <a:pathLst>
                <a:path w="14824" h="652" extrusionOk="0">
                  <a:moveTo>
                    <a:pt x="13521" y="1"/>
                  </a:moveTo>
                  <a:cubicBezTo>
                    <a:pt x="13361" y="1"/>
                    <a:pt x="13199" y="9"/>
                    <a:pt x="13050" y="9"/>
                  </a:cubicBezTo>
                  <a:cubicBezTo>
                    <a:pt x="12443" y="9"/>
                    <a:pt x="11835" y="33"/>
                    <a:pt x="11228" y="33"/>
                  </a:cubicBezTo>
                  <a:cubicBezTo>
                    <a:pt x="11051" y="31"/>
                    <a:pt x="10874" y="30"/>
                    <a:pt x="10697" y="30"/>
                  </a:cubicBezTo>
                  <a:cubicBezTo>
                    <a:pt x="9636" y="30"/>
                    <a:pt x="8575" y="56"/>
                    <a:pt x="7513" y="56"/>
                  </a:cubicBezTo>
                  <a:lnTo>
                    <a:pt x="3882" y="56"/>
                  </a:lnTo>
                  <a:cubicBezTo>
                    <a:pt x="3263" y="56"/>
                    <a:pt x="2644" y="21"/>
                    <a:pt x="2025" y="21"/>
                  </a:cubicBezTo>
                  <a:cubicBezTo>
                    <a:pt x="1921" y="25"/>
                    <a:pt x="1820" y="26"/>
                    <a:pt x="1719" y="26"/>
                  </a:cubicBezTo>
                  <a:cubicBezTo>
                    <a:pt x="1517" y="26"/>
                    <a:pt x="1318" y="21"/>
                    <a:pt x="1120" y="21"/>
                  </a:cubicBezTo>
                  <a:lnTo>
                    <a:pt x="679" y="21"/>
                  </a:lnTo>
                  <a:cubicBezTo>
                    <a:pt x="489" y="21"/>
                    <a:pt x="334" y="92"/>
                    <a:pt x="179" y="187"/>
                  </a:cubicBezTo>
                  <a:cubicBezTo>
                    <a:pt x="84" y="247"/>
                    <a:pt x="1" y="378"/>
                    <a:pt x="72" y="485"/>
                  </a:cubicBezTo>
                  <a:cubicBezTo>
                    <a:pt x="171" y="622"/>
                    <a:pt x="352" y="642"/>
                    <a:pt x="531" y="642"/>
                  </a:cubicBezTo>
                  <a:cubicBezTo>
                    <a:pt x="609" y="642"/>
                    <a:pt x="686" y="638"/>
                    <a:pt x="756" y="638"/>
                  </a:cubicBezTo>
                  <a:cubicBezTo>
                    <a:pt x="779" y="638"/>
                    <a:pt x="801" y="639"/>
                    <a:pt x="822" y="640"/>
                  </a:cubicBezTo>
                  <a:lnTo>
                    <a:pt x="1703" y="640"/>
                  </a:lnTo>
                  <a:cubicBezTo>
                    <a:pt x="2322" y="652"/>
                    <a:pt x="2941" y="652"/>
                    <a:pt x="3561" y="652"/>
                  </a:cubicBezTo>
                  <a:lnTo>
                    <a:pt x="7204" y="652"/>
                  </a:lnTo>
                  <a:cubicBezTo>
                    <a:pt x="8418" y="652"/>
                    <a:pt x="9633" y="640"/>
                    <a:pt x="10847" y="640"/>
                  </a:cubicBezTo>
                  <a:lnTo>
                    <a:pt x="12669" y="640"/>
                  </a:lnTo>
                  <a:cubicBezTo>
                    <a:pt x="12955" y="640"/>
                    <a:pt x="13228" y="640"/>
                    <a:pt x="13514" y="628"/>
                  </a:cubicBezTo>
                  <a:cubicBezTo>
                    <a:pt x="13824" y="628"/>
                    <a:pt x="14157" y="556"/>
                    <a:pt x="14467" y="497"/>
                  </a:cubicBezTo>
                  <a:cubicBezTo>
                    <a:pt x="14562" y="485"/>
                    <a:pt x="14824" y="175"/>
                    <a:pt x="14645" y="140"/>
                  </a:cubicBezTo>
                  <a:cubicBezTo>
                    <a:pt x="14383" y="92"/>
                    <a:pt x="14133" y="44"/>
                    <a:pt x="13871" y="21"/>
                  </a:cubicBezTo>
                  <a:cubicBezTo>
                    <a:pt x="13759" y="5"/>
                    <a:pt x="13640" y="1"/>
                    <a:pt x="135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2"/>
            <p:cNvSpPr/>
            <p:nvPr/>
          </p:nvSpPr>
          <p:spPr>
            <a:xfrm>
              <a:off x="3746000" y="3026175"/>
              <a:ext cx="492350" cy="328550"/>
            </a:xfrm>
            <a:custGeom>
              <a:avLst/>
              <a:gdLst/>
              <a:ahLst/>
              <a:cxnLst/>
              <a:rect l="l" t="t" r="r" b="b"/>
              <a:pathLst>
                <a:path w="19694" h="13142" extrusionOk="0">
                  <a:moveTo>
                    <a:pt x="19193" y="497"/>
                  </a:moveTo>
                  <a:lnTo>
                    <a:pt x="19193" y="497"/>
                  </a:lnTo>
                  <a:cubicBezTo>
                    <a:pt x="19169" y="521"/>
                    <a:pt x="19157" y="545"/>
                    <a:pt x="19145" y="581"/>
                  </a:cubicBezTo>
                  <a:cubicBezTo>
                    <a:pt x="18991" y="1069"/>
                    <a:pt x="18943" y="1605"/>
                    <a:pt x="18860" y="2117"/>
                  </a:cubicBezTo>
                  <a:cubicBezTo>
                    <a:pt x="18776" y="2629"/>
                    <a:pt x="18693" y="3153"/>
                    <a:pt x="18610" y="3676"/>
                  </a:cubicBezTo>
                  <a:cubicBezTo>
                    <a:pt x="18443" y="4700"/>
                    <a:pt x="18276" y="5724"/>
                    <a:pt x="18110" y="6760"/>
                  </a:cubicBezTo>
                  <a:cubicBezTo>
                    <a:pt x="17943" y="7772"/>
                    <a:pt x="17776" y="8796"/>
                    <a:pt x="17621" y="9808"/>
                  </a:cubicBezTo>
                  <a:cubicBezTo>
                    <a:pt x="17526" y="10332"/>
                    <a:pt x="17443" y="10856"/>
                    <a:pt x="17359" y="11380"/>
                  </a:cubicBezTo>
                  <a:cubicBezTo>
                    <a:pt x="17324" y="11630"/>
                    <a:pt x="17276" y="11880"/>
                    <a:pt x="17240" y="12130"/>
                  </a:cubicBezTo>
                  <a:cubicBezTo>
                    <a:pt x="17229" y="12249"/>
                    <a:pt x="17205" y="12368"/>
                    <a:pt x="17193" y="12475"/>
                  </a:cubicBezTo>
                  <a:cubicBezTo>
                    <a:pt x="17193" y="12487"/>
                    <a:pt x="17193" y="12487"/>
                    <a:pt x="17193" y="12487"/>
                  </a:cubicBezTo>
                  <a:cubicBezTo>
                    <a:pt x="17074" y="12475"/>
                    <a:pt x="16955" y="12463"/>
                    <a:pt x="16824" y="12451"/>
                  </a:cubicBezTo>
                  <a:cubicBezTo>
                    <a:pt x="16550" y="12451"/>
                    <a:pt x="16276" y="12463"/>
                    <a:pt x="16014" y="12475"/>
                  </a:cubicBezTo>
                  <a:cubicBezTo>
                    <a:pt x="15431" y="12499"/>
                    <a:pt x="14859" y="12511"/>
                    <a:pt x="14276" y="12511"/>
                  </a:cubicBezTo>
                  <a:cubicBezTo>
                    <a:pt x="13049" y="12511"/>
                    <a:pt x="11811" y="12523"/>
                    <a:pt x="10585" y="12523"/>
                  </a:cubicBezTo>
                  <a:lnTo>
                    <a:pt x="6906" y="12523"/>
                  </a:lnTo>
                  <a:cubicBezTo>
                    <a:pt x="5679" y="12523"/>
                    <a:pt x="4465" y="12499"/>
                    <a:pt x="3239" y="12499"/>
                  </a:cubicBezTo>
                  <a:lnTo>
                    <a:pt x="1762" y="12499"/>
                  </a:lnTo>
                  <a:cubicBezTo>
                    <a:pt x="1572" y="12499"/>
                    <a:pt x="1374" y="12490"/>
                    <a:pt x="1176" y="12490"/>
                  </a:cubicBezTo>
                  <a:cubicBezTo>
                    <a:pt x="928" y="12490"/>
                    <a:pt x="679" y="12504"/>
                    <a:pt x="441" y="12570"/>
                  </a:cubicBezTo>
                  <a:cubicBezTo>
                    <a:pt x="488" y="12439"/>
                    <a:pt x="536" y="12297"/>
                    <a:pt x="560" y="12166"/>
                  </a:cubicBezTo>
                  <a:cubicBezTo>
                    <a:pt x="607" y="11892"/>
                    <a:pt x="655" y="11618"/>
                    <a:pt x="703" y="11356"/>
                  </a:cubicBezTo>
                  <a:cubicBezTo>
                    <a:pt x="786" y="10844"/>
                    <a:pt x="857" y="10332"/>
                    <a:pt x="941" y="9832"/>
                  </a:cubicBezTo>
                  <a:cubicBezTo>
                    <a:pt x="1096" y="8784"/>
                    <a:pt x="1262" y="7748"/>
                    <a:pt x="1429" y="6712"/>
                  </a:cubicBezTo>
                  <a:cubicBezTo>
                    <a:pt x="1762" y="4677"/>
                    <a:pt x="2084" y="2652"/>
                    <a:pt x="2405" y="617"/>
                  </a:cubicBezTo>
                  <a:cubicBezTo>
                    <a:pt x="2495" y="628"/>
                    <a:pt x="2587" y="631"/>
                    <a:pt x="2679" y="631"/>
                  </a:cubicBezTo>
                  <a:cubicBezTo>
                    <a:pt x="2771" y="631"/>
                    <a:pt x="2864" y="628"/>
                    <a:pt x="2953" y="628"/>
                  </a:cubicBezTo>
                  <a:lnTo>
                    <a:pt x="3894" y="628"/>
                  </a:lnTo>
                  <a:cubicBezTo>
                    <a:pt x="4501" y="628"/>
                    <a:pt x="5120" y="640"/>
                    <a:pt x="5727" y="640"/>
                  </a:cubicBezTo>
                  <a:cubicBezTo>
                    <a:pt x="6942" y="628"/>
                    <a:pt x="8168" y="617"/>
                    <a:pt x="9382" y="617"/>
                  </a:cubicBezTo>
                  <a:lnTo>
                    <a:pt x="16717" y="617"/>
                  </a:lnTo>
                  <a:cubicBezTo>
                    <a:pt x="17538" y="617"/>
                    <a:pt x="18372" y="581"/>
                    <a:pt x="19193" y="497"/>
                  </a:cubicBezTo>
                  <a:close/>
                  <a:moveTo>
                    <a:pt x="3123" y="1"/>
                  </a:moveTo>
                  <a:cubicBezTo>
                    <a:pt x="2860" y="1"/>
                    <a:pt x="2599" y="17"/>
                    <a:pt x="2358" y="93"/>
                  </a:cubicBezTo>
                  <a:cubicBezTo>
                    <a:pt x="2262" y="116"/>
                    <a:pt x="2072" y="283"/>
                    <a:pt x="2048" y="414"/>
                  </a:cubicBezTo>
                  <a:cubicBezTo>
                    <a:pt x="2000" y="462"/>
                    <a:pt x="1965" y="521"/>
                    <a:pt x="1953" y="569"/>
                  </a:cubicBezTo>
                  <a:cubicBezTo>
                    <a:pt x="1608" y="2629"/>
                    <a:pt x="1274" y="4700"/>
                    <a:pt x="941" y="6760"/>
                  </a:cubicBezTo>
                  <a:cubicBezTo>
                    <a:pt x="774" y="7808"/>
                    <a:pt x="607" y="8844"/>
                    <a:pt x="429" y="9880"/>
                  </a:cubicBezTo>
                  <a:cubicBezTo>
                    <a:pt x="345" y="10392"/>
                    <a:pt x="262" y="10903"/>
                    <a:pt x="179" y="11415"/>
                  </a:cubicBezTo>
                  <a:cubicBezTo>
                    <a:pt x="95" y="11880"/>
                    <a:pt x="0" y="12368"/>
                    <a:pt x="36" y="12844"/>
                  </a:cubicBezTo>
                  <a:cubicBezTo>
                    <a:pt x="12" y="12880"/>
                    <a:pt x="24" y="12916"/>
                    <a:pt x="24" y="12951"/>
                  </a:cubicBezTo>
                  <a:cubicBezTo>
                    <a:pt x="24" y="13023"/>
                    <a:pt x="84" y="13035"/>
                    <a:pt x="131" y="13035"/>
                  </a:cubicBezTo>
                  <a:cubicBezTo>
                    <a:pt x="297" y="13122"/>
                    <a:pt x="478" y="13130"/>
                    <a:pt x="663" y="13130"/>
                  </a:cubicBezTo>
                  <a:cubicBezTo>
                    <a:pt x="704" y="13130"/>
                    <a:pt x="745" y="13130"/>
                    <a:pt x="786" y="13130"/>
                  </a:cubicBezTo>
                  <a:cubicBezTo>
                    <a:pt x="1107" y="13142"/>
                    <a:pt x="1429" y="13142"/>
                    <a:pt x="1750" y="13142"/>
                  </a:cubicBezTo>
                  <a:lnTo>
                    <a:pt x="3596" y="13142"/>
                  </a:lnTo>
                  <a:cubicBezTo>
                    <a:pt x="4822" y="13142"/>
                    <a:pt x="6060" y="13106"/>
                    <a:pt x="7287" y="13106"/>
                  </a:cubicBezTo>
                  <a:cubicBezTo>
                    <a:pt x="9739" y="13106"/>
                    <a:pt x="12192" y="13118"/>
                    <a:pt x="14645" y="13130"/>
                  </a:cubicBezTo>
                  <a:cubicBezTo>
                    <a:pt x="15538" y="13130"/>
                    <a:pt x="16431" y="13094"/>
                    <a:pt x="17324" y="12963"/>
                  </a:cubicBezTo>
                  <a:cubicBezTo>
                    <a:pt x="17336" y="12963"/>
                    <a:pt x="17359" y="12963"/>
                    <a:pt x="17383" y="12951"/>
                  </a:cubicBezTo>
                  <a:cubicBezTo>
                    <a:pt x="17502" y="12928"/>
                    <a:pt x="17610" y="12820"/>
                    <a:pt x="17633" y="12701"/>
                  </a:cubicBezTo>
                  <a:cubicBezTo>
                    <a:pt x="17669" y="12570"/>
                    <a:pt x="17752" y="12451"/>
                    <a:pt x="17788" y="12320"/>
                  </a:cubicBezTo>
                  <a:cubicBezTo>
                    <a:pt x="17812" y="12213"/>
                    <a:pt x="17836" y="12094"/>
                    <a:pt x="17848" y="11975"/>
                  </a:cubicBezTo>
                  <a:cubicBezTo>
                    <a:pt x="17883" y="11725"/>
                    <a:pt x="17931" y="11475"/>
                    <a:pt x="17967" y="11225"/>
                  </a:cubicBezTo>
                  <a:cubicBezTo>
                    <a:pt x="18050" y="10701"/>
                    <a:pt x="18133" y="10177"/>
                    <a:pt x="18229" y="9653"/>
                  </a:cubicBezTo>
                  <a:cubicBezTo>
                    <a:pt x="18395" y="8617"/>
                    <a:pt x="18562" y="7582"/>
                    <a:pt x="18729" y="6534"/>
                  </a:cubicBezTo>
                  <a:cubicBezTo>
                    <a:pt x="18883" y="5534"/>
                    <a:pt x="19050" y="4522"/>
                    <a:pt x="19217" y="3522"/>
                  </a:cubicBezTo>
                  <a:cubicBezTo>
                    <a:pt x="19300" y="2998"/>
                    <a:pt x="19384" y="2486"/>
                    <a:pt x="19467" y="1962"/>
                  </a:cubicBezTo>
                  <a:cubicBezTo>
                    <a:pt x="19538" y="1450"/>
                    <a:pt x="19693" y="902"/>
                    <a:pt x="19669" y="390"/>
                  </a:cubicBezTo>
                  <a:cubicBezTo>
                    <a:pt x="19669" y="331"/>
                    <a:pt x="19634" y="283"/>
                    <a:pt x="19586" y="271"/>
                  </a:cubicBezTo>
                  <a:cubicBezTo>
                    <a:pt x="19598" y="212"/>
                    <a:pt x="19586" y="176"/>
                    <a:pt x="19515" y="164"/>
                  </a:cubicBezTo>
                  <a:cubicBezTo>
                    <a:pt x="18604" y="46"/>
                    <a:pt x="17687" y="32"/>
                    <a:pt x="16773" y="32"/>
                  </a:cubicBezTo>
                  <a:cubicBezTo>
                    <a:pt x="16492" y="32"/>
                    <a:pt x="16211" y="33"/>
                    <a:pt x="15931" y="33"/>
                  </a:cubicBezTo>
                  <a:lnTo>
                    <a:pt x="12240" y="21"/>
                  </a:lnTo>
                  <a:cubicBezTo>
                    <a:pt x="10297" y="21"/>
                    <a:pt x="8346" y="6"/>
                    <a:pt x="6394" y="6"/>
                  </a:cubicBezTo>
                  <a:cubicBezTo>
                    <a:pt x="5906" y="6"/>
                    <a:pt x="5418" y="7"/>
                    <a:pt x="4929" y="9"/>
                  </a:cubicBezTo>
                  <a:lnTo>
                    <a:pt x="3691" y="9"/>
                  </a:lnTo>
                  <a:cubicBezTo>
                    <a:pt x="3506" y="9"/>
                    <a:pt x="3314" y="1"/>
                    <a:pt x="31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2"/>
            <p:cNvSpPr/>
            <p:nvPr/>
          </p:nvSpPr>
          <p:spPr>
            <a:xfrm>
              <a:off x="3784400" y="3294875"/>
              <a:ext cx="370600" cy="18475"/>
            </a:xfrm>
            <a:custGeom>
              <a:avLst/>
              <a:gdLst/>
              <a:ahLst/>
              <a:cxnLst/>
              <a:rect l="l" t="t" r="r" b="b"/>
              <a:pathLst>
                <a:path w="14824" h="739" extrusionOk="0">
                  <a:moveTo>
                    <a:pt x="3870" y="1"/>
                  </a:moveTo>
                  <a:cubicBezTo>
                    <a:pt x="3250" y="1"/>
                    <a:pt x="2631" y="13"/>
                    <a:pt x="2012" y="13"/>
                  </a:cubicBezTo>
                  <a:cubicBezTo>
                    <a:pt x="1715" y="25"/>
                    <a:pt x="1417" y="25"/>
                    <a:pt x="1119" y="36"/>
                  </a:cubicBezTo>
                  <a:lnTo>
                    <a:pt x="667" y="36"/>
                  </a:lnTo>
                  <a:cubicBezTo>
                    <a:pt x="476" y="48"/>
                    <a:pt x="333" y="120"/>
                    <a:pt x="167" y="215"/>
                  </a:cubicBezTo>
                  <a:cubicBezTo>
                    <a:pt x="83" y="275"/>
                    <a:pt x="0" y="417"/>
                    <a:pt x="60" y="513"/>
                  </a:cubicBezTo>
                  <a:cubicBezTo>
                    <a:pt x="159" y="650"/>
                    <a:pt x="342" y="675"/>
                    <a:pt x="524" y="675"/>
                  </a:cubicBezTo>
                  <a:cubicBezTo>
                    <a:pt x="624" y="675"/>
                    <a:pt x="725" y="667"/>
                    <a:pt x="810" y="667"/>
                  </a:cubicBezTo>
                  <a:cubicBezTo>
                    <a:pt x="1107" y="667"/>
                    <a:pt x="1405" y="703"/>
                    <a:pt x="1703" y="703"/>
                  </a:cubicBezTo>
                  <a:cubicBezTo>
                    <a:pt x="2322" y="715"/>
                    <a:pt x="2941" y="739"/>
                    <a:pt x="3560" y="739"/>
                  </a:cubicBezTo>
                  <a:lnTo>
                    <a:pt x="7191" y="739"/>
                  </a:lnTo>
                  <a:cubicBezTo>
                    <a:pt x="8406" y="739"/>
                    <a:pt x="9620" y="703"/>
                    <a:pt x="10835" y="703"/>
                  </a:cubicBezTo>
                  <a:cubicBezTo>
                    <a:pt x="11442" y="703"/>
                    <a:pt x="12061" y="691"/>
                    <a:pt x="12668" y="679"/>
                  </a:cubicBezTo>
                  <a:lnTo>
                    <a:pt x="13502" y="679"/>
                  </a:lnTo>
                  <a:cubicBezTo>
                    <a:pt x="13823" y="667"/>
                    <a:pt x="14145" y="584"/>
                    <a:pt x="14454" y="536"/>
                  </a:cubicBezTo>
                  <a:cubicBezTo>
                    <a:pt x="14561" y="525"/>
                    <a:pt x="14823" y="215"/>
                    <a:pt x="14633" y="179"/>
                  </a:cubicBezTo>
                  <a:cubicBezTo>
                    <a:pt x="14383" y="120"/>
                    <a:pt x="14121" y="84"/>
                    <a:pt x="13871" y="48"/>
                  </a:cubicBezTo>
                  <a:cubicBezTo>
                    <a:pt x="13753" y="33"/>
                    <a:pt x="13634" y="29"/>
                    <a:pt x="13514" y="29"/>
                  </a:cubicBezTo>
                  <a:cubicBezTo>
                    <a:pt x="13354" y="29"/>
                    <a:pt x="13194" y="36"/>
                    <a:pt x="13037" y="36"/>
                  </a:cubicBezTo>
                  <a:cubicBezTo>
                    <a:pt x="12430" y="36"/>
                    <a:pt x="11823" y="25"/>
                    <a:pt x="11216" y="25"/>
                  </a:cubicBezTo>
                  <a:cubicBezTo>
                    <a:pt x="9989" y="13"/>
                    <a:pt x="8751" y="1"/>
                    <a:pt x="7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2"/>
            <p:cNvSpPr/>
            <p:nvPr/>
          </p:nvSpPr>
          <p:spPr>
            <a:xfrm>
              <a:off x="3682600" y="3418875"/>
              <a:ext cx="492350" cy="325775"/>
            </a:xfrm>
            <a:custGeom>
              <a:avLst/>
              <a:gdLst/>
              <a:ahLst/>
              <a:cxnLst/>
              <a:rect l="l" t="t" r="r" b="b"/>
              <a:pathLst>
                <a:path w="19694" h="13031" extrusionOk="0">
                  <a:moveTo>
                    <a:pt x="3189" y="1"/>
                  </a:moveTo>
                  <a:cubicBezTo>
                    <a:pt x="2907" y="1"/>
                    <a:pt x="2625" y="15"/>
                    <a:pt x="2358" y="89"/>
                  </a:cubicBezTo>
                  <a:cubicBezTo>
                    <a:pt x="2274" y="113"/>
                    <a:pt x="2084" y="279"/>
                    <a:pt x="2060" y="410"/>
                  </a:cubicBezTo>
                  <a:cubicBezTo>
                    <a:pt x="2012" y="458"/>
                    <a:pt x="1965" y="518"/>
                    <a:pt x="1965" y="577"/>
                  </a:cubicBezTo>
                  <a:cubicBezTo>
                    <a:pt x="1619" y="2637"/>
                    <a:pt x="1274" y="4697"/>
                    <a:pt x="953" y="6756"/>
                  </a:cubicBezTo>
                  <a:cubicBezTo>
                    <a:pt x="786" y="7804"/>
                    <a:pt x="607" y="8840"/>
                    <a:pt x="441" y="9888"/>
                  </a:cubicBezTo>
                  <a:cubicBezTo>
                    <a:pt x="357" y="10400"/>
                    <a:pt x="262" y="10900"/>
                    <a:pt x="179" y="11412"/>
                  </a:cubicBezTo>
                  <a:cubicBezTo>
                    <a:pt x="95" y="11924"/>
                    <a:pt x="0" y="12436"/>
                    <a:pt x="48" y="12948"/>
                  </a:cubicBezTo>
                  <a:cubicBezTo>
                    <a:pt x="56" y="13008"/>
                    <a:pt x="87" y="13030"/>
                    <a:pt x="126" y="13030"/>
                  </a:cubicBezTo>
                  <a:cubicBezTo>
                    <a:pt x="202" y="13030"/>
                    <a:pt x="310" y="12943"/>
                    <a:pt x="334" y="12888"/>
                  </a:cubicBezTo>
                  <a:cubicBezTo>
                    <a:pt x="429" y="12650"/>
                    <a:pt x="512" y="12412"/>
                    <a:pt x="560" y="12162"/>
                  </a:cubicBezTo>
                  <a:cubicBezTo>
                    <a:pt x="607" y="11888"/>
                    <a:pt x="655" y="11626"/>
                    <a:pt x="703" y="11352"/>
                  </a:cubicBezTo>
                  <a:cubicBezTo>
                    <a:pt x="798" y="10852"/>
                    <a:pt x="857" y="10340"/>
                    <a:pt x="941" y="9828"/>
                  </a:cubicBezTo>
                  <a:cubicBezTo>
                    <a:pt x="1107" y="8792"/>
                    <a:pt x="1274" y="7745"/>
                    <a:pt x="1441" y="6709"/>
                  </a:cubicBezTo>
                  <a:cubicBezTo>
                    <a:pt x="1762" y="4673"/>
                    <a:pt x="2084" y="2649"/>
                    <a:pt x="2405" y="613"/>
                  </a:cubicBezTo>
                  <a:cubicBezTo>
                    <a:pt x="2584" y="637"/>
                    <a:pt x="2774" y="637"/>
                    <a:pt x="2953" y="637"/>
                  </a:cubicBezTo>
                  <a:lnTo>
                    <a:pt x="5727" y="637"/>
                  </a:lnTo>
                  <a:cubicBezTo>
                    <a:pt x="6953" y="625"/>
                    <a:pt x="8168" y="625"/>
                    <a:pt x="9394" y="625"/>
                  </a:cubicBezTo>
                  <a:cubicBezTo>
                    <a:pt x="11835" y="613"/>
                    <a:pt x="14276" y="613"/>
                    <a:pt x="16728" y="613"/>
                  </a:cubicBezTo>
                  <a:cubicBezTo>
                    <a:pt x="17550" y="613"/>
                    <a:pt x="18371" y="577"/>
                    <a:pt x="19193" y="494"/>
                  </a:cubicBezTo>
                  <a:lnTo>
                    <a:pt x="19193" y="494"/>
                  </a:lnTo>
                  <a:cubicBezTo>
                    <a:pt x="19181" y="518"/>
                    <a:pt x="19169" y="553"/>
                    <a:pt x="19157" y="577"/>
                  </a:cubicBezTo>
                  <a:cubicBezTo>
                    <a:pt x="18991" y="1065"/>
                    <a:pt x="18943" y="1601"/>
                    <a:pt x="18860" y="2113"/>
                  </a:cubicBezTo>
                  <a:cubicBezTo>
                    <a:pt x="18776" y="2637"/>
                    <a:pt x="18693" y="3149"/>
                    <a:pt x="18610" y="3673"/>
                  </a:cubicBezTo>
                  <a:cubicBezTo>
                    <a:pt x="18443" y="4697"/>
                    <a:pt x="18276" y="5732"/>
                    <a:pt x="18110" y="6756"/>
                  </a:cubicBezTo>
                  <a:cubicBezTo>
                    <a:pt x="17943" y="7780"/>
                    <a:pt x="17788" y="8792"/>
                    <a:pt x="17621" y="9804"/>
                  </a:cubicBezTo>
                  <a:cubicBezTo>
                    <a:pt x="17538" y="10328"/>
                    <a:pt x="17455" y="10864"/>
                    <a:pt x="17371" y="11388"/>
                  </a:cubicBezTo>
                  <a:cubicBezTo>
                    <a:pt x="17324" y="11638"/>
                    <a:pt x="17288" y="11888"/>
                    <a:pt x="17240" y="12126"/>
                  </a:cubicBezTo>
                  <a:cubicBezTo>
                    <a:pt x="17228" y="12245"/>
                    <a:pt x="17205" y="12364"/>
                    <a:pt x="17193" y="12483"/>
                  </a:cubicBezTo>
                  <a:cubicBezTo>
                    <a:pt x="17181" y="12602"/>
                    <a:pt x="17228" y="12733"/>
                    <a:pt x="17228" y="12852"/>
                  </a:cubicBezTo>
                  <a:cubicBezTo>
                    <a:pt x="17228" y="12933"/>
                    <a:pt x="17288" y="12962"/>
                    <a:pt x="17350" y="12962"/>
                  </a:cubicBezTo>
                  <a:cubicBezTo>
                    <a:pt x="17361" y="12962"/>
                    <a:pt x="17372" y="12961"/>
                    <a:pt x="17383" y="12960"/>
                  </a:cubicBezTo>
                  <a:cubicBezTo>
                    <a:pt x="17502" y="12924"/>
                    <a:pt x="17609" y="12817"/>
                    <a:pt x="17645" y="12698"/>
                  </a:cubicBezTo>
                  <a:cubicBezTo>
                    <a:pt x="17681" y="12567"/>
                    <a:pt x="17752" y="12460"/>
                    <a:pt x="17788" y="12329"/>
                  </a:cubicBezTo>
                  <a:cubicBezTo>
                    <a:pt x="17824" y="12209"/>
                    <a:pt x="17836" y="12102"/>
                    <a:pt x="17860" y="11983"/>
                  </a:cubicBezTo>
                  <a:cubicBezTo>
                    <a:pt x="17895" y="11733"/>
                    <a:pt x="17931" y="11483"/>
                    <a:pt x="17979" y="11233"/>
                  </a:cubicBezTo>
                  <a:cubicBezTo>
                    <a:pt x="18062" y="10709"/>
                    <a:pt x="18145" y="10185"/>
                    <a:pt x="18229" y="9662"/>
                  </a:cubicBezTo>
                  <a:cubicBezTo>
                    <a:pt x="18395" y="8614"/>
                    <a:pt x="18562" y="7578"/>
                    <a:pt x="18729" y="6542"/>
                  </a:cubicBezTo>
                  <a:cubicBezTo>
                    <a:pt x="18895" y="5530"/>
                    <a:pt x="19050" y="4530"/>
                    <a:pt x="19217" y="3518"/>
                  </a:cubicBezTo>
                  <a:cubicBezTo>
                    <a:pt x="19300" y="3006"/>
                    <a:pt x="19384" y="2482"/>
                    <a:pt x="19467" y="1958"/>
                  </a:cubicBezTo>
                  <a:cubicBezTo>
                    <a:pt x="19550" y="1446"/>
                    <a:pt x="19693" y="910"/>
                    <a:pt x="19669" y="387"/>
                  </a:cubicBezTo>
                  <a:cubicBezTo>
                    <a:pt x="19669" y="327"/>
                    <a:pt x="19634" y="291"/>
                    <a:pt x="19598" y="268"/>
                  </a:cubicBezTo>
                  <a:cubicBezTo>
                    <a:pt x="19610" y="220"/>
                    <a:pt x="19586" y="172"/>
                    <a:pt x="19514" y="172"/>
                  </a:cubicBezTo>
                  <a:cubicBezTo>
                    <a:pt x="18588" y="43"/>
                    <a:pt x="17662" y="28"/>
                    <a:pt x="16731" y="28"/>
                  </a:cubicBezTo>
                  <a:cubicBezTo>
                    <a:pt x="16465" y="28"/>
                    <a:pt x="16198" y="29"/>
                    <a:pt x="15931" y="29"/>
                  </a:cubicBezTo>
                  <a:lnTo>
                    <a:pt x="12252" y="29"/>
                  </a:lnTo>
                  <a:cubicBezTo>
                    <a:pt x="9811" y="18"/>
                    <a:pt x="7370" y="6"/>
                    <a:pt x="4929" y="6"/>
                  </a:cubicBezTo>
                  <a:lnTo>
                    <a:pt x="3691" y="6"/>
                  </a:lnTo>
                  <a:cubicBezTo>
                    <a:pt x="3526" y="6"/>
                    <a:pt x="3357" y="1"/>
                    <a:pt x="31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3720700" y="3689275"/>
              <a:ext cx="370900" cy="16075"/>
            </a:xfrm>
            <a:custGeom>
              <a:avLst/>
              <a:gdLst/>
              <a:ahLst/>
              <a:cxnLst/>
              <a:rect l="l" t="t" r="r" b="b"/>
              <a:pathLst>
                <a:path w="14836" h="643" extrusionOk="0">
                  <a:moveTo>
                    <a:pt x="2024" y="0"/>
                  </a:moveTo>
                  <a:cubicBezTo>
                    <a:pt x="1727" y="0"/>
                    <a:pt x="1429" y="12"/>
                    <a:pt x="1131" y="12"/>
                  </a:cubicBezTo>
                  <a:lnTo>
                    <a:pt x="679" y="12"/>
                  </a:lnTo>
                  <a:cubicBezTo>
                    <a:pt x="488" y="12"/>
                    <a:pt x="345" y="96"/>
                    <a:pt x="179" y="191"/>
                  </a:cubicBezTo>
                  <a:cubicBezTo>
                    <a:pt x="95" y="239"/>
                    <a:pt x="0" y="381"/>
                    <a:pt x="72" y="477"/>
                  </a:cubicBezTo>
                  <a:cubicBezTo>
                    <a:pt x="166" y="615"/>
                    <a:pt x="337" y="642"/>
                    <a:pt x="510" y="642"/>
                  </a:cubicBezTo>
                  <a:cubicBezTo>
                    <a:pt x="619" y="642"/>
                    <a:pt x="729" y="631"/>
                    <a:pt x="822" y="631"/>
                  </a:cubicBezTo>
                  <a:cubicBezTo>
                    <a:pt x="881" y="634"/>
                    <a:pt x="941" y="635"/>
                    <a:pt x="1000" y="635"/>
                  </a:cubicBezTo>
                  <a:cubicBezTo>
                    <a:pt x="1238" y="635"/>
                    <a:pt x="1477" y="620"/>
                    <a:pt x="1715" y="620"/>
                  </a:cubicBezTo>
                  <a:cubicBezTo>
                    <a:pt x="1803" y="621"/>
                    <a:pt x="1892" y="622"/>
                    <a:pt x="1980" y="622"/>
                  </a:cubicBezTo>
                  <a:cubicBezTo>
                    <a:pt x="2511" y="622"/>
                    <a:pt x="3041" y="596"/>
                    <a:pt x="3572" y="596"/>
                  </a:cubicBezTo>
                  <a:lnTo>
                    <a:pt x="7203" y="596"/>
                  </a:lnTo>
                  <a:cubicBezTo>
                    <a:pt x="8418" y="596"/>
                    <a:pt x="9632" y="620"/>
                    <a:pt x="10847" y="620"/>
                  </a:cubicBezTo>
                  <a:cubicBezTo>
                    <a:pt x="11252" y="620"/>
                    <a:pt x="11656" y="625"/>
                    <a:pt x="12065" y="625"/>
                  </a:cubicBezTo>
                  <a:cubicBezTo>
                    <a:pt x="12269" y="625"/>
                    <a:pt x="12474" y="624"/>
                    <a:pt x="12680" y="620"/>
                  </a:cubicBezTo>
                  <a:cubicBezTo>
                    <a:pt x="12954" y="620"/>
                    <a:pt x="13228" y="631"/>
                    <a:pt x="13514" y="631"/>
                  </a:cubicBezTo>
                  <a:cubicBezTo>
                    <a:pt x="13823" y="620"/>
                    <a:pt x="14157" y="548"/>
                    <a:pt x="14466" y="501"/>
                  </a:cubicBezTo>
                  <a:cubicBezTo>
                    <a:pt x="14561" y="489"/>
                    <a:pt x="14835" y="179"/>
                    <a:pt x="14645" y="143"/>
                  </a:cubicBezTo>
                  <a:cubicBezTo>
                    <a:pt x="14383" y="96"/>
                    <a:pt x="14133" y="48"/>
                    <a:pt x="13883" y="24"/>
                  </a:cubicBezTo>
                  <a:cubicBezTo>
                    <a:pt x="13765" y="9"/>
                    <a:pt x="13646" y="5"/>
                    <a:pt x="13526" y="5"/>
                  </a:cubicBezTo>
                  <a:cubicBezTo>
                    <a:pt x="13366" y="5"/>
                    <a:pt x="13206" y="12"/>
                    <a:pt x="13049" y="12"/>
                  </a:cubicBezTo>
                  <a:cubicBezTo>
                    <a:pt x="12746" y="6"/>
                    <a:pt x="12442" y="6"/>
                    <a:pt x="12139" y="6"/>
                  </a:cubicBezTo>
                  <a:cubicBezTo>
                    <a:pt x="11835" y="6"/>
                    <a:pt x="11531" y="6"/>
                    <a:pt x="11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2"/>
            <p:cNvSpPr/>
            <p:nvPr/>
          </p:nvSpPr>
          <p:spPr>
            <a:xfrm>
              <a:off x="3619500" y="3811675"/>
              <a:ext cx="492050" cy="328575"/>
            </a:xfrm>
            <a:custGeom>
              <a:avLst/>
              <a:gdLst/>
              <a:ahLst/>
              <a:cxnLst/>
              <a:rect l="l" t="t" r="r" b="b"/>
              <a:pathLst>
                <a:path w="19682" h="13143" extrusionOk="0">
                  <a:moveTo>
                    <a:pt x="19181" y="486"/>
                  </a:moveTo>
                  <a:lnTo>
                    <a:pt x="19181" y="486"/>
                  </a:lnTo>
                  <a:cubicBezTo>
                    <a:pt x="19169" y="522"/>
                    <a:pt x="19157" y="546"/>
                    <a:pt x="19145" y="581"/>
                  </a:cubicBezTo>
                  <a:cubicBezTo>
                    <a:pt x="18979" y="1069"/>
                    <a:pt x="18943" y="1605"/>
                    <a:pt x="18860" y="2105"/>
                  </a:cubicBezTo>
                  <a:cubicBezTo>
                    <a:pt x="18764" y="2629"/>
                    <a:pt x="18681" y="3153"/>
                    <a:pt x="18598" y="3677"/>
                  </a:cubicBezTo>
                  <a:cubicBezTo>
                    <a:pt x="18431" y="4701"/>
                    <a:pt x="18264" y="5725"/>
                    <a:pt x="18109" y="6761"/>
                  </a:cubicBezTo>
                  <a:cubicBezTo>
                    <a:pt x="17943" y="7773"/>
                    <a:pt x="17776" y="8785"/>
                    <a:pt x="17609" y="9809"/>
                  </a:cubicBezTo>
                  <a:cubicBezTo>
                    <a:pt x="17526" y="10333"/>
                    <a:pt x="17443" y="10856"/>
                    <a:pt x="17359" y="11380"/>
                  </a:cubicBezTo>
                  <a:cubicBezTo>
                    <a:pt x="17324" y="11630"/>
                    <a:pt x="17276" y="11880"/>
                    <a:pt x="17240" y="12130"/>
                  </a:cubicBezTo>
                  <a:cubicBezTo>
                    <a:pt x="17216" y="12249"/>
                    <a:pt x="17205" y="12357"/>
                    <a:pt x="17193" y="12476"/>
                  </a:cubicBezTo>
                  <a:cubicBezTo>
                    <a:pt x="17193" y="12476"/>
                    <a:pt x="17193" y="12488"/>
                    <a:pt x="17193" y="12488"/>
                  </a:cubicBezTo>
                  <a:cubicBezTo>
                    <a:pt x="17062" y="12464"/>
                    <a:pt x="16943" y="12452"/>
                    <a:pt x="16824" y="12452"/>
                  </a:cubicBezTo>
                  <a:cubicBezTo>
                    <a:pt x="16550" y="12452"/>
                    <a:pt x="16276" y="12464"/>
                    <a:pt x="16002" y="12476"/>
                  </a:cubicBezTo>
                  <a:cubicBezTo>
                    <a:pt x="15431" y="12499"/>
                    <a:pt x="14847" y="12499"/>
                    <a:pt x="14276" y="12511"/>
                  </a:cubicBezTo>
                  <a:cubicBezTo>
                    <a:pt x="13037" y="12511"/>
                    <a:pt x="11811" y="12523"/>
                    <a:pt x="10573" y="12523"/>
                  </a:cubicBezTo>
                  <a:lnTo>
                    <a:pt x="6906" y="12523"/>
                  </a:lnTo>
                  <a:cubicBezTo>
                    <a:pt x="5679" y="12523"/>
                    <a:pt x="4465" y="12488"/>
                    <a:pt x="3239" y="12488"/>
                  </a:cubicBezTo>
                  <a:lnTo>
                    <a:pt x="1762" y="12488"/>
                  </a:lnTo>
                  <a:cubicBezTo>
                    <a:pt x="1601" y="12488"/>
                    <a:pt x="1434" y="12483"/>
                    <a:pt x="1265" y="12483"/>
                  </a:cubicBezTo>
                  <a:cubicBezTo>
                    <a:pt x="985" y="12483"/>
                    <a:pt x="701" y="12496"/>
                    <a:pt x="441" y="12571"/>
                  </a:cubicBezTo>
                  <a:cubicBezTo>
                    <a:pt x="488" y="12440"/>
                    <a:pt x="524" y="12297"/>
                    <a:pt x="548" y="12154"/>
                  </a:cubicBezTo>
                  <a:cubicBezTo>
                    <a:pt x="595" y="11892"/>
                    <a:pt x="643" y="11618"/>
                    <a:pt x="691" y="11356"/>
                  </a:cubicBezTo>
                  <a:cubicBezTo>
                    <a:pt x="786" y="10844"/>
                    <a:pt x="857" y="10333"/>
                    <a:pt x="929" y="9821"/>
                  </a:cubicBezTo>
                  <a:cubicBezTo>
                    <a:pt x="1095" y="8785"/>
                    <a:pt x="1262" y="7749"/>
                    <a:pt x="1429" y="6701"/>
                  </a:cubicBezTo>
                  <a:cubicBezTo>
                    <a:pt x="1762" y="4677"/>
                    <a:pt x="2084" y="2641"/>
                    <a:pt x="2393" y="617"/>
                  </a:cubicBezTo>
                  <a:cubicBezTo>
                    <a:pt x="2482" y="629"/>
                    <a:pt x="2575" y="632"/>
                    <a:pt x="2668" y="632"/>
                  </a:cubicBezTo>
                  <a:cubicBezTo>
                    <a:pt x="2762" y="632"/>
                    <a:pt x="2858" y="629"/>
                    <a:pt x="2953" y="629"/>
                  </a:cubicBezTo>
                  <a:lnTo>
                    <a:pt x="3893" y="629"/>
                  </a:lnTo>
                  <a:cubicBezTo>
                    <a:pt x="4298" y="629"/>
                    <a:pt x="4703" y="634"/>
                    <a:pt x="5108" y="634"/>
                  </a:cubicBezTo>
                  <a:cubicBezTo>
                    <a:pt x="5310" y="634"/>
                    <a:pt x="5513" y="633"/>
                    <a:pt x="5715" y="629"/>
                  </a:cubicBezTo>
                  <a:cubicBezTo>
                    <a:pt x="6941" y="617"/>
                    <a:pt x="8168" y="617"/>
                    <a:pt x="9382" y="617"/>
                  </a:cubicBezTo>
                  <a:cubicBezTo>
                    <a:pt x="11823" y="617"/>
                    <a:pt x="14276" y="617"/>
                    <a:pt x="16716" y="605"/>
                  </a:cubicBezTo>
                  <a:cubicBezTo>
                    <a:pt x="17538" y="605"/>
                    <a:pt x="18371" y="581"/>
                    <a:pt x="19181" y="486"/>
                  </a:cubicBezTo>
                  <a:close/>
                  <a:moveTo>
                    <a:pt x="3089" y="0"/>
                  </a:moveTo>
                  <a:cubicBezTo>
                    <a:pt x="2839" y="0"/>
                    <a:pt x="2589" y="15"/>
                    <a:pt x="2357" y="81"/>
                  </a:cubicBezTo>
                  <a:cubicBezTo>
                    <a:pt x="2262" y="117"/>
                    <a:pt x="2072" y="284"/>
                    <a:pt x="2048" y="415"/>
                  </a:cubicBezTo>
                  <a:cubicBezTo>
                    <a:pt x="2000" y="462"/>
                    <a:pt x="1965" y="522"/>
                    <a:pt x="1953" y="569"/>
                  </a:cubicBezTo>
                  <a:cubicBezTo>
                    <a:pt x="1607" y="2629"/>
                    <a:pt x="1274" y="4689"/>
                    <a:pt x="941" y="6761"/>
                  </a:cubicBezTo>
                  <a:cubicBezTo>
                    <a:pt x="774" y="7796"/>
                    <a:pt x="607" y="8844"/>
                    <a:pt x="429" y="9880"/>
                  </a:cubicBezTo>
                  <a:cubicBezTo>
                    <a:pt x="345" y="10392"/>
                    <a:pt x="262" y="10904"/>
                    <a:pt x="179" y="11416"/>
                  </a:cubicBezTo>
                  <a:cubicBezTo>
                    <a:pt x="95" y="11880"/>
                    <a:pt x="0" y="12357"/>
                    <a:pt x="36" y="12845"/>
                  </a:cubicBezTo>
                  <a:cubicBezTo>
                    <a:pt x="24" y="12880"/>
                    <a:pt x="24" y="12916"/>
                    <a:pt x="48" y="12952"/>
                  </a:cubicBezTo>
                  <a:cubicBezTo>
                    <a:pt x="48" y="13008"/>
                    <a:pt x="77" y="13027"/>
                    <a:pt x="113" y="13027"/>
                  </a:cubicBezTo>
                  <a:cubicBezTo>
                    <a:pt x="122" y="13027"/>
                    <a:pt x="133" y="13026"/>
                    <a:pt x="143" y="13023"/>
                  </a:cubicBezTo>
                  <a:cubicBezTo>
                    <a:pt x="333" y="13142"/>
                    <a:pt x="560" y="13119"/>
                    <a:pt x="798" y="13130"/>
                  </a:cubicBezTo>
                  <a:cubicBezTo>
                    <a:pt x="901" y="13134"/>
                    <a:pt x="1005" y="13136"/>
                    <a:pt x="1111" y="13136"/>
                  </a:cubicBezTo>
                  <a:cubicBezTo>
                    <a:pt x="1322" y="13136"/>
                    <a:pt x="1536" y="13130"/>
                    <a:pt x="1750" y="13130"/>
                  </a:cubicBezTo>
                  <a:lnTo>
                    <a:pt x="3596" y="13130"/>
                  </a:lnTo>
                  <a:cubicBezTo>
                    <a:pt x="4822" y="13130"/>
                    <a:pt x="6060" y="13107"/>
                    <a:pt x="7287" y="13107"/>
                  </a:cubicBezTo>
                  <a:cubicBezTo>
                    <a:pt x="9739" y="13107"/>
                    <a:pt x="12192" y="13119"/>
                    <a:pt x="14645" y="13119"/>
                  </a:cubicBezTo>
                  <a:cubicBezTo>
                    <a:pt x="15538" y="13119"/>
                    <a:pt x="16431" y="13095"/>
                    <a:pt x="17324" y="12964"/>
                  </a:cubicBezTo>
                  <a:cubicBezTo>
                    <a:pt x="17336" y="12964"/>
                    <a:pt x="17359" y="12964"/>
                    <a:pt x="17383" y="12952"/>
                  </a:cubicBezTo>
                  <a:cubicBezTo>
                    <a:pt x="17502" y="12928"/>
                    <a:pt x="17597" y="12821"/>
                    <a:pt x="17633" y="12702"/>
                  </a:cubicBezTo>
                  <a:cubicBezTo>
                    <a:pt x="17669" y="12571"/>
                    <a:pt x="17752" y="12452"/>
                    <a:pt x="17776" y="12321"/>
                  </a:cubicBezTo>
                  <a:cubicBezTo>
                    <a:pt x="17812" y="12214"/>
                    <a:pt x="17824" y="12095"/>
                    <a:pt x="17847" y="11976"/>
                  </a:cubicBezTo>
                  <a:cubicBezTo>
                    <a:pt x="17883" y="11726"/>
                    <a:pt x="17931" y="11476"/>
                    <a:pt x="17967" y="11225"/>
                  </a:cubicBezTo>
                  <a:cubicBezTo>
                    <a:pt x="18050" y="10702"/>
                    <a:pt x="18133" y="10178"/>
                    <a:pt x="18217" y="9654"/>
                  </a:cubicBezTo>
                  <a:cubicBezTo>
                    <a:pt x="18383" y="8618"/>
                    <a:pt x="18550" y="7570"/>
                    <a:pt x="18717" y="6534"/>
                  </a:cubicBezTo>
                  <a:cubicBezTo>
                    <a:pt x="18883" y="5534"/>
                    <a:pt x="19050" y="4522"/>
                    <a:pt x="19205" y="3522"/>
                  </a:cubicBezTo>
                  <a:cubicBezTo>
                    <a:pt x="19288" y="2998"/>
                    <a:pt x="19383" y="2474"/>
                    <a:pt x="19455" y="1962"/>
                  </a:cubicBezTo>
                  <a:cubicBezTo>
                    <a:pt x="19538" y="1450"/>
                    <a:pt x="19681" y="903"/>
                    <a:pt x="19669" y="391"/>
                  </a:cubicBezTo>
                  <a:cubicBezTo>
                    <a:pt x="19657" y="319"/>
                    <a:pt x="19633" y="284"/>
                    <a:pt x="19586" y="260"/>
                  </a:cubicBezTo>
                  <a:cubicBezTo>
                    <a:pt x="19598" y="212"/>
                    <a:pt x="19586" y="177"/>
                    <a:pt x="19502" y="165"/>
                  </a:cubicBezTo>
                  <a:cubicBezTo>
                    <a:pt x="18481" y="30"/>
                    <a:pt x="17441" y="22"/>
                    <a:pt x="16407" y="22"/>
                  </a:cubicBezTo>
                  <a:cubicBezTo>
                    <a:pt x="16248" y="22"/>
                    <a:pt x="16089" y="22"/>
                    <a:pt x="15931" y="22"/>
                  </a:cubicBezTo>
                  <a:lnTo>
                    <a:pt x="12240" y="22"/>
                  </a:lnTo>
                  <a:cubicBezTo>
                    <a:pt x="10287" y="22"/>
                    <a:pt x="8342" y="6"/>
                    <a:pt x="6392" y="6"/>
                  </a:cubicBezTo>
                  <a:cubicBezTo>
                    <a:pt x="5905" y="6"/>
                    <a:pt x="5417" y="7"/>
                    <a:pt x="4929" y="10"/>
                  </a:cubicBezTo>
                  <a:lnTo>
                    <a:pt x="3679" y="10"/>
                  </a:lnTo>
                  <a:cubicBezTo>
                    <a:pt x="3489" y="10"/>
                    <a:pt x="3289" y="0"/>
                    <a:pt x="30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2"/>
            <p:cNvSpPr/>
            <p:nvPr/>
          </p:nvSpPr>
          <p:spPr>
            <a:xfrm>
              <a:off x="3657300" y="4082875"/>
              <a:ext cx="370900" cy="16275"/>
            </a:xfrm>
            <a:custGeom>
              <a:avLst/>
              <a:gdLst/>
              <a:ahLst/>
              <a:cxnLst/>
              <a:rect l="l" t="t" r="r" b="b"/>
              <a:pathLst>
                <a:path w="14836" h="651" extrusionOk="0">
                  <a:moveTo>
                    <a:pt x="13524" y="1"/>
                  </a:moveTo>
                  <a:cubicBezTo>
                    <a:pt x="13366" y="1"/>
                    <a:pt x="13206" y="8"/>
                    <a:pt x="13049" y="8"/>
                  </a:cubicBezTo>
                  <a:cubicBezTo>
                    <a:pt x="12442" y="8"/>
                    <a:pt x="11835" y="20"/>
                    <a:pt x="11228" y="20"/>
                  </a:cubicBezTo>
                  <a:cubicBezTo>
                    <a:pt x="9989" y="20"/>
                    <a:pt x="8751" y="32"/>
                    <a:pt x="7525" y="32"/>
                  </a:cubicBezTo>
                  <a:lnTo>
                    <a:pt x="3882" y="32"/>
                  </a:lnTo>
                  <a:cubicBezTo>
                    <a:pt x="3386" y="32"/>
                    <a:pt x="2891" y="17"/>
                    <a:pt x="2396" y="17"/>
                  </a:cubicBezTo>
                  <a:cubicBezTo>
                    <a:pt x="2272" y="17"/>
                    <a:pt x="2148" y="18"/>
                    <a:pt x="2024" y="20"/>
                  </a:cubicBezTo>
                  <a:lnTo>
                    <a:pt x="679" y="20"/>
                  </a:lnTo>
                  <a:cubicBezTo>
                    <a:pt x="488" y="20"/>
                    <a:pt x="333" y="92"/>
                    <a:pt x="179" y="199"/>
                  </a:cubicBezTo>
                  <a:cubicBezTo>
                    <a:pt x="95" y="247"/>
                    <a:pt x="0" y="389"/>
                    <a:pt x="72" y="485"/>
                  </a:cubicBezTo>
                  <a:cubicBezTo>
                    <a:pt x="166" y="623"/>
                    <a:pt x="337" y="650"/>
                    <a:pt x="510" y="650"/>
                  </a:cubicBezTo>
                  <a:cubicBezTo>
                    <a:pt x="619" y="650"/>
                    <a:pt x="729" y="639"/>
                    <a:pt x="822" y="639"/>
                  </a:cubicBezTo>
                  <a:cubicBezTo>
                    <a:pt x="1020" y="639"/>
                    <a:pt x="1219" y="634"/>
                    <a:pt x="1417" y="634"/>
                  </a:cubicBezTo>
                  <a:cubicBezTo>
                    <a:pt x="1516" y="634"/>
                    <a:pt x="1615" y="635"/>
                    <a:pt x="1715" y="639"/>
                  </a:cubicBezTo>
                  <a:cubicBezTo>
                    <a:pt x="2334" y="639"/>
                    <a:pt x="2941" y="628"/>
                    <a:pt x="3560" y="628"/>
                  </a:cubicBezTo>
                  <a:lnTo>
                    <a:pt x="7203" y="628"/>
                  </a:lnTo>
                  <a:cubicBezTo>
                    <a:pt x="8013" y="628"/>
                    <a:pt x="8823" y="633"/>
                    <a:pt x="9632" y="633"/>
                  </a:cubicBezTo>
                  <a:cubicBezTo>
                    <a:pt x="10037" y="633"/>
                    <a:pt x="10442" y="631"/>
                    <a:pt x="10847" y="628"/>
                  </a:cubicBezTo>
                  <a:cubicBezTo>
                    <a:pt x="11454" y="628"/>
                    <a:pt x="12061" y="639"/>
                    <a:pt x="12668" y="639"/>
                  </a:cubicBezTo>
                  <a:lnTo>
                    <a:pt x="13514" y="639"/>
                  </a:lnTo>
                  <a:cubicBezTo>
                    <a:pt x="13823" y="628"/>
                    <a:pt x="14157" y="556"/>
                    <a:pt x="14466" y="508"/>
                  </a:cubicBezTo>
                  <a:cubicBezTo>
                    <a:pt x="14561" y="485"/>
                    <a:pt x="14835" y="187"/>
                    <a:pt x="14645" y="151"/>
                  </a:cubicBezTo>
                  <a:cubicBezTo>
                    <a:pt x="14383" y="92"/>
                    <a:pt x="14133" y="56"/>
                    <a:pt x="13871" y="20"/>
                  </a:cubicBezTo>
                  <a:cubicBezTo>
                    <a:pt x="13759" y="5"/>
                    <a:pt x="13642" y="1"/>
                    <a:pt x="135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2"/>
            <p:cNvSpPr/>
            <p:nvPr/>
          </p:nvSpPr>
          <p:spPr>
            <a:xfrm>
              <a:off x="4225225" y="3431200"/>
              <a:ext cx="469125" cy="302450"/>
            </a:xfrm>
            <a:custGeom>
              <a:avLst/>
              <a:gdLst/>
              <a:ahLst/>
              <a:cxnLst/>
              <a:rect l="l" t="t" r="r" b="b"/>
              <a:pathLst>
                <a:path w="18765" h="12098" extrusionOk="0">
                  <a:moveTo>
                    <a:pt x="13749" y="10302"/>
                  </a:moveTo>
                  <a:cubicBezTo>
                    <a:pt x="14418" y="10302"/>
                    <a:pt x="15087" y="10329"/>
                    <a:pt x="15740" y="10466"/>
                  </a:cubicBezTo>
                  <a:cubicBezTo>
                    <a:pt x="15931" y="10502"/>
                    <a:pt x="15657" y="10812"/>
                    <a:pt x="15562" y="10835"/>
                  </a:cubicBezTo>
                  <a:cubicBezTo>
                    <a:pt x="14812" y="10963"/>
                    <a:pt x="14058" y="10986"/>
                    <a:pt x="13302" y="10986"/>
                  </a:cubicBezTo>
                  <a:cubicBezTo>
                    <a:pt x="12857" y="10986"/>
                    <a:pt x="12411" y="10978"/>
                    <a:pt x="11966" y="10978"/>
                  </a:cubicBezTo>
                  <a:cubicBezTo>
                    <a:pt x="10716" y="10978"/>
                    <a:pt x="9454" y="10990"/>
                    <a:pt x="8192" y="10990"/>
                  </a:cubicBezTo>
                  <a:lnTo>
                    <a:pt x="4429" y="10990"/>
                  </a:lnTo>
                  <a:cubicBezTo>
                    <a:pt x="3763" y="10990"/>
                    <a:pt x="3096" y="10990"/>
                    <a:pt x="2417" y="10978"/>
                  </a:cubicBezTo>
                  <a:cubicBezTo>
                    <a:pt x="2393" y="10978"/>
                    <a:pt x="2369" y="10977"/>
                    <a:pt x="2344" y="10977"/>
                  </a:cubicBezTo>
                  <a:cubicBezTo>
                    <a:pt x="2182" y="10977"/>
                    <a:pt x="2016" y="10990"/>
                    <a:pt x="1853" y="10990"/>
                  </a:cubicBezTo>
                  <a:cubicBezTo>
                    <a:pt x="1606" y="10990"/>
                    <a:pt x="1365" y="10961"/>
                    <a:pt x="1155" y="10812"/>
                  </a:cubicBezTo>
                  <a:cubicBezTo>
                    <a:pt x="1036" y="10728"/>
                    <a:pt x="1250" y="10514"/>
                    <a:pt x="1322" y="10478"/>
                  </a:cubicBezTo>
                  <a:cubicBezTo>
                    <a:pt x="1671" y="10331"/>
                    <a:pt x="2031" y="10310"/>
                    <a:pt x="2398" y="10310"/>
                  </a:cubicBezTo>
                  <a:cubicBezTo>
                    <a:pt x="2542" y="10310"/>
                    <a:pt x="2688" y="10313"/>
                    <a:pt x="2835" y="10313"/>
                  </a:cubicBezTo>
                  <a:cubicBezTo>
                    <a:pt x="2886" y="10313"/>
                    <a:pt x="2937" y="10313"/>
                    <a:pt x="2989" y="10312"/>
                  </a:cubicBezTo>
                  <a:lnTo>
                    <a:pt x="12287" y="10312"/>
                  </a:lnTo>
                  <a:cubicBezTo>
                    <a:pt x="12361" y="10312"/>
                    <a:pt x="12434" y="10313"/>
                    <a:pt x="12507" y="10313"/>
                  </a:cubicBezTo>
                  <a:cubicBezTo>
                    <a:pt x="12919" y="10313"/>
                    <a:pt x="13334" y="10302"/>
                    <a:pt x="13749" y="10302"/>
                  </a:cubicBezTo>
                  <a:close/>
                  <a:moveTo>
                    <a:pt x="18764" y="1"/>
                  </a:moveTo>
                  <a:cubicBezTo>
                    <a:pt x="17681" y="119"/>
                    <a:pt x="16591" y="133"/>
                    <a:pt x="15504" y="133"/>
                  </a:cubicBezTo>
                  <a:cubicBezTo>
                    <a:pt x="15169" y="133"/>
                    <a:pt x="14835" y="132"/>
                    <a:pt x="14502" y="132"/>
                  </a:cubicBezTo>
                  <a:lnTo>
                    <a:pt x="10216" y="132"/>
                  </a:lnTo>
                  <a:cubicBezTo>
                    <a:pt x="8704" y="132"/>
                    <a:pt x="7204" y="132"/>
                    <a:pt x="5703" y="144"/>
                  </a:cubicBezTo>
                  <a:cubicBezTo>
                    <a:pt x="4953" y="156"/>
                    <a:pt x="4203" y="156"/>
                    <a:pt x="3453" y="156"/>
                  </a:cubicBezTo>
                  <a:cubicBezTo>
                    <a:pt x="3215" y="156"/>
                    <a:pt x="2968" y="164"/>
                    <a:pt x="2719" y="164"/>
                  </a:cubicBezTo>
                  <a:cubicBezTo>
                    <a:pt x="2471" y="164"/>
                    <a:pt x="2221" y="156"/>
                    <a:pt x="1977" y="120"/>
                  </a:cubicBezTo>
                  <a:cubicBezTo>
                    <a:pt x="1655" y="2203"/>
                    <a:pt x="1322" y="4299"/>
                    <a:pt x="988" y="6382"/>
                  </a:cubicBezTo>
                  <a:cubicBezTo>
                    <a:pt x="810" y="7454"/>
                    <a:pt x="643" y="8526"/>
                    <a:pt x="476" y="9597"/>
                  </a:cubicBezTo>
                  <a:cubicBezTo>
                    <a:pt x="346" y="10431"/>
                    <a:pt x="250" y="11288"/>
                    <a:pt x="0" y="12097"/>
                  </a:cubicBezTo>
                  <a:cubicBezTo>
                    <a:pt x="344" y="11998"/>
                    <a:pt x="707" y="11976"/>
                    <a:pt x="1073" y="11976"/>
                  </a:cubicBezTo>
                  <a:cubicBezTo>
                    <a:pt x="1366" y="11976"/>
                    <a:pt x="1662" y="11990"/>
                    <a:pt x="1953" y="11990"/>
                  </a:cubicBezTo>
                  <a:cubicBezTo>
                    <a:pt x="2453" y="11990"/>
                    <a:pt x="2953" y="11985"/>
                    <a:pt x="3453" y="11985"/>
                  </a:cubicBezTo>
                  <a:cubicBezTo>
                    <a:pt x="3703" y="11985"/>
                    <a:pt x="3953" y="11986"/>
                    <a:pt x="4203" y="11990"/>
                  </a:cubicBezTo>
                  <a:cubicBezTo>
                    <a:pt x="5691" y="12014"/>
                    <a:pt x="7180" y="12026"/>
                    <a:pt x="8680" y="12026"/>
                  </a:cubicBezTo>
                  <a:cubicBezTo>
                    <a:pt x="10180" y="12026"/>
                    <a:pt x="11680" y="12014"/>
                    <a:pt x="13180" y="12014"/>
                  </a:cubicBezTo>
                  <a:cubicBezTo>
                    <a:pt x="13972" y="12006"/>
                    <a:pt x="14789" y="11939"/>
                    <a:pt x="15598" y="11939"/>
                  </a:cubicBezTo>
                  <a:cubicBezTo>
                    <a:pt x="15994" y="11939"/>
                    <a:pt x="16389" y="11955"/>
                    <a:pt x="16776" y="12002"/>
                  </a:cubicBezTo>
                  <a:cubicBezTo>
                    <a:pt x="16788" y="11181"/>
                    <a:pt x="17014" y="10323"/>
                    <a:pt x="17145" y="9526"/>
                  </a:cubicBezTo>
                  <a:cubicBezTo>
                    <a:pt x="17312" y="8478"/>
                    <a:pt x="17479" y="7418"/>
                    <a:pt x="17657" y="6371"/>
                  </a:cubicBezTo>
                  <a:cubicBezTo>
                    <a:pt x="17824" y="5347"/>
                    <a:pt x="17991" y="4311"/>
                    <a:pt x="18157" y="3275"/>
                  </a:cubicBezTo>
                  <a:cubicBezTo>
                    <a:pt x="18324" y="2227"/>
                    <a:pt x="18395" y="1096"/>
                    <a:pt x="18717" y="84"/>
                  </a:cubicBezTo>
                  <a:cubicBezTo>
                    <a:pt x="18717" y="60"/>
                    <a:pt x="18741" y="36"/>
                    <a:pt x="187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2"/>
            <p:cNvSpPr/>
            <p:nvPr/>
          </p:nvSpPr>
          <p:spPr>
            <a:xfrm>
              <a:off x="4288325" y="3038600"/>
              <a:ext cx="469425" cy="302150"/>
            </a:xfrm>
            <a:custGeom>
              <a:avLst/>
              <a:gdLst/>
              <a:ahLst/>
              <a:cxnLst/>
              <a:rect l="l" t="t" r="r" b="b"/>
              <a:pathLst>
                <a:path w="18777" h="12086" extrusionOk="0">
                  <a:moveTo>
                    <a:pt x="13772" y="10261"/>
                  </a:moveTo>
                  <a:cubicBezTo>
                    <a:pt x="14438" y="10261"/>
                    <a:pt x="15101" y="10288"/>
                    <a:pt x="15752" y="10418"/>
                  </a:cubicBezTo>
                  <a:cubicBezTo>
                    <a:pt x="15943" y="10454"/>
                    <a:pt x="15669" y="10776"/>
                    <a:pt x="15574" y="10787"/>
                  </a:cubicBezTo>
                  <a:cubicBezTo>
                    <a:pt x="14824" y="10915"/>
                    <a:pt x="14070" y="10939"/>
                    <a:pt x="13317" y="10939"/>
                  </a:cubicBezTo>
                  <a:cubicBezTo>
                    <a:pt x="12874" y="10939"/>
                    <a:pt x="12431" y="10930"/>
                    <a:pt x="11990" y="10930"/>
                  </a:cubicBezTo>
                  <a:cubicBezTo>
                    <a:pt x="10728" y="10942"/>
                    <a:pt x="9466" y="10942"/>
                    <a:pt x="8216" y="10942"/>
                  </a:cubicBezTo>
                  <a:lnTo>
                    <a:pt x="4441" y="10942"/>
                  </a:lnTo>
                  <a:cubicBezTo>
                    <a:pt x="3775" y="10942"/>
                    <a:pt x="3108" y="10942"/>
                    <a:pt x="2429" y="10930"/>
                  </a:cubicBezTo>
                  <a:cubicBezTo>
                    <a:pt x="2249" y="10930"/>
                    <a:pt x="2062" y="10947"/>
                    <a:pt x="1879" y="10947"/>
                  </a:cubicBezTo>
                  <a:cubicBezTo>
                    <a:pt x="1629" y="10947"/>
                    <a:pt x="1386" y="10915"/>
                    <a:pt x="1179" y="10764"/>
                  </a:cubicBezTo>
                  <a:cubicBezTo>
                    <a:pt x="1048" y="10680"/>
                    <a:pt x="1262" y="10466"/>
                    <a:pt x="1334" y="10442"/>
                  </a:cubicBezTo>
                  <a:cubicBezTo>
                    <a:pt x="1669" y="10293"/>
                    <a:pt x="2013" y="10265"/>
                    <a:pt x="2363" y="10265"/>
                  </a:cubicBezTo>
                  <a:cubicBezTo>
                    <a:pt x="2574" y="10265"/>
                    <a:pt x="2786" y="10276"/>
                    <a:pt x="3001" y="10276"/>
                  </a:cubicBezTo>
                  <a:cubicBezTo>
                    <a:pt x="3596" y="10264"/>
                    <a:pt x="4179" y="10264"/>
                    <a:pt x="4763" y="10264"/>
                  </a:cubicBezTo>
                  <a:lnTo>
                    <a:pt x="8537" y="10264"/>
                  </a:lnTo>
                  <a:cubicBezTo>
                    <a:pt x="9787" y="10264"/>
                    <a:pt x="11049" y="10276"/>
                    <a:pt x="12300" y="10276"/>
                  </a:cubicBezTo>
                  <a:cubicBezTo>
                    <a:pt x="12789" y="10276"/>
                    <a:pt x="13282" y="10261"/>
                    <a:pt x="13772" y="10261"/>
                  </a:cubicBezTo>
                  <a:close/>
                  <a:moveTo>
                    <a:pt x="18777" y="0"/>
                  </a:moveTo>
                  <a:lnTo>
                    <a:pt x="18777" y="0"/>
                  </a:lnTo>
                  <a:cubicBezTo>
                    <a:pt x="17807" y="106"/>
                    <a:pt x="16832" y="123"/>
                    <a:pt x="15855" y="123"/>
                  </a:cubicBezTo>
                  <a:cubicBezTo>
                    <a:pt x="15405" y="123"/>
                    <a:pt x="14953" y="120"/>
                    <a:pt x="14502" y="120"/>
                  </a:cubicBezTo>
                  <a:cubicBezTo>
                    <a:pt x="13073" y="131"/>
                    <a:pt x="11645" y="131"/>
                    <a:pt x="10216" y="131"/>
                  </a:cubicBezTo>
                  <a:cubicBezTo>
                    <a:pt x="8716" y="131"/>
                    <a:pt x="7216" y="131"/>
                    <a:pt x="5715" y="143"/>
                  </a:cubicBezTo>
                  <a:cubicBezTo>
                    <a:pt x="5465" y="147"/>
                    <a:pt x="5215" y="149"/>
                    <a:pt x="4965" y="149"/>
                  </a:cubicBezTo>
                  <a:cubicBezTo>
                    <a:pt x="4465" y="149"/>
                    <a:pt x="3965" y="143"/>
                    <a:pt x="3465" y="143"/>
                  </a:cubicBezTo>
                  <a:cubicBezTo>
                    <a:pt x="3205" y="143"/>
                    <a:pt x="2938" y="157"/>
                    <a:pt x="2673" y="157"/>
                  </a:cubicBezTo>
                  <a:cubicBezTo>
                    <a:pt x="2441" y="157"/>
                    <a:pt x="2211" y="146"/>
                    <a:pt x="1989" y="108"/>
                  </a:cubicBezTo>
                  <a:cubicBezTo>
                    <a:pt x="1679" y="2120"/>
                    <a:pt x="1358" y="4132"/>
                    <a:pt x="1036" y="6132"/>
                  </a:cubicBezTo>
                  <a:cubicBezTo>
                    <a:pt x="858" y="7204"/>
                    <a:pt x="691" y="8275"/>
                    <a:pt x="524" y="9347"/>
                  </a:cubicBezTo>
                  <a:cubicBezTo>
                    <a:pt x="381" y="10252"/>
                    <a:pt x="286" y="11204"/>
                    <a:pt x="0" y="12085"/>
                  </a:cubicBezTo>
                  <a:cubicBezTo>
                    <a:pt x="340" y="11996"/>
                    <a:pt x="694" y="11975"/>
                    <a:pt x="1048" y="11975"/>
                  </a:cubicBezTo>
                  <a:cubicBezTo>
                    <a:pt x="1352" y="11975"/>
                    <a:pt x="1656" y="11990"/>
                    <a:pt x="1953" y="11990"/>
                  </a:cubicBezTo>
                  <a:cubicBezTo>
                    <a:pt x="2453" y="11990"/>
                    <a:pt x="2953" y="11979"/>
                    <a:pt x="3453" y="11979"/>
                  </a:cubicBezTo>
                  <a:cubicBezTo>
                    <a:pt x="3703" y="11979"/>
                    <a:pt x="3953" y="11982"/>
                    <a:pt x="4203" y="11990"/>
                  </a:cubicBezTo>
                  <a:cubicBezTo>
                    <a:pt x="5703" y="12014"/>
                    <a:pt x="7192" y="12026"/>
                    <a:pt x="8680" y="12026"/>
                  </a:cubicBezTo>
                  <a:cubicBezTo>
                    <a:pt x="10192" y="12014"/>
                    <a:pt x="11692" y="12014"/>
                    <a:pt x="13192" y="12002"/>
                  </a:cubicBezTo>
                  <a:cubicBezTo>
                    <a:pt x="14001" y="12002"/>
                    <a:pt x="14837" y="11935"/>
                    <a:pt x="15663" y="11935"/>
                  </a:cubicBezTo>
                  <a:cubicBezTo>
                    <a:pt x="16041" y="11935"/>
                    <a:pt x="16418" y="11949"/>
                    <a:pt x="16788" y="11990"/>
                  </a:cubicBezTo>
                  <a:cubicBezTo>
                    <a:pt x="16788" y="11168"/>
                    <a:pt x="17026" y="10323"/>
                    <a:pt x="17157" y="9514"/>
                  </a:cubicBezTo>
                  <a:cubicBezTo>
                    <a:pt x="17324" y="8466"/>
                    <a:pt x="17491" y="7418"/>
                    <a:pt x="17657" y="6370"/>
                  </a:cubicBezTo>
                  <a:cubicBezTo>
                    <a:pt x="17824" y="5334"/>
                    <a:pt x="17991" y="4299"/>
                    <a:pt x="18157" y="3275"/>
                  </a:cubicBezTo>
                  <a:cubicBezTo>
                    <a:pt x="18324" y="2227"/>
                    <a:pt x="18407" y="1084"/>
                    <a:pt x="18729" y="84"/>
                  </a:cubicBezTo>
                  <a:cubicBezTo>
                    <a:pt x="18729" y="60"/>
                    <a:pt x="18753" y="24"/>
                    <a:pt x="18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2"/>
            <p:cNvSpPr/>
            <p:nvPr/>
          </p:nvSpPr>
          <p:spPr>
            <a:xfrm>
              <a:off x="4351725" y="2645700"/>
              <a:ext cx="469425" cy="302425"/>
            </a:xfrm>
            <a:custGeom>
              <a:avLst/>
              <a:gdLst/>
              <a:ahLst/>
              <a:cxnLst/>
              <a:rect l="l" t="t" r="r" b="b"/>
              <a:pathLst>
                <a:path w="18777" h="12097" extrusionOk="0">
                  <a:moveTo>
                    <a:pt x="13714" y="10564"/>
                  </a:moveTo>
                  <a:cubicBezTo>
                    <a:pt x="14382" y="10564"/>
                    <a:pt x="15052" y="10590"/>
                    <a:pt x="15705" y="10728"/>
                  </a:cubicBezTo>
                  <a:cubicBezTo>
                    <a:pt x="15895" y="10763"/>
                    <a:pt x="15621" y="11073"/>
                    <a:pt x="15526" y="11097"/>
                  </a:cubicBezTo>
                  <a:cubicBezTo>
                    <a:pt x="14776" y="11224"/>
                    <a:pt x="14022" y="11248"/>
                    <a:pt x="13266" y="11248"/>
                  </a:cubicBezTo>
                  <a:cubicBezTo>
                    <a:pt x="12821" y="11248"/>
                    <a:pt x="12376" y="11240"/>
                    <a:pt x="11930" y="11240"/>
                  </a:cubicBezTo>
                  <a:cubicBezTo>
                    <a:pt x="10668" y="11240"/>
                    <a:pt x="9418" y="11252"/>
                    <a:pt x="8156" y="11252"/>
                  </a:cubicBezTo>
                  <a:lnTo>
                    <a:pt x="4394" y="11252"/>
                  </a:lnTo>
                  <a:cubicBezTo>
                    <a:pt x="3715" y="11252"/>
                    <a:pt x="3048" y="11252"/>
                    <a:pt x="2382" y="11240"/>
                  </a:cubicBezTo>
                  <a:cubicBezTo>
                    <a:pt x="2201" y="11240"/>
                    <a:pt x="2012" y="11257"/>
                    <a:pt x="1827" y="11257"/>
                  </a:cubicBezTo>
                  <a:cubicBezTo>
                    <a:pt x="1573" y="11257"/>
                    <a:pt x="1326" y="11225"/>
                    <a:pt x="1120" y="11073"/>
                  </a:cubicBezTo>
                  <a:cubicBezTo>
                    <a:pt x="1001" y="10990"/>
                    <a:pt x="1203" y="10775"/>
                    <a:pt x="1286" y="10740"/>
                  </a:cubicBezTo>
                  <a:cubicBezTo>
                    <a:pt x="1628" y="10592"/>
                    <a:pt x="1990" y="10571"/>
                    <a:pt x="2359" y="10571"/>
                  </a:cubicBezTo>
                  <a:cubicBezTo>
                    <a:pt x="2505" y="10571"/>
                    <a:pt x="2652" y="10574"/>
                    <a:pt x="2799" y="10574"/>
                  </a:cubicBezTo>
                  <a:cubicBezTo>
                    <a:pt x="2850" y="10574"/>
                    <a:pt x="2902" y="10574"/>
                    <a:pt x="2953" y="10573"/>
                  </a:cubicBezTo>
                  <a:lnTo>
                    <a:pt x="12252" y="10573"/>
                  </a:lnTo>
                  <a:cubicBezTo>
                    <a:pt x="12325" y="10574"/>
                    <a:pt x="12398" y="10574"/>
                    <a:pt x="12472" y="10574"/>
                  </a:cubicBezTo>
                  <a:cubicBezTo>
                    <a:pt x="12883" y="10574"/>
                    <a:pt x="13298" y="10564"/>
                    <a:pt x="13714" y="10564"/>
                  </a:cubicBezTo>
                  <a:close/>
                  <a:moveTo>
                    <a:pt x="18777" y="0"/>
                  </a:moveTo>
                  <a:lnTo>
                    <a:pt x="18777" y="0"/>
                  </a:lnTo>
                  <a:cubicBezTo>
                    <a:pt x="17693" y="119"/>
                    <a:pt x="16596" y="133"/>
                    <a:pt x="15506" y="133"/>
                  </a:cubicBezTo>
                  <a:cubicBezTo>
                    <a:pt x="15170" y="133"/>
                    <a:pt x="14836" y="131"/>
                    <a:pt x="14502" y="131"/>
                  </a:cubicBezTo>
                  <a:lnTo>
                    <a:pt x="10216" y="131"/>
                  </a:lnTo>
                  <a:cubicBezTo>
                    <a:pt x="8716" y="143"/>
                    <a:pt x="7204" y="131"/>
                    <a:pt x="5703" y="155"/>
                  </a:cubicBezTo>
                  <a:lnTo>
                    <a:pt x="3465" y="155"/>
                  </a:lnTo>
                  <a:cubicBezTo>
                    <a:pt x="3221" y="155"/>
                    <a:pt x="2971" y="164"/>
                    <a:pt x="2721" y="164"/>
                  </a:cubicBezTo>
                  <a:cubicBezTo>
                    <a:pt x="2471" y="164"/>
                    <a:pt x="2221" y="155"/>
                    <a:pt x="1977" y="119"/>
                  </a:cubicBezTo>
                  <a:cubicBezTo>
                    <a:pt x="1667" y="2131"/>
                    <a:pt x="1346" y="4132"/>
                    <a:pt x="1024" y="6144"/>
                  </a:cubicBezTo>
                  <a:cubicBezTo>
                    <a:pt x="858" y="7215"/>
                    <a:pt x="679" y="8275"/>
                    <a:pt x="512" y="9347"/>
                  </a:cubicBezTo>
                  <a:cubicBezTo>
                    <a:pt x="369" y="10263"/>
                    <a:pt x="274" y="11216"/>
                    <a:pt x="0" y="12097"/>
                  </a:cubicBezTo>
                  <a:cubicBezTo>
                    <a:pt x="344" y="11998"/>
                    <a:pt x="710" y="11976"/>
                    <a:pt x="1078" y="11976"/>
                  </a:cubicBezTo>
                  <a:cubicBezTo>
                    <a:pt x="1372" y="11976"/>
                    <a:pt x="1667" y="11990"/>
                    <a:pt x="1953" y="11990"/>
                  </a:cubicBezTo>
                  <a:cubicBezTo>
                    <a:pt x="2453" y="11990"/>
                    <a:pt x="2953" y="11985"/>
                    <a:pt x="3453" y="11985"/>
                  </a:cubicBezTo>
                  <a:cubicBezTo>
                    <a:pt x="3703" y="11985"/>
                    <a:pt x="3953" y="11986"/>
                    <a:pt x="4203" y="11990"/>
                  </a:cubicBezTo>
                  <a:cubicBezTo>
                    <a:pt x="5692" y="12026"/>
                    <a:pt x="7192" y="12026"/>
                    <a:pt x="8680" y="12026"/>
                  </a:cubicBezTo>
                  <a:cubicBezTo>
                    <a:pt x="10180" y="12026"/>
                    <a:pt x="11692" y="12026"/>
                    <a:pt x="13193" y="12014"/>
                  </a:cubicBezTo>
                  <a:cubicBezTo>
                    <a:pt x="13976" y="12006"/>
                    <a:pt x="14796" y="11939"/>
                    <a:pt x="15604" y="11939"/>
                  </a:cubicBezTo>
                  <a:cubicBezTo>
                    <a:pt x="16000" y="11939"/>
                    <a:pt x="16393" y="11955"/>
                    <a:pt x="16776" y="12002"/>
                  </a:cubicBezTo>
                  <a:cubicBezTo>
                    <a:pt x="16788" y="11180"/>
                    <a:pt x="17014" y="10323"/>
                    <a:pt x="17145" y="9525"/>
                  </a:cubicBezTo>
                  <a:cubicBezTo>
                    <a:pt x="17312" y="8477"/>
                    <a:pt x="17491" y="7430"/>
                    <a:pt x="17657" y="6382"/>
                  </a:cubicBezTo>
                  <a:cubicBezTo>
                    <a:pt x="17824" y="5346"/>
                    <a:pt x="17991" y="4310"/>
                    <a:pt x="18157" y="3274"/>
                  </a:cubicBezTo>
                  <a:cubicBezTo>
                    <a:pt x="18324" y="2227"/>
                    <a:pt x="18396" y="1096"/>
                    <a:pt x="18717" y="84"/>
                  </a:cubicBezTo>
                  <a:cubicBezTo>
                    <a:pt x="18729" y="72"/>
                    <a:pt x="18741" y="36"/>
                    <a:pt x="187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2"/>
            <p:cNvSpPr/>
            <p:nvPr/>
          </p:nvSpPr>
          <p:spPr>
            <a:xfrm>
              <a:off x="4161825" y="3823825"/>
              <a:ext cx="469425" cy="302425"/>
            </a:xfrm>
            <a:custGeom>
              <a:avLst/>
              <a:gdLst/>
              <a:ahLst/>
              <a:cxnLst/>
              <a:rect l="l" t="t" r="r" b="b"/>
              <a:pathLst>
                <a:path w="18777" h="12097" extrusionOk="0">
                  <a:moveTo>
                    <a:pt x="13755" y="10343"/>
                  </a:moveTo>
                  <a:cubicBezTo>
                    <a:pt x="14422" y="10343"/>
                    <a:pt x="15089" y="10371"/>
                    <a:pt x="15740" y="10501"/>
                  </a:cubicBezTo>
                  <a:cubicBezTo>
                    <a:pt x="15931" y="10549"/>
                    <a:pt x="15657" y="10859"/>
                    <a:pt x="15562" y="10870"/>
                  </a:cubicBezTo>
                  <a:cubicBezTo>
                    <a:pt x="14812" y="10998"/>
                    <a:pt x="14058" y="11021"/>
                    <a:pt x="13302" y="11021"/>
                  </a:cubicBezTo>
                  <a:cubicBezTo>
                    <a:pt x="12857" y="11021"/>
                    <a:pt x="12411" y="11013"/>
                    <a:pt x="11966" y="11013"/>
                  </a:cubicBezTo>
                  <a:cubicBezTo>
                    <a:pt x="10716" y="11025"/>
                    <a:pt x="9454" y="11025"/>
                    <a:pt x="8192" y="11025"/>
                  </a:cubicBezTo>
                  <a:lnTo>
                    <a:pt x="4429" y="11025"/>
                  </a:lnTo>
                  <a:cubicBezTo>
                    <a:pt x="3763" y="11025"/>
                    <a:pt x="3084" y="11025"/>
                    <a:pt x="2417" y="11013"/>
                  </a:cubicBezTo>
                  <a:cubicBezTo>
                    <a:pt x="2237" y="11013"/>
                    <a:pt x="2050" y="11030"/>
                    <a:pt x="1867" y="11030"/>
                  </a:cubicBezTo>
                  <a:cubicBezTo>
                    <a:pt x="1614" y="11030"/>
                    <a:pt x="1369" y="10998"/>
                    <a:pt x="1155" y="10847"/>
                  </a:cubicBezTo>
                  <a:cubicBezTo>
                    <a:pt x="1036" y="10763"/>
                    <a:pt x="1250" y="10549"/>
                    <a:pt x="1322" y="10525"/>
                  </a:cubicBezTo>
                  <a:cubicBezTo>
                    <a:pt x="1665" y="10377"/>
                    <a:pt x="2029" y="10351"/>
                    <a:pt x="2399" y="10351"/>
                  </a:cubicBezTo>
                  <a:cubicBezTo>
                    <a:pt x="2595" y="10351"/>
                    <a:pt x="2792" y="10358"/>
                    <a:pt x="2989" y="10358"/>
                  </a:cubicBezTo>
                  <a:cubicBezTo>
                    <a:pt x="3572" y="10347"/>
                    <a:pt x="4167" y="10347"/>
                    <a:pt x="4751" y="10347"/>
                  </a:cubicBezTo>
                  <a:lnTo>
                    <a:pt x="8525" y="10347"/>
                  </a:lnTo>
                  <a:cubicBezTo>
                    <a:pt x="9775" y="10347"/>
                    <a:pt x="11037" y="10358"/>
                    <a:pt x="12287" y="10358"/>
                  </a:cubicBezTo>
                  <a:cubicBezTo>
                    <a:pt x="12772" y="10358"/>
                    <a:pt x="13264" y="10343"/>
                    <a:pt x="13755" y="10343"/>
                  </a:cubicBezTo>
                  <a:close/>
                  <a:moveTo>
                    <a:pt x="18776" y="0"/>
                  </a:moveTo>
                  <a:lnTo>
                    <a:pt x="18776" y="0"/>
                  </a:lnTo>
                  <a:cubicBezTo>
                    <a:pt x="17785" y="117"/>
                    <a:pt x="16787" y="134"/>
                    <a:pt x="15788" y="134"/>
                  </a:cubicBezTo>
                  <a:cubicBezTo>
                    <a:pt x="15359" y="134"/>
                    <a:pt x="14931" y="131"/>
                    <a:pt x="14502" y="131"/>
                  </a:cubicBezTo>
                  <a:cubicBezTo>
                    <a:pt x="13073" y="131"/>
                    <a:pt x="11645" y="143"/>
                    <a:pt x="10216" y="143"/>
                  </a:cubicBezTo>
                  <a:cubicBezTo>
                    <a:pt x="9466" y="143"/>
                    <a:pt x="8716" y="140"/>
                    <a:pt x="7964" y="140"/>
                  </a:cubicBezTo>
                  <a:cubicBezTo>
                    <a:pt x="7212" y="140"/>
                    <a:pt x="6459" y="143"/>
                    <a:pt x="5703" y="155"/>
                  </a:cubicBezTo>
                  <a:lnTo>
                    <a:pt x="3465" y="155"/>
                  </a:lnTo>
                  <a:cubicBezTo>
                    <a:pt x="3221" y="155"/>
                    <a:pt x="2971" y="164"/>
                    <a:pt x="2721" y="164"/>
                  </a:cubicBezTo>
                  <a:cubicBezTo>
                    <a:pt x="2471" y="164"/>
                    <a:pt x="2221" y="155"/>
                    <a:pt x="1977" y="119"/>
                  </a:cubicBezTo>
                  <a:cubicBezTo>
                    <a:pt x="1667" y="2131"/>
                    <a:pt x="1358" y="4132"/>
                    <a:pt x="1024" y="6144"/>
                  </a:cubicBezTo>
                  <a:cubicBezTo>
                    <a:pt x="857" y="7215"/>
                    <a:pt x="691" y="8287"/>
                    <a:pt x="524" y="9346"/>
                  </a:cubicBezTo>
                  <a:cubicBezTo>
                    <a:pt x="381" y="10263"/>
                    <a:pt x="286" y="11216"/>
                    <a:pt x="0" y="12097"/>
                  </a:cubicBezTo>
                  <a:cubicBezTo>
                    <a:pt x="334" y="12001"/>
                    <a:pt x="688" y="11980"/>
                    <a:pt x="1045" y="11980"/>
                  </a:cubicBezTo>
                  <a:cubicBezTo>
                    <a:pt x="1302" y="11980"/>
                    <a:pt x="1560" y="11991"/>
                    <a:pt x="1813" y="11991"/>
                  </a:cubicBezTo>
                  <a:cubicBezTo>
                    <a:pt x="1860" y="11991"/>
                    <a:pt x="1906" y="11990"/>
                    <a:pt x="1953" y="11990"/>
                  </a:cubicBezTo>
                  <a:cubicBezTo>
                    <a:pt x="2453" y="11990"/>
                    <a:pt x="2953" y="11984"/>
                    <a:pt x="3453" y="11984"/>
                  </a:cubicBezTo>
                  <a:cubicBezTo>
                    <a:pt x="3703" y="11984"/>
                    <a:pt x="3953" y="11986"/>
                    <a:pt x="4203" y="11990"/>
                  </a:cubicBezTo>
                  <a:cubicBezTo>
                    <a:pt x="5703" y="12025"/>
                    <a:pt x="7192" y="12025"/>
                    <a:pt x="8680" y="12025"/>
                  </a:cubicBezTo>
                  <a:cubicBezTo>
                    <a:pt x="10180" y="12025"/>
                    <a:pt x="11692" y="12025"/>
                    <a:pt x="13192" y="12013"/>
                  </a:cubicBezTo>
                  <a:cubicBezTo>
                    <a:pt x="13991" y="12013"/>
                    <a:pt x="14828" y="11941"/>
                    <a:pt x="15651" y="11941"/>
                  </a:cubicBezTo>
                  <a:cubicBezTo>
                    <a:pt x="16031" y="11941"/>
                    <a:pt x="16408" y="11956"/>
                    <a:pt x="16776" y="12002"/>
                  </a:cubicBezTo>
                  <a:cubicBezTo>
                    <a:pt x="16788" y="11180"/>
                    <a:pt x="17014" y="10323"/>
                    <a:pt x="17145" y="9525"/>
                  </a:cubicBezTo>
                  <a:cubicBezTo>
                    <a:pt x="17312" y="8477"/>
                    <a:pt x="17490" y="7430"/>
                    <a:pt x="17657" y="6382"/>
                  </a:cubicBezTo>
                  <a:cubicBezTo>
                    <a:pt x="17824" y="5346"/>
                    <a:pt x="17991" y="4310"/>
                    <a:pt x="18157" y="3274"/>
                  </a:cubicBezTo>
                  <a:cubicBezTo>
                    <a:pt x="18324" y="2238"/>
                    <a:pt x="18395" y="1095"/>
                    <a:pt x="18717" y="95"/>
                  </a:cubicBezTo>
                  <a:cubicBezTo>
                    <a:pt x="18729" y="72"/>
                    <a:pt x="18753" y="36"/>
                    <a:pt x="187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2"/>
            <p:cNvSpPr/>
            <p:nvPr/>
          </p:nvSpPr>
          <p:spPr>
            <a:xfrm>
              <a:off x="4324925" y="3026175"/>
              <a:ext cx="445925" cy="16025"/>
            </a:xfrm>
            <a:custGeom>
              <a:avLst/>
              <a:gdLst/>
              <a:ahLst/>
              <a:cxnLst/>
              <a:rect l="l" t="t" r="r" b="b"/>
              <a:pathLst>
                <a:path w="17837" h="641" extrusionOk="0">
                  <a:moveTo>
                    <a:pt x="1239" y="1"/>
                  </a:moveTo>
                  <a:cubicBezTo>
                    <a:pt x="977" y="1"/>
                    <a:pt x="713" y="17"/>
                    <a:pt x="465" y="93"/>
                  </a:cubicBezTo>
                  <a:cubicBezTo>
                    <a:pt x="346" y="128"/>
                    <a:pt x="1" y="450"/>
                    <a:pt x="251" y="545"/>
                  </a:cubicBezTo>
                  <a:cubicBezTo>
                    <a:pt x="424" y="619"/>
                    <a:pt x="620" y="631"/>
                    <a:pt x="811" y="631"/>
                  </a:cubicBezTo>
                  <a:cubicBezTo>
                    <a:pt x="896" y="631"/>
                    <a:pt x="980" y="628"/>
                    <a:pt x="1060" y="628"/>
                  </a:cubicBezTo>
                  <a:lnTo>
                    <a:pt x="2013" y="628"/>
                  </a:lnTo>
                  <a:cubicBezTo>
                    <a:pt x="2620" y="628"/>
                    <a:pt x="3227" y="640"/>
                    <a:pt x="3835" y="640"/>
                  </a:cubicBezTo>
                  <a:cubicBezTo>
                    <a:pt x="5061" y="628"/>
                    <a:pt x="6275" y="617"/>
                    <a:pt x="7502" y="617"/>
                  </a:cubicBezTo>
                  <a:lnTo>
                    <a:pt x="14836" y="617"/>
                  </a:lnTo>
                  <a:cubicBezTo>
                    <a:pt x="15717" y="617"/>
                    <a:pt x="16598" y="581"/>
                    <a:pt x="17479" y="474"/>
                  </a:cubicBezTo>
                  <a:cubicBezTo>
                    <a:pt x="17598" y="462"/>
                    <a:pt x="17836" y="200"/>
                    <a:pt x="17622" y="164"/>
                  </a:cubicBezTo>
                  <a:cubicBezTo>
                    <a:pt x="16721" y="46"/>
                    <a:pt x="15805" y="32"/>
                    <a:pt x="14887" y="32"/>
                  </a:cubicBezTo>
                  <a:cubicBezTo>
                    <a:pt x="14604" y="32"/>
                    <a:pt x="14321" y="33"/>
                    <a:pt x="14038" y="33"/>
                  </a:cubicBezTo>
                  <a:lnTo>
                    <a:pt x="10359" y="21"/>
                  </a:lnTo>
                  <a:cubicBezTo>
                    <a:pt x="8407" y="21"/>
                    <a:pt x="6454" y="6"/>
                    <a:pt x="4507" y="6"/>
                  </a:cubicBezTo>
                  <a:cubicBezTo>
                    <a:pt x="4021" y="6"/>
                    <a:pt x="3535" y="7"/>
                    <a:pt x="3049" y="9"/>
                  </a:cubicBezTo>
                  <a:lnTo>
                    <a:pt x="1799" y="9"/>
                  </a:lnTo>
                  <a:cubicBezTo>
                    <a:pt x="1618" y="9"/>
                    <a:pt x="1429" y="1"/>
                    <a:pt x="1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2"/>
            <p:cNvSpPr/>
            <p:nvPr/>
          </p:nvSpPr>
          <p:spPr>
            <a:xfrm>
              <a:off x="4341300" y="2633500"/>
              <a:ext cx="492050" cy="328625"/>
            </a:xfrm>
            <a:custGeom>
              <a:avLst/>
              <a:gdLst/>
              <a:ahLst/>
              <a:cxnLst/>
              <a:rect l="l" t="t" r="r" b="b"/>
              <a:pathLst>
                <a:path w="19682" h="13145" extrusionOk="0">
                  <a:moveTo>
                    <a:pt x="19182" y="488"/>
                  </a:moveTo>
                  <a:lnTo>
                    <a:pt x="19182" y="488"/>
                  </a:lnTo>
                  <a:cubicBezTo>
                    <a:pt x="19170" y="512"/>
                    <a:pt x="19146" y="548"/>
                    <a:pt x="19146" y="572"/>
                  </a:cubicBezTo>
                  <a:cubicBezTo>
                    <a:pt x="18979" y="1060"/>
                    <a:pt x="18932" y="1607"/>
                    <a:pt x="18848" y="2107"/>
                  </a:cubicBezTo>
                  <a:cubicBezTo>
                    <a:pt x="18765" y="2631"/>
                    <a:pt x="18682" y="3155"/>
                    <a:pt x="18598" y="3667"/>
                  </a:cubicBezTo>
                  <a:cubicBezTo>
                    <a:pt x="18432" y="4703"/>
                    <a:pt x="18265" y="5727"/>
                    <a:pt x="18098" y="6751"/>
                  </a:cubicBezTo>
                  <a:lnTo>
                    <a:pt x="17610" y="9811"/>
                  </a:lnTo>
                  <a:cubicBezTo>
                    <a:pt x="17527" y="10335"/>
                    <a:pt x="17443" y="10859"/>
                    <a:pt x="17348" y="11382"/>
                  </a:cubicBezTo>
                  <a:cubicBezTo>
                    <a:pt x="17312" y="11632"/>
                    <a:pt x="17277" y="11882"/>
                    <a:pt x="17229" y="12133"/>
                  </a:cubicBezTo>
                  <a:cubicBezTo>
                    <a:pt x="17217" y="12240"/>
                    <a:pt x="17193" y="12359"/>
                    <a:pt x="17181" y="12478"/>
                  </a:cubicBezTo>
                  <a:cubicBezTo>
                    <a:pt x="17181" y="12478"/>
                    <a:pt x="17181" y="12478"/>
                    <a:pt x="17181" y="12490"/>
                  </a:cubicBezTo>
                  <a:cubicBezTo>
                    <a:pt x="17062" y="12466"/>
                    <a:pt x="16943" y="12454"/>
                    <a:pt x="16812" y="12454"/>
                  </a:cubicBezTo>
                  <a:cubicBezTo>
                    <a:pt x="16538" y="12454"/>
                    <a:pt x="16277" y="12466"/>
                    <a:pt x="16003" y="12478"/>
                  </a:cubicBezTo>
                  <a:cubicBezTo>
                    <a:pt x="15419" y="12502"/>
                    <a:pt x="14848" y="12502"/>
                    <a:pt x="14264" y="12514"/>
                  </a:cubicBezTo>
                  <a:cubicBezTo>
                    <a:pt x="13038" y="12514"/>
                    <a:pt x="11800" y="12525"/>
                    <a:pt x="10573" y="12525"/>
                  </a:cubicBezTo>
                  <a:lnTo>
                    <a:pt x="6894" y="12525"/>
                  </a:lnTo>
                  <a:cubicBezTo>
                    <a:pt x="5680" y="12525"/>
                    <a:pt x="4454" y="12490"/>
                    <a:pt x="3239" y="12490"/>
                  </a:cubicBezTo>
                  <a:lnTo>
                    <a:pt x="1763" y="12490"/>
                  </a:lnTo>
                  <a:cubicBezTo>
                    <a:pt x="1598" y="12490"/>
                    <a:pt x="1429" y="12485"/>
                    <a:pt x="1261" y="12485"/>
                  </a:cubicBezTo>
                  <a:cubicBezTo>
                    <a:pt x="981" y="12485"/>
                    <a:pt x="702" y="12499"/>
                    <a:pt x="441" y="12573"/>
                  </a:cubicBezTo>
                  <a:cubicBezTo>
                    <a:pt x="477" y="12442"/>
                    <a:pt x="525" y="12299"/>
                    <a:pt x="548" y="12156"/>
                  </a:cubicBezTo>
                  <a:cubicBezTo>
                    <a:pt x="596" y="11894"/>
                    <a:pt x="644" y="11621"/>
                    <a:pt x="691" y="11347"/>
                  </a:cubicBezTo>
                  <a:cubicBezTo>
                    <a:pt x="775" y="10847"/>
                    <a:pt x="846" y="10335"/>
                    <a:pt x="929" y="9823"/>
                  </a:cubicBezTo>
                  <a:cubicBezTo>
                    <a:pt x="1096" y="8787"/>
                    <a:pt x="1251" y="7739"/>
                    <a:pt x="1429" y="6703"/>
                  </a:cubicBezTo>
                  <a:cubicBezTo>
                    <a:pt x="1751" y="4679"/>
                    <a:pt x="2072" y="2643"/>
                    <a:pt x="2394" y="607"/>
                  </a:cubicBezTo>
                  <a:cubicBezTo>
                    <a:pt x="2572" y="631"/>
                    <a:pt x="2763" y="631"/>
                    <a:pt x="2942" y="631"/>
                  </a:cubicBezTo>
                  <a:lnTo>
                    <a:pt x="3894" y="631"/>
                  </a:lnTo>
                  <a:cubicBezTo>
                    <a:pt x="4299" y="631"/>
                    <a:pt x="4704" y="636"/>
                    <a:pt x="5108" y="636"/>
                  </a:cubicBezTo>
                  <a:cubicBezTo>
                    <a:pt x="5311" y="636"/>
                    <a:pt x="5513" y="635"/>
                    <a:pt x="5716" y="631"/>
                  </a:cubicBezTo>
                  <a:cubicBezTo>
                    <a:pt x="6930" y="619"/>
                    <a:pt x="8156" y="619"/>
                    <a:pt x="9383" y="619"/>
                  </a:cubicBezTo>
                  <a:cubicBezTo>
                    <a:pt x="11824" y="619"/>
                    <a:pt x="14264" y="607"/>
                    <a:pt x="16705" y="607"/>
                  </a:cubicBezTo>
                  <a:cubicBezTo>
                    <a:pt x="17539" y="607"/>
                    <a:pt x="18360" y="583"/>
                    <a:pt x="19182" y="488"/>
                  </a:cubicBezTo>
                  <a:close/>
                  <a:moveTo>
                    <a:pt x="4918" y="0"/>
                  </a:moveTo>
                  <a:lnTo>
                    <a:pt x="3680" y="12"/>
                  </a:lnTo>
                  <a:cubicBezTo>
                    <a:pt x="3484" y="12"/>
                    <a:pt x="3283" y="3"/>
                    <a:pt x="3083" y="3"/>
                  </a:cubicBezTo>
                  <a:cubicBezTo>
                    <a:pt x="2833" y="3"/>
                    <a:pt x="2584" y="17"/>
                    <a:pt x="2346" y="83"/>
                  </a:cubicBezTo>
                  <a:cubicBezTo>
                    <a:pt x="2263" y="107"/>
                    <a:pt x="2072" y="286"/>
                    <a:pt x="2049" y="417"/>
                  </a:cubicBezTo>
                  <a:cubicBezTo>
                    <a:pt x="1989" y="464"/>
                    <a:pt x="1953" y="512"/>
                    <a:pt x="1953" y="572"/>
                  </a:cubicBezTo>
                  <a:cubicBezTo>
                    <a:pt x="1596" y="2631"/>
                    <a:pt x="1263" y="4691"/>
                    <a:pt x="929" y="6763"/>
                  </a:cubicBezTo>
                  <a:cubicBezTo>
                    <a:pt x="763" y="7799"/>
                    <a:pt x="596" y="8846"/>
                    <a:pt x="429" y="9882"/>
                  </a:cubicBezTo>
                  <a:lnTo>
                    <a:pt x="167" y="11406"/>
                  </a:lnTo>
                  <a:cubicBezTo>
                    <a:pt x="96" y="11882"/>
                    <a:pt x="1" y="12359"/>
                    <a:pt x="24" y="12835"/>
                  </a:cubicBezTo>
                  <a:cubicBezTo>
                    <a:pt x="13" y="12883"/>
                    <a:pt x="13" y="12918"/>
                    <a:pt x="36" y="12954"/>
                  </a:cubicBezTo>
                  <a:cubicBezTo>
                    <a:pt x="46" y="13010"/>
                    <a:pt x="70" y="13030"/>
                    <a:pt x="103" y="13030"/>
                  </a:cubicBezTo>
                  <a:cubicBezTo>
                    <a:pt x="112" y="13030"/>
                    <a:pt x="121" y="13028"/>
                    <a:pt x="132" y="13025"/>
                  </a:cubicBezTo>
                  <a:cubicBezTo>
                    <a:pt x="334" y="13145"/>
                    <a:pt x="560" y="13121"/>
                    <a:pt x="786" y="13133"/>
                  </a:cubicBezTo>
                  <a:cubicBezTo>
                    <a:pt x="894" y="13137"/>
                    <a:pt x="1001" y="13138"/>
                    <a:pt x="1108" y="13138"/>
                  </a:cubicBezTo>
                  <a:cubicBezTo>
                    <a:pt x="1322" y="13138"/>
                    <a:pt x="1537" y="13133"/>
                    <a:pt x="1751" y="13133"/>
                  </a:cubicBezTo>
                  <a:lnTo>
                    <a:pt x="3584" y="13133"/>
                  </a:lnTo>
                  <a:cubicBezTo>
                    <a:pt x="4823" y="13133"/>
                    <a:pt x="6049" y="13109"/>
                    <a:pt x="7275" y="13109"/>
                  </a:cubicBezTo>
                  <a:cubicBezTo>
                    <a:pt x="9728" y="13109"/>
                    <a:pt x="12181" y="13121"/>
                    <a:pt x="14633" y="13121"/>
                  </a:cubicBezTo>
                  <a:cubicBezTo>
                    <a:pt x="15538" y="13121"/>
                    <a:pt x="16431" y="13097"/>
                    <a:pt x="17312" y="12954"/>
                  </a:cubicBezTo>
                  <a:cubicBezTo>
                    <a:pt x="17320" y="12958"/>
                    <a:pt x="17327" y="12959"/>
                    <a:pt x="17333" y="12959"/>
                  </a:cubicBezTo>
                  <a:cubicBezTo>
                    <a:pt x="17345" y="12959"/>
                    <a:pt x="17356" y="12954"/>
                    <a:pt x="17372" y="12954"/>
                  </a:cubicBezTo>
                  <a:cubicBezTo>
                    <a:pt x="17491" y="12918"/>
                    <a:pt x="17598" y="12811"/>
                    <a:pt x="17634" y="12692"/>
                  </a:cubicBezTo>
                  <a:cubicBezTo>
                    <a:pt x="17670" y="12573"/>
                    <a:pt x="17741" y="12454"/>
                    <a:pt x="17777" y="12323"/>
                  </a:cubicBezTo>
                  <a:cubicBezTo>
                    <a:pt x="17801" y="12204"/>
                    <a:pt x="17824" y="12097"/>
                    <a:pt x="17836" y="11978"/>
                  </a:cubicBezTo>
                  <a:cubicBezTo>
                    <a:pt x="17884" y="11728"/>
                    <a:pt x="17920" y="11478"/>
                    <a:pt x="17967" y="11228"/>
                  </a:cubicBezTo>
                  <a:cubicBezTo>
                    <a:pt x="18051" y="10704"/>
                    <a:pt x="18134" y="10180"/>
                    <a:pt x="18217" y="9656"/>
                  </a:cubicBezTo>
                  <a:cubicBezTo>
                    <a:pt x="18384" y="8620"/>
                    <a:pt x="18551" y="7572"/>
                    <a:pt x="18717" y="6537"/>
                  </a:cubicBezTo>
                  <a:cubicBezTo>
                    <a:pt x="18884" y="5525"/>
                    <a:pt x="19039" y="4524"/>
                    <a:pt x="19205" y="3524"/>
                  </a:cubicBezTo>
                  <a:cubicBezTo>
                    <a:pt x="19289" y="3000"/>
                    <a:pt x="19372" y="2477"/>
                    <a:pt x="19455" y="1965"/>
                  </a:cubicBezTo>
                  <a:cubicBezTo>
                    <a:pt x="19539" y="1453"/>
                    <a:pt x="19682" y="905"/>
                    <a:pt x="19658" y="381"/>
                  </a:cubicBezTo>
                  <a:cubicBezTo>
                    <a:pt x="19658" y="322"/>
                    <a:pt x="19622" y="286"/>
                    <a:pt x="19586" y="262"/>
                  </a:cubicBezTo>
                  <a:cubicBezTo>
                    <a:pt x="19598" y="214"/>
                    <a:pt x="19575" y="179"/>
                    <a:pt x="19503" y="167"/>
                  </a:cubicBezTo>
                  <a:cubicBezTo>
                    <a:pt x="18577" y="37"/>
                    <a:pt x="17644" y="23"/>
                    <a:pt x="16715" y="23"/>
                  </a:cubicBezTo>
                  <a:cubicBezTo>
                    <a:pt x="16449" y="23"/>
                    <a:pt x="16184" y="24"/>
                    <a:pt x="15919" y="24"/>
                  </a:cubicBezTo>
                  <a:lnTo>
                    <a:pt x="12240" y="24"/>
                  </a:lnTo>
                  <a:cubicBezTo>
                    <a:pt x="9800" y="24"/>
                    <a:pt x="7359" y="0"/>
                    <a:pt x="49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2"/>
            <p:cNvSpPr/>
            <p:nvPr/>
          </p:nvSpPr>
          <p:spPr>
            <a:xfrm>
              <a:off x="4378225" y="2910400"/>
              <a:ext cx="370600" cy="16300"/>
            </a:xfrm>
            <a:custGeom>
              <a:avLst/>
              <a:gdLst/>
              <a:ahLst/>
              <a:cxnLst/>
              <a:rect l="l" t="t" r="r" b="b"/>
              <a:pathLst>
                <a:path w="14824" h="652" extrusionOk="0">
                  <a:moveTo>
                    <a:pt x="13514" y="1"/>
                  </a:moveTo>
                  <a:cubicBezTo>
                    <a:pt x="13354" y="1"/>
                    <a:pt x="13194" y="9"/>
                    <a:pt x="13037" y="9"/>
                  </a:cubicBezTo>
                  <a:cubicBezTo>
                    <a:pt x="12430" y="9"/>
                    <a:pt x="11835" y="33"/>
                    <a:pt x="11228" y="33"/>
                  </a:cubicBezTo>
                  <a:cubicBezTo>
                    <a:pt x="11051" y="31"/>
                    <a:pt x="10874" y="30"/>
                    <a:pt x="10697" y="30"/>
                  </a:cubicBezTo>
                  <a:cubicBezTo>
                    <a:pt x="9636" y="30"/>
                    <a:pt x="8574" y="56"/>
                    <a:pt x="7513" y="56"/>
                  </a:cubicBezTo>
                  <a:lnTo>
                    <a:pt x="3870" y="56"/>
                  </a:lnTo>
                  <a:cubicBezTo>
                    <a:pt x="3250" y="56"/>
                    <a:pt x="2631" y="21"/>
                    <a:pt x="2012" y="21"/>
                  </a:cubicBezTo>
                  <a:cubicBezTo>
                    <a:pt x="1913" y="25"/>
                    <a:pt x="1814" y="26"/>
                    <a:pt x="1715" y="26"/>
                  </a:cubicBezTo>
                  <a:cubicBezTo>
                    <a:pt x="1516" y="26"/>
                    <a:pt x="1318" y="21"/>
                    <a:pt x="1119" y="21"/>
                  </a:cubicBezTo>
                  <a:lnTo>
                    <a:pt x="667" y="21"/>
                  </a:lnTo>
                  <a:cubicBezTo>
                    <a:pt x="476" y="21"/>
                    <a:pt x="333" y="92"/>
                    <a:pt x="179" y="187"/>
                  </a:cubicBezTo>
                  <a:cubicBezTo>
                    <a:pt x="83" y="247"/>
                    <a:pt x="0" y="378"/>
                    <a:pt x="60" y="485"/>
                  </a:cubicBezTo>
                  <a:cubicBezTo>
                    <a:pt x="158" y="622"/>
                    <a:pt x="344" y="642"/>
                    <a:pt x="527" y="642"/>
                  </a:cubicBezTo>
                  <a:cubicBezTo>
                    <a:pt x="606" y="642"/>
                    <a:pt x="684" y="638"/>
                    <a:pt x="755" y="638"/>
                  </a:cubicBezTo>
                  <a:cubicBezTo>
                    <a:pt x="778" y="638"/>
                    <a:pt x="800" y="639"/>
                    <a:pt x="822" y="640"/>
                  </a:cubicBezTo>
                  <a:lnTo>
                    <a:pt x="1703" y="640"/>
                  </a:lnTo>
                  <a:cubicBezTo>
                    <a:pt x="2322" y="652"/>
                    <a:pt x="2941" y="652"/>
                    <a:pt x="3560" y="652"/>
                  </a:cubicBezTo>
                  <a:lnTo>
                    <a:pt x="7203" y="652"/>
                  </a:lnTo>
                  <a:cubicBezTo>
                    <a:pt x="8418" y="652"/>
                    <a:pt x="9632" y="640"/>
                    <a:pt x="10847" y="640"/>
                  </a:cubicBezTo>
                  <a:lnTo>
                    <a:pt x="12668" y="640"/>
                  </a:lnTo>
                  <a:cubicBezTo>
                    <a:pt x="12942" y="640"/>
                    <a:pt x="13228" y="640"/>
                    <a:pt x="13502" y="628"/>
                  </a:cubicBezTo>
                  <a:cubicBezTo>
                    <a:pt x="13823" y="628"/>
                    <a:pt x="14145" y="556"/>
                    <a:pt x="14466" y="497"/>
                  </a:cubicBezTo>
                  <a:cubicBezTo>
                    <a:pt x="14561" y="485"/>
                    <a:pt x="14823" y="175"/>
                    <a:pt x="14633" y="140"/>
                  </a:cubicBezTo>
                  <a:cubicBezTo>
                    <a:pt x="14383" y="92"/>
                    <a:pt x="14133" y="44"/>
                    <a:pt x="13871" y="21"/>
                  </a:cubicBezTo>
                  <a:cubicBezTo>
                    <a:pt x="13753" y="5"/>
                    <a:pt x="13634" y="1"/>
                    <a:pt x="135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2"/>
            <p:cNvSpPr/>
            <p:nvPr/>
          </p:nvSpPr>
          <p:spPr>
            <a:xfrm>
              <a:off x="4277900" y="3032500"/>
              <a:ext cx="492050" cy="322225"/>
            </a:xfrm>
            <a:custGeom>
              <a:avLst/>
              <a:gdLst/>
              <a:ahLst/>
              <a:cxnLst/>
              <a:rect l="l" t="t" r="r" b="b"/>
              <a:pathLst>
                <a:path w="19682" h="12889" extrusionOk="0">
                  <a:moveTo>
                    <a:pt x="19515" y="0"/>
                  </a:moveTo>
                  <a:cubicBezTo>
                    <a:pt x="19500" y="0"/>
                    <a:pt x="19483" y="2"/>
                    <a:pt x="19467" y="6"/>
                  </a:cubicBezTo>
                  <a:cubicBezTo>
                    <a:pt x="19313" y="42"/>
                    <a:pt x="19194" y="185"/>
                    <a:pt x="19146" y="328"/>
                  </a:cubicBezTo>
                  <a:cubicBezTo>
                    <a:pt x="18979" y="816"/>
                    <a:pt x="18943" y="1352"/>
                    <a:pt x="18848" y="1864"/>
                  </a:cubicBezTo>
                  <a:cubicBezTo>
                    <a:pt x="18765" y="2376"/>
                    <a:pt x="18682" y="2900"/>
                    <a:pt x="18598" y="3423"/>
                  </a:cubicBezTo>
                  <a:cubicBezTo>
                    <a:pt x="18432" y="4447"/>
                    <a:pt x="18265" y="5471"/>
                    <a:pt x="18098" y="6507"/>
                  </a:cubicBezTo>
                  <a:cubicBezTo>
                    <a:pt x="17943" y="7519"/>
                    <a:pt x="17777" y="8543"/>
                    <a:pt x="17610" y="9555"/>
                  </a:cubicBezTo>
                  <a:cubicBezTo>
                    <a:pt x="17527" y="10079"/>
                    <a:pt x="17443" y="10603"/>
                    <a:pt x="17360" y="11127"/>
                  </a:cubicBezTo>
                  <a:cubicBezTo>
                    <a:pt x="17312" y="11377"/>
                    <a:pt x="17277" y="11627"/>
                    <a:pt x="17241" y="11877"/>
                  </a:cubicBezTo>
                  <a:cubicBezTo>
                    <a:pt x="17217" y="11996"/>
                    <a:pt x="17205" y="12115"/>
                    <a:pt x="17181" y="12222"/>
                  </a:cubicBezTo>
                  <a:cubicBezTo>
                    <a:pt x="17181" y="12234"/>
                    <a:pt x="17181" y="12234"/>
                    <a:pt x="17181" y="12234"/>
                  </a:cubicBezTo>
                  <a:cubicBezTo>
                    <a:pt x="17062" y="12222"/>
                    <a:pt x="16943" y="12210"/>
                    <a:pt x="16824" y="12198"/>
                  </a:cubicBezTo>
                  <a:cubicBezTo>
                    <a:pt x="16550" y="12198"/>
                    <a:pt x="16276" y="12210"/>
                    <a:pt x="16003" y="12222"/>
                  </a:cubicBezTo>
                  <a:cubicBezTo>
                    <a:pt x="15431" y="12246"/>
                    <a:pt x="14848" y="12258"/>
                    <a:pt x="14276" y="12258"/>
                  </a:cubicBezTo>
                  <a:cubicBezTo>
                    <a:pt x="13038" y="12258"/>
                    <a:pt x="11812" y="12270"/>
                    <a:pt x="10573" y="12270"/>
                  </a:cubicBezTo>
                  <a:lnTo>
                    <a:pt x="6906" y="12270"/>
                  </a:lnTo>
                  <a:cubicBezTo>
                    <a:pt x="5680" y="12270"/>
                    <a:pt x="4465" y="12246"/>
                    <a:pt x="3239" y="12246"/>
                  </a:cubicBezTo>
                  <a:lnTo>
                    <a:pt x="1763" y="12246"/>
                  </a:lnTo>
                  <a:cubicBezTo>
                    <a:pt x="1572" y="12246"/>
                    <a:pt x="1372" y="12237"/>
                    <a:pt x="1172" y="12237"/>
                  </a:cubicBezTo>
                  <a:cubicBezTo>
                    <a:pt x="923" y="12237"/>
                    <a:pt x="673" y="12251"/>
                    <a:pt x="441" y="12317"/>
                  </a:cubicBezTo>
                  <a:cubicBezTo>
                    <a:pt x="489" y="12186"/>
                    <a:pt x="525" y="12044"/>
                    <a:pt x="548" y="11913"/>
                  </a:cubicBezTo>
                  <a:cubicBezTo>
                    <a:pt x="596" y="11639"/>
                    <a:pt x="644" y="11365"/>
                    <a:pt x="691" y="11103"/>
                  </a:cubicBezTo>
                  <a:cubicBezTo>
                    <a:pt x="786" y="10591"/>
                    <a:pt x="858" y="10079"/>
                    <a:pt x="929" y="9579"/>
                  </a:cubicBezTo>
                  <a:cubicBezTo>
                    <a:pt x="1096" y="8531"/>
                    <a:pt x="1263" y="7495"/>
                    <a:pt x="1429" y="6459"/>
                  </a:cubicBezTo>
                  <a:cubicBezTo>
                    <a:pt x="1763" y="4376"/>
                    <a:pt x="2096" y="2292"/>
                    <a:pt x="2418" y="209"/>
                  </a:cubicBezTo>
                  <a:cubicBezTo>
                    <a:pt x="2439" y="79"/>
                    <a:pt x="2388" y="29"/>
                    <a:pt x="2313" y="29"/>
                  </a:cubicBezTo>
                  <a:cubicBezTo>
                    <a:pt x="2181" y="29"/>
                    <a:pt x="1976" y="180"/>
                    <a:pt x="1953" y="316"/>
                  </a:cubicBezTo>
                  <a:cubicBezTo>
                    <a:pt x="1608" y="2376"/>
                    <a:pt x="1275" y="4447"/>
                    <a:pt x="941" y="6507"/>
                  </a:cubicBezTo>
                  <a:cubicBezTo>
                    <a:pt x="775" y="7555"/>
                    <a:pt x="596" y="8591"/>
                    <a:pt x="429" y="9627"/>
                  </a:cubicBezTo>
                  <a:cubicBezTo>
                    <a:pt x="346" y="10139"/>
                    <a:pt x="263" y="10650"/>
                    <a:pt x="179" y="11162"/>
                  </a:cubicBezTo>
                  <a:cubicBezTo>
                    <a:pt x="96" y="11627"/>
                    <a:pt x="1" y="12115"/>
                    <a:pt x="36" y="12591"/>
                  </a:cubicBezTo>
                  <a:cubicBezTo>
                    <a:pt x="13" y="12627"/>
                    <a:pt x="36" y="12663"/>
                    <a:pt x="36" y="12698"/>
                  </a:cubicBezTo>
                  <a:cubicBezTo>
                    <a:pt x="36" y="12770"/>
                    <a:pt x="84" y="12782"/>
                    <a:pt x="132" y="12782"/>
                  </a:cubicBezTo>
                  <a:cubicBezTo>
                    <a:pt x="297" y="12869"/>
                    <a:pt x="479" y="12877"/>
                    <a:pt x="663" y="12877"/>
                  </a:cubicBezTo>
                  <a:cubicBezTo>
                    <a:pt x="704" y="12877"/>
                    <a:pt x="745" y="12877"/>
                    <a:pt x="786" y="12877"/>
                  </a:cubicBezTo>
                  <a:cubicBezTo>
                    <a:pt x="1108" y="12889"/>
                    <a:pt x="1429" y="12889"/>
                    <a:pt x="1751" y="12889"/>
                  </a:cubicBezTo>
                  <a:lnTo>
                    <a:pt x="3596" y="12889"/>
                  </a:lnTo>
                  <a:cubicBezTo>
                    <a:pt x="4823" y="12889"/>
                    <a:pt x="6049" y="12853"/>
                    <a:pt x="7287" y="12853"/>
                  </a:cubicBezTo>
                  <a:cubicBezTo>
                    <a:pt x="9740" y="12853"/>
                    <a:pt x="12193" y="12865"/>
                    <a:pt x="14645" y="12877"/>
                  </a:cubicBezTo>
                  <a:cubicBezTo>
                    <a:pt x="15538" y="12877"/>
                    <a:pt x="16431" y="12841"/>
                    <a:pt x="17312" y="12710"/>
                  </a:cubicBezTo>
                  <a:cubicBezTo>
                    <a:pt x="17336" y="12710"/>
                    <a:pt x="17360" y="12710"/>
                    <a:pt x="17372" y="12698"/>
                  </a:cubicBezTo>
                  <a:cubicBezTo>
                    <a:pt x="17503" y="12675"/>
                    <a:pt x="17598" y="12567"/>
                    <a:pt x="17634" y="12448"/>
                  </a:cubicBezTo>
                  <a:cubicBezTo>
                    <a:pt x="17670" y="12317"/>
                    <a:pt x="17753" y="12198"/>
                    <a:pt x="17777" y="12067"/>
                  </a:cubicBezTo>
                  <a:cubicBezTo>
                    <a:pt x="17812" y="11960"/>
                    <a:pt x="17824" y="11841"/>
                    <a:pt x="17848" y="11722"/>
                  </a:cubicBezTo>
                  <a:cubicBezTo>
                    <a:pt x="17884" y="11472"/>
                    <a:pt x="17931" y="11222"/>
                    <a:pt x="17967" y="10972"/>
                  </a:cubicBezTo>
                  <a:cubicBezTo>
                    <a:pt x="18051" y="10448"/>
                    <a:pt x="18134" y="9924"/>
                    <a:pt x="18217" y="9400"/>
                  </a:cubicBezTo>
                  <a:cubicBezTo>
                    <a:pt x="18384" y="8364"/>
                    <a:pt x="18551" y="7329"/>
                    <a:pt x="18717" y="6281"/>
                  </a:cubicBezTo>
                  <a:cubicBezTo>
                    <a:pt x="18884" y="5281"/>
                    <a:pt x="19051" y="4269"/>
                    <a:pt x="19205" y="3269"/>
                  </a:cubicBezTo>
                  <a:cubicBezTo>
                    <a:pt x="19289" y="2745"/>
                    <a:pt x="19372" y="2233"/>
                    <a:pt x="19455" y="1709"/>
                  </a:cubicBezTo>
                  <a:cubicBezTo>
                    <a:pt x="19539" y="1197"/>
                    <a:pt x="19682" y="649"/>
                    <a:pt x="19670" y="137"/>
                  </a:cubicBezTo>
                  <a:cubicBezTo>
                    <a:pt x="19660" y="48"/>
                    <a:pt x="19592" y="0"/>
                    <a:pt x="195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2"/>
            <p:cNvSpPr/>
            <p:nvPr/>
          </p:nvSpPr>
          <p:spPr>
            <a:xfrm>
              <a:off x="4316000" y="3294875"/>
              <a:ext cx="370600" cy="18775"/>
            </a:xfrm>
            <a:custGeom>
              <a:avLst/>
              <a:gdLst/>
              <a:ahLst/>
              <a:cxnLst/>
              <a:rect l="l" t="t" r="r" b="b"/>
              <a:pathLst>
                <a:path w="14824" h="751" extrusionOk="0">
                  <a:moveTo>
                    <a:pt x="3882" y="1"/>
                  </a:moveTo>
                  <a:cubicBezTo>
                    <a:pt x="3263" y="1"/>
                    <a:pt x="2644" y="13"/>
                    <a:pt x="2025" y="13"/>
                  </a:cubicBezTo>
                  <a:cubicBezTo>
                    <a:pt x="1727" y="25"/>
                    <a:pt x="1417" y="25"/>
                    <a:pt x="1120" y="36"/>
                  </a:cubicBezTo>
                  <a:lnTo>
                    <a:pt x="679" y="36"/>
                  </a:lnTo>
                  <a:cubicBezTo>
                    <a:pt x="489" y="48"/>
                    <a:pt x="334" y="120"/>
                    <a:pt x="179" y="215"/>
                  </a:cubicBezTo>
                  <a:cubicBezTo>
                    <a:pt x="96" y="275"/>
                    <a:pt x="1" y="417"/>
                    <a:pt x="72" y="513"/>
                  </a:cubicBezTo>
                  <a:cubicBezTo>
                    <a:pt x="167" y="651"/>
                    <a:pt x="338" y="678"/>
                    <a:pt x="511" y="678"/>
                  </a:cubicBezTo>
                  <a:cubicBezTo>
                    <a:pt x="620" y="678"/>
                    <a:pt x="730" y="667"/>
                    <a:pt x="822" y="667"/>
                  </a:cubicBezTo>
                  <a:cubicBezTo>
                    <a:pt x="1120" y="667"/>
                    <a:pt x="1417" y="703"/>
                    <a:pt x="1715" y="703"/>
                  </a:cubicBezTo>
                  <a:cubicBezTo>
                    <a:pt x="2322" y="715"/>
                    <a:pt x="2941" y="751"/>
                    <a:pt x="3561" y="751"/>
                  </a:cubicBezTo>
                  <a:lnTo>
                    <a:pt x="7204" y="751"/>
                  </a:lnTo>
                  <a:cubicBezTo>
                    <a:pt x="8418" y="751"/>
                    <a:pt x="9633" y="703"/>
                    <a:pt x="10847" y="703"/>
                  </a:cubicBezTo>
                  <a:cubicBezTo>
                    <a:pt x="11454" y="703"/>
                    <a:pt x="12062" y="691"/>
                    <a:pt x="12669" y="679"/>
                  </a:cubicBezTo>
                  <a:lnTo>
                    <a:pt x="13514" y="679"/>
                  </a:lnTo>
                  <a:cubicBezTo>
                    <a:pt x="13824" y="667"/>
                    <a:pt x="14157" y="584"/>
                    <a:pt x="14467" y="536"/>
                  </a:cubicBezTo>
                  <a:cubicBezTo>
                    <a:pt x="14562" y="525"/>
                    <a:pt x="14824" y="215"/>
                    <a:pt x="14645" y="179"/>
                  </a:cubicBezTo>
                  <a:cubicBezTo>
                    <a:pt x="14383" y="132"/>
                    <a:pt x="14133" y="84"/>
                    <a:pt x="13871" y="48"/>
                  </a:cubicBezTo>
                  <a:cubicBezTo>
                    <a:pt x="13759" y="33"/>
                    <a:pt x="13643" y="29"/>
                    <a:pt x="13524" y="29"/>
                  </a:cubicBezTo>
                  <a:cubicBezTo>
                    <a:pt x="13367" y="29"/>
                    <a:pt x="13206" y="36"/>
                    <a:pt x="13050" y="36"/>
                  </a:cubicBezTo>
                  <a:cubicBezTo>
                    <a:pt x="12443" y="36"/>
                    <a:pt x="11835" y="25"/>
                    <a:pt x="11228" y="25"/>
                  </a:cubicBezTo>
                  <a:cubicBezTo>
                    <a:pt x="9990" y="13"/>
                    <a:pt x="8752" y="1"/>
                    <a:pt x="7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2"/>
            <p:cNvSpPr/>
            <p:nvPr/>
          </p:nvSpPr>
          <p:spPr>
            <a:xfrm>
              <a:off x="4214800" y="3418875"/>
              <a:ext cx="492050" cy="328475"/>
            </a:xfrm>
            <a:custGeom>
              <a:avLst/>
              <a:gdLst/>
              <a:ahLst/>
              <a:cxnLst/>
              <a:rect l="l" t="t" r="r" b="b"/>
              <a:pathLst>
                <a:path w="19682" h="13139" extrusionOk="0">
                  <a:moveTo>
                    <a:pt x="19181" y="494"/>
                  </a:moveTo>
                  <a:cubicBezTo>
                    <a:pt x="19158" y="518"/>
                    <a:pt x="19146" y="553"/>
                    <a:pt x="19134" y="577"/>
                  </a:cubicBezTo>
                  <a:cubicBezTo>
                    <a:pt x="18979" y="1065"/>
                    <a:pt x="18931" y="1601"/>
                    <a:pt x="18848" y="2113"/>
                  </a:cubicBezTo>
                  <a:cubicBezTo>
                    <a:pt x="18765" y="2637"/>
                    <a:pt x="18681" y="3149"/>
                    <a:pt x="18598" y="3673"/>
                  </a:cubicBezTo>
                  <a:cubicBezTo>
                    <a:pt x="18431" y="4709"/>
                    <a:pt x="18265" y="5732"/>
                    <a:pt x="18098" y="6756"/>
                  </a:cubicBezTo>
                  <a:cubicBezTo>
                    <a:pt x="17931" y="7780"/>
                    <a:pt x="17765" y="8792"/>
                    <a:pt x="17610" y="9804"/>
                  </a:cubicBezTo>
                  <a:cubicBezTo>
                    <a:pt x="17515" y="10340"/>
                    <a:pt x="17431" y="10864"/>
                    <a:pt x="17348" y="11388"/>
                  </a:cubicBezTo>
                  <a:cubicBezTo>
                    <a:pt x="17312" y="11638"/>
                    <a:pt x="17265" y="11888"/>
                    <a:pt x="17229" y="12138"/>
                  </a:cubicBezTo>
                  <a:cubicBezTo>
                    <a:pt x="17217" y="12245"/>
                    <a:pt x="17193" y="12364"/>
                    <a:pt x="17181" y="12483"/>
                  </a:cubicBezTo>
                  <a:cubicBezTo>
                    <a:pt x="17062" y="12471"/>
                    <a:pt x="16943" y="12460"/>
                    <a:pt x="16812" y="12460"/>
                  </a:cubicBezTo>
                  <a:cubicBezTo>
                    <a:pt x="16760" y="12457"/>
                    <a:pt x="16708" y="12456"/>
                    <a:pt x="16655" y="12456"/>
                  </a:cubicBezTo>
                  <a:cubicBezTo>
                    <a:pt x="16434" y="12456"/>
                    <a:pt x="16214" y="12474"/>
                    <a:pt x="16003" y="12483"/>
                  </a:cubicBezTo>
                  <a:cubicBezTo>
                    <a:pt x="15419" y="12507"/>
                    <a:pt x="14848" y="12507"/>
                    <a:pt x="14264" y="12507"/>
                  </a:cubicBezTo>
                  <a:cubicBezTo>
                    <a:pt x="13038" y="12519"/>
                    <a:pt x="11800" y="12519"/>
                    <a:pt x="10573" y="12531"/>
                  </a:cubicBezTo>
                  <a:lnTo>
                    <a:pt x="6894" y="12531"/>
                  </a:lnTo>
                  <a:cubicBezTo>
                    <a:pt x="5668" y="12531"/>
                    <a:pt x="4453" y="12495"/>
                    <a:pt x="3227" y="12495"/>
                  </a:cubicBezTo>
                  <a:lnTo>
                    <a:pt x="1751" y="12495"/>
                  </a:lnTo>
                  <a:cubicBezTo>
                    <a:pt x="1590" y="12495"/>
                    <a:pt x="1424" y="12490"/>
                    <a:pt x="1257" y="12490"/>
                  </a:cubicBezTo>
                  <a:cubicBezTo>
                    <a:pt x="979" y="12490"/>
                    <a:pt x="697" y="12504"/>
                    <a:pt x="429" y="12579"/>
                  </a:cubicBezTo>
                  <a:cubicBezTo>
                    <a:pt x="477" y="12436"/>
                    <a:pt x="524" y="12305"/>
                    <a:pt x="548" y="12162"/>
                  </a:cubicBezTo>
                  <a:cubicBezTo>
                    <a:pt x="596" y="11888"/>
                    <a:pt x="643" y="11626"/>
                    <a:pt x="691" y="11352"/>
                  </a:cubicBezTo>
                  <a:cubicBezTo>
                    <a:pt x="774" y="10852"/>
                    <a:pt x="846" y="10340"/>
                    <a:pt x="929" y="9828"/>
                  </a:cubicBezTo>
                  <a:cubicBezTo>
                    <a:pt x="1084" y="8792"/>
                    <a:pt x="1251" y="7745"/>
                    <a:pt x="1417" y="6709"/>
                  </a:cubicBezTo>
                  <a:cubicBezTo>
                    <a:pt x="1751" y="4673"/>
                    <a:pt x="2072" y="2649"/>
                    <a:pt x="2382" y="613"/>
                  </a:cubicBezTo>
                  <a:cubicBezTo>
                    <a:pt x="2572" y="637"/>
                    <a:pt x="2763" y="637"/>
                    <a:pt x="2941" y="637"/>
                  </a:cubicBezTo>
                  <a:lnTo>
                    <a:pt x="5716" y="637"/>
                  </a:lnTo>
                  <a:cubicBezTo>
                    <a:pt x="6930" y="625"/>
                    <a:pt x="8156" y="625"/>
                    <a:pt x="9371" y="625"/>
                  </a:cubicBezTo>
                  <a:cubicBezTo>
                    <a:pt x="11823" y="613"/>
                    <a:pt x="14264" y="613"/>
                    <a:pt x="16705" y="613"/>
                  </a:cubicBezTo>
                  <a:cubicBezTo>
                    <a:pt x="17527" y="613"/>
                    <a:pt x="18360" y="577"/>
                    <a:pt x="19181" y="494"/>
                  </a:cubicBezTo>
                  <a:close/>
                  <a:moveTo>
                    <a:pt x="3174" y="1"/>
                  </a:moveTo>
                  <a:cubicBezTo>
                    <a:pt x="2890" y="1"/>
                    <a:pt x="2606" y="15"/>
                    <a:pt x="2346" y="89"/>
                  </a:cubicBezTo>
                  <a:cubicBezTo>
                    <a:pt x="2263" y="113"/>
                    <a:pt x="2060" y="279"/>
                    <a:pt x="2036" y="410"/>
                  </a:cubicBezTo>
                  <a:cubicBezTo>
                    <a:pt x="1989" y="458"/>
                    <a:pt x="1953" y="518"/>
                    <a:pt x="1941" y="577"/>
                  </a:cubicBezTo>
                  <a:cubicBezTo>
                    <a:pt x="1596" y="2637"/>
                    <a:pt x="1263" y="4697"/>
                    <a:pt x="929" y="6756"/>
                  </a:cubicBezTo>
                  <a:cubicBezTo>
                    <a:pt x="763" y="7804"/>
                    <a:pt x="596" y="8840"/>
                    <a:pt x="417" y="9888"/>
                  </a:cubicBezTo>
                  <a:cubicBezTo>
                    <a:pt x="334" y="10400"/>
                    <a:pt x="251" y="10900"/>
                    <a:pt x="167" y="11412"/>
                  </a:cubicBezTo>
                  <a:cubicBezTo>
                    <a:pt x="84" y="11888"/>
                    <a:pt x="1" y="12364"/>
                    <a:pt x="24" y="12841"/>
                  </a:cubicBezTo>
                  <a:cubicBezTo>
                    <a:pt x="12" y="12876"/>
                    <a:pt x="12" y="12924"/>
                    <a:pt x="36" y="12948"/>
                  </a:cubicBezTo>
                  <a:cubicBezTo>
                    <a:pt x="36" y="13008"/>
                    <a:pt x="70" y="13034"/>
                    <a:pt x="108" y="13034"/>
                  </a:cubicBezTo>
                  <a:cubicBezTo>
                    <a:pt x="116" y="13034"/>
                    <a:pt x="124" y="13033"/>
                    <a:pt x="131" y="13031"/>
                  </a:cubicBezTo>
                  <a:cubicBezTo>
                    <a:pt x="322" y="13138"/>
                    <a:pt x="560" y="13126"/>
                    <a:pt x="786" y="13138"/>
                  </a:cubicBezTo>
                  <a:lnTo>
                    <a:pt x="3584" y="13138"/>
                  </a:lnTo>
                  <a:cubicBezTo>
                    <a:pt x="4811" y="13138"/>
                    <a:pt x="6049" y="13102"/>
                    <a:pt x="7275" y="13102"/>
                  </a:cubicBezTo>
                  <a:cubicBezTo>
                    <a:pt x="9728" y="13102"/>
                    <a:pt x="12181" y="13114"/>
                    <a:pt x="14633" y="13126"/>
                  </a:cubicBezTo>
                  <a:cubicBezTo>
                    <a:pt x="15526" y="13126"/>
                    <a:pt x="16419" y="13102"/>
                    <a:pt x="17312" y="12960"/>
                  </a:cubicBezTo>
                  <a:lnTo>
                    <a:pt x="17372" y="12960"/>
                  </a:lnTo>
                  <a:cubicBezTo>
                    <a:pt x="17491" y="12924"/>
                    <a:pt x="17598" y="12817"/>
                    <a:pt x="17622" y="12698"/>
                  </a:cubicBezTo>
                  <a:cubicBezTo>
                    <a:pt x="17669" y="12567"/>
                    <a:pt x="17741" y="12460"/>
                    <a:pt x="17777" y="12329"/>
                  </a:cubicBezTo>
                  <a:cubicBezTo>
                    <a:pt x="17800" y="12209"/>
                    <a:pt x="17824" y="12102"/>
                    <a:pt x="17836" y="11983"/>
                  </a:cubicBezTo>
                  <a:cubicBezTo>
                    <a:pt x="17872" y="11733"/>
                    <a:pt x="17919" y="11483"/>
                    <a:pt x="17955" y="11233"/>
                  </a:cubicBezTo>
                  <a:cubicBezTo>
                    <a:pt x="18038" y="10709"/>
                    <a:pt x="18122" y="10185"/>
                    <a:pt x="18205" y="9662"/>
                  </a:cubicBezTo>
                  <a:cubicBezTo>
                    <a:pt x="18384" y="8614"/>
                    <a:pt x="18550" y="7578"/>
                    <a:pt x="18717" y="6542"/>
                  </a:cubicBezTo>
                  <a:cubicBezTo>
                    <a:pt x="18872" y="5530"/>
                    <a:pt x="19039" y="4530"/>
                    <a:pt x="19205" y="3518"/>
                  </a:cubicBezTo>
                  <a:cubicBezTo>
                    <a:pt x="19289" y="3006"/>
                    <a:pt x="19372" y="2482"/>
                    <a:pt x="19455" y="1958"/>
                  </a:cubicBezTo>
                  <a:cubicBezTo>
                    <a:pt x="19527" y="1446"/>
                    <a:pt x="19682" y="910"/>
                    <a:pt x="19658" y="387"/>
                  </a:cubicBezTo>
                  <a:cubicBezTo>
                    <a:pt x="19658" y="327"/>
                    <a:pt x="19622" y="291"/>
                    <a:pt x="19574" y="268"/>
                  </a:cubicBezTo>
                  <a:cubicBezTo>
                    <a:pt x="19586" y="220"/>
                    <a:pt x="19574" y="172"/>
                    <a:pt x="19503" y="172"/>
                  </a:cubicBezTo>
                  <a:cubicBezTo>
                    <a:pt x="18577" y="43"/>
                    <a:pt x="17644" y="28"/>
                    <a:pt x="16714" y="28"/>
                  </a:cubicBezTo>
                  <a:cubicBezTo>
                    <a:pt x="16449" y="28"/>
                    <a:pt x="16184" y="29"/>
                    <a:pt x="15919" y="29"/>
                  </a:cubicBezTo>
                  <a:lnTo>
                    <a:pt x="12228" y="29"/>
                  </a:lnTo>
                  <a:cubicBezTo>
                    <a:pt x="9799" y="18"/>
                    <a:pt x="7359" y="6"/>
                    <a:pt x="4918" y="6"/>
                  </a:cubicBezTo>
                  <a:lnTo>
                    <a:pt x="3680" y="6"/>
                  </a:lnTo>
                  <a:cubicBezTo>
                    <a:pt x="3514" y="6"/>
                    <a:pt x="3344" y="1"/>
                    <a:pt x="31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2"/>
            <p:cNvSpPr/>
            <p:nvPr/>
          </p:nvSpPr>
          <p:spPr>
            <a:xfrm>
              <a:off x="4252600" y="3689275"/>
              <a:ext cx="370600" cy="16075"/>
            </a:xfrm>
            <a:custGeom>
              <a:avLst/>
              <a:gdLst/>
              <a:ahLst/>
              <a:cxnLst/>
              <a:rect l="l" t="t" r="r" b="b"/>
              <a:pathLst>
                <a:path w="14824" h="643" extrusionOk="0">
                  <a:moveTo>
                    <a:pt x="2013" y="0"/>
                  </a:moveTo>
                  <a:cubicBezTo>
                    <a:pt x="1715" y="0"/>
                    <a:pt x="1417" y="12"/>
                    <a:pt x="1120" y="12"/>
                  </a:cubicBezTo>
                  <a:lnTo>
                    <a:pt x="679" y="12"/>
                  </a:lnTo>
                  <a:cubicBezTo>
                    <a:pt x="477" y="12"/>
                    <a:pt x="334" y="96"/>
                    <a:pt x="179" y="191"/>
                  </a:cubicBezTo>
                  <a:cubicBezTo>
                    <a:pt x="84" y="239"/>
                    <a:pt x="1" y="381"/>
                    <a:pt x="72" y="477"/>
                  </a:cubicBezTo>
                  <a:cubicBezTo>
                    <a:pt x="167" y="615"/>
                    <a:pt x="338" y="642"/>
                    <a:pt x="511" y="642"/>
                  </a:cubicBezTo>
                  <a:cubicBezTo>
                    <a:pt x="620" y="642"/>
                    <a:pt x="730" y="631"/>
                    <a:pt x="822" y="631"/>
                  </a:cubicBezTo>
                  <a:cubicBezTo>
                    <a:pt x="882" y="634"/>
                    <a:pt x="941" y="635"/>
                    <a:pt x="1001" y="635"/>
                  </a:cubicBezTo>
                  <a:cubicBezTo>
                    <a:pt x="1238" y="635"/>
                    <a:pt x="1475" y="620"/>
                    <a:pt x="1703" y="620"/>
                  </a:cubicBezTo>
                  <a:cubicBezTo>
                    <a:pt x="1792" y="621"/>
                    <a:pt x="1880" y="622"/>
                    <a:pt x="1969" y="622"/>
                  </a:cubicBezTo>
                  <a:cubicBezTo>
                    <a:pt x="2499" y="622"/>
                    <a:pt x="3030" y="596"/>
                    <a:pt x="3561" y="596"/>
                  </a:cubicBezTo>
                  <a:lnTo>
                    <a:pt x="7204" y="596"/>
                  </a:lnTo>
                  <a:cubicBezTo>
                    <a:pt x="8418" y="596"/>
                    <a:pt x="9633" y="620"/>
                    <a:pt x="10847" y="620"/>
                  </a:cubicBezTo>
                  <a:cubicBezTo>
                    <a:pt x="11252" y="620"/>
                    <a:pt x="11657" y="625"/>
                    <a:pt x="12062" y="625"/>
                  </a:cubicBezTo>
                  <a:cubicBezTo>
                    <a:pt x="12264" y="625"/>
                    <a:pt x="12466" y="624"/>
                    <a:pt x="12669" y="620"/>
                  </a:cubicBezTo>
                  <a:cubicBezTo>
                    <a:pt x="12955" y="620"/>
                    <a:pt x="13228" y="631"/>
                    <a:pt x="13502" y="631"/>
                  </a:cubicBezTo>
                  <a:cubicBezTo>
                    <a:pt x="13824" y="620"/>
                    <a:pt x="14157" y="548"/>
                    <a:pt x="14467" y="501"/>
                  </a:cubicBezTo>
                  <a:cubicBezTo>
                    <a:pt x="14562" y="489"/>
                    <a:pt x="14824" y="179"/>
                    <a:pt x="14633" y="143"/>
                  </a:cubicBezTo>
                  <a:cubicBezTo>
                    <a:pt x="14383" y="96"/>
                    <a:pt x="14133" y="48"/>
                    <a:pt x="13871" y="24"/>
                  </a:cubicBezTo>
                  <a:cubicBezTo>
                    <a:pt x="13754" y="9"/>
                    <a:pt x="13634" y="5"/>
                    <a:pt x="13516" y="5"/>
                  </a:cubicBezTo>
                  <a:cubicBezTo>
                    <a:pt x="13357" y="5"/>
                    <a:pt x="13200" y="12"/>
                    <a:pt x="13050" y="12"/>
                  </a:cubicBezTo>
                  <a:cubicBezTo>
                    <a:pt x="12746" y="6"/>
                    <a:pt x="12443" y="6"/>
                    <a:pt x="12139" y="6"/>
                  </a:cubicBezTo>
                  <a:cubicBezTo>
                    <a:pt x="11835" y="6"/>
                    <a:pt x="11532" y="6"/>
                    <a:pt x="11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2"/>
            <p:cNvSpPr/>
            <p:nvPr/>
          </p:nvSpPr>
          <p:spPr>
            <a:xfrm>
              <a:off x="4151400" y="3811675"/>
              <a:ext cx="492050" cy="328575"/>
            </a:xfrm>
            <a:custGeom>
              <a:avLst/>
              <a:gdLst/>
              <a:ahLst/>
              <a:cxnLst/>
              <a:rect l="l" t="t" r="r" b="b"/>
              <a:pathLst>
                <a:path w="19682" h="13143" extrusionOk="0">
                  <a:moveTo>
                    <a:pt x="19181" y="486"/>
                  </a:moveTo>
                  <a:cubicBezTo>
                    <a:pt x="19170" y="522"/>
                    <a:pt x="19158" y="546"/>
                    <a:pt x="19146" y="581"/>
                  </a:cubicBezTo>
                  <a:cubicBezTo>
                    <a:pt x="18979" y="1069"/>
                    <a:pt x="18931" y="1605"/>
                    <a:pt x="18848" y="2105"/>
                  </a:cubicBezTo>
                  <a:cubicBezTo>
                    <a:pt x="18765" y="2629"/>
                    <a:pt x="18681" y="3153"/>
                    <a:pt x="18598" y="3677"/>
                  </a:cubicBezTo>
                  <a:cubicBezTo>
                    <a:pt x="18431" y="4701"/>
                    <a:pt x="18265" y="5725"/>
                    <a:pt x="18098" y="6761"/>
                  </a:cubicBezTo>
                  <a:cubicBezTo>
                    <a:pt x="17931" y="7773"/>
                    <a:pt x="17777" y="8785"/>
                    <a:pt x="17610" y="9809"/>
                  </a:cubicBezTo>
                  <a:cubicBezTo>
                    <a:pt x="17526" y="10333"/>
                    <a:pt x="17443" y="10856"/>
                    <a:pt x="17360" y="11380"/>
                  </a:cubicBezTo>
                  <a:cubicBezTo>
                    <a:pt x="17312" y="11630"/>
                    <a:pt x="17276" y="11880"/>
                    <a:pt x="17229" y="12130"/>
                  </a:cubicBezTo>
                  <a:cubicBezTo>
                    <a:pt x="17217" y="12249"/>
                    <a:pt x="17193" y="12357"/>
                    <a:pt x="17181" y="12476"/>
                  </a:cubicBezTo>
                  <a:cubicBezTo>
                    <a:pt x="17181" y="12476"/>
                    <a:pt x="17181" y="12488"/>
                    <a:pt x="17181" y="12488"/>
                  </a:cubicBezTo>
                  <a:cubicBezTo>
                    <a:pt x="17062" y="12464"/>
                    <a:pt x="16943" y="12452"/>
                    <a:pt x="16812" y="12452"/>
                  </a:cubicBezTo>
                  <a:cubicBezTo>
                    <a:pt x="16550" y="12452"/>
                    <a:pt x="16276" y="12464"/>
                    <a:pt x="16002" y="12476"/>
                  </a:cubicBezTo>
                  <a:cubicBezTo>
                    <a:pt x="15419" y="12499"/>
                    <a:pt x="14848" y="12499"/>
                    <a:pt x="14264" y="12511"/>
                  </a:cubicBezTo>
                  <a:cubicBezTo>
                    <a:pt x="13038" y="12511"/>
                    <a:pt x="11800" y="12523"/>
                    <a:pt x="10573" y="12523"/>
                  </a:cubicBezTo>
                  <a:lnTo>
                    <a:pt x="6894" y="12523"/>
                  </a:lnTo>
                  <a:cubicBezTo>
                    <a:pt x="5680" y="12523"/>
                    <a:pt x="4453" y="12488"/>
                    <a:pt x="3239" y="12488"/>
                  </a:cubicBezTo>
                  <a:lnTo>
                    <a:pt x="1763" y="12488"/>
                  </a:lnTo>
                  <a:cubicBezTo>
                    <a:pt x="1597" y="12488"/>
                    <a:pt x="1429" y="12483"/>
                    <a:pt x="1261" y="12483"/>
                  </a:cubicBezTo>
                  <a:cubicBezTo>
                    <a:pt x="981" y="12483"/>
                    <a:pt x="701" y="12496"/>
                    <a:pt x="441" y="12571"/>
                  </a:cubicBezTo>
                  <a:cubicBezTo>
                    <a:pt x="489" y="12440"/>
                    <a:pt x="524" y="12297"/>
                    <a:pt x="548" y="12154"/>
                  </a:cubicBezTo>
                  <a:cubicBezTo>
                    <a:pt x="596" y="11892"/>
                    <a:pt x="643" y="11618"/>
                    <a:pt x="691" y="11356"/>
                  </a:cubicBezTo>
                  <a:cubicBezTo>
                    <a:pt x="786" y="10844"/>
                    <a:pt x="846" y="10333"/>
                    <a:pt x="929" y="9821"/>
                  </a:cubicBezTo>
                  <a:cubicBezTo>
                    <a:pt x="1096" y="8785"/>
                    <a:pt x="1263" y="7749"/>
                    <a:pt x="1429" y="6701"/>
                  </a:cubicBezTo>
                  <a:cubicBezTo>
                    <a:pt x="1751" y="4677"/>
                    <a:pt x="2072" y="2641"/>
                    <a:pt x="2394" y="617"/>
                  </a:cubicBezTo>
                  <a:cubicBezTo>
                    <a:pt x="2483" y="629"/>
                    <a:pt x="2575" y="632"/>
                    <a:pt x="2667" y="632"/>
                  </a:cubicBezTo>
                  <a:cubicBezTo>
                    <a:pt x="2760" y="632"/>
                    <a:pt x="2852" y="629"/>
                    <a:pt x="2941" y="629"/>
                  </a:cubicBezTo>
                  <a:lnTo>
                    <a:pt x="3894" y="629"/>
                  </a:lnTo>
                  <a:cubicBezTo>
                    <a:pt x="4299" y="629"/>
                    <a:pt x="4703" y="634"/>
                    <a:pt x="5108" y="634"/>
                  </a:cubicBezTo>
                  <a:cubicBezTo>
                    <a:pt x="5311" y="634"/>
                    <a:pt x="5513" y="633"/>
                    <a:pt x="5715" y="629"/>
                  </a:cubicBezTo>
                  <a:cubicBezTo>
                    <a:pt x="6942" y="617"/>
                    <a:pt x="8156" y="617"/>
                    <a:pt x="9383" y="617"/>
                  </a:cubicBezTo>
                  <a:cubicBezTo>
                    <a:pt x="11823" y="617"/>
                    <a:pt x="14264" y="617"/>
                    <a:pt x="16717" y="605"/>
                  </a:cubicBezTo>
                  <a:cubicBezTo>
                    <a:pt x="17538" y="605"/>
                    <a:pt x="18360" y="581"/>
                    <a:pt x="19181" y="486"/>
                  </a:cubicBezTo>
                  <a:close/>
                  <a:moveTo>
                    <a:pt x="3083" y="0"/>
                  </a:moveTo>
                  <a:cubicBezTo>
                    <a:pt x="2833" y="0"/>
                    <a:pt x="2584" y="15"/>
                    <a:pt x="2346" y="81"/>
                  </a:cubicBezTo>
                  <a:cubicBezTo>
                    <a:pt x="2263" y="117"/>
                    <a:pt x="2072" y="284"/>
                    <a:pt x="2048" y="415"/>
                  </a:cubicBezTo>
                  <a:cubicBezTo>
                    <a:pt x="2001" y="462"/>
                    <a:pt x="1953" y="522"/>
                    <a:pt x="1953" y="569"/>
                  </a:cubicBezTo>
                  <a:cubicBezTo>
                    <a:pt x="1608" y="2629"/>
                    <a:pt x="1263" y="4689"/>
                    <a:pt x="941" y="6761"/>
                  </a:cubicBezTo>
                  <a:cubicBezTo>
                    <a:pt x="774" y="7796"/>
                    <a:pt x="596" y="8844"/>
                    <a:pt x="429" y="9880"/>
                  </a:cubicBezTo>
                  <a:cubicBezTo>
                    <a:pt x="346" y="10392"/>
                    <a:pt x="251" y="10904"/>
                    <a:pt x="167" y="11416"/>
                  </a:cubicBezTo>
                  <a:cubicBezTo>
                    <a:pt x="96" y="11880"/>
                    <a:pt x="0" y="12357"/>
                    <a:pt x="36" y="12845"/>
                  </a:cubicBezTo>
                  <a:cubicBezTo>
                    <a:pt x="12" y="12880"/>
                    <a:pt x="12" y="12916"/>
                    <a:pt x="36" y="12952"/>
                  </a:cubicBezTo>
                  <a:cubicBezTo>
                    <a:pt x="46" y="13008"/>
                    <a:pt x="70" y="13027"/>
                    <a:pt x="102" y="13027"/>
                  </a:cubicBezTo>
                  <a:cubicBezTo>
                    <a:pt x="111" y="13027"/>
                    <a:pt x="121" y="13026"/>
                    <a:pt x="131" y="13023"/>
                  </a:cubicBezTo>
                  <a:cubicBezTo>
                    <a:pt x="334" y="13142"/>
                    <a:pt x="560" y="13119"/>
                    <a:pt x="786" y="13130"/>
                  </a:cubicBezTo>
                  <a:cubicBezTo>
                    <a:pt x="893" y="13134"/>
                    <a:pt x="1001" y="13136"/>
                    <a:pt x="1108" y="13136"/>
                  </a:cubicBezTo>
                  <a:cubicBezTo>
                    <a:pt x="1322" y="13136"/>
                    <a:pt x="1536" y="13130"/>
                    <a:pt x="1751" y="13130"/>
                  </a:cubicBezTo>
                  <a:lnTo>
                    <a:pt x="3584" y="13130"/>
                  </a:lnTo>
                  <a:cubicBezTo>
                    <a:pt x="4823" y="13130"/>
                    <a:pt x="6049" y="13107"/>
                    <a:pt x="7287" y="13107"/>
                  </a:cubicBezTo>
                  <a:cubicBezTo>
                    <a:pt x="9728" y="13107"/>
                    <a:pt x="12181" y="13119"/>
                    <a:pt x="14633" y="13119"/>
                  </a:cubicBezTo>
                  <a:cubicBezTo>
                    <a:pt x="15538" y="13119"/>
                    <a:pt x="16431" y="13095"/>
                    <a:pt x="17312" y="12964"/>
                  </a:cubicBezTo>
                  <a:cubicBezTo>
                    <a:pt x="17336" y="12964"/>
                    <a:pt x="17360" y="12964"/>
                    <a:pt x="17372" y="12952"/>
                  </a:cubicBezTo>
                  <a:cubicBezTo>
                    <a:pt x="17491" y="12928"/>
                    <a:pt x="17598" y="12821"/>
                    <a:pt x="17634" y="12702"/>
                  </a:cubicBezTo>
                  <a:cubicBezTo>
                    <a:pt x="17669" y="12571"/>
                    <a:pt x="17741" y="12452"/>
                    <a:pt x="17777" y="12321"/>
                  </a:cubicBezTo>
                  <a:cubicBezTo>
                    <a:pt x="17800" y="12214"/>
                    <a:pt x="17824" y="12095"/>
                    <a:pt x="17836" y="11976"/>
                  </a:cubicBezTo>
                  <a:cubicBezTo>
                    <a:pt x="17884" y="11726"/>
                    <a:pt x="17919" y="11476"/>
                    <a:pt x="17967" y="11225"/>
                  </a:cubicBezTo>
                  <a:cubicBezTo>
                    <a:pt x="18050" y="10702"/>
                    <a:pt x="18134" y="10178"/>
                    <a:pt x="18217" y="9654"/>
                  </a:cubicBezTo>
                  <a:cubicBezTo>
                    <a:pt x="18384" y="8618"/>
                    <a:pt x="18550" y="7570"/>
                    <a:pt x="18717" y="6534"/>
                  </a:cubicBezTo>
                  <a:cubicBezTo>
                    <a:pt x="18884" y="5534"/>
                    <a:pt x="19039" y="4522"/>
                    <a:pt x="19205" y="3522"/>
                  </a:cubicBezTo>
                  <a:cubicBezTo>
                    <a:pt x="19289" y="2998"/>
                    <a:pt x="19372" y="2474"/>
                    <a:pt x="19455" y="1962"/>
                  </a:cubicBezTo>
                  <a:cubicBezTo>
                    <a:pt x="19539" y="1450"/>
                    <a:pt x="19682" y="903"/>
                    <a:pt x="19658" y="391"/>
                  </a:cubicBezTo>
                  <a:cubicBezTo>
                    <a:pt x="19658" y="319"/>
                    <a:pt x="19622" y="284"/>
                    <a:pt x="19586" y="260"/>
                  </a:cubicBezTo>
                  <a:cubicBezTo>
                    <a:pt x="19598" y="212"/>
                    <a:pt x="19574" y="177"/>
                    <a:pt x="19503" y="165"/>
                  </a:cubicBezTo>
                  <a:cubicBezTo>
                    <a:pt x="18471" y="30"/>
                    <a:pt x="17439" y="22"/>
                    <a:pt x="16400" y="22"/>
                  </a:cubicBezTo>
                  <a:cubicBezTo>
                    <a:pt x="16240" y="22"/>
                    <a:pt x="16079" y="22"/>
                    <a:pt x="15919" y="22"/>
                  </a:cubicBezTo>
                  <a:lnTo>
                    <a:pt x="12240" y="22"/>
                  </a:lnTo>
                  <a:cubicBezTo>
                    <a:pt x="10287" y="22"/>
                    <a:pt x="8335" y="6"/>
                    <a:pt x="6382" y="6"/>
                  </a:cubicBezTo>
                  <a:cubicBezTo>
                    <a:pt x="5894" y="6"/>
                    <a:pt x="5406" y="7"/>
                    <a:pt x="4918" y="10"/>
                  </a:cubicBezTo>
                  <a:lnTo>
                    <a:pt x="3680" y="10"/>
                  </a:lnTo>
                  <a:cubicBezTo>
                    <a:pt x="3484" y="10"/>
                    <a:pt x="3283" y="0"/>
                    <a:pt x="30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2"/>
            <p:cNvSpPr/>
            <p:nvPr/>
          </p:nvSpPr>
          <p:spPr>
            <a:xfrm>
              <a:off x="4189200" y="4082875"/>
              <a:ext cx="370600" cy="16275"/>
            </a:xfrm>
            <a:custGeom>
              <a:avLst/>
              <a:gdLst/>
              <a:ahLst/>
              <a:cxnLst/>
              <a:rect l="l" t="t" r="r" b="b"/>
              <a:pathLst>
                <a:path w="14824" h="651" extrusionOk="0">
                  <a:moveTo>
                    <a:pt x="13515" y="1"/>
                  </a:moveTo>
                  <a:cubicBezTo>
                    <a:pt x="13355" y="1"/>
                    <a:pt x="13194" y="8"/>
                    <a:pt x="13038" y="8"/>
                  </a:cubicBezTo>
                  <a:cubicBezTo>
                    <a:pt x="12443" y="8"/>
                    <a:pt x="11835" y="20"/>
                    <a:pt x="11228" y="20"/>
                  </a:cubicBezTo>
                  <a:cubicBezTo>
                    <a:pt x="9990" y="20"/>
                    <a:pt x="8752" y="32"/>
                    <a:pt x="7513" y="32"/>
                  </a:cubicBezTo>
                  <a:lnTo>
                    <a:pt x="3870" y="32"/>
                  </a:lnTo>
                  <a:cubicBezTo>
                    <a:pt x="3375" y="32"/>
                    <a:pt x="2880" y="17"/>
                    <a:pt x="2384" y="17"/>
                  </a:cubicBezTo>
                  <a:cubicBezTo>
                    <a:pt x="2260" y="17"/>
                    <a:pt x="2137" y="18"/>
                    <a:pt x="2013" y="20"/>
                  </a:cubicBezTo>
                  <a:lnTo>
                    <a:pt x="667" y="20"/>
                  </a:lnTo>
                  <a:cubicBezTo>
                    <a:pt x="477" y="20"/>
                    <a:pt x="334" y="92"/>
                    <a:pt x="179" y="199"/>
                  </a:cubicBezTo>
                  <a:cubicBezTo>
                    <a:pt x="84" y="247"/>
                    <a:pt x="1" y="389"/>
                    <a:pt x="72" y="485"/>
                  </a:cubicBezTo>
                  <a:cubicBezTo>
                    <a:pt x="160" y="623"/>
                    <a:pt x="332" y="650"/>
                    <a:pt x="507" y="650"/>
                  </a:cubicBezTo>
                  <a:cubicBezTo>
                    <a:pt x="618" y="650"/>
                    <a:pt x="730" y="639"/>
                    <a:pt x="822" y="639"/>
                  </a:cubicBezTo>
                  <a:cubicBezTo>
                    <a:pt x="1021" y="639"/>
                    <a:pt x="1214" y="634"/>
                    <a:pt x="1409" y="634"/>
                  </a:cubicBezTo>
                  <a:cubicBezTo>
                    <a:pt x="1506" y="634"/>
                    <a:pt x="1604" y="635"/>
                    <a:pt x="1703" y="639"/>
                  </a:cubicBezTo>
                  <a:cubicBezTo>
                    <a:pt x="2322" y="639"/>
                    <a:pt x="2941" y="628"/>
                    <a:pt x="3561" y="628"/>
                  </a:cubicBezTo>
                  <a:lnTo>
                    <a:pt x="7204" y="628"/>
                  </a:lnTo>
                  <a:cubicBezTo>
                    <a:pt x="8013" y="628"/>
                    <a:pt x="8823" y="633"/>
                    <a:pt x="9633" y="633"/>
                  </a:cubicBezTo>
                  <a:cubicBezTo>
                    <a:pt x="10038" y="633"/>
                    <a:pt x="10442" y="631"/>
                    <a:pt x="10847" y="628"/>
                  </a:cubicBezTo>
                  <a:cubicBezTo>
                    <a:pt x="11454" y="628"/>
                    <a:pt x="12062" y="639"/>
                    <a:pt x="12669" y="639"/>
                  </a:cubicBezTo>
                  <a:lnTo>
                    <a:pt x="13502" y="639"/>
                  </a:lnTo>
                  <a:cubicBezTo>
                    <a:pt x="13824" y="628"/>
                    <a:pt x="14157" y="556"/>
                    <a:pt x="14467" y="508"/>
                  </a:cubicBezTo>
                  <a:cubicBezTo>
                    <a:pt x="14562" y="485"/>
                    <a:pt x="14824" y="187"/>
                    <a:pt x="14633" y="151"/>
                  </a:cubicBezTo>
                  <a:cubicBezTo>
                    <a:pt x="14383" y="92"/>
                    <a:pt x="14133" y="56"/>
                    <a:pt x="13871" y="20"/>
                  </a:cubicBezTo>
                  <a:cubicBezTo>
                    <a:pt x="13754" y="5"/>
                    <a:pt x="13634" y="1"/>
                    <a:pt x="135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2"/>
            <p:cNvSpPr/>
            <p:nvPr/>
          </p:nvSpPr>
          <p:spPr>
            <a:xfrm>
              <a:off x="845925" y="4226250"/>
              <a:ext cx="869175" cy="15550"/>
            </a:xfrm>
            <a:custGeom>
              <a:avLst/>
              <a:gdLst/>
              <a:ahLst/>
              <a:cxnLst/>
              <a:rect l="l" t="t" r="r" b="b"/>
              <a:pathLst>
                <a:path w="34767" h="622" extrusionOk="0">
                  <a:moveTo>
                    <a:pt x="477" y="0"/>
                  </a:moveTo>
                  <a:cubicBezTo>
                    <a:pt x="298" y="0"/>
                    <a:pt x="132" y="155"/>
                    <a:pt x="60" y="298"/>
                  </a:cubicBezTo>
                  <a:cubicBezTo>
                    <a:pt x="1" y="417"/>
                    <a:pt x="1" y="607"/>
                    <a:pt x="179" y="607"/>
                  </a:cubicBezTo>
                  <a:cubicBezTo>
                    <a:pt x="3025" y="614"/>
                    <a:pt x="5871" y="621"/>
                    <a:pt x="8714" y="621"/>
                  </a:cubicBezTo>
                  <a:cubicBezTo>
                    <a:pt x="10796" y="621"/>
                    <a:pt x="12877" y="618"/>
                    <a:pt x="14955" y="607"/>
                  </a:cubicBezTo>
                  <a:cubicBezTo>
                    <a:pt x="19884" y="596"/>
                    <a:pt x="24825" y="607"/>
                    <a:pt x="29754" y="560"/>
                  </a:cubicBezTo>
                  <a:cubicBezTo>
                    <a:pt x="31290" y="536"/>
                    <a:pt x="32826" y="536"/>
                    <a:pt x="34362" y="488"/>
                  </a:cubicBezTo>
                  <a:cubicBezTo>
                    <a:pt x="34517" y="477"/>
                    <a:pt x="34767" y="131"/>
                    <a:pt x="34541" y="119"/>
                  </a:cubicBezTo>
                  <a:cubicBezTo>
                    <a:pt x="32088" y="48"/>
                    <a:pt x="29647" y="48"/>
                    <a:pt x="27194" y="48"/>
                  </a:cubicBezTo>
                  <a:cubicBezTo>
                    <a:pt x="24742" y="36"/>
                    <a:pt x="22289" y="24"/>
                    <a:pt x="19836" y="12"/>
                  </a:cubicBezTo>
                  <a:cubicBezTo>
                    <a:pt x="14907" y="0"/>
                    <a:pt x="9990" y="0"/>
                    <a:pt x="50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2"/>
            <p:cNvSpPr/>
            <p:nvPr/>
          </p:nvSpPr>
          <p:spPr>
            <a:xfrm>
              <a:off x="1428150" y="1311275"/>
              <a:ext cx="784050" cy="859675"/>
            </a:xfrm>
            <a:custGeom>
              <a:avLst/>
              <a:gdLst/>
              <a:ahLst/>
              <a:cxnLst/>
              <a:rect l="l" t="t" r="r" b="b"/>
              <a:pathLst>
                <a:path w="31362" h="34387" extrusionOk="0">
                  <a:moveTo>
                    <a:pt x="16692" y="1"/>
                  </a:moveTo>
                  <a:cubicBezTo>
                    <a:pt x="12465" y="1"/>
                    <a:pt x="8211" y="1624"/>
                    <a:pt x="5287" y="4681"/>
                  </a:cubicBezTo>
                  <a:cubicBezTo>
                    <a:pt x="1369" y="8788"/>
                    <a:pt x="0" y="15170"/>
                    <a:pt x="643" y="20695"/>
                  </a:cubicBezTo>
                  <a:cubicBezTo>
                    <a:pt x="965" y="23445"/>
                    <a:pt x="1786" y="26183"/>
                    <a:pt x="3227" y="28565"/>
                  </a:cubicBezTo>
                  <a:cubicBezTo>
                    <a:pt x="4679" y="30970"/>
                    <a:pt x="6680" y="32887"/>
                    <a:pt x="9037" y="34387"/>
                  </a:cubicBezTo>
                  <a:cubicBezTo>
                    <a:pt x="9501" y="34208"/>
                    <a:pt x="9954" y="33982"/>
                    <a:pt x="10371" y="33708"/>
                  </a:cubicBezTo>
                  <a:cubicBezTo>
                    <a:pt x="10371" y="33708"/>
                    <a:pt x="11287" y="33625"/>
                    <a:pt x="11061" y="33196"/>
                  </a:cubicBezTo>
                  <a:cubicBezTo>
                    <a:pt x="11490" y="32839"/>
                    <a:pt x="11883" y="32422"/>
                    <a:pt x="12192" y="31958"/>
                  </a:cubicBezTo>
                  <a:cubicBezTo>
                    <a:pt x="13371" y="30255"/>
                    <a:pt x="13847" y="27767"/>
                    <a:pt x="12788" y="25910"/>
                  </a:cubicBezTo>
                  <a:cubicBezTo>
                    <a:pt x="12764" y="25874"/>
                    <a:pt x="12764" y="25838"/>
                    <a:pt x="12764" y="25791"/>
                  </a:cubicBezTo>
                  <a:cubicBezTo>
                    <a:pt x="10728" y="23600"/>
                    <a:pt x="9716" y="20790"/>
                    <a:pt x="9632" y="17801"/>
                  </a:cubicBezTo>
                  <a:cubicBezTo>
                    <a:pt x="9501" y="13658"/>
                    <a:pt x="11144" y="8824"/>
                    <a:pt x="15324" y="7241"/>
                  </a:cubicBezTo>
                  <a:cubicBezTo>
                    <a:pt x="16148" y="6926"/>
                    <a:pt x="17022" y="6768"/>
                    <a:pt x="17891" y="6768"/>
                  </a:cubicBezTo>
                  <a:cubicBezTo>
                    <a:pt x="19459" y="6768"/>
                    <a:pt x="21011" y="7282"/>
                    <a:pt x="22229" y="8324"/>
                  </a:cubicBezTo>
                  <a:cubicBezTo>
                    <a:pt x="24075" y="9908"/>
                    <a:pt x="25027" y="13075"/>
                    <a:pt x="24777" y="15527"/>
                  </a:cubicBezTo>
                  <a:cubicBezTo>
                    <a:pt x="25134" y="15527"/>
                    <a:pt x="30706" y="15515"/>
                    <a:pt x="31087" y="15515"/>
                  </a:cubicBezTo>
                  <a:cubicBezTo>
                    <a:pt x="31087" y="15456"/>
                    <a:pt x="31254" y="14837"/>
                    <a:pt x="31266" y="14789"/>
                  </a:cubicBezTo>
                  <a:cubicBezTo>
                    <a:pt x="31361" y="11717"/>
                    <a:pt x="30456" y="8646"/>
                    <a:pt x="28694" y="6110"/>
                  </a:cubicBezTo>
                  <a:cubicBezTo>
                    <a:pt x="27075" y="3812"/>
                    <a:pt x="24813" y="1954"/>
                    <a:pt x="22158" y="966"/>
                  </a:cubicBezTo>
                  <a:cubicBezTo>
                    <a:pt x="20419" y="317"/>
                    <a:pt x="18558" y="1"/>
                    <a:pt x="16692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2"/>
            <p:cNvSpPr/>
            <p:nvPr/>
          </p:nvSpPr>
          <p:spPr>
            <a:xfrm>
              <a:off x="1454325" y="1999775"/>
              <a:ext cx="177725" cy="185475"/>
            </a:xfrm>
            <a:custGeom>
              <a:avLst/>
              <a:gdLst/>
              <a:ahLst/>
              <a:cxnLst/>
              <a:rect l="l" t="t" r="r" b="b"/>
              <a:pathLst>
                <a:path w="7109" h="7419" extrusionOk="0">
                  <a:moveTo>
                    <a:pt x="656" y="1"/>
                  </a:moveTo>
                  <a:lnTo>
                    <a:pt x="608" y="179"/>
                  </a:lnTo>
                  <a:cubicBezTo>
                    <a:pt x="1" y="2096"/>
                    <a:pt x="180" y="4704"/>
                    <a:pt x="1930" y="6168"/>
                  </a:cubicBezTo>
                  <a:cubicBezTo>
                    <a:pt x="2894" y="6978"/>
                    <a:pt x="4168" y="7418"/>
                    <a:pt x="5514" y="7418"/>
                  </a:cubicBezTo>
                  <a:cubicBezTo>
                    <a:pt x="5942" y="7418"/>
                    <a:pt x="6383" y="7371"/>
                    <a:pt x="6811" y="7287"/>
                  </a:cubicBezTo>
                  <a:cubicBezTo>
                    <a:pt x="6823" y="7275"/>
                    <a:pt x="6847" y="7275"/>
                    <a:pt x="6871" y="7264"/>
                  </a:cubicBezTo>
                  <a:cubicBezTo>
                    <a:pt x="6895" y="7264"/>
                    <a:pt x="6907" y="7264"/>
                    <a:pt x="6930" y="7252"/>
                  </a:cubicBezTo>
                  <a:lnTo>
                    <a:pt x="7109" y="7204"/>
                  </a:lnTo>
                  <a:lnTo>
                    <a:pt x="6954" y="7121"/>
                  </a:lnTo>
                  <a:cubicBezTo>
                    <a:pt x="5621" y="6347"/>
                    <a:pt x="4430" y="5370"/>
                    <a:pt x="3430" y="4239"/>
                  </a:cubicBezTo>
                  <a:cubicBezTo>
                    <a:pt x="2370" y="3061"/>
                    <a:pt x="1465" y="1691"/>
                    <a:pt x="739" y="167"/>
                  </a:cubicBezTo>
                  <a:lnTo>
                    <a:pt x="6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2"/>
            <p:cNvSpPr/>
            <p:nvPr/>
          </p:nvSpPr>
          <p:spPr>
            <a:xfrm>
              <a:off x="1451650" y="1380400"/>
              <a:ext cx="243525" cy="407400"/>
            </a:xfrm>
            <a:custGeom>
              <a:avLst/>
              <a:gdLst/>
              <a:ahLst/>
              <a:cxnLst/>
              <a:rect l="l" t="t" r="r" b="b"/>
              <a:pathLst>
                <a:path w="9741" h="16296" extrusionOk="0">
                  <a:moveTo>
                    <a:pt x="9189" y="1"/>
                  </a:moveTo>
                  <a:cubicBezTo>
                    <a:pt x="9089" y="1"/>
                    <a:pt x="8960" y="33"/>
                    <a:pt x="8800" y="106"/>
                  </a:cubicBezTo>
                  <a:cubicBezTo>
                    <a:pt x="5894" y="1440"/>
                    <a:pt x="3799" y="3880"/>
                    <a:pt x="2394" y="6714"/>
                  </a:cubicBezTo>
                  <a:cubicBezTo>
                    <a:pt x="1191" y="9143"/>
                    <a:pt x="1" y="13358"/>
                    <a:pt x="953" y="16001"/>
                  </a:cubicBezTo>
                  <a:cubicBezTo>
                    <a:pt x="1028" y="16212"/>
                    <a:pt x="1155" y="16295"/>
                    <a:pt x="1307" y="16295"/>
                  </a:cubicBezTo>
                  <a:cubicBezTo>
                    <a:pt x="1763" y="16295"/>
                    <a:pt x="2436" y="15543"/>
                    <a:pt x="2525" y="15239"/>
                  </a:cubicBezTo>
                  <a:cubicBezTo>
                    <a:pt x="3168" y="12977"/>
                    <a:pt x="3013" y="10572"/>
                    <a:pt x="3668" y="8286"/>
                  </a:cubicBezTo>
                  <a:cubicBezTo>
                    <a:pt x="4525" y="5250"/>
                    <a:pt x="6644" y="3237"/>
                    <a:pt x="9014" y="1320"/>
                  </a:cubicBezTo>
                  <a:cubicBezTo>
                    <a:pt x="9437" y="968"/>
                    <a:pt x="9741" y="1"/>
                    <a:pt x="9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2"/>
            <p:cNvSpPr/>
            <p:nvPr/>
          </p:nvSpPr>
          <p:spPr>
            <a:xfrm>
              <a:off x="1441525" y="1947375"/>
              <a:ext cx="335200" cy="252025"/>
            </a:xfrm>
            <a:custGeom>
              <a:avLst/>
              <a:gdLst/>
              <a:ahLst/>
              <a:cxnLst/>
              <a:rect l="l" t="t" r="r" b="b"/>
              <a:pathLst>
                <a:path w="13408" h="10081" extrusionOk="0">
                  <a:moveTo>
                    <a:pt x="12630" y="1"/>
                  </a:moveTo>
                  <a:cubicBezTo>
                    <a:pt x="12428" y="1"/>
                    <a:pt x="12151" y="288"/>
                    <a:pt x="12253" y="454"/>
                  </a:cubicBezTo>
                  <a:cubicBezTo>
                    <a:pt x="13074" y="1835"/>
                    <a:pt x="12967" y="3716"/>
                    <a:pt x="12395" y="5157"/>
                  </a:cubicBezTo>
                  <a:cubicBezTo>
                    <a:pt x="12145" y="5800"/>
                    <a:pt x="11836" y="6335"/>
                    <a:pt x="11407" y="6871"/>
                  </a:cubicBezTo>
                  <a:cubicBezTo>
                    <a:pt x="11312" y="6990"/>
                    <a:pt x="11264" y="7050"/>
                    <a:pt x="11133" y="7193"/>
                  </a:cubicBezTo>
                  <a:cubicBezTo>
                    <a:pt x="11014" y="7312"/>
                    <a:pt x="10895" y="7443"/>
                    <a:pt x="10764" y="7562"/>
                  </a:cubicBezTo>
                  <a:cubicBezTo>
                    <a:pt x="10526" y="7776"/>
                    <a:pt x="10324" y="7943"/>
                    <a:pt x="10038" y="8145"/>
                  </a:cubicBezTo>
                  <a:cubicBezTo>
                    <a:pt x="9038" y="8848"/>
                    <a:pt x="7800" y="9324"/>
                    <a:pt x="6526" y="9431"/>
                  </a:cubicBezTo>
                  <a:cubicBezTo>
                    <a:pt x="6360" y="9444"/>
                    <a:pt x="6192" y="9450"/>
                    <a:pt x="6025" y="9450"/>
                  </a:cubicBezTo>
                  <a:cubicBezTo>
                    <a:pt x="4956" y="9450"/>
                    <a:pt x="3873" y="9183"/>
                    <a:pt x="2978" y="8586"/>
                  </a:cubicBezTo>
                  <a:cubicBezTo>
                    <a:pt x="2513" y="8288"/>
                    <a:pt x="2096" y="7895"/>
                    <a:pt x="1775" y="7443"/>
                  </a:cubicBezTo>
                  <a:cubicBezTo>
                    <a:pt x="1394" y="6907"/>
                    <a:pt x="1156" y="6264"/>
                    <a:pt x="1001" y="5621"/>
                  </a:cubicBezTo>
                  <a:cubicBezTo>
                    <a:pt x="668" y="4168"/>
                    <a:pt x="894" y="2585"/>
                    <a:pt x="1596" y="1275"/>
                  </a:cubicBezTo>
                  <a:cubicBezTo>
                    <a:pt x="1656" y="1156"/>
                    <a:pt x="1644" y="978"/>
                    <a:pt x="1477" y="966"/>
                  </a:cubicBezTo>
                  <a:cubicBezTo>
                    <a:pt x="1299" y="966"/>
                    <a:pt x="1144" y="1120"/>
                    <a:pt x="1073" y="1263"/>
                  </a:cubicBezTo>
                  <a:cubicBezTo>
                    <a:pt x="180" y="2930"/>
                    <a:pt x="1" y="4966"/>
                    <a:pt x="632" y="6740"/>
                  </a:cubicBezTo>
                  <a:cubicBezTo>
                    <a:pt x="894" y="7478"/>
                    <a:pt x="1323" y="8157"/>
                    <a:pt x="1906" y="8681"/>
                  </a:cubicBezTo>
                  <a:cubicBezTo>
                    <a:pt x="2382" y="9109"/>
                    <a:pt x="2942" y="9443"/>
                    <a:pt x="3537" y="9669"/>
                  </a:cubicBezTo>
                  <a:cubicBezTo>
                    <a:pt x="4251" y="9952"/>
                    <a:pt x="4996" y="10080"/>
                    <a:pt x="5742" y="10080"/>
                  </a:cubicBezTo>
                  <a:cubicBezTo>
                    <a:pt x="7634" y="10080"/>
                    <a:pt x="9534" y="9252"/>
                    <a:pt x="10943" y="8014"/>
                  </a:cubicBezTo>
                  <a:cubicBezTo>
                    <a:pt x="11943" y="7133"/>
                    <a:pt x="12717" y="5978"/>
                    <a:pt x="13110" y="4692"/>
                  </a:cubicBezTo>
                  <a:cubicBezTo>
                    <a:pt x="13312" y="4037"/>
                    <a:pt x="13407" y="3347"/>
                    <a:pt x="13407" y="2668"/>
                  </a:cubicBezTo>
                  <a:cubicBezTo>
                    <a:pt x="13396" y="1775"/>
                    <a:pt x="13253" y="858"/>
                    <a:pt x="12776" y="85"/>
                  </a:cubicBezTo>
                  <a:cubicBezTo>
                    <a:pt x="12741" y="25"/>
                    <a:pt x="12689" y="1"/>
                    <a:pt x="126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1407475" y="2066675"/>
              <a:ext cx="396325" cy="170475"/>
            </a:xfrm>
            <a:custGeom>
              <a:avLst/>
              <a:gdLst/>
              <a:ahLst/>
              <a:cxnLst/>
              <a:rect l="l" t="t" r="r" b="b"/>
              <a:pathLst>
                <a:path w="15853" h="6819" extrusionOk="0">
                  <a:moveTo>
                    <a:pt x="472" y="0"/>
                  </a:moveTo>
                  <a:cubicBezTo>
                    <a:pt x="290" y="0"/>
                    <a:pt x="1" y="252"/>
                    <a:pt x="18" y="444"/>
                  </a:cubicBezTo>
                  <a:cubicBezTo>
                    <a:pt x="89" y="1456"/>
                    <a:pt x="315" y="2456"/>
                    <a:pt x="768" y="3373"/>
                  </a:cubicBezTo>
                  <a:cubicBezTo>
                    <a:pt x="1161" y="4159"/>
                    <a:pt x="1708" y="4814"/>
                    <a:pt x="2387" y="5350"/>
                  </a:cubicBezTo>
                  <a:cubicBezTo>
                    <a:pt x="3542" y="6242"/>
                    <a:pt x="4947" y="6719"/>
                    <a:pt x="6387" y="6802"/>
                  </a:cubicBezTo>
                  <a:cubicBezTo>
                    <a:pt x="6561" y="6813"/>
                    <a:pt x="6734" y="6818"/>
                    <a:pt x="6907" y="6818"/>
                  </a:cubicBezTo>
                  <a:cubicBezTo>
                    <a:pt x="9801" y="6818"/>
                    <a:pt x="12628" y="5336"/>
                    <a:pt x="14448" y="3123"/>
                  </a:cubicBezTo>
                  <a:cubicBezTo>
                    <a:pt x="14996" y="2432"/>
                    <a:pt x="15460" y="1670"/>
                    <a:pt x="15793" y="849"/>
                  </a:cubicBezTo>
                  <a:cubicBezTo>
                    <a:pt x="15841" y="730"/>
                    <a:pt x="15853" y="527"/>
                    <a:pt x="15662" y="527"/>
                  </a:cubicBezTo>
                  <a:cubicBezTo>
                    <a:pt x="15484" y="527"/>
                    <a:pt x="15293" y="682"/>
                    <a:pt x="15234" y="849"/>
                  </a:cubicBezTo>
                  <a:cubicBezTo>
                    <a:pt x="14103" y="3611"/>
                    <a:pt x="11519" y="5540"/>
                    <a:pt x="8566" y="6076"/>
                  </a:cubicBezTo>
                  <a:cubicBezTo>
                    <a:pt x="8102" y="6159"/>
                    <a:pt x="7630" y="6201"/>
                    <a:pt x="7157" y="6201"/>
                  </a:cubicBezTo>
                  <a:cubicBezTo>
                    <a:pt x="6213" y="6201"/>
                    <a:pt x="5268" y="6032"/>
                    <a:pt x="4387" y="5683"/>
                  </a:cubicBezTo>
                  <a:cubicBezTo>
                    <a:pt x="3720" y="5409"/>
                    <a:pt x="3113" y="5028"/>
                    <a:pt x="2566" y="4552"/>
                  </a:cubicBezTo>
                  <a:cubicBezTo>
                    <a:pt x="1875" y="3933"/>
                    <a:pt x="1399" y="3171"/>
                    <a:pt x="1077" y="2313"/>
                  </a:cubicBezTo>
                  <a:cubicBezTo>
                    <a:pt x="815" y="1623"/>
                    <a:pt x="672" y="897"/>
                    <a:pt x="613" y="158"/>
                  </a:cubicBezTo>
                  <a:cubicBezTo>
                    <a:pt x="606" y="45"/>
                    <a:pt x="548" y="0"/>
                    <a:pt x="4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1663300" y="1480775"/>
              <a:ext cx="395900" cy="478675"/>
            </a:xfrm>
            <a:custGeom>
              <a:avLst/>
              <a:gdLst/>
              <a:ahLst/>
              <a:cxnLst/>
              <a:rect l="l" t="t" r="r" b="b"/>
              <a:pathLst>
                <a:path w="15836" h="19147" extrusionOk="0">
                  <a:moveTo>
                    <a:pt x="2495" y="4072"/>
                  </a:moveTo>
                  <a:lnTo>
                    <a:pt x="2495" y="4072"/>
                  </a:lnTo>
                  <a:cubicBezTo>
                    <a:pt x="2495" y="4072"/>
                    <a:pt x="2491" y="4079"/>
                    <a:pt x="2480" y="4098"/>
                  </a:cubicBezTo>
                  <a:lnTo>
                    <a:pt x="2480" y="4098"/>
                  </a:lnTo>
                  <a:cubicBezTo>
                    <a:pt x="2488" y="4084"/>
                    <a:pt x="2495" y="4072"/>
                    <a:pt x="2495" y="4072"/>
                  </a:cubicBezTo>
                  <a:close/>
                  <a:moveTo>
                    <a:pt x="8522" y="1"/>
                  </a:moveTo>
                  <a:cubicBezTo>
                    <a:pt x="7980" y="1"/>
                    <a:pt x="7437" y="61"/>
                    <a:pt x="6906" y="175"/>
                  </a:cubicBezTo>
                  <a:cubicBezTo>
                    <a:pt x="5656" y="449"/>
                    <a:pt x="4525" y="1068"/>
                    <a:pt x="3572" y="1913"/>
                  </a:cubicBezTo>
                  <a:cubicBezTo>
                    <a:pt x="1607" y="3640"/>
                    <a:pt x="631" y="6259"/>
                    <a:pt x="322" y="8795"/>
                  </a:cubicBezTo>
                  <a:cubicBezTo>
                    <a:pt x="0" y="11486"/>
                    <a:pt x="429" y="14343"/>
                    <a:pt x="1691" y="16748"/>
                  </a:cubicBezTo>
                  <a:cubicBezTo>
                    <a:pt x="2143" y="17629"/>
                    <a:pt x="2762" y="18391"/>
                    <a:pt x="3441" y="19106"/>
                  </a:cubicBezTo>
                  <a:cubicBezTo>
                    <a:pt x="3469" y="19134"/>
                    <a:pt x="3503" y="19146"/>
                    <a:pt x="3540" y="19146"/>
                  </a:cubicBezTo>
                  <a:cubicBezTo>
                    <a:pt x="3721" y="19146"/>
                    <a:pt x="3965" y="18849"/>
                    <a:pt x="3846" y="18701"/>
                  </a:cubicBezTo>
                  <a:cubicBezTo>
                    <a:pt x="3405" y="18189"/>
                    <a:pt x="3060" y="17629"/>
                    <a:pt x="2727" y="17034"/>
                  </a:cubicBezTo>
                  <a:cubicBezTo>
                    <a:pt x="2405" y="16451"/>
                    <a:pt x="2108" y="15832"/>
                    <a:pt x="1869" y="15201"/>
                  </a:cubicBezTo>
                  <a:cubicBezTo>
                    <a:pt x="1393" y="13927"/>
                    <a:pt x="1096" y="12593"/>
                    <a:pt x="988" y="11236"/>
                  </a:cubicBezTo>
                  <a:cubicBezTo>
                    <a:pt x="893" y="9902"/>
                    <a:pt x="976" y="8569"/>
                    <a:pt x="1262" y="7271"/>
                  </a:cubicBezTo>
                  <a:cubicBezTo>
                    <a:pt x="1334" y="6949"/>
                    <a:pt x="1417" y="6640"/>
                    <a:pt x="1512" y="6330"/>
                  </a:cubicBezTo>
                  <a:cubicBezTo>
                    <a:pt x="1607" y="6009"/>
                    <a:pt x="1691" y="5747"/>
                    <a:pt x="1798" y="5485"/>
                  </a:cubicBezTo>
                  <a:cubicBezTo>
                    <a:pt x="1917" y="5187"/>
                    <a:pt x="2048" y="4902"/>
                    <a:pt x="2191" y="4628"/>
                  </a:cubicBezTo>
                  <a:cubicBezTo>
                    <a:pt x="2250" y="4485"/>
                    <a:pt x="2322" y="4366"/>
                    <a:pt x="2393" y="4235"/>
                  </a:cubicBezTo>
                  <a:cubicBezTo>
                    <a:pt x="2417" y="4199"/>
                    <a:pt x="2441" y="4163"/>
                    <a:pt x="2453" y="4140"/>
                  </a:cubicBezTo>
                  <a:cubicBezTo>
                    <a:pt x="2457" y="4135"/>
                    <a:pt x="2468" y="4118"/>
                    <a:pt x="2477" y="4102"/>
                  </a:cubicBezTo>
                  <a:lnTo>
                    <a:pt x="2477" y="4102"/>
                  </a:lnTo>
                  <a:cubicBezTo>
                    <a:pt x="2477" y="4103"/>
                    <a:pt x="2477" y="4103"/>
                    <a:pt x="2477" y="4104"/>
                  </a:cubicBezTo>
                  <a:cubicBezTo>
                    <a:pt x="2478" y="4102"/>
                    <a:pt x="2479" y="4100"/>
                    <a:pt x="2480" y="4098"/>
                  </a:cubicBezTo>
                  <a:lnTo>
                    <a:pt x="2480" y="4098"/>
                  </a:lnTo>
                  <a:cubicBezTo>
                    <a:pt x="2479" y="4099"/>
                    <a:pt x="2478" y="4101"/>
                    <a:pt x="2477" y="4102"/>
                  </a:cubicBezTo>
                  <a:lnTo>
                    <a:pt x="2477" y="4102"/>
                  </a:lnTo>
                  <a:cubicBezTo>
                    <a:pt x="2513" y="4031"/>
                    <a:pt x="2560" y="3960"/>
                    <a:pt x="2608" y="3890"/>
                  </a:cubicBezTo>
                  <a:cubicBezTo>
                    <a:pt x="2774" y="3628"/>
                    <a:pt x="2941" y="3390"/>
                    <a:pt x="3131" y="3151"/>
                  </a:cubicBezTo>
                  <a:cubicBezTo>
                    <a:pt x="3179" y="3092"/>
                    <a:pt x="3227" y="3044"/>
                    <a:pt x="3274" y="2985"/>
                  </a:cubicBezTo>
                  <a:lnTo>
                    <a:pt x="3274" y="2985"/>
                  </a:lnTo>
                  <a:cubicBezTo>
                    <a:pt x="3256" y="3006"/>
                    <a:pt x="3249" y="3014"/>
                    <a:pt x="3249" y="3014"/>
                  </a:cubicBezTo>
                  <a:cubicBezTo>
                    <a:pt x="3248" y="3014"/>
                    <a:pt x="3339" y="2908"/>
                    <a:pt x="3358" y="2889"/>
                  </a:cubicBezTo>
                  <a:cubicBezTo>
                    <a:pt x="3453" y="2770"/>
                    <a:pt x="3560" y="2663"/>
                    <a:pt x="3667" y="2556"/>
                  </a:cubicBezTo>
                  <a:cubicBezTo>
                    <a:pt x="3774" y="2461"/>
                    <a:pt x="3882" y="2366"/>
                    <a:pt x="3977" y="2270"/>
                  </a:cubicBezTo>
                  <a:cubicBezTo>
                    <a:pt x="3993" y="2262"/>
                    <a:pt x="4036" y="2222"/>
                    <a:pt x="4037" y="2222"/>
                  </a:cubicBezTo>
                  <a:lnTo>
                    <a:pt x="4037" y="2222"/>
                  </a:lnTo>
                  <a:cubicBezTo>
                    <a:pt x="4037" y="2222"/>
                    <a:pt x="4028" y="2231"/>
                    <a:pt x="4001" y="2258"/>
                  </a:cubicBezTo>
                  <a:cubicBezTo>
                    <a:pt x="4024" y="2235"/>
                    <a:pt x="4048" y="2211"/>
                    <a:pt x="4072" y="2187"/>
                  </a:cubicBezTo>
                  <a:cubicBezTo>
                    <a:pt x="4144" y="2139"/>
                    <a:pt x="4203" y="2080"/>
                    <a:pt x="4274" y="2032"/>
                  </a:cubicBezTo>
                  <a:cubicBezTo>
                    <a:pt x="4382" y="1949"/>
                    <a:pt x="4501" y="1866"/>
                    <a:pt x="4608" y="1794"/>
                  </a:cubicBezTo>
                  <a:cubicBezTo>
                    <a:pt x="4667" y="1746"/>
                    <a:pt x="4727" y="1711"/>
                    <a:pt x="4786" y="1675"/>
                  </a:cubicBezTo>
                  <a:cubicBezTo>
                    <a:pt x="4811" y="1667"/>
                    <a:pt x="4829" y="1654"/>
                    <a:pt x="4850" y="1638"/>
                  </a:cubicBezTo>
                  <a:lnTo>
                    <a:pt x="4850" y="1638"/>
                  </a:lnTo>
                  <a:cubicBezTo>
                    <a:pt x="4863" y="1633"/>
                    <a:pt x="4925" y="1600"/>
                    <a:pt x="4941" y="1592"/>
                  </a:cubicBezTo>
                  <a:cubicBezTo>
                    <a:pt x="5489" y="1270"/>
                    <a:pt x="5929" y="1104"/>
                    <a:pt x="6537" y="961"/>
                  </a:cubicBezTo>
                  <a:cubicBezTo>
                    <a:pt x="7046" y="838"/>
                    <a:pt x="7533" y="783"/>
                    <a:pt x="8056" y="783"/>
                  </a:cubicBezTo>
                  <a:cubicBezTo>
                    <a:pt x="8194" y="783"/>
                    <a:pt x="8334" y="787"/>
                    <a:pt x="8477" y="794"/>
                  </a:cubicBezTo>
                  <a:cubicBezTo>
                    <a:pt x="11704" y="937"/>
                    <a:pt x="14109" y="3711"/>
                    <a:pt x="14823" y="6699"/>
                  </a:cubicBezTo>
                  <a:cubicBezTo>
                    <a:pt x="14966" y="7307"/>
                    <a:pt x="15062" y="8128"/>
                    <a:pt x="15133" y="8747"/>
                  </a:cubicBezTo>
                  <a:lnTo>
                    <a:pt x="15633" y="8747"/>
                  </a:lnTo>
                  <a:cubicBezTo>
                    <a:pt x="15835" y="7223"/>
                    <a:pt x="15395" y="5259"/>
                    <a:pt x="14681" y="3913"/>
                  </a:cubicBezTo>
                  <a:cubicBezTo>
                    <a:pt x="13942" y="2508"/>
                    <a:pt x="12823" y="1342"/>
                    <a:pt x="11394" y="639"/>
                  </a:cubicBezTo>
                  <a:cubicBezTo>
                    <a:pt x="10495" y="201"/>
                    <a:pt x="9510" y="1"/>
                    <a:pt x="85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1417125" y="1291775"/>
              <a:ext cx="818875" cy="896700"/>
            </a:xfrm>
            <a:custGeom>
              <a:avLst/>
              <a:gdLst/>
              <a:ahLst/>
              <a:cxnLst/>
              <a:rect l="l" t="t" r="r" b="b"/>
              <a:pathLst>
                <a:path w="32755" h="35868" extrusionOk="0">
                  <a:moveTo>
                    <a:pt x="17550" y="0"/>
                  </a:moveTo>
                  <a:cubicBezTo>
                    <a:pt x="15271" y="0"/>
                    <a:pt x="12984" y="442"/>
                    <a:pt x="10895" y="1294"/>
                  </a:cubicBezTo>
                  <a:cubicBezTo>
                    <a:pt x="7740" y="2579"/>
                    <a:pt x="5013" y="4877"/>
                    <a:pt x="3227" y="7771"/>
                  </a:cubicBezTo>
                  <a:cubicBezTo>
                    <a:pt x="2346" y="9211"/>
                    <a:pt x="1703" y="10783"/>
                    <a:pt x="1215" y="12402"/>
                  </a:cubicBezTo>
                  <a:cubicBezTo>
                    <a:pt x="727" y="13998"/>
                    <a:pt x="429" y="15652"/>
                    <a:pt x="275" y="17307"/>
                  </a:cubicBezTo>
                  <a:cubicBezTo>
                    <a:pt x="1" y="20570"/>
                    <a:pt x="382" y="23904"/>
                    <a:pt x="1513" y="26975"/>
                  </a:cubicBezTo>
                  <a:cubicBezTo>
                    <a:pt x="2644" y="29999"/>
                    <a:pt x="4549" y="32714"/>
                    <a:pt x="7133" y="34667"/>
                  </a:cubicBezTo>
                  <a:cubicBezTo>
                    <a:pt x="7728" y="35119"/>
                    <a:pt x="8359" y="35500"/>
                    <a:pt x="9026" y="35845"/>
                  </a:cubicBezTo>
                  <a:cubicBezTo>
                    <a:pt x="9054" y="35860"/>
                    <a:pt x="9086" y="35867"/>
                    <a:pt x="9119" y="35867"/>
                  </a:cubicBezTo>
                  <a:cubicBezTo>
                    <a:pt x="9398" y="35867"/>
                    <a:pt x="9778" y="35372"/>
                    <a:pt x="9490" y="35191"/>
                  </a:cubicBezTo>
                  <a:cubicBezTo>
                    <a:pt x="8109" y="34333"/>
                    <a:pt x="6811" y="33309"/>
                    <a:pt x="5716" y="32107"/>
                  </a:cubicBezTo>
                  <a:cubicBezTo>
                    <a:pt x="4644" y="30940"/>
                    <a:pt x="3739" y="29618"/>
                    <a:pt x="3025" y="28202"/>
                  </a:cubicBezTo>
                  <a:cubicBezTo>
                    <a:pt x="1572" y="25308"/>
                    <a:pt x="906" y="22058"/>
                    <a:pt x="929" y="18831"/>
                  </a:cubicBezTo>
                  <a:cubicBezTo>
                    <a:pt x="953" y="15569"/>
                    <a:pt x="1668" y="12259"/>
                    <a:pt x="3061" y="9306"/>
                  </a:cubicBezTo>
                  <a:cubicBezTo>
                    <a:pt x="4454" y="6366"/>
                    <a:pt x="6799" y="3996"/>
                    <a:pt x="9692" y="2520"/>
                  </a:cubicBezTo>
                  <a:cubicBezTo>
                    <a:pt x="11985" y="1352"/>
                    <a:pt x="14552" y="795"/>
                    <a:pt x="17122" y="795"/>
                  </a:cubicBezTo>
                  <a:cubicBezTo>
                    <a:pt x="18143" y="795"/>
                    <a:pt x="19165" y="883"/>
                    <a:pt x="20170" y="1055"/>
                  </a:cubicBezTo>
                  <a:cubicBezTo>
                    <a:pt x="23349" y="1615"/>
                    <a:pt x="26254" y="3353"/>
                    <a:pt x="28326" y="5818"/>
                  </a:cubicBezTo>
                  <a:cubicBezTo>
                    <a:pt x="29397" y="7092"/>
                    <a:pt x="30231" y="8556"/>
                    <a:pt x="30790" y="10116"/>
                  </a:cubicBezTo>
                  <a:cubicBezTo>
                    <a:pt x="31386" y="11795"/>
                    <a:pt x="31612" y="13569"/>
                    <a:pt x="31576" y="15355"/>
                  </a:cubicBezTo>
                  <a:cubicBezTo>
                    <a:pt x="31564" y="15617"/>
                    <a:pt x="31540" y="16022"/>
                    <a:pt x="31528" y="16295"/>
                  </a:cubicBezTo>
                  <a:lnTo>
                    <a:pt x="32457" y="16307"/>
                  </a:lnTo>
                  <a:cubicBezTo>
                    <a:pt x="32755" y="12759"/>
                    <a:pt x="31683" y="8687"/>
                    <a:pt x="29564" y="5830"/>
                  </a:cubicBezTo>
                  <a:cubicBezTo>
                    <a:pt x="27635" y="3222"/>
                    <a:pt x="24789" y="1294"/>
                    <a:pt x="21646" y="496"/>
                  </a:cubicBezTo>
                  <a:cubicBezTo>
                    <a:pt x="20315" y="163"/>
                    <a:pt x="18934" y="0"/>
                    <a:pt x="175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1986025" y="1487200"/>
              <a:ext cx="113350" cy="212275"/>
            </a:xfrm>
            <a:custGeom>
              <a:avLst/>
              <a:gdLst/>
              <a:ahLst/>
              <a:cxnLst/>
              <a:rect l="l" t="t" r="r" b="b"/>
              <a:pathLst>
                <a:path w="4534" h="8491" extrusionOk="0">
                  <a:moveTo>
                    <a:pt x="388" y="0"/>
                  </a:moveTo>
                  <a:cubicBezTo>
                    <a:pt x="235" y="0"/>
                    <a:pt x="1" y="285"/>
                    <a:pt x="128" y="370"/>
                  </a:cubicBezTo>
                  <a:cubicBezTo>
                    <a:pt x="1402" y="1192"/>
                    <a:pt x="2331" y="2371"/>
                    <a:pt x="2926" y="3752"/>
                  </a:cubicBezTo>
                  <a:cubicBezTo>
                    <a:pt x="3212" y="4418"/>
                    <a:pt x="3403" y="5121"/>
                    <a:pt x="3557" y="5835"/>
                  </a:cubicBezTo>
                  <a:cubicBezTo>
                    <a:pt x="3629" y="6204"/>
                    <a:pt x="3688" y="6573"/>
                    <a:pt x="3736" y="6954"/>
                  </a:cubicBezTo>
                  <a:cubicBezTo>
                    <a:pt x="3772" y="7335"/>
                    <a:pt x="3796" y="8109"/>
                    <a:pt x="3855" y="8490"/>
                  </a:cubicBezTo>
                  <a:lnTo>
                    <a:pt x="4534" y="8490"/>
                  </a:lnTo>
                  <a:cubicBezTo>
                    <a:pt x="4522" y="8109"/>
                    <a:pt x="4367" y="7050"/>
                    <a:pt x="4308" y="6681"/>
                  </a:cubicBezTo>
                  <a:cubicBezTo>
                    <a:pt x="4248" y="6300"/>
                    <a:pt x="4189" y="5930"/>
                    <a:pt x="4105" y="5549"/>
                  </a:cubicBezTo>
                  <a:cubicBezTo>
                    <a:pt x="3962" y="4811"/>
                    <a:pt x="3748" y="4085"/>
                    <a:pt x="3450" y="3383"/>
                  </a:cubicBezTo>
                  <a:cubicBezTo>
                    <a:pt x="2831" y="1942"/>
                    <a:pt x="1795" y="787"/>
                    <a:pt x="438" y="13"/>
                  </a:cubicBezTo>
                  <a:cubicBezTo>
                    <a:pt x="423" y="4"/>
                    <a:pt x="406" y="0"/>
                    <a:pt x="3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2"/>
            <p:cNvSpPr/>
            <p:nvPr/>
          </p:nvSpPr>
          <p:spPr>
            <a:xfrm>
              <a:off x="1476275" y="1856975"/>
              <a:ext cx="235825" cy="298700"/>
            </a:xfrm>
            <a:custGeom>
              <a:avLst/>
              <a:gdLst/>
              <a:ahLst/>
              <a:cxnLst/>
              <a:rect l="l" t="t" r="r" b="b"/>
              <a:pathLst>
                <a:path w="9433" h="11948" extrusionOk="0">
                  <a:moveTo>
                    <a:pt x="386" y="1"/>
                  </a:moveTo>
                  <a:cubicBezTo>
                    <a:pt x="242" y="1"/>
                    <a:pt x="1" y="239"/>
                    <a:pt x="28" y="403"/>
                  </a:cubicBezTo>
                  <a:cubicBezTo>
                    <a:pt x="885" y="4296"/>
                    <a:pt x="3588" y="7332"/>
                    <a:pt x="6433" y="9963"/>
                  </a:cubicBezTo>
                  <a:cubicBezTo>
                    <a:pt x="7148" y="10630"/>
                    <a:pt x="7874" y="11309"/>
                    <a:pt x="8648" y="11904"/>
                  </a:cubicBezTo>
                  <a:cubicBezTo>
                    <a:pt x="8689" y="11934"/>
                    <a:pt x="8736" y="11947"/>
                    <a:pt x="8785" y="11947"/>
                  </a:cubicBezTo>
                  <a:cubicBezTo>
                    <a:pt x="9067" y="11947"/>
                    <a:pt x="9432" y="11515"/>
                    <a:pt x="9219" y="11332"/>
                  </a:cubicBezTo>
                  <a:cubicBezTo>
                    <a:pt x="8862" y="11035"/>
                    <a:pt x="8493" y="10749"/>
                    <a:pt x="8124" y="10451"/>
                  </a:cubicBezTo>
                  <a:cubicBezTo>
                    <a:pt x="7755" y="10154"/>
                    <a:pt x="7386" y="9844"/>
                    <a:pt x="7029" y="9535"/>
                  </a:cubicBezTo>
                  <a:cubicBezTo>
                    <a:pt x="6291" y="8892"/>
                    <a:pt x="5576" y="8225"/>
                    <a:pt x="4909" y="7511"/>
                  </a:cubicBezTo>
                  <a:cubicBezTo>
                    <a:pt x="3576" y="6094"/>
                    <a:pt x="2361" y="4534"/>
                    <a:pt x="1504" y="2784"/>
                  </a:cubicBezTo>
                  <a:cubicBezTo>
                    <a:pt x="1076" y="1915"/>
                    <a:pt x="718" y="1022"/>
                    <a:pt x="480" y="81"/>
                  </a:cubicBezTo>
                  <a:cubicBezTo>
                    <a:pt x="466" y="24"/>
                    <a:pt x="431" y="1"/>
                    <a:pt x="3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2"/>
            <p:cNvSpPr/>
            <p:nvPr/>
          </p:nvSpPr>
          <p:spPr>
            <a:xfrm>
              <a:off x="2747050" y="1311275"/>
              <a:ext cx="784350" cy="859675"/>
            </a:xfrm>
            <a:custGeom>
              <a:avLst/>
              <a:gdLst/>
              <a:ahLst/>
              <a:cxnLst/>
              <a:rect l="l" t="t" r="r" b="b"/>
              <a:pathLst>
                <a:path w="31374" h="34387" extrusionOk="0">
                  <a:moveTo>
                    <a:pt x="16702" y="1"/>
                  </a:moveTo>
                  <a:cubicBezTo>
                    <a:pt x="12472" y="1"/>
                    <a:pt x="8215" y="1624"/>
                    <a:pt x="5299" y="4681"/>
                  </a:cubicBezTo>
                  <a:cubicBezTo>
                    <a:pt x="1370" y="8788"/>
                    <a:pt x="1" y="15170"/>
                    <a:pt x="644" y="20695"/>
                  </a:cubicBezTo>
                  <a:cubicBezTo>
                    <a:pt x="965" y="23445"/>
                    <a:pt x="1799" y="26183"/>
                    <a:pt x="3227" y="28565"/>
                  </a:cubicBezTo>
                  <a:cubicBezTo>
                    <a:pt x="4680" y="30970"/>
                    <a:pt x="6692" y="32887"/>
                    <a:pt x="9038" y="34387"/>
                  </a:cubicBezTo>
                  <a:cubicBezTo>
                    <a:pt x="9514" y="34208"/>
                    <a:pt x="9954" y="33982"/>
                    <a:pt x="10383" y="33708"/>
                  </a:cubicBezTo>
                  <a:cubicBezTo>
                    <a:pt x="10383" y="33708"/>
                    <a:pt x="11288" y="33625"/>
                    <a:pt x="11062" y="33196"/>
                  </a:cubicBezTo>
                  <a:cubicBezTo>
                    <a:pt x="11490" y="32839"/>
                    <a:pt x="11883" y="32422"/>
                    <a:pt x="12205" y="31958"/>
                  </a:cubicBezTo>
                  <a:cubicBezTo>
                    <a:pt x="13372" y="30255"/>
                    <a:pt x="13848" y="27767"/>
                    <a:pt x="12788" y="25910"/>
                  </a:cubicBezTo>
                  <a:cubicBezTo>
                    <a:pt x="12764" y="25874"/>
                    <a:pt x="12764" y="25838"/>
                    <a:pt x="12776" y="25791"/>
                  </a:cubicBezTo>
                  <a:cubicBezTo>
                    <a:pt x="10728" y="23600"/>
                    <a:pt x="9728" y="20790"/>
                    <a:pt x="9633" y="17801"/>
                  </a:cubicBezTo>
                  <a:cubicBezTo>
                    <a:pt x="9502" y="13658"/>
                    <a:pt x="11145" y="8824"/>
                    <a:pt x="15324" y="7241"/>
                  </a:cubicBezTo>
                  <a:cubicBezTo>
                    <a:pt x="16148" y="6926"/>
                    <a:pt x="17022" y="6768"/>
                    <a:pt x="17892" y="6768"/>
                  </a:cubicBezTo>
                  <a:cubicBezTo>
                    <a:pt x="19461" y="6768"/>
                    <a:pt x="21016" y="7282"/>
                    <a:pt x="22242" y="8324"/>
                  </a:cubicBezTo>
                  <a:cubicBezTo>
                    <a:pt x="24087" y="9908"/>
                    <a:pt x="25028" y="13075"/>
                    <a:pt x="24778" y="15527"/>
                  </a:cubicBezTo>
                  <a:cubicBezTo>
                    <a:pt x="25135" y="15527"/>
                    <a:pt x="30719" y="15515"/>
                    <a:pt x="31088" y="15515"/>
                  </a:cubicBezTo>
                  <a:cubicBezTo>
                    <a:pt x="31088" y="15456"/>
                    <a:pt x="31267" y="14837"/>
                    <a:pt x="31267" y="14789"/>
                  </a:cubicBezTo>
                  <a:cubicBezTo>
                    <a:pt x="31374" y="11717"/>
                    <a:pt x="30469" y="8646"/>
                    <a:pt x="28695" y="6110"/>
                  </a:cubicBezTo>
                  <a:cubicBezTo>
                    <a:pt x="27076" y="3812"/>
                    <a:pt x="24813" y="1954"/>
                    <a:pt x="22170" y="966"/>
                  </a:cubicBezTo>
                  <a:cubicBezTo>
                    <a:pt x="20431" y="317"/>
                    <a:pt x="18569" y="1"/>
                    <a:pt x="16702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2"/>
            <p:cNvSpPr/>
            <p:nvPr/>
          </p:nvSpPr>
          <p:spPr>
            <a:xfrm>
              <a:off x="2773250" y="1999775"/>
              <a:ext cx="177725" cy="185475"/>
            </a:xfrm>
            <a:custGeom>
              <a:avLst/>
              <a:gdLst/>
              <a:ahLst/>
              <a:cxnLst/>
              <a:rect l="l" t="t" r="r" b="b"/>
              <a:pathLst>
                <a:path w="7109" h="7419" extrusionOk="0">
                  <a:moveTo>
                    <a:pt x="667" y="1"/>
                  </a:moveTo>
                  <a:lnTo>
                    <a:pt x="608" y="179"/>
                  </a:lnTo>
                  <a:cubicBezTo>
                    <a:pt x="1" y="2096"/>
                    <a:pt x="179" y="4704"/>
                    <a:pt x="1929" y="6168"/>
                  </a:cubicBezTo>
                  <a:cubicBezTo>
                    <a:pt x="2894" y="6978"/>
                    <a:pt x="4168" y="7418"/>
                    <a:pt x="5525" y="7418"/>
                  </a:cubicBezTo>
                  <a:cubicBezTo>
                    <a:pt x="5954" y="7418"/>
                    <a:pt x="6382" y="7371"/>
                    <a:pt x="6811" y="7287"/>
                  </a:cubicBezTo>
                  <a:cubicBezTo>
                    <a:pt x="6835" y="7275"/>
                    <a:pt x="6847" y="7275"/>
                    <a:pt x="6870" y="7264"/>
                  </a:cubicBezTo>
                  <a:cubicBezTo>
                    <a:pt x="6894" y="7264"/>
                    <a:pt x="6918" y="7264"/>
                    <a:pt x="6930" y="7252"/>
                  </a:cubicBezTo>
                  <a:lnTo>
                    <a:pt x="7109" y="7204"/>
                  </a:lnTo>
                  <a:lnTo>
                    <a:pt x="6954" y="7121"/>
                  </a:lnTo>
                  <a:cubicBezTo>
                    <a:pt x="5620" y="6347"/>
                    <a:pt x="4442" y="5370"/>
                    <a:pt x="3430" y="4239"/>
                  </a:cubicBezTo>
                  <a:cubicBezTo>
                    <a:pt x="2370" y="3061"/>
                    <a:pt x="1465" y="1691"/>
                    <a:pt x="739" y="167"/>
                  </a:cubicBezTo>
                  <a:lnTo>
                    <a:pt x="6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2"/>
            <p:cNvSpPr/>
            <p:nvPr/>
          </p:nvSpPr>
          <p:spPr>
            <a:xfrm>
              <a:off x="2770575" y="1380400"/>
              <a:ext cx="243600" cy="407400"/>
            </a:xfrm>
            <a:custGeom>
              <a:avLst/>
              <a:gdLst/>
              <a:ahLst/>
              <a:cxnLst/>
              <a:rect l="l" t="t" r="r" b="b"/>
              <a:pathLst>
                <a:path w="9744" h="16296" extrusionOk="0">
                  <a:moveTo>
                    <a:pt x="9189" y="1"/>
                  </a:moveTo>
                  <a:cubicBezTo>
                    <a:pt x="9089" y="1"/>
                    <a:pt x="8960" y="33"/>
                    <a:pt x="8799" y="106"/>
                  </a:cubicBezTo>
                  <a:cubicBezTo>
                    <a:pt x="5894" y="1440"/>
                    <a:pt x="3798" y="3880"/>
                    <a:pt x="2405" y="6714"/>
                  </a:cubicBezTo>
                  <a:cubicBezTo>
                    <a:pt x="1191" y="9143"/>
                    <a:pt x="0" y="13358"/>
                    <a:pt x="953" y="16001"/>
                  </a:cubicBezTo>
                  <a:cubicBezTo>
                    <a:pt x="1027" y="16212"/>
                    <a:pt x="1155" y="16295"/>
                    <a:pt x="1307" y="16295"/>
                  </a:cubicBezTo>
                  <a:cubicBezTo>
                    <a:pt x="1763" y="16295"/>
                    <a:pt x="2435" y="15543"/>
                    <a:pt x="2525" y="15239"/>
                  </a:cubicBezTo>
                  <a:cubicBezTo>
                    <a:pt x="3167" y="12977"/>
                    <a:pt x="3013" y="10572"/>
                    <a:pt x="3668" y="8286"/>
                  </a:cubicBezTo>
                  <a:cubicBezTo>
                    <a:pt x="4525" y="5250"/>
                    <a:pt x="6656" y="3237"/>
                    <a:pt x="9013" y="1320"/>
                  </a:cubicBezTo>
                  <a:cubicBezTo>
                    <a:pt x="9447" y="968"/>
                    <a:pt x="9744" y="1"/>
                    <a:pt x="9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2"/>
            <p:cNvSpPr/>
            <p:nvPr/>
          </p:nvSpPr>
          <p:spPr>
            <a:xfrm>
              <a:off x="2760450" y="1947375"/>
              <a:ext cx="335175" cy="252025"/>
            </a:xfrm>
            <a:custGeom>
              <a:avLst/>
              <a:gdLst/>
              <a:ahLst/>
              <a:cxnLst/>
              <a:rect l="l" t="t" r="r" b="b"/>
              <a:pathLst>
                <a:path w="13407" h="10081" extrusionOk="0">
                  <a:moveTo>
                    <a:pt x="12631" y="1"/>
                  </a:moveTo>
                  <a:cubicBezTo>
                    <a:pt x="12431" y="1"/>
                    <a:pt x="12160" y="288"/>
                    <a:pt x="12252" y="454"/>
                  </a:cubicBezTo>
                  <a:cubicBezTo>
                    <a:pt x="13074" y="1835"/>
                    <a:pt x="12966" y="3716"/>
                    <a:pt x="12395" y="5157"/>
                  </a:cubicBezTo>
                  <a:cubicBezTo>
                    <a:pt x="12145" y="5800"/>
                    <a:pt x="11835" y="6335"/>
                    <a:pt x="11407" y="6871"/>
                  </a:cubicBezTo>
                  <a:cubicBezTo>
                    <a:pt x="11312" y="6990"/>
                    <a:pt x="11264" y="7050"/>
                    <a:pt x="11133" y="7193"/>
                  </a:cubicBezTo>
                  <a:cubicBezTo>
                    <a:pt x="11014" y="7312"/>
                    <a:pt x="10895" y="7443"/>
                    <a:pt x="10764" y="7562"/>
                  </a:cubicBezTo>
                  <a:cubicBezTo>
                    <a:pt x="10538" y="7776"/>
                    <a:pt x="10335" y="7943"/>
                    <a:pt x="10038" y="8145"/>
                  </a:cubicBezTo>
                  <a:cubicBezTo>
                    <a:pt x="9037" y="8848"/>
                    <a:pt x="7799" y="9324"/>
                    <a:pt x="6525" y="9431"/>
                  </a:cubicBezTo>
                  <a:cubicBezTo>
                    <a:pt x="6359" y="9444"/>
                    <a:pt x="6192" y="9450"/>
                    <a:pt x="6025" y="9450"/>
                  </a:cubicBezTo>
                  <a:cubicBezTo>
                    <a:pt x="4958" y="9450"/>
                    <a:pt x="3883" y="9183"/>
                    <a:pt x="2977" y="8586"/>
                  </a:cubicBezTo>
                  <a:cubicBezTo>
                    <a:pt x="2513" y="8288"/>
                    <a:pt x="2096" y="7895"/>
                    <a:pt x="1775" y="7443"/>
                  </a:cubicBezTo>
                  <a:cubicBezTo>
                    <a:pt x="1394" y="6907"/>
                    <a:pt x="1155" y="6264"/>
                    <a:pt x="1013" y="5621"/>
                  </a:cubicBezTo>
                  <a:cubicBezTo>
                    <a:pt x="679" y="4168"/>
                    <a:pt x="894" y="2585"/>
                    <a:pt x="1596" y="1275"/>
                  </a:cubicBezTo>
                  <a:cubicBezTo>
                    <a:pt x="1656" y="1156"/>
                    <a:pt x="1644" y="978"/>
                    <a:pt x="1477" y="966"/>
                  </a:cubicBezTo>
                  <a:cubicBezTo>
                    <a:pt x="1298" y="966"/>
                    <a:pt x="1144" y="1120"/>
                    <a:pt x="1072" y="1263"/>
                  </a:cubicBezTo>
                  <a:cubicBezTo>
                    <a:pt x="191" y="2930"/>
                    <a:pt x="1" y="4966"/>
                    <a:pt x="632" y="6740"/>
                  </a:cubicBezTo>
                  <a:cubicBezTo>
                    <a:pt x="894" y="7478"/>
                    <a:pt x="1322" y="8157"/>
                    <a:pt x="1917" y="8681"/>
                  </a:cubicBezTo>
                  <a:cubicBezTo>
                    <a:pt x="2394" y="9109"/>
                    <a:pt x="2953" y="9443"/>
                    <a:pt x="3549" y="9669"/>
                  </a:cubicBezTo>
                  <a:cubicBezTo>
                    <a:pt x="4259" y="9952"/>
                    <a:pt x="5002" y="10080"/>
                    <a:pt x="5748" y="10080"/>
                  </a:cubicBezTo>
                  <a:cubicBezTo>
                    <a:pt x="7639" y="10080"/>
                    <a:pt x="9542" y="9252"/>
                    <a:pt x="10942" y="8014"/>
                  </a:cubicBezTo>
                  <a:cubicBezTo>
                    <a:pt x="11954" y="7133"/>
                    <a:pt x="12728" y="5978"/>
                    <a:pt x="13121" y="4692"/>
                  </a:cubicBezTo>
                  <a:cubicBezTo>
                    <a:pt x="13312" y="4037"/>
                    <a:pt x="13407" y="3347"/>
                    <a:pt x="13407" y="2668"/>
                  </a:cubicBezTo>
                  <a:cubicBezTo>
                    <a:pt x="13407" y="1775"/>
                    <a:pt x="13252" y="858"/>
                    <a:pt x="12776" y="85"/>
                  </a:cubicBezTo>
                  <a:cubicBezTo>
                    <a:pt x="12741" y="25"/>
                    <a:pt x="12689" y="1"/>
                    <a:pt x="126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2"/>
            <p:cNvSpPr/>
            <p:nvPr/>
          </p:nvSpPr>
          <p:spPr>
            <a:xfrm>
              <a:off x="2726600" y="2066675"/>
              <a:ext cx="396125" cy="170475"/>
            </a:xfrm>
            <a:custGeom>
              <a:avLst/>
              <a:gdLst/>
              <a:ahLst/>
              <a:cxnLst/>
              <a:rect l="l" t="t" r="r" b="b"/>
              <a:pathLst>
                <a:path w="15845" h="6819" extrusionOk="0">
                  <a:moveTo>
                    <a:pt x="475" y="0"/>
                  </a:moveTo>
                  <a:cubicBezTo>
                    <a:pt x="292" y="0"/>
                    <a:pt x="1" y="252"/>
                    <a:pt x="9" y="444"/>
                  </a:cubicBezTo>
                  <a:cubicBezTo>
                    <a:pt x="81" y="1456"/>
                    <a:pt x="319" y="2456"/>
                    <a:pt x="771" y="3373"/>
                  </a:cubicBezTo>
                  <a:cubicBezTo>
                    <a:pt x="1152" y="4159"/>
                    <a:pt x="1700" y="4814"/>
                    <a:pt x="2390" y="5350"/>
                  </a:cubicBezTo>
                  <a:cubicBezTo>
                    <a:pt x="3533" y="6242"/>
                    <a:pt x="4938" y="6719"/>
                    <a:pt x="6391" y="6802"/>
                  </a:cubicBezTo>
                  <a:cubicBezTo>
                    <a:pt x="6564" y="6813"/>
                    <a:pt x="6737" y="6818"/>
                    <a:pt x="6910" y="6818"/>
                  </a:cubicBezTo>
                  <a:cubicBezTo>
                    <a:pt x="9803" y="6818"/>
                    <a:pt x="12619" y="5336"/>
                    <a:pt x="14440" y="3123"/>
                  </a:cubicBezTo>
                  <a:cubicBezTo>
                    <a:pt x="14999" y="2432"/>
                    <a:pt x="15452" y="1670"/>
                    <a:pt x="15785" y="849"/>
                  </a:cubicBezTo>
                  <a:cubicBezTo>
                    <a:pt x="15833" y="730"/>
                    <a:pt x="15844" y="527"/>
                    <a:pt x="15654" y="527"/>
                  </a:cubicBezTo>
                  <a:cubicBezTo>
                    <a:pt x="15487" y="527"/>
                    <a:pt x="15297" y="682"/>
                    <a:pt x="15225" y="849"/>
                  </a:cubicBezTo>
                  <a:cubicBezTo>
                    <a:pt x="14094" y="3611"/>
                    <a:pt x="11511" y="5540"/>
                    <a:pt x="8558" y="6076"/>
                  </a:cubicBezTo>
                  <a:cubicBezTo>
                    <a:pt x="8094" y="6159"/>
                    <a:pt x="7621" y="6201"/>
                    <a:pt x="7149" y="6201"/>
                  </a:cubicBezTo>
                  <a:cubicBezTo>
                    <a:pt x="6204" y="6201"/>
                    <a:pt x="5260" y="6032"/>
                    <a:pt x="4379" y="5683"/>
                  </a:cubicBezTo>
                  <a:cubicBezTo>
                    <a:pt x="3712" y="5409"/>
                    <a:pt x="3105" y="5028"/>
                    <a:pt x="2569" y="4552"/>
                  </a:cubicBezTo>
                  <a:cubicBezTo>
                    <a:pt x="1878" y="3933"/>
                    <a:pt x="1390" y="3171"/>
                    <a:pt x="1069" y="2313"/>
                  </a:cubicBezTo>
                  <a:cubicBezTo>
                    <a:pt x="807" y="1623"/>
                    <a:pt x="664" y="897"/>
                    <a:pt x="616" y="158"/>
                  </a:cubicBezTo>
                  <a:cubicBezTo>
                    <a:pt x="609" y="45"/>
                    <a:pt x="552" y="0"/>
                    <a:pt x="4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2"/>
            <p:cNvSpPr/>
            <p:nvPr/>
          </p:nvSpPr>
          <p:spPr>
            <a:xfrm>
              <a:off x="2982200" y="1480775"/>
              <a:ext cx="395925" cy="478675"/>
            </a:xfrm>
            <a:custGeom>
              <a:avLst/>
              <a:gdLst/>
              <a:ahLst/>
              <a:cxnLst/>
              <a:rect l="l" t="t" r="r" b="b"/>
              <a:pathLst>
                <a:path w="15837" h="19147" extrusionOk="0">
                  <a:moveTo>
                    <a:pt x="8526" y="1"/>
                  </a:moveTo>
                  <a:cubicBezTo>
                    <a:pt x="7982" y="1"/>
                    <a:pt x="7438" y="61"/>
                    <a:pt x="6906" y="175"/>
                  </a:cubicBezTo>
                  <a:cubicBezTo>
                    <a:pt x="5656" y="449"/>
                    <a:pt x="4525" y="1068"/>
                    <a:pt x="3573" y="1913"/>
                  </a:cubicBezTo>
                  <a:cubicBezTo>
                    <a:pt x="1620" y="3640"/>
                    <a:pt x="632" y="6259"/>
                    <a:pt x="322" y="8795"/>
                  </a:cubicBezTo>
                  <a:cubicBezTo>
                    <a:pt x="1" y="11486"/>
                    <a:pt x="429" y="14343"/>
                    <a:pt x="1691" y="16748"/>
                  </a:cubicBezTo>
                  <a:cubicBezTo>
                    <a:pt x="2156" y="17629"/>
                    <a:pt x="2763" y="18391"/>
                    <a:pt x="3454" y="19106"/>
                  </a:cubicBezTo>
                  <a:cubicBezTo>
                    <a:pt x="3480" y="19134"/>
                    <a:pt x="3512" y="19146"/>
                    <a:pt x="3548" y="19146"/>
                  </a:cubicBezTo>
                  <a:cubicBezTo>
                    <a:pt x="3725" y="19146"/>
                    <a:pt x="3975" y="18849"/>
                    <a:pt x="3846" y="18701"/>
                  </a:cubicBezTo>
                  <a:cubicBezTo>
                    <a:pt x="3406" y="18189"/>
                    <a:pt x="3061" y="17629"/>
                    <a:pt x="2739" y="17034"/>
                  </a:cubicBezTo>
                  <a:cubicBezTo>
                    <a:pt x="2406" y="16451"/>
                    <a:pt x="2120" y="15832"/>
                    <a:pt x="1870" y="15201"/>
                  </a:cubicBezTo>
                  <a:cubicBezTo>
                    <a:pt x="1394" y="13927"/>
                    <a:pt x="1096" y="12593"/>
                    <a:pt x="1001" y="11236"/>
                  </a:cubicBezTo>
                  <a:cubicBezTo>
                    <a:pt x="894" y="9902"/>
                    <a:pt x="977" y="8569"/>
                    <a:pt x="1263" y="7271"/>
                  </a:cubicBezTo>
                  <a:cubicBezTo>
                    <a:pt x="1334" y="6949"/>
                    <a:pt x="1418" y="6640"/>
                    <a:pt x="1513" y="6330"/>
                  </a:cubicBezTo>
                  <a:cubicBezTo>
                    <a:pt x="1608" y="6009"/>
                    <a:pt x="1703" y="5747"/>
                    <a:pt x="1810" y="5485"/>
                  </a:cubicBezTo>
                  <a:cubicBezTo>
                    <a:pt x="1918" y="5187"/>
                    <a:pt x="2049" y="4902"/>
                    <a:pt x="2191" y="4628"/>
                  </a:cubicBezTo>
                  <a:cubicBezTo>
                    <a:pt x="2263" y="4485"/>
                    <a:pt x="2334" y="4366"/>
                    <a:pt x="2406" y="4235"/>
                  </a:cubicBezTo>
                  <a:cubicBezTo>
                    <a:pt x="2418" y="4199"/>
                    <a:pt x="2442" y="4163"/>
                    <a:pt x="2453" y="4140"/>
                  </a:cubicBezTo>
                  <a:cubicBezTo>
                    <a:pt x="2458" y="4135"/>
                    <a:pt x="2471" y="4115"/>
                    <a:pt x="2481" y="4098"/>
                  </a:cubicBezTo>
                  <a:lnTo>
                    <a:pt x="2481" y="4098"/>
                  </a:lnTo>
                  <a:cubicBezTo>
                    <a:pt x="2480" y="4100"/>
                    <a:pt x="2478" y="4102"/>
                    <a:pt x="2477" y="4104"/>
                  </a:cubicBezTo>
                  <a:cubicBezTo>
                    <a:pt x="2525" y="4032"/>
                    <a:pt x="2561" y="3961"/>
                    <a:pt x="2608" y="3890"/>
                  </a:cubicBezTo>
                  <a:cubicBezTo>
                    <a:pt x="2775" y="3628"/>
                    <a:pt x="2953" y="3390"/>
                    <a:pt x="3132" y="3151"/>
                  </a:cubicBezTo>
                  <a:cubicBezTo>
                    <a:pt x="3180" y="3092"/>
                    <a:pt x="3227" y="3044"/>
                    <a:pt x="3275" y="2985"/>
                  </a:cubicBezTo>
                  <a:lnTo>
                    <a:pt x="3275" y="2985"/>
                  </a:lnTo>
                  <a:cubicBezTo>
                    <a:pt x="3257" y="3006"/>
                    <a:pt x="3249" y="3014"/>
                    <a:pt x="3249" y="3014"/>
                  </a:cubicBezTo>
                  <a:cubicBezTo>
                    <a:pt x="3248" y="3014"/>
                    <a:pt x="3340" y="2908"/>
                    <a:pt x="3358" y="2889"/>
                  </a:cubicBezTo>
                  <a:cubicBezTo>
                    <a:pt x="3465" y="2770"/>
                    <a:pt x="3573" y="2663"/>
                    <a:pt x="3680" y="2556"/>
                  </a:cubicBezTo>
                  <a:cubicBezTo>
                    <a:pt x="3775" y="2461"/>
                    <a:pt x="3882" y="2366"/>
                    <a:pt x="3989" y="2270"/>
                  </a:cubicBezTo>
                  <a:cubicBezTo>
                    <a:pt x="3997" y="2262"/>
                    <a:pt x="4043" y="2222"/>
                    <a:pt x="4043" y="2222"/>
                  </a:cubicBezTo>
                  <a:lnTo>
                    <a:pt x="4043" y="2222"/>
                  </a:lnTo>
                  <a:cubicBezTo>
                    <a:pt x="4043" y="2222"/>
                    <a:pt x="4032" y="2231"/>
                    <a:pt x="4001" y="2258"/>
                  </a:cubicBezTo>
                  <a:cubicBezTo>
                    <a:pt x="4025" y="2235"/>
                    <a:pt x="4049" y="2211"/>
                    <a:pt x="4085" y="2187"/>
                  </a:cubicBezTo>
                  <a:cubicBezTo>
                    <a:pt x="4144" y="2139"/>
                    <a:pt x="4204" y="2080"/>
                    <a:pt x="4275" y="2032"/>
                  </a:cubicBezTo>
                  <a:cubicBezTo>
                    <a:pt x="4382" y="1949"/>
                    <a:pt x="4501" y="1866"/>
                    <a:pt x="4620" y="1794"/>
                  </a:cubicBezTo>
                  <a:cubicBezTo>
                    <a:pt x="4680" y="1746"/>
                    <a:pt x="4739" y="1711"/>
                    <a:pt x="4799" y="1675"/>
                  </a:cubicBezTo>
                  <a:cubicBezTo>
                    <a:pt x="4817" y="1666"/>
                    <a:pt x="4842" y="1650"/>
                    <a:pt x="4864" y="1632"/>
                  </a:cubicBezTo>
                  <a:lnTo>
                    <a:pt x="4864" y="1632"/>
                  </a:lnTo>
                  <a:cubicBezTo>
                    <a:pt x="4887" y="1621"/>
                    <a:pt x="4929" y="1598"/>
                    <a:pt x="4942" y="1592"/>
                  </a:cubicBezTo>
                  <a:cubicBezTo>
                    <a:pt x="5501" y="1270"/>
                    <a:pt x="5942" y="1104"/>
                    <a:pt x="6537" y="961"/>
                  </a:cubicBezTo>
                  <a:cubicBezTo>
                    <a:pt x="7046" y="838"/>
                    <a:pt x="7533" y="783"/>
                    <a:pt x="8057" y="783"/>
                  </a:cubicBezTo>
                  <a:cubicBezTo>
                    <a:pt x="8194" y="783"/>
                    <a:pt x="8334" y="787"/>
                    <a:pt x="8478" y="794"/>
                  </a:cubicBezTo>
                  <a:cubicBezTo>
                    <a:pt x="11716" y="937"/>
                    <a:pt x="14122" y="3711"/>
                    <a:pt x="14824" y="6699"/>
                  </a:cubicBezTo>
                  <a:cubicBezTo>
                    <a:pt x="14967" y="7307"/>
                    <a:pt x="15074" y="8128"/>
                    <a:pt x="15134" y="8747"/>
                  </a:cubicBezTo>
                  <a:lnTo>
                    <a:pt x="15634" y="8747"/>
                  </a:lnTo>
                  <a:cubicBezTo>
                    <a:pt x="15836" y="7223"/>
                    <a:pt x="15396" y="5259"/>
                    <a:pt x="14693" y="3913"/>
                  </a:cubicBezTo>
                  <a:cubicBezTo>
                    <a:pt x="13943" y="2508"/>
                    <a:pt x="12824" y="1342"/>
                    <a:pt x="11395" y="639"/>
                  </a:cubicBezTo>
                  <a:cubicBezTo>
                    <a:pt x="10503" y="201"/>
                    <a:pt x="9516" y="1"/>
                    <a:pt x="85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2"/>
            <p:cNvSpPr/>
            <p:nvPr/>
          </p:nvSpPr>
          <p:spPr>
            <a:xfrm>
              <a:off x="2736050" y="1291775"/>
              <a:ext cx="818875" cy="896700"/>
            </a:xfrm>
            <a:custGeom>
              <a:avLst/>
              <a:gdLst/>
              <a:ahLst/>
              <a:cxnLst/>
              <a:rect l="l" t="t" r="r" b="b"/>
              <a:pathLst>
                <a:path w="32755" h="35868" extrusionOk="0">
                  <a:moveTo>
                    <a:pt x="17552" y="0"/>
                  </a:moveTo>
                  <a:cubicBezTo>
                    <a:pt x="15270" y="0"/>
                    <a:pt x="12983" y="442"/>
                    <a:pt x="10894" y="1294"/>
                  </a:cubicBezTo>
                  <a:cubicBezTo>
                    <a:pt x="7751" y="2579"/>
                    <a:pt x="5013" y="4877"/>
                    <a:pt x="3227" y="7771"/>
                  </a:cubicBezTo>
                  <a:cubicBezTo>
                    <a:pt x="2346" y="9211"/>
                    <a:pt x="1703" y="10783"/>
                    <a:pt x="1215" y="12402"/>
                  </a:cubicBezTo>
                  <a:cubicBezTo>
                    <a:pt x="727" y="13998"/>
                    <a:pt x="429" y="15652"/>
                    <a:pt x="286" y="17307"/>
                  </a:cubicBezTo>
                  <a:cubicBezTo>
                    <a:pt x="0" y="20570"/>
                    <a:pt x="381" y="23904"/>
                    <a:pt x="1524" y="26975"/>
                  </a:cubicBezTo>
                  <a:cubicBezTo>
                    <a:pt x="2643" y="29999"/>
                    <a:pt x="4548" y="32714"/>
                    <a:pt x="7132" y="34667"/>
                  </a:cubicBezTo>
                  <a:cubicBezTo>
                    <a:pt x="7727" y="35119"/>
                    <a:pt x="8358" y="35500"/>
                    <a:pt x="9025" y="35845"/>
                  </a:cubicBezTo>
                  <a:cubicBezTo>
                    <a:pt x="9055" y="35860"/>
                    <a:pt x="9088" y="35867"/>
                    <a:pt x="9121" y="35867"/>
                  </a:cubicBezTo>
                  <a:cubicBezTo>
                    <a:pt x="9407" y="35867"/>
                    <a:pt x="9777" y="35372"/>
                    <a:pt x="9490" y="35191"/>
                  </a:cubicBezTo>
                  <a:cubicBezTo>
                    <a:pt x="8108" y="34333"/>
                    <a:pt x="6823" y="33309"/>
                    <a:pt x="5715" y="32107"/>
                  </a:cubicBezTo>
                  <a:cubicBezTo>
                    <a:pt x="4644" y="30940"/>
                    <a:pt x="3739" y="29618"/>
                    <a:pt x="3024" y="28202"/>
                  </a:cubicBezTo>
                  <a:cubicBezTo>
                    <a:pt x="1584" y="25308"/>
                    <a:pt x="917" y="22058"/>
                    <a:pt x="929" y="18831"/>
                  </a:cubicBezTo>
                  <a:cubicBezTo>
                    <a:pt x="953" y="15569"/>
                    <a:pt x="1667" y="12259"/>
                    <a:pt x="3060" y="9306"/>
                  </a:cubicBezTo>
                  <a:cubicBezTo>
                    <a:pt x="4453" y="6366"/>
                    <a:pt x="6799" y="3996"/>
                    <a:pt x="9692" y="2520"/>
                  </a:cubicBezTo>
                  <a:cubicBezTo>
                    <a:pt x="11984" y="1352"/>
                    <a:pt x="14551" y="795"/>
                    <a:pt x="17122" y="795"/>
                  </a:cubicBezTo>
                  <a:cubicBezTo>
                    <a:pt x="18143" y="795"/>
                    <a:pt x="19164" y="883"/>
                    <a:pt x="20169" y="1055"/>
                  </a:cubicBezTo>
                  <a:cubicBezTo>
                    <a:pt x="23348" y="1615"/>
                    <a:pt x="26254" y="3353"/>
                    <a:pt x="28337" y="5818"/>
                  </a:cubicBezTo>
                  <a:cubicBezTo>
                    <a:pt x="29409" y="7092"/>
                    <a:pt x="30230" y="8556"/>
                    <a:pt x="30790" y="10116"/>
                  </a:cubicBezTo>
                  <a:cubicBezTo>
                    <a:pt x="31385" y="11795"/>
                    <a:pt x="31623" y="13569"/>
                    <a:pt x="31576" y="15355"/>
                  </a:cubicBezTo>
                  <a:cubicBezTo>
                    <a:pt x="31564" y="15617"/>
                    <a:pt x="31552" y="16022"/>
                    <a:pt x="31528" y="16295"/>
                  </a:cubicBezTo>
                  <a:lnTo>
                    <a:pt x="32457" y="16307"/>
                  </a:lnTo>
                  <a:cubicBezTo>
                    <a:pt x="32754" y="12759"/>
                    <a:pt x="31683" y="8687"/>
                    <a:pt x="29575" y="5830"/>
                  </a:cubicBezTo>
                  <a:cubicBezTo>
                    <a:pt x="27647" y="3222"/>
                    <a:pt x="24801" y="1294"/>
                    <a:pt x="21658" y="496"/>
                  </a:cubicBezTo>
                  <a:cubicBezTo>
                    <a:pt x="20322" y="163"/>
                    <a:pt x="18938" y="0"/>
                    <a:pt x="175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2"/>
            <p:cNvSpPr/>
            <p:nvPr/>
          </p:nvSpPr>
          <p:spPr>
            <a:xfrm>
              <a:off x="3304975" y="1487200"/>
              <a:ext cx="113325" cy="212275"/>
            </a:xfrm>
            <a:custGeom>
              <a:avLst/>
              <a:gdLst/>
              <a:ahLst/>
              <a:cxnLst/>
              <a:rect l="l" t="t" r="r" b="b"/>
              <a:pathLst>
                <a:path w="4533" h="8491" extrusionOk="0">
                  <a:moveTo>
                    <a:pt x="395" y="0"/>
                  </a:moveTo>
                  <a:cubicBezTo>
                    <a:pt x="233" y="0"/>
                    <a:pt x="1" y="285"/>
                    <a:pt x="139" y="370"/>
                  </a:cubicBezTo>
                  <a:cubicBezTo>
                    <a:pt x="1401" y="1192"/>
                    <a:pt x="2330" y="2371"/>
                    <a:pt x="2925" y="3752"/>
                  </a:cubicBezTo>
                  <a:cubicBezTo>
                    <a:pt x="3211" y="4418"/>
                    <a:pt x="3401" y="5121"/>
                    <a:pt x="3556" y="5835"/>
                  </a:cubicBezTo>
                  <a:cubicBezTo>
                    <a:pt x="3628" y="6204"/>
                    <a:pt x="3687" y="6573"/>
                    <a:pt x="3735" y="6954"/>
                  </a:cubicBezTo>
                  <a:cubicBezTo>
                    <a:pt x="3782" y="7335"/>
                    <a:pt x="3806" y="8109"/>
                    <a:pt x="3854" y="8490"/>
                  </a:cubicBezTo>
                  <a:lnTo>
                    <a:pt x="4532" y="8490"/>
                  </a:lnTo>
                  <a:cubicBezTo>
                    <a:pt x="4520" y="8109"/>
                    <a:pt x="4366" y="7050"/>
                    <a:pt x="4306" y="6681"/>
                  </a:cubicBezTo>
                  <a:cubicBezTo>
                    <a:pt x="4259" y="6300"/>
                    <a:pt x="4187" y="5930"/>
                    <a:pt x="4116" y="5549"/>
                  </a:cubicBezTo>
                  <a:cubicBezTo>
                    <a:pt x="3961" y="4811"/>
                    <a:pt x="3747" y="4085"/>
                    <a:pt x="3449" y="3383"/>
                  </a:cubicBezTo>
                  <a:cubicBezTo>
                    <a:pt x="2830" y="1942"/>
                    <a:pt x="1794" y="787"/>
                    <a:pt x="449" y="13"/>
                  </a:cubicBezTo>
                  <a:cubicBezTo>
                    <a:pt x="432" y="4"/>
                    <a:pt x="414" y="0"/>
                    <a:pt x="3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2"/>
            <p:cNvSpPr/>
            <p:nvPr/>
          </p:nvSpPr>
          <p:spPr>
            <a:xfrm>
              <a:off x="2795275" y="1856975"/>
              <a:ext cx="236025" cy="298700"/>
            </a:xfrm>
            <a:custGeom>
              <a:avLst/>
              <a:gdLst/>
              <a:ahLst/>
              <a:cxnLst/>
              <a:rect l="l" t="t" r="r" b="b"/>
              <a:pathLst>
                <a:path w="9441" h="11948" extrusionOk="0">
                  <a:moveTo>
                    <a:pt x="382" y="1"/>
                  </a:moveTo>
                  <a:cubicBezTo>
                    <a:pt x="240" y="1"/>
                    <a:pt x="0" y="239"/>
                    <a:pt x="36" y="403"/>
                  </a:cubicBezTo>
                  <a:cubicBezTo>
                    <a:pt x="882" y="4296"/>
                    <a:pt x="3584" y="7332"/>
                    <a:pt x="6430" y="9963"/>
                  </a:cubicBezTo>
                  <a:cubicBezTo>
                    <a:pt x="7144" y="10630"/>
                    <a:pt x="7883" y="11309"/>
                    <a:pt x="8645" y="11904"/>
                  </a:cubicBezTo>
                  <a:cubicBezTo>
                    <a:pt x="8685" y="11934"/>
                    <a:pt x="8732" y="11947"/>
                    <a:pt x="8782" y="11947"/>
                  </a:cubicBezTo>
                  <a:cubicBezTo>
                    <a:pt x="9067" y="11947"/>
                    <a:pt x="9441" y="11515"/>
                    <a:pt x="9228" y="11332"/>
                  </a:cubicBezTo>
                  <a:cubicBezTo>
                    <a:pt x="8871" y="11035"/>
                    <a:pt x="8490" y="10749"/>
                    <a:pt x="8133" y="10451"/>
                  </a:cubicBezTo>
                  <a:cubicBezTo>
                    <a:pt x="7763" y="10154"/>
                    <a:pt x="7394" y="9844"/>
                    <a:pt x="7025" y="9535"/>
                  </a:cubicBezTo>
                  <a:cubicBezTo>
                    <a:pt x="6287" y="8892"/>
                    <a:pt x="5573" y="8225"/>
                    <a:pt x="4906" y="7511"/>
                  </a:cubicBezTo>
                  <a:cubicBezTo>
                    <a:pt x="3572" y="6094"/>
                    <a:pt x="2358" y="4534"/>
                    <a:pt x="1501" y="2784"/>
                  </a:cubicBezTo>
                  <a:cubicBezTo>
                    <a:pt x="1072" y="1915"/>
                    <a:pt x="715" y="1022"/>
                    <a:pt x="477" y="81"/>
                  </a:cubicBezTo>
                  <a:cubicBezTo>
                    <a:pt x="463" y="24"/>
                    <a:pt x="427" y="1"/>
                    <a:pt x="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2"/>
            <p:cNvSpPr/>
            <p:nvPr/>
          </p:nvSpPr>
          <p:spPr>
            <a:xfrm>
              <a:off x="4066275" y="1311275"/>
              <a:ext cx="784050" cy="859675"/>
            </a:xfrm>
            <a:custGeom>
              <a:avLst/>
              <a:gdLst/>
              <a:ahLst/>
              <a:cxnLst/>
              <a:rect l="l" t="t" r="r" b="b"/>
              <a:pathLst>
                <a:path w="31362" h="34387" extrusionOk="0">
                  <a:moveTo>
                    <a:pt x="16692" y="1"/>
                  </a:moveTo>
                  <a:cubicBezTo>
                    <a:pt x="12465" y="1"/>
                    <a:pt x="8211" y="1624"/>
                    <a:pt x="5287" y="4681"/>
                  </a:cubicBezTo>
                  <a:cubicBezTo>
                    <a:pt x="1370" y="8788"/>
                    <a:pt x="0" y="15170"/>
                    <a:pt x="631" y="20695"/>
                  </a:cubicBezTo>
                  <a:cubicBezTo>
                    <a:pt x="953" y="23445"/>
                    <a:pt x="1786" y="26183"/>
                    <a:pt x="3215" y="28565"/>
                  </a:cubicBezTo>
                  <a:cubicBezTo>
                    <a:pt x="4668" y="30970"/>
                    <a:pt x="6680" y="32887"/>
                    <a:pt x="9025" y="34387"/>
                  </a:cubicBezTo>
                  <a:cubicBezTo>
                    <a:pt x="9501" y="34208"/>
                    <a:pt x="9954" y="33982"/>
                    <a:pt x="10371" y="33708"/>
                  </a:cubicBezTo>
                  <a:cubicBezTo>
                    <a:pt x="10371" y="33708"/>
                    <a:pt x="11276" y="33625"/>
                    <a:pt x="11061" y="33196"/>
                  </a:cubicBezTo>
                  <a:cubicBezTo>
                    <a:pt x="11490" y="32839"/>
                    <a:pt x="11871" y="32422"/>
                    <a:pt x="12192" y="31958"/>
                  </a:cubicBezTo>
                  <a:cubicBezTo>
                    <a:pt x="13359" y="30255"/>
                    <a:pt x="13835" y="27767"/>
                    <a:pt x="12776" y="25910"/>
                  </a:cubicBezTo>
                  <a:cubicBezTo>
                    <a:pt x="12752" y="25874"/>
                    <a:pt x="12752" y="25838"/>
                    <a:pt x="12764" y="25791"/>
                  </a:cubicBezTo>
                  <a:cubicBezTo>
                    <a:pt x="10716" y="23600"/>
                    <a:pt x="9716" y="20790"/>
                    <a:pt x="9621" y="17801"/>
                  </a:cubicBezTo>
                  <a:cubicBezTo>
                    <a:pt x="9490" y="13658"/>
                    <a:pt x="11133" y="8824"/>
                    <a:pt x="15324" y="7241"/>
                  </a:cubicBezTo>
                  <a:cubicBezTo>
                    <a:pt x="16143" y="6926"/>
                    <a:pt x="17015" y="6768"/>
                    <a:pt x="17883" y="6768"/>
                  </a:cubicBezTo>
                  <a:cubicBezTo>
                    <a:pt x="19448" y="6768"/>
                    <a:pt x="21004" y="7282"/>
                    <a:pt x="22229" y="8324"/>
                  </a:cubicBezTo>
                  <a:cubicBezTo>
                    <a:pt x="24075" y="9908"/>
                    <a:pt x="25015" y="13075"/>
                    <a:pt x="24765" y="15527"/>
                  </a:cubicBezTo>
                  <a:cubicBezTo>
                    <a:pt x="25122" y="15527"/>
                    <a:pt x="30707" y="15515"/>
                    <a:pt x="31076" y="15515"/>
                  </a:cubicBezTo>
                  <a:cubicBezTo>
                    <a:pt x="31076" y="15456"/>
                    <a:pt x="31254" y="14837"/>
                    <a:pt x="31254" y="14789"/>
                  </a:cubicBezTo>
                  <a:cubicBezTo>
                    <a:pt x="31361" y="11717"/>
                    <a:pt x="30456" y="8646"/>
                    <a:pt x="28682" y="6110"/>
                  </a:cubicBezTo>
                  <a:cubicBezTo>
                    <a:pt x="27075" y="3812"/>
                    <a:pt x="24801" y="1954"/>
                    <a:pt x="22158" y="966"/>
                  </a:cubicBezTo>
                  <a:cubicBezTo>
                    <a:pt x="20419" y="317"/>
                    <a:pt x="18558" y="1"/>
                    <a:pt x="16692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2"/>
            <p:cNvSpPr/>
            <p:nvPr/>
          </p:nvSpPr>
          <p:spPr>
            <a:xfrm>
              <a:off x="4092175" y="1999775"/>
              <a:ext cx="178025" cy="185475"/>
            </a:xfrm>
            <a:custGeom>
              <a:avLst/>
              <a:gdLst/>
              <a:ahLst/>
              <a:cxnLst/>
              <a:rect l="l" t="t" r="r" b="b"/>
              <a:pathLst>
                <a:path w="7121" h="7419" extrusionOk="0">
                  <a:moveTo>
                    <a:pt x="667" y="1"/>
                  </a:moveTo>
                  <a:lnTo>
                    <a:pt x="607" y="179"/>
                  </a:lnTo>
                  <a:cubicBezTo>
                    <a:pt x="0" y="2096"/>
                    <a:pt x="179" y="4704"/>
                    <a:pt x="1929" y="6168"/>
                  </a:cubicBezTo>
                  <a:cubicBezTo>
                    <a:pt x="2905" y="6978"/>
                    <a:pt x="4179" y="7418"/>
                    <a:pt x="5525" y="7418"/>
                  </a:cubicBezTo>
                  <a:cubicBezTo>
                    <a:pt x="5953" y="7418"/>
                    <a:pt x="6382" y="7371"/>
                    <a:pt x="6811" y="7287"/>
                  </a:cubicBezTo>
                  <a:cubicBezTo>
                    <a:pt x="6834" y="7275"/>
                    <a:pt x="6858" y="7275"/>
                    <a:pt x="6882" y="7264"/>
                  </a:cubicBezTo>
                  <a:cubicBezTo>
                    <a:pt x="6894" y="7264"/>
                    <a:pt x="6918" y="7264"/>
                    <a:pt x="6930" y="7252"/>
                  </a:cubicBezTo>
                  <a:lnTo>
                    <a:pt x="7120" y="7204"/>
                  </a:lnTo>
                  <a:lnTo>
                    <a:pt x="6953" y="7121"/>
                  </a:lnTo>
                  <a:cubicBezTo>
                    <a:pt x="5632" y="6347"/>
                    <a:pt x="4441" y="5370"/>
                    <a:pt x="3429" y="4239"/>
                  </a:cubicBezTo>
                  <a:cubicBezTo>
                    <a:pt x="2369" y="3061"/>
                    <a:pt x="1477" y="1691"/>
                    <a:pt x="750" y="167"/>
                  </a:cubicBezTo>
                  <a:lnTo>
                    <a:pt x="6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2"/>
            <p:cNvSpPr/>
            <p:nvPr/>
          </p:nvSpPr>
          <p:spPr>
            <a:xfrm>
              <a:off x="4089775" y="1380400"/>
              <a:ext cx="243325" cy="407400"/>
            </a:xfrm>
            <a:custGeom>
              <a:avLst/>
              <a:gdLst/>
              <a:ahLst/>
              <a:cxnLst/>
              <a:rect l="l" t="t" r="r" b="b"/>
              <a:pathLst>
                <a:path w="9733" h="16296" extrusionOk="0">
                  <a:moveTo>
                    <a:pt x="9185" y="1"/>
                  </a:moveTo>
                  <a:cubicBezTo>
                    <a:pt x="9086" y="1"/>
                    <a:pt x="8959" y="33"/>
                    <a:pt x="8800" y="106"/>
                  </a:cubicBezTo>
                  <a:cubicBezTo>
                    <a:pt x="5894" y="1440"/>
                    <a:pt x="3787" y="3880"/>
                    <a:pt x="2394" y="6714"/>
                  </a:cubicBezTo>
                  <a:cubicBezTo>
                    <a:pt x="1180" y="9143"/>
                    <a:pt x="1" y="13358"/>
                    <a:pt x="941" y="16001"/>
                  </a:cubicBezTo>
                  <a:cubicBezTo>
                    <a:pt x="1019" y="16212"/>
                    <a:pt x="1149" y="16295"/>
                    <a:pt x="1302" y="16295"/>
                  </a:cubicBezTo>
                  <a:cubicBezTo>
                    <a:pt x="1763" y="16295"/>
                    <a:pt x="2433" y="15543"/>
                    <a:pt x="2513" y="15239"/>
                  </a:cubicBezTo>
                  <a:cubicBezTo>
                    <a:pt x="3156" y="12977"/>
                    <a:pt x="3001" y="10572"/>
                    <a:pt x="3656" y="8286"/>
                  </a:cubicBezTo>
                  <a:cubicBezTo>
                    <a:pt x="4525" y="5250"/>
                    <a:pt x="6645" y="3237"/>
                    <a:pt x="9002" y="1320"/>
                  </a:cubicBezTo>
                  <a:cubicBezTo>
                    <a:pt x="9435" y="968"/>
                    <a:pt x="9732" y="1"/>
                    <a:pt x="91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2"/>
            <p:cNvSpPr/>
            <p:nvPr/>
          </p:nvSpPr>
          <p:spPr>
            <a:xfrm>
              <a:off x="4079375" y="1947375"/>
              <a:ext cx="335175" cy="252025"/>
            </a:xfrm>
            <a:custGeom>
              <a:avLst/>
              <a:gdLst/>
              <a:ahLst/>
              <a:cxnLst/>
              <a:rect l="l" t="t" r="r" b="b"/>
              <a:pathLst>
                <a:path w="13407" h="10081" extrusionOk="0">
                  <a:moveTo>
                    <a:pt x="12636" y="1"/>
                  </a:moveTo>
                  <a:cubicBezTo>
                    <a:pt x="12432" y="1"/>
                    <a:pt x="12162" y="288"/>
                    <a:pt x="12264" y="454"/>
                  </a:cubicBezTo>
                  <a:cubicBezTo>
                    <a:pt x="13073" y="1835"/>
                    <a:pt x="12966" y="3716"/>
                    <a:pt x="12395" y="5157"/>
                  </a:cubicBezTo>
                  <a:cubicBezTo>
                    <a:pt x="12145" y="5800"/>
                    <a:pt x="11835" y="6335"/>
                    <a:pt x="11406" y="6871"/>
                  </a:cubicBezTo>
                  <a:cubicBezTo>
                    <a:pt x="11311" y="6990"/>
                    <a:pt x="11263" y="7050"/>
                    <a:pt x="11133" y="7193"/>
                  </a:cubicBezTo>
                  <a:cubicBezTo>
                    <a:pt x="11013" y="7312"/>
                    <a:pt x="10894" y="7443"/>
                    <a:pt x="10763" y="7562"/>
                  </a:cubicBezTo>
                  <a:cubicBezTo>
                    <a:pt x="10537" y="7776"/>
                    <a:pt x="10335" y="7943"/>
                    <a:pt x="10037" y="8145"/>
                  </a:cubicBezTo>
                  <a:cubicBezTo>
                    <a:pt x="9037" y="8848"/>
                    <a:pt x="7811" y="9324"/>
                    <a:pt x="6537" y="9431"/>
                  </a:cubicBezTo>
                  <a:cubicBezTo>
                    <a:pt x="6369" y="9444"/>
                    <a:pt x="6201" y="9450"/>
                    <a:pt x="6032" y="9450"/>
                  </a:cubicBezTo>
                  <a:cubicBezTo>
                    <a:pt x="4958" y="9450"/>
                    <a:pt x="3883" y="9183"/>
                    <a:pt x="2977" y="8586"/>
                  </a:cubicBezTo>
                  <a:cubicBezTo>
                    <a:pt x="2512" y="8288"/>
                    <a:pt x="2096" y="7895"/>
                    <a:pt x="1774" y="7443"/>
                  </a:cubicBezTo>
                  <a:cubicBezTo>
                    <a:pt x="1393" y="6907"/>
                    <a:pt x="1155" y="6264"/>
                    <a:pt x="1012" y="5621"/>
                  </a:cubicBezTo>
                  <a:cubicBezTo>
                    <a:pt x="679" y="4168"/>
                    <a:pt x="905" y="2585"/>
                    <a:pt x="1596" y="1275"/>
                  </a:cubicBezTo>
                  <a:cubicBezTo>
                    <a:pt x="1667" y="1156"/>
                    <a:pt x="1643" y="978"/>
                    <a:pt x="1477" y="966"/>
                  </a:cubicBezTo>
                  <a:cubicBezTo>
                    <a:pt x="1298" y="966"/>
                    <a:pt x="1155" y="1120"/>
                    <a:pt x="1072" y="1263"/>
                  </a:cubicBezTo>
                  <a:cubicBezTo>
                    <a:pt x="191" y="2930"/>
                    <a:pt x="0" y="4966"/>
                    <a:pt x="631" y="6740"/>
                  </a:cubicBezTo>
                  <a:cubicBezTo>
                    <a:pt x="893" y="7478"/>
                    <a:pt x="1322" y="8157"/>
                    <a:pt x="1917" y="8681"/>
                  </a:cubicBezTo>
                  <a:cubicBezTo>
                    <a:pt x="2393" y="9109"/>
                    <a:pt x="2953" y="9443"/>
                    <a:pt x="3548" y="9669"/>
                  </a:cubicBezTo>
                  <a:cubicBezTo>
                    <a:pt x="4258" y="9952"/>
                    <a:pt x="5002" y="10080"/>
                    <a:pt x="5747" y="10080"/>
                  </a:cubicBezTo>
                  <a:cubicBezTo>
                    <a:pt x="7639" y="10080"/>
                    <a:pt x="9545" y="9252"/>
                    <a:pt x="10954" y="8014"/>
                  </a:cubicBezTo>
                  <a:cubicBezTo>
                    <a:pt x="11954" y="7133"/>
                    <a:pt x="12728" y="5978"/>
                    <a:pt x="13121" y="4692"/>
                  </a:cubicBezTo>
                  <a:cubicBezTo>
                    <a:pt x="13323" y="4037"/>
                    <a:pt x="13407" y="3347"/>
                    <a:pt x="13407" y="2668"/>
                  </a:cubicBezTo>
                  <a:cubicBezTo>
                    <a:pt x="13407" y="1775"/>
                    <a:pt x="13252" y="858"/>
                    <a:pt x="12787" y="85"/>
                  </a:cubicBezTo>
                  <a:cubicBezTo>
                    <a:pt x="12750" y="25"/>
                    <a:pt x="12696" y="1"/>
                    <a:pt x="126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2"/>
            <p:cNvSpPr/>
            <p:nvPr/>
          </p:nvSpPr>
          <p:spPr>
            <a:xfrm>
              <a:off x="4045525" y="2066675"/>
              <a:ext cx="396125" cy="170475"/>
            </a:xfrm>
            <a:custGeom>
              <a:avLst/>
              <a:gdLst/>
              <a:ahLst/>
              <a:cxnLst/>
              <a:rect l="l" t="t" r="r" b="b"/>
              <a:pathLst>
                <a:path w="15845" h="6819" extrusionOk="0">
                  <a:moveTo>
                    <a:pt x="474" y="0"/>
                  </a:moveTo>
                  <a:cubicBezTo>
                    <a:pt x="292" y="0"/>
                    <a:pt x="0" y="252"/>
                    <a:pt x="9" y="444"/>
                  </a:cubicBezTo>
                  <a:cubicBezTo>
                    <a:pt x="80" y="1456"/>
                    <a:pt x="318" y="2456"/>
                    <a:pt x="771" y="3373"/>
                  </a:cubicBezTo>
                  <a:cubicBezTo>
                    <a:pt x="1152" y="4159"/>
                    <a:pt x="1699" y="4814"/>
                    <a:pt x="2390" y="5350"/>
                  </a:cubicBezTo>
                  <a:cubicBezTo>
                    <a:pt x="3533" y="6242"/>
                    <a:pt x="4950" y="6719"/>
                    <a:pt x="6391" y="6802"/>
                  </a:cubicBezTo>
                  <a:cubicBezTo>
                    <a:pt x="6564" y="6813"/>
                    <a:pt x="6737" y="6818"/>
                    <a:pt x="6910" y="6818"/>
                  </a:cubicBezTo>
                  <a:cubicBezTo>
                    <a:pt x="9802" y="6818"/>
                    <a:pt x="12619" y="5336"/>
                    <a:pt x="14439" y="3123"/>
                  </a:cubicBezTo>
                  <a:cubicBezTo>
                    <a:pt x="14999" y="2432"/>
                    <a:pt x="15451" y="1670"/>
                    <a:pt x="15785" y="849"/>
                  </a:cubicBezTo>
                  <a:cubicBezTo>
                    <a:pt x="15844" y="730"/>
                    <a:pt x="15844" y="527"/>
                    <a:pt x="15665" y="527"/>
                  </a:cubicBezTo>
                  <a:cubicBezTo>
                    <a:pt x="15487" y="527"/>
                    <a:pt x="15296" y="682"/>
                    <a:pt x="15225" y="849"/>
                  </a:cubicBezTo>
                  <a:cubicBezTo>
                    <a:pt x="14094" y="3611"/>
                    <a:pt x="11510" y="5540"/>
                    <a:pt x="8557" y="6076"/>
                  </a:cubicBezTo>
                  <a:cubicBezTo>
                    <a:pt x="8093" y="6159"/>
                    <a:pt x="7621" y="6201"/>
                    <a:pt x="7149" y="6201"/>
                  </a:cubicBezTo>
                  <a:cubicBezTo>
                    <a:pt x="6204" y="6201"/>
                    <a:pt x="5259" y="6032"/>
                    <a:pt x="4378" y="5683"/>
                  </a:cubicBezTo>
                  <a:cubicBezTo>
                    <a:pt x="3712" y="5409"/>
                    <a:pt x="3104" y="5028"/>
                    <a:pt x="2569" y="4552"/>
                  </a:cubicBezTo>
                  <a:cubicBezTo>
                    <a:pt x="1878" y="3933"/>
                    <a:pt x="1390" y="3171"/>
                    <a:pt x="1068" y="2313"/>
                  </a:cubicBezTo>
                  <a:cubicBezTo>
                    <a:pt x="806" y="1623"/>
                    <a:pt x="664" y="897"/>
                    <a:pt x="616" y="158"/>
                  </a:cubicBezTo>
                  <a:cubicBezTo>
                    <a:pt x="609" y="45"/>
                    <a:pt x="551" y="0"/>
                    <a:pt x="4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4301125" y="1480775"/>
              <a:ext cx="396200" cy="478675"/>
            </a:xfrm>
            <a:custGeom>
              <a:avLst/>
              <a:gdLst/>
              <a:ahLst/>
              <a:cxnLst/>
              <a:rect l="l" t="t" r="r" b="b"/>
              <a:pathLst>
                <a:path w="15848" h="19147" extrusionOk="0">
                  <a:moveTo>
                    <a:pt x="4032" y="2231"/>
                  </a:moveTo>
                  <a:cubicBezTo>
                    <a:pt x="4026" y="2237"/>
                    <a:pt x="4015" y="2246"/>
                    <a:pt x="4001" y="2258"/>
                  </a:cubicBezTo>
                  <a:cubicBezTo>
                    <a:pt x="4010" y="2249"/>
                    <a:pt x="4021" y="2240"/>
                    <a:pt x="4032" y="2231"/>
                  </a:cubicBezTo>
                  <a:close/>
                  <a:moveTo>
                    <a:pt x="8525" y="1"/>
                  </a:moveTo>
                  <a:cubicBezTo>
                    <a:pt x="7982" y="1"/>
                    <a:pt x="7437" y="61"/>
                    <a:pt x="6906" y="175"/>
                  </a:cubicBezTo>
                  <a:cubicBezTo>
                    <a:pt x="5668" y="449"/>
                    <a:pt x="4525" y="1068"/>
                    <a:pt x="3584" y="1913"/>
                  </a:cubicBezTo>
                  <a:cubicBezTo>
                    <a:pt x="1620" y="3640"/>
                    <a:pt x="643" y="6259"/>
                    <a:pt x="334" y="8795"/>
                  </a:cubicBezTo>
                  <a:cubicBezTo>
                    <a:pt x="0" y="11486"/>
                    <a:pt x="429" y="14343"/>
                    <a:pt x="1691" y="16748"/>
                  </a:cubicBezTo>
                  <a:cubicBezTo>
                    <a:pt x="2155" y="17629"/>
                    <a:pt x="2774" y="18391"/>
                    <a:pt x="3453" y="19106"/>
                  </a:cubicBezTo>
                  <a:cubicBezTo>
                    <a:pt x="3479" y="19134"/>
                    <a:pt x="3512" y="19146"/>
                    <a:pt x="3548" y="19146"/>
                  </a:cubicBezTo>
                  <a:cubicBezTo>
                    <a:pt x="3725" y="19146"/>
                    <a:pt x="3975" y="18849"/>
                    <a:pt x="3846" y="18701"/>
                  </a:cubicBezTo>
                  <a:cubicBezTo>
                    <a:pt x="3417" y="18189"/>
                    <a:pt x="3060" y="17629"/>
                    <a:pt x="2739" y="17034"/>
                  </a:cubicBezTo>
                  <a:cubicBezTo>
                    <a:pt x="2405" y="16451"/>
                    <a:pt x="2120" y="15832"/>
                    <a:pt x="1882" y="15201"/>
                  </a:cubicBezTo>
                  <a:cubicBezTo>
                    <a:pt x="1393" y="13927"/>
                    <a:pt x="1096" y="12593"/>
                    <a:pt x="1000" y="11236"/>
                  </a:cubicBezTo>
                  <a:cubicBezTo>
                    <a:pt x="905" y="9902"/>
                    <a:pt x="989" y="8569"/>
                    <a:pt x="1262" y="7271"/>
                  </a:cubicBezTo>
                  <a:cubicBezTo>
                    <a:pt x="1334" y="6949"/>
                    <a:pt x="1417" y="6640"/>
                    <a:pt x="1512" y="6330"/>
                  </a:cubicBezTo>
                  <a:cubicBezTo>
                    <a:pt x="1608" y="6009"/>
                    <a:pt x="1703" y="5747"/>
                    <a:pt x="1810" y="5485"/>
                  </a:cubicBezTo>
                  <a:cubicBezTo>
                    <a:pt x="1929" y="5187"/>
                    <a:pt x="2048" y="4902"/>
                    <a:pt x="2191" y="4628"/>
                  </a:cubicBezTo>
                  <a:cubicBezTo>
                    <a:pt x="2263" y="4485"/>
                    <a:pt x="2334" y="4366"/>
                    <a:pt x="2405" y="4235"/>
                  </a:cubicBezTo>
                  <a:cubicBezTo>
                    <a:pt x="2429" y="4199"/>
                    <a:pt x="2441" y="4163"/>
                    <a:pt x="2465" y="4140"/>
                  </a:cubicBezTo>
                  <a:cubicBezTo>
                    <a:pt x="2465" y="4134"/>
                    <a:pt x="2480" y="4104"/>
                    <a:pt x="2489" y="4086"/>
                  </a:cubicBezTo>
                  <a:lnTo>
                    <a:pt x="2489" y="4086"/>
                  </a:lnTo>
                  <a:cubicBezTo>
                    <a:pt x="2532" y="4021"/>
                    <a:pt x="2575" y="3955"/>
                    <a:pt x="2608" y="3890"/>
                  </a:cubicBezTo>
                  <a:cubicBezTo>
                    <a:pt x="2774" y="3628"/>
                    <a:pt x="2953" y="3390"/>
                    <a:pt x="3144" y="3151"/>
                  </a:cubicBezTo>
                  <a:cubicBezTo>
                    <a:pt x="3179" y="3092"/>
                    <a:pt x="3227" y="3044"/>
                    <a:pt x="3275" y="2985"/>
                  </a:cubicBezTo>
                  <a:lnTo>
                    <a:pt x="3275" y="2985"/>
                  </a:lnTo>
                  <a:cubicBezTo>
                    <a:pt x="3259" y="3006"/>
                    <a:pt x="3253" y="3014"/>
                    <a:pt x="3253" y="3014"/>
                  </a:cubicBezTo>
                  <a:cubicBezTo>
                    <a:pt x="3255" y="3014"/>
                    <a:pt x="3339" y="2908"/>
                    <a:pt x="3358" y="2889"/>
                  </a:cubicBezTo>
                  <a:cubicBezTo>
                    <a:pt x="3465" y="2770"/>
                    <a:pt x="3572" y="2663"/>
                    <a:pt x="3679" y="2556"/>
                  </a:cubicBezTo>
                  <a:cubicBezTo>
                    <a:pt x="3775" y="2461"/>
                    <a:pt x="3882" y="2366"/>
                    <a:pt x="3989" y="2270"/>
                  </a:cubicBezTo>
                  <a:cubicBezTo>
                    <a:pt x="3995" y="2264"/>
                    <a:pt x="4021" y="2241"/>
                    <a:pt x="4035" y="2229"/>
                  </a:cubicBezTo>
                  <a:lnTo>
                    <a:pt x="4035" y="2229"/>
                  </a:lnTo>
                  <a:cubicBezTo>
                    <a:pt x="4052" y="2215"/>
                    <a:pt x="4070" y="2201"/>
                    <a:pt x="4084" y="2187"/>
                  </a:cubicBezTo>
                  <a:cubicBezTo>
                    <a:pt x="4144" y="2139"/>
                    <a:pt x="4215" y="2080"/>
                    <a:pt x="4275" y="2032"/>
                  </a:cubicBezTo>
                  <a:cubicBezTo>
                    <a:pt x="4382" y="1949"/>
                    <a:pt x="4501" y="1866"/>
                    <a:pt x="4620" y="1794"/>
                  </a:cubicBezTo>
                  <a:cubicBezTo>
                    <a:pt x="4679" y="1746"/>
                    <a:pt x="4739" y="1711"/>
                    <a:pt x="4799" y="1675"/>
                  </a:cubicBezTo>
                  <a:cubicBezTo>
                    <a:pt x="4814" y="1667"/>
                    <a:pt x="4836" y="1654"/>
                    <a:pt x="4855" y="1639"/>
                  </a:cubicBezTo>
                  <a:lnTo>
                    <a:pt x="4855" y="1639"/>
                  </a:lnTo>
                  <a:cubicBezTo>
                    <a:pt x="4855" y="1639"/>
                    <a:pt x="4855" y="1639"/>
                    <a:pt x="4855" y="1639"/>
                  </a:cubicBezTo>
                  <a:cubicBezTo>
                    <a:pt x="4864" y="1639"/>
                    <a:pt x="4933" y="1600"/>
                    <a:pt x="4941" y="1592"/>
                  </a:cubicBezTo>
                  <a:cubicBezTo>
                    <a:pt x="5501" y="1270"/>
                    <a:pt x="5942" y="1104"/>
                    <a:pt x="6537" y="961"/>
                  </a:cubicBezTo>
                  <a:cubicBezTo>
                    <a:pt x="7055" y="838"/>
                    <a:pt x="7544" y="783"/>
                    <a:pt x="8062" y="783"/>
                  </a:cubicBezTo>
                  <a:cubicBezTo>
                    <a:pt x="8198" y="783"/>
                    <a:pt x="8336" y="787"/>
                    <a:pt x="8478" y="794"/>
                  </a:cubicBezTo>
                  <a:cubicBezTo>
                    <a:pt x="11716" y="937"/>
                    <a:pt x="14121" y="3711"/>
                    <a:pt x="14836" y="6699"/>
                  </a:cubicBezTo>
                  <a:cubicBezTo>
                    <a:pt x="14978" y="7307"/>
                    <a:pt x="15074" y="8128"/>
                    <a:pt x="15133" y="8747"/>
                  </a:cubicBezTo>
                  <a:lnTo>
                    <a:pt x="15645" y="8747"/>
                  </a:lnTo>
                  <a:cubicBezTo>
                    <a:pt x="15848" y="7223"/>
                    <a:pt x="15407" y="5259"/>
                    <a:pt x="14693" y="3913"/>
                  </a:cubicBezTo>
                  <a:cubicBezTo>
                    <a:pt x="13954" y="2508"/>
                    <a:pt x="12835" y="1342"/>
                    <a:pt x="11395" y="639"/>
                  </a:cubicBezTo>
                  <a:cubicBezTo>
                    <a:pt x="10503" y="201"/>
                    <a:pt x="9516" y="1"/>
                    <a:pt x="85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4054950" y="1291775"/>
              <a:ext cx="818875" cy="896700"/>
            </a:xfrm>
            <a:custGeom>
              <a:avLst/>
              <a:gdLst/>
              <a:ahLst/>
              <a:cxnLst/>
              <a:rect l="l" t="t" r="r" b="b"/>
              <a:pathLst>
                <a:path w="32755" h="35868" extrusionOk="0">
                  <a:moveTo>
                    <a:pt x="17556" y="0"/>
                  </a:moveTo>
                  <a:cubicBezTo>
                    <a:pt x="15277" y="0"/>
                    <a:pt x="12991" y="442"/>
                    <a:pt x="10895" y="1294"/>
                  </a:cubicBezTo>
                  <a:cubicBezTo>
                    <a:pt x="7752" y="2579"/>
                    <a:pt x="5013" y="4877"/>
                    <a:pt x="3239" y="7771"/>
                  </a:cubicBezTo>
                  <a:cubicBezTo>
                    <a:pt x="2346" y="9211"/>
                    <a:pt x="1715" y="10783"/>
                    <a:pt x="1215" y="12402"/>
                  </a:cubicBezTo>
                  <a:cubicBezTo>
                    <a:pt x="739" y="13998"/>
                    <a:pt x="429" y="15652"/>
                    <a:pt x="287" y="17307"/>
                  </a:cubicBezTo>
                  <a:cubicBezTo>
                    <a:pt x="1" y="20570"/>
                    <a:pt x="382" y="23904"/>
                    <a:pt x="1525" y="26975"/>
                  </a:cubicBezTo>
                  <a:cubicBezTo>
                    <a:pt x="2644" y="29999"/>
                    <a:pt x="4549" y="32714"/>
                    <a:pt x="7133" y="34667"/>
                  </a:cubicBezTo>
                  <a:cubicBezTo>
                    <a:pt x="7728" y="35119"/>
                    <a:pt x="8371" y="35500"/>
                    <a:pt x="9026" y="35845"/>
                  </a:cubicBezTo>
                  <a:cubicBezTo>
                    <a:pt x="9056" y="35860"/>
                    <a:pt x="9088" y="35867"/>
                    <a:pt x="9122" y="35867"/>
                  </a:cubicBezTo>
                  <a:cubicBezTo>
                    <a:pt x="9408" y="35867"/>
                    <a:pt x="9778" y="35372"/>
                    <a:pt x="9490" y="35191"/>
                  </a:cubicBezTo>
                  <a:cubicBezTo>
                    <a:pt x="8121" y="34333"/>
                    <a:pt x="6823" y="33309"/>
                    <a:pt x="5716" y="32107"/>
                  </a:cubicBezTo>
                  <a:cubicBezTo>
                    <a:pt x="4644" y="30940"/>
                    <a:pt x="3739" y="29618"/>
                    <a:pt x="3037" y="28202"/>
                  </a:cubicBezTo>
                  <a:cubicBezTo>
                    <a:pt x="1584" y="25308"/>
                    <a:pt x="918" y="22058"/>
                    <a:pt x="941" y="18831"/>
                  </a:cubicBezTo>
                  <a:cubicBezTo>
                    <a:pt x="965" y="15569"/>
                    <a:pt x="1668" y="12259"/>
                    <a:pt x="3073" y="9306"/>
                  </a:cubicBezTo>
                  <a:cubicBezTo>
                    <a:pt x="4454" y="6366"/>
                    <a:pt x="6811" y="3996"/>
                    <a:pt x="9693" y="2520"/>
                  </a:cubicBezTo>
                  <a:cubicBezTo>
                    <a:pt x="11993" y="1352"/>
                    <a:pt x="14557" y="795"/>
                    <a:pt x="17124" y="795"/>
                  </a:cubicBezTo>
                  <a:cubicBezTo>
                    <a:pt x="18144" y="795"/>
                    <a:pt x="19165" y="883"/>
                    <a:pt x="20170" y="1055"/>
                  </a:cubicBezTo>
                  <a:cubicBezTo>
                    <a:pt x="23361" y="1615"/>
                    <a:pt x="26254" y="3353"/>
                    <a:pt x="28338" y="5818"/>
                  </a:cubicBezTo>
                  <a:cubicBezTo>
                    <a:pt x="29409" y="7092"/>
                    <a:pt x="30231" y="8556"/>
                    <a:pt x="30790" y="10116"/>
                  </a:cubicBezTo>
                  <a:cubicBezTo>
                    <a:pt x="31386" y="11795"/>
                    <a:pt x="31624" y="13569"/>
                    <a:pt x="31576" y="15355"/>
                  </a:cubicBezTo>
                  <a:cubicBezTo>
                    <a:pt x="31576" y="15617"/>
                    <a:pt x="31552" y="16022"/>
                    <a:pt x="31529" y="16295"/>
                  </a:cubicBezTo>
                  <a:lnTo>
                    <a:pt x="32469" y="16307"/>
                  </a:lnTo>
                  <a:cubicBezTo>
                    <a:pt x="32755" y="12759"/>
                    <a:pt x="31695" y="8687"/>
                    <a:pt x="29576" y="5830"/>
                  </a:cubicBezTo>
                  <a:cubicBezTo>
                    <a:pt x="27647" y="3222"/>
                    <a:pt x="24802" y="1294"/>
                    <a:pt x="21658" y="496"/>
                  </a:cubicBezTo>
                  <a:cubicBezTo>
                    <a:pt x="20322" y="163"/>
                    <a:pt x="18940" y="0"/>
                    <a:pt x="17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4624150" y="1487200"/>
              <a:ext cx="113050" cy="212275"/>
            </a:xfrm>
            <a:custGeom>
              <a:avLst/>
              <a:gdLst/>
              <a:ahLst/>
              <a:cxnLst/>
              <a:rect l="l" t="t" r="r" b="b"/>
              <a:pathLst>
                <a:path w="4522" h="8491" extrusionOk="0">
                  <a:moveTo>
                    <a:pt x="388" y="0"/>
                  </a:moveTo>
                  <a:cubicBezTo>
                    <a:pt x="235" y="0"/>
                    <a:pt x="1" y="285"/>
                    <a:pt x="129" y="370"/>
                  </a:cubicBezTo>
                  <a:cubicBezTo>
                    <a:pt x="1391" y="1192"/>
                    <a:pt x="2331" y="2371"/>
                    <a:pt x="2915" y="3752"/>
                  </a:cubicBezTo>
                  <a:cubicBezTo>
                    <a:pt x="3200" y="4418"/>
                    <a:pt x="3403" y="5121"/>
                    <a:pt x="3546" y="5835"/>
                  </a:cubicBezTo>
                  <a:cubicBezTo>
                    <a:pt x="3629" y="6204"/>
                    <a:pt x="3677" y="6573"/>
                    <a:pt x="3724" y="6954"/>
                  </a:cubicBezTo>
                  <a:cubicBezTo>
                    <a:pt x="3772" y="7335"/>
                    <a:pt x="3796" y="8109"/>
                    <a:pt x="3855" y="8490"/>
                  </a:cubicBezTo>
                  <a:lnTo>
                    <a:pt x="4522" y="8490"/>
                  </a:lnTo>
                  <a:cubicBezTo>
                    <a:pt x="4510" y="8109"/>
                    <a:pt x="4355" y="7050"/>
                    <a:pt x="4308" y="6681"/>
                  </a:cubicBezTo>
                  <a:cubicBezTo>
                    <a:pt x="4248" y="6300"/>
                    <a:pt x="4177" y="5930"/>
                    <a:pt x="4105" y="5549"/>
                  </a:cubicBezTo>
                  <a:cubicBezTo>
                    <a:pt x="3950" y="4811"/>
                    <a:pt x="3736" y="4085"/>
                    <a:pt x="3439" y="3383"/>
                  </a:cubicBezTo>
                  <a:cubicBezTo>
                    <a:pt x="2819" y="1942"/>
                    <a:pt x="1795" y="787"/>
                    <a:pt x="438" y="13"/>
                  </a:cubicBezTo>
                  <a:cubicBezTo>
                    <a:pt x="423" y="4"/>
                    <a:pt x="406" y="0"/>
                    <a:pt x="3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4114175" y="1856975"/>
              <a:ext cx="236050" cy="298700"/>
            </a:xfrm>
            <a:custGeom>
              <a:avLst/>
              <a:gdLst/>
              <a:ahLst/>
              <a:cxnLst/>
              <a:rect l="l" t="t" r="r" b="b"/>
              <a:pathLst>
                <a:path w="9442" h="11948" extrusionOk="0">
                  <a:moveTo>
                    <a:pt x="383" y="1"/>
                  </a:moveTo>
                  <a:cubicBezTo>
                    <a:pt x="240" y="1"/>
                    <a:pt x="1" y="239"/>
                    <a:pt x="37" y="403"/>
                  </a:cubicBezTo>
                  <a:cubicBezTo>
                    <a:pt x="882" y="4296"/>
                    <a:pt x="3597" y="7332"/>
                    <a:pt x="6431" y="9963"/>
                  </a:cubicBezTo>
                  <a:cubicBezTo>
                    <a:pt x="7157" y="10630"/>
                    <a:pt x="7883" y="11309"/>
                    <a:pt x="8657" y="11904"/>
                  </a:cubicBezTo>
                  <a:cubicBezTo>
                    <a:pt x="8696" y="11934"/>
                    <a:pt x="8742" y="11947"/>
                    <a:pt x="8790" y="11947"/>
                  </a:cubicBezTo>
                  <a:cubicBezTo>
                    <a:pt x="9068" y="11947"/>
                    <a:pt x="9441" y="11515"/>
                    <a:pt x="9229" y="11332"/>
                  </a:cubicBezTo>
                  <a:cubicBezTo>
                    <a:pt x="8871" y="11035"/>
                    <a:pt x="8490" y="10749"/>
                    <a:pt x="8133" y="10451"/>
                  </a:cubicBezTo>
                  <a:cubicBezTo>
                    <a:pt x="7764" y="10154"/>
                    <a:pt x="7395" y="9844"/>
                    <a:pt x="7038" y="9535"/>
                  </a:cubicBezTo>
                  <a:cubicBezTo>
                    <a:pt x="6300" y="8892"/>
                    <a:pt x="5573" y="8225"/>
                    <a:pt x="4907" y="7511"/>
                  </a:cubicBezTo>
                  <a:cubicBezTo>
                    <a:pt x="3585" y="6094"/>
                    <a:pt x="2371" y="4534"/>
                    <a:pt x="1501" y="2784"/>
                  </a:cubicBezTo>
                  <a:cubicBezTo>
                    <a:pt x="1073" y="1915"/>
                    <a:pt x="716" y="1022"/>
                    <a:pt x="477" y="81"/>
                  </a:cubicBezTo>
                  <a:cubicBezTo>
                    <a:pt x="463" y="24"/>
                    <a:pt x="428" y="1"/>
                    <a:pt x="3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" name="Google Shape;1192;p32"/>
          <p:cNvGrpSpPr/>
          <p:nvPr/>
        </p:nvGrpSpPr>
        <p:grpSpPr>
          <a:xfrm>
            <a:off x="710288" y="1981550"/>
            <a:ext cx="3402661" cy="1012721"/>
            <a:chOff x="787075" y="1711950"/>
            <a:chExt cx="3402661" cy="1012721"/>
          </a:xfrm>
        </p:grpSpPr>
        <p:sp>
          <p:nvSpPr>
            <p:cNvPr id="1193" name="Google Shape;1193;p32"/>
            <p:cNvSpPr/>
            <p:nvPr/>
          </p:nvSpPr>
          <p:spPr>
            <a:xfrm rot="-5400000" flipH="1">
              <a:off x="3070342" y="1605269"/>
              <a:ext cx="550327" cy="1688461"/>
            </a:xfrm>
            <a:custGeom>
              <a:avLst/>
              <a:gdLst/>
              <a:ahLst/>
              <a:cxnLst/>
              <a:rect l="l" t="t" r="r" b="b"/>
              <a:pathLst>
                <a:path w="28309" h="86855" extrusionOk="0">
                  <a:moveTo>
                    <a:pt x="5470" y="0"/>
                  </a:moveTo>
                  <a:cubicBezTo>
                    <a:pt x="5252" y="0"/>
                    <a:pt x="4999" y="129"/>
                    <a:pt x="4806" y="179"/>
                  </a:cubicBezTo>
                  <a:cubicBezTo>
                    <a:pt x="4568" y="251"/>
                    <a:pt x="4330" y="334"/>
                    <a:pt x="4103" y="406"/>
                  </a:cubicBezTo>
                  <a:cubicBezTo>
                    <a:pt x="3711" y="525"/>
                    <a:pt x="3318" y="644"/>
                    <a:pt x="2937" y="763"/>
                  </a:cubicBezTo>
                  <a:cubicBezTo>
                    <a:pt x="2056" y="1037"/>
                    <a:pt x="1246" y="1441"/>
                    <a:pt x="460" y="1941"/>
                  </a:cubicBezTo>
                  <a:cubicBezTo>
                    <a:pt x="450" y="1939"/>
                    <a:pt x="440" y="1939"/>
                    <a:pt x="429" y="1939"/>
                  </a:cubicBezTo>
                  <a:cubicBezTo>
                    <a:pt x="251" y="1939"/>
                    <a:pt x="0" y="2213"/>
                    <a:pt x="79" y="2382"/>
                  </a:cubicBezTo>
                  <a:cubicBezTo>
                    <a:pt x="448" y="3192"/>
                    <a:pt x="925" y="3966"/>
                    <a:pt x="1389" y="4728"/>
                  </a:cubicBezTo>
                  <a:cubicBezTo>
                    <a:pt x="1651" y="5132"/>
                    <a:pt x="1901" y="5549"/>
                    <a:pt x="2163" y="5942"/>
                  </a:cubicBezTo>
                  <a:cubicBezTo>
                    <a:pt x="2413" y="6299"/>
                    <a:pt x="2627" y="6668"/>
                    <a:pt x="2949" y="6966"/>
                  </a:cubicBezTo>
                  <a:cubicBezTo>
                    <a:pt x="2972" y="6987"/>
                    <a:pt x="2999" y="6996"/>
                    <a:pt x="3027" y="6996"/>
                  </a:cubicBezTo>
                  <a:cubicBezTo>
                    <a:pt x="3159" y="6996"/>
                    <a:pt x="3321" y="6798"/>
                    <a:pt x="3282" y="6680"/>
                  </a:cubicBezTo>
                  <a:cubicBezTo>
                    <a:pt x="3151" y="6275"/>
                    <a:pt x="2925" y="5930"/>
                    <a:pt x="2710" y="5561"/>
                  </a:cubicBezTo>
                  <a:cubicBezTo>
                    <a:pt x="2460" y="5144"/>
                    <a:pt x="2198" y="4739"/>
                    <a:pt x="1937" y="4335"/>
                  </a:cubicBezTo>
                  <a:cubicBezTo>
                    <a:pt x="1579" y="3739"/>
                    <a:pt x="1222" y="3156"/>
                    <a:pt x="877" y="2561"/>
                  </a:cubicBezTo>
                  <a:lnTo>
                    <a:pt x="877" y="2561"/>
                  </a:lnTo>
                  <a:cubicBezTo>
                    <a:pt x="4068" y="3811"/>
                    <a:pt x="6973" y="5501"/>
                    <a:pt x="9592" y="7728"/>
                  </a:cubicBezTo>
                  <a:cubicBezTo>
                    <a:pt x="12426" y="10157"/>
                    <a:pt x="14843" y="13038"/>
                    <a:pt x="16938" y="16110"/>
                  </a:cubicBezTo>
                  <a:cubicBezTo>
                    <a:pt x="21201" y="22373"/>
                    <a:pt x="24225" y="29552"/>
                    <a:pt x="25987" y="36910"/>
                  </a:cubicBezTo>
                  <a:cubicBezTo>
                    <a:pt x="27690" y="44006"/>
                    <a:pt x="27845" y="51424"/>
                    <a:pt x="26833" y="58639"/>
                  </a:cubicBezTo>
                  <a:cubicBezTo>
                    <a:pt x="25785" y="66152"/>
                    <a:pt x="23415" y="73796"/>
                    <a:pt x="18843" y="79951"/>
                  </a:cubicBezTo>
                  <a:cubicBezTo>
                    <a:pt x="16950" y="82499"/>
                    <a:pt x="14641" y="84725"/>
                    <a:pt x="11985" y="86452"/>
                  </a:cubicBezTo>
                  <a:cubicBezTo>
                    <a:pt x="11786" y="86585"/>
                    <a:pt x="11776" y="86855"/>
                    <a:pt x="11950" y="86855"/>
                  </a:cubicBezTo>
                  <a:cubicBezTo>
                    <a:pt x="11994" y="86855"/>
                    <a:pt x="12049" y="86838"/>
                    <a:pt x="12116" y="86797"/>
                  </a:cubicBezTo>
                  <a:cubicBezTo>
                    <a:pt x="18379" y="82987"/>
                    <a:pt x="22344" y="76284"/>
                    <a:pt x="24749" y="69521"/>
                  </a:cubicBezTo>
                  <a:cubicBezTo>
                    <a:pt x="27321" y="62282"/>
                    <a:pt x="28309" y="54436"/>
                    <a:pt x="27987" y="46780"/>
                  </a:cubicBezTo>
                  <a:cubicBezTo>
                    <a:pt x="27690" y="39613"/>
                    <a:pt x="25880" y="32612"/>
                    <a:pt x="23094" y="26028"/>
                  </a:cubicBezTo>
                  <a:cubicBezTo>
                    <a:pt x="20153" y="19110"/>
                    <a:pt x="16034" y="12419"/>
                    <a:pt x="10354" y="7430"/>
                  </a:cubicBezTo>
                  <a:cubicBezTo>
                    <a:pt x="7663" y="5073"/>
                    <a:pt x="4508" y="2989"/>
                    <a:pt x="1032" y="2037"/>
                  </a:cubicBezTo>
                  <a:cubicBezTo>
                    <a:pt x="1627" y="1739"/>
                    <a:pt x="2234" y="1477"/>
                    <a:pt x="2877" y="1287"/>
                  </a:cubicBezTo>
                  <a:cubicBezTo>
                    <a:pt x="3246" y="1156"/>
                    <a:pt x="3639" y="1048"/>
                    <a:pt x="4008" y="929"/>
                  </a:cubicBezTo>
                  <a:cubicBezTo>
                    <a:pt x="4258" y="858"/>
                    <a:pt x="4496" y="775"/>
                    <a:pt x="4735" y="679"/>
                  </a:cubicBezTo>
                  <a:cubicBezTo>
                    <a:pt x="5020" y="572"/>
                    <a:pt x="5330" y="477"/>
                    <a:pt x="5544" y="263"/>
                  </a:cubicBezTo>
                  <a:cubicBezTo>
                    <a:pt x="5592" y="227"/>
                    <a:pt x="5699" y="48"/>
                    <a:pt x="5580" y="13"/>
                  </a:cubicBezTo>
                  <a:cubicBezTo>
                    <a:pt x="5545" y="4"/>
                    <a:pt x="5508" y="0"/>
                    <a:pt x="54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2"/>
            <p:cNvSpPr txBox="1"/>
            <p:nvPr/>
          </p:nvSpPr>
          <p:spPr>
            <a:xfrm flipH="1">
              <a:off x="787075" y="1711950"/>
              <a:ext cx="1638000" cy="57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1</a:t>
              </a:r>
              <a:endParaRPr sz="18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95" name="Google Shape;1195;p32"/>
            <p:cNvSpPr txBox="1"/>
            <p:nvPr/>
          </p:nvSpPr>
          <p:spPr>
            <a:xfrm flipH="1">
              <a:off x="787075" y="2146871"/>
              <a:ext cx="1638000" cy="57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96" name="Google Shape;1196;p32"/>
          <p:cNvGrpSpPr/>
          <p:nvPr/>
        </p:nvGrpSpPr>
        <p:grpSpPr>
          <a:xfrm>
            <a:off x="5200001" y="1981550"/>
            <a:ext cx="3233761" cy="1012721"/>
            <a:chOff x="5012389" y="1711950"/>
            <a:chExt cx="3233761" cy="1012721"/>
          </a:xfrm>
        </p:grpSpPr>
        <p:sp>
          <p:nvSpPr>
            <p:cNvPr id="1197" name="Google Shape;1197;p32"/>
            <p:cNvSpPr/>
            <p:nvPr/>
          </p:nvSpPr>
          <p:spPr>
            <a:xfrm rot="5400000">
              <a:off x="5526194" y="1654491"/>
              <a:ext cx="496946" cy="1524557"/>
            </a:xfrm>
            <a:custGeom>
              <a:avLst/>
              <a:gdLst/>
              <a:ahLst/>
              <a:cxnLst/>
              <a:rect l="l" t="t" r="r" b="b"/>
              <a:pathLst>
                <a:path w="28312" h="86857" extrusionOk="0">
                  <a:moveTo>
                    <a:pt x="5455" y="1"/>
                  </a:moveTo>
                  <a:cubicBezTo>
                    <a:pt x="5241" y="1"/>
                    <a:pt x="4997" y="120"/>
                    <a:pt x="4796" y="181"/>
                  </a:cubicBezTo>
                  <a:cubicBezTo>
                    <a:pt x="4570" y="252"/>
                    <a:pt x="4332" y="335"/>
                    <a:pt x="4106" y="407"/>
                  </a:cubicBezTo>
                  <a:cubicBezTo>
                    <a:pt x="3713" y="526"/>
                    <a:pt x="3320" y="633"/>
                    <a:pt x="2939" y="764"/>
                  </a:cubicBezTo>
                  <a:cubicBezTo>
                    <a:pt x="2058" y="1038"/>
                    <a:pt x="1248" y="1443"/>
                    <a:pt x="462" y="1931"/>
                  </a:cubicBezTo>
                  <a:cubicBezTo>
                    <a:pt x="455" y="1930"/>
                    <a:pt x="448" y="1929"/>
                    <a:pt x="440" y="1929"/>
                  </a:cubicBezTo>
                  <a:cubicBezTo>
                    <a:pt x="252" y="1929"/>
                    <a:pt x="1" y="2211"/>
                    <a:pt x="70" y="2371"/>
                  </a:cubicBezTo>
                  <a:cubicBezTo>
                    <a:pt x="439" y="3193"/>
                    <a:pt x="915" y="3967"/>
                    <a:pt x="1391" y="4717"/>
                  </a:cubicBezTo>
                  <a:cubicBezTo>
                    <a:pt x="1653" y="5134"/>
                    <a:pt x="1903" y="5538"/>
                    <a:pt x="2165" y="5943"/>
                  </a:cubicBezTo>
                  <a:cubicBezTo>
                    <a:pt x="2403" y="6300"/>
                    <a:pt x="2629" y="6670"/>
                    <a:pt x="2951" y="6967"/>
                  </a:cubicBezTo>
                  <a:cubicBezTo>
                    <a:pt x="2974" y="6988"/>
                    <a:pt x="3000" y="6997"/>
                    <a:pt x="3028" y="6997"/>
                  </a:cubicBezTo>
                  <a:cubicBezTo>
                    <a:pt x="3157" y="6997"/>
                    <a:pt x="3314" y="6799"/>
                    <a:pt x="3284" y="6681"/>
                  </a:cubicBezTo>
                  <a:cubicBezTo>
                    <a:pt x="3153" y="6277"/>
                    <a:pt x="2927" y="5931"/>
                    <a:pt x="2713" y="5562"/>
                  </a:cubicBezTo>
                  <a:cubicBezTo>
                    <a:pt x="2463" y="5146"/>
                    <a:pt x="2189" y="4741"/>
                    <a:pt x="1939" y="4324"/>
                  </a:cubicBezTo>
                  <a:cubicBezTo>
                    <a:pt x="1582" y="3741"/>
                    <a:pt x="1224" y="3157"/>
                    <a:pt x="879" y="2550"/>
                  </a:cubicBezTo>
                  <a:lnTo>
                    <a:pt x="879" y="2550"/>
                  </a:lnTo>
                  <a:cubicBezTo>
                    <a:pt x="4070" y="3812"/>
                    <a:pt x="6975" y="5503"/>
                    <a:pt x="9583" y="7729"/>
                  </a:cubicBezTo>
                  <a:cubicBezTo>
                    <a:pt x="12416" y="10146"/>
                    <a:pt x="14833" y="13039"/>
                    <a:pt x="16929" y="16111"/>
                  </a:cubicBezTo>
                  <a:cubicBezTo>
                    <a:pt x="21203" y="22362"/>
                    <a:pt x="24227" y="29553"/>
                    <a:pt x="25989" y="36911"/>
                  </a:cubicBezTo>
                  <a:cubicBezTo>
                    <a:pt x="27692" y="44007"/>
                    <a:pt x="27847" y="51413"/>
                    <a:pt x="26835" y="58640"/>
                  </a:cubicBezTo>
                  <a:cubicBezTo>
                    <a:pt x="25775" y="66153"/>
                    <a:pt x="23406" y="73797"/>
                    <a:pt x="18846" y="79952"/>
                  </a:cubicBezTo>
                  <a:cubicBezTo>
                    <a:pt x="16953" y="82500"/>
                    <a:pt x="14643" y="84715"/>
                    <a:pt x="11988" y="86453"/>
                  </a:cubicBezTo>
                  <a:cubicBezTo>
                    <a:pt x="11788" y="86586"/>
                    <a:pt x="11778" y="86856"/>
                    <a:pt x="11946" y="86856"/>
                  </a:cubicBezTo>
                  <a:cubicBezTo>
                    <a:pt x="11989" y="86856"/>
                    <a:pt x="12042" y="86839"/>
                    <a:pt x="12107" y="86798"/>
                  </a:cubicBezTo>
                  <a:cubicBezTo>
                    <a:pt x="18381" y="82988"/>
                    <a:pt x="22346" y="76273"/>
                    <a:pt x="24739" y="69522"/>
                  </a:cubicBezTo>
                  <a:cubicBezTo>
                    <a:pt x="27311" y="62283"/>
                    <a:pt x="28311" y="54425"/>
                    <a:pt x="27990" y="46770"/>
                  </a:cubicBezTo>
                  <a:cubicBezTo>
                    <a:pt x="27692" y="39614"/>
                    <a:pt x="25882" y="32601"/>
                    <a:pt x="23084" y="26029"/>
                  </a:cubicBezTo>
                  <a:cubicBezTo>
                    <a:pt x="20155" y="19112"/>
                    <a:pt x="16036" y="12420"/>
                    <a:pt x="10345" y="7432"/>
                  </a:cubicBezTo>
                  <a:cubicBezTo>
                    <a:pt x="7666" y="5074"/>
                    <a:pt x="4499" y="2990"/>
                    <a:pt x="1034" y="2026"/>
                  </a:cubicBezTo>
                  <a:cubicBezTo>
                    <a:pt x="1629" y="1740"/>
                    <a:pt x="2236" y="1478"/>
                    <a:pt x="2868" y="1276"/>
                  </a:cubicBezTo>
                  <a:cubicBezTo>
                    <a:pt x="3249" y="1157"/>
                    <a:pt x="3630" y="1050"/>
                    <a:pt x="4011" y="931"/>
                  </a:cubicBezTo>
                  <a:cubicBezTo>
                    <a:pt x="4261" y="859"/>
                    <a:pt x="4499" y="776"/>
                    <a:pt x="4737" y="681"/>
                  </a:cubicBezTo>
                  <a:cubicBezTo>
                    <a:pt x="5011" y="574"/>
                    <a:pt x="5320" y="478"/>
                    <a:pt x="5546" y="264"/>
                  </a:cubicBezTo>
                  <a:cubicBezTo>
                    <a:pt x="5594" y="216"/>
                    <a:pt x="5689" y="50"/>
                    <a:pt x="5570" y="14"/>
                  </a:cubicBezTo>
                  <a:cubicBezTo>
                    <a:pt x="5533" y="5"/>
                    <a:pt x="5495" y="1"/>
                    <a:pt x="54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2"/>
            <p:cNvSpPr txBox="1"/>
            <p:nvPr/>
          </p:nvSpPr>
          <p:spPr>
            <a:xfrm flipH="1">
              <a:off x="6608150" y="1711950"/>
              <a:ext cx="1638000" cy="57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4</a:t>
              </a:r>
              <a:endParaRPr sz="1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99" name="Google Shape;1199;p32"/>
            <p:cNvSpPr txBox="1"/>
            <p:nvPr/>
          </p:nvSpPr>
          <p:spPr>
            <a:xfrm flipH="1">
              <a:off x="6608150" y="2146871"/>
              <a:ext cx="1638000" cy="57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00" name="Google Shape;1200;p32"/>
          <p:cNvGrpSpPr/>
          <p:nvPr/>
        </p:nvGrpSpPr>
        <p:grpSpPr>
          <a:xfrm>
            <a:off x="5036098" y="3265774"/>
            <a:ext cx="3397665" cy="1077923"/>
            <a:chOff x="4848485" y="2996174"/>
            <a:chExt cx="3397665" cy="1077923"/>
          </a:xfrm>
        </p:grpSpPr>
        <p:sp>
          <p:nvSpPr>
            <p:cNvPr id="1201" name="Google Shape;1201;p32"/>
            <p:cNvSpPr/>
            <p:nvPr/>
          </p:nvSpPr>
          <p:spPr>
            <a:xfrm rot="5400000" flipH="1">
              <a:off x="5417552" y="2427107"/>
              <a:ext cx="550327" cy="1688461"/>
            </a:xfrm>
            <a:custGeom>
              <a:avLst/>
              <a:gdLst/>
              <a:ahLst/>
              <a:cxnLst/>
              <a:rect l="l" t="t" r="r" b="b"/>
              <a:pathLst>
                <a:path w="28309" h="86855" extrusionOk="0">
                  <a:moveTo>
                    <a:pt x="5470" y="0"/>
                  </a:moveTo>
                  <a:cubicBezTo>
                    <a:pt x="5252" y="0"/>
                    <a:pt x="4999" y="129"/>
                    <a:pt x="4806" y="179"/>
                  </a:cubicBezTo>
                  <a:cubicBezTo>
                    <a:pt x="4568" y="251"/>
                    <a:pt x="4330" y="334"/>
                    <a:pt x="4103" y="406"/>
                  </a:cubicBezTo>
                  <a:cubicBezTo>
                    <a:pt x="3711" y="525"/>
                    <a:pt x="3318" y="644"/>
                    <a:pt x="2937" y="763"/>
                  </a:cubicBezTo>
                  <a:cubicBezTo>
                    <a:pt x="2056" y="1037"/>
                    <a:pt x="1246" y="1441"/>
                    <a:pt x="460" y="1941"/>
                  </a:cubicBezTo>
                  <a:cubicBezTo>
                    <a:pt x="450" y="1939"/>
                    <a:pt x="440" y="1939"/>
                    <a:pt x="429" y="1939"/>
                  </a:cubicBezTo>
                  <a:cubicBezTo>
                    <a:pt x="251" y="1939"/>
                    <a:pt x="0" y="2213"/>
                    <a:pt x="79" y="2382"/>
                  </a:cubicBezTo>
                  <a:cubicBezTo>
                    <a:pt x="448" y="3192"/>
                    <a:pt x="925" y="3966"/>
                    <a:pt x="1389" y="4728"/>
                  </a:cubicBezTo>
                  <a:cubicBezTo>
                    <a:pt x="1651" y="5132"/>
                    <a:pt x="1901" y="5549"/>
                    <a:pt x="2163" y="5942"/>
                  </a:cubicBezTo>
                  <a:cubicBezTo>
                    <a:pt x="2413" y="6299"/>
                    <a:pt x="2627" y="6668"/>
                    <a:pt x="2949" y="6966"/>
                  </a:cubicBezTo>
                  <a:cubicBezTo>
                    <a:pt x="2972" y="6987"/>
                    <a:pt x="2999" y="6996"/>
                    <a:pt x="3027" y="6996"/>
                  </a:cubicBezTo>
                  <a:cubicBezTo>
                    <a:pt x="3159" y="6996"/>
                    <a:pt x="3321" y="6798"/>
                    <a:pt x="3282" y="6680"/>
                  </a:cubicBezTo>
                  <a:cubicBezTo>
                    <a:pt x="3151" y="6275"/>
                    <a:pt x="2925" y="5930"/>
                    <a:pt x="2710" y="5561"/>
                  </a:cubicBezTo>
                  <a:cubicBezTo>
                    <a:pt x="2460" y="5144"/>
                    <a:pt x="2198" y="4739"/>
                    <a:pt x="1937" y="4335"/>
                  </a:cubicBezTo>
                  <a:cubicBezTo>
                    <a:pt x="1579" y="3739"/>
                    <a:pt x="1222" y="3156"/>
                    <a:pt x="877" y="2561"/>
                  </a:cubicBezTo>
                  <a:lnTo>
                    <a:pt x="877" y="2561"/>
                  </a:lnTo>
                  <a:cubicBezTo>
                    <a:pt x="4068" y="3811"/>
                    <a:pt x="6973" y="5501"/>
                    <a:pt x="9592" y="7728"/>
                  </a:cubicBezTo>
                  <a:cubicBezTo>
                    <a:pt x="12426" y="10157"/>
                    <a:pt x="14843" y="13038"/>
                    <a:pt x="16938" y="16110"/>
                  </a:cubicBezTo>
                  <a:cubicBezTo>
                    <a:pt x="21201" y="22373"/>
                    <a:pt x="24225" y="29552"/>
                    <a:pt x="25987" y="36910"/>
                  </a:cubicBezTo>
                  <a:cubicBezTo>
                    <a:pt x="27690" y="44006"/>
                    <a:pt x="27845" y="51424"/>
                    <a:pt x="26833" y="58639"/>
                  </a:cubicBezTo>
                  <a:cubicBezTo>
                    <a:pt x="25785" y="66152"/>
                    <a:pt x="23415" y="73796"/>
                    <a:pt x="18843" y="79951"/>
                  </a:cubicBezTo>
                  <a:cubicBezTo>
                    <a:pt x="16950" y="82499"/>
                    <a:pt x="14641" y="84725"/>
                    <a:pt x="11985" y="86452"/>
                  </a:cubicBezTo>
                  <a:cubicBezTo>
                    <a:pt x="11786" y="86585"/>
                    <a:pt x="11776" y="86855"/>
                    <a:pt x="11950" y="86855"/>
                  </a:cubicBezTo>
                  <a:cubicBezTo>
                    <a:pt x="11994" y="86855"/>
                    <a:pt x="12049" y="86838"/>
                    <a:pt x="12116" y="86797"/>
                  </a:cubicBezTo>
                  <a:cubicBezTo>
                    <a:pt x="18379" y="82987"/>
                    <a:pt x="22344" y="76284"/>
                    <a:pt x="24749" y="69521"/>
                  </a:cubicBezTo>
                  <a:cubicBezTo>
                    <a:pt x="27321" y="62282"/>
                    <a:pt x="28309" y="54436"/>
                    <a:pt x="27987" y="46780"/>
                  </a:cubicBezTo>
                  <a:cubicBezTo>
                    <a:pt x="27690" y="39613"/>
                    <a:pt x="25880" y="32612"/>
                    <a:pt x="23094" y="26028"/>
                  </a:cubicBezTo>
                  <a:cubicBezTo>
                    <a:pt x="20153" y="19110"/>
                    <a:pt x="16034" y="12419"/>
                    <a:pt x="10354" y="7430"/>
                  </a:cubicBezTo>
                  <a:cubicBezTo>
                    <a:pt x="7663" y="5073"/>
                    <a:pt x="4508" y="2989"/>
                    <a:pt x="1032" y="2037"/>
                  </a:cubicBezTo>
                  <a:cubicBezTo>
                    <a:pt x="1627" y="1739"/>
                    <a:pt x="2234" y="1477"/>
                    <a:pt x="2877" y="1287"/>
                  </a:cubicBezTo>
                  <a:cubicBezTo>
                    <a:pt x="3246" y="1156"/>
                    <a:pt x="3639" y="1048"/>
                    <a:pt x="4008" y="929"/>
                  </a:cubicBezTo>
                  <a:cubicBezTo>
                    <a:pt x="4258" y="858"/>
                    <a:pt x="4496" y="775"/>
                    <a:pt x="4735" y="679"/>
                  </a:cubicBezTo>
                  <a:cubicBezTo>
                    <a:pt x="5020" y="572"/>
                    <a:pt x="5330" y="477"/>
                    <a:pt x="5544" y="263"/>
                  </a:cubicBezTo>
                  <a:cubicBezTo>
                    <a:pt x="5592" y="227"/>
                    <a:pt x="5699" y="48"/>
                    <a:pt x="5580" y="13"/>
                  </a:cubicBezTo>
                  <a:cubicBezTo>
                    <a:pt x="5545" y="4"/>
                    <a:pt x="5508" y="0"/>
                    <a:pt x="54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2"/>
            <p:cNvSpPr txBox="1"/>
            <p:nvPr/>
          </p:nvSpPr>
          <p:spPr>
            <a:xfrm flipH="1">
              <a:off x="6608150" y="3061375"/>
              <a:ext cx="1638000" cy="57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25</a:t>
              </a:r>
              <a:endParaRPr sz="1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03" name="Google Shape;1203;p32"/>
            <p:cNvSpPr txBox="1"/>
            <p:nvPr/>
          </p:nvSpPr>
          <p:spPr>
            <a:xfrm flipH="1">
              <a:off x="6608150" y="3496296"/>
              <a:ext cx="1638000" cy="57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04" name="Google Shape;1204;p32"/>
          <p:cNvGrpSpPr/>
          <p:nvPr/>
        </p:nvGrpSpPr>
        <p:grpSpPr>
          <a:xfrm>
            <a:off x="710287" y="3265773"/>
            <a:ext cx="3228506" cy="1077923"/>
            <a:chOff x="787075" y="2996173"/>
            <a:chExt cx="3228506" cy="1077923"/>
          </a:xfrm>
        </p:grpSpPr>
        <p:sp>
          <p:nvSpPr>
            <p:cNvPr id="1205" name="Google Shape;1205;p32"/>
            <p:cNvSpPr txBox="1"/>
            <p:nvPr/>
          </p:nvSpPr>
          <p:spPr>
            <a:xfrm flipH="1">
              <a:off x="787075" y="3061375"/>
              <a:ext cx="1638000" cy="57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22</a:t>
              </a:r>
              <a:endParaRPr sz="18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06" name="Google Shape;1206;p32"/>
            <p:cNvSpPr txBox="1"/>
            <p:nvPr/>
          </p:nvSpPr>
          <p:spPr>
            <a:xfrm flipH="1">
              <a:off x="787075" y="3496296"/>
              <a:ext cx="1638000" cy="57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of them all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07" name="Google Shape;1207;p32"/>
            <p:cNvSpPr/>
            <p:nvPr/>
          </p:nvSpPr>
          <p:spPr>
            <a:xfrm rot="-5400000">
              <a:off x="2983259" y="2514178"/>
              <a:ext cx="550327" cy="1514317"/>
            </a:xfrm>
            <a:custGeom>
              <a:avLst/>
              <a:gdLst/>
              <a:ahLst/>
              <a:cxnLst/>
              <a:rect l="l" t="t" r="r" b="b"/>
              <a:pathLst>
                <a:path w="28309" h="86855" extrusionOk="0">
                  <a:moveTo>
                    <a:pt x="5470" y="0"/>
                  </a:moveTo>
                  <a:cubicBezTo>
                    <a:pt x="5252" y="0"/>
                    <a:pt x="4999" y="129"/>
                    <a:pt x="4806" y="179"/>
                  </a:cubicBezTo>
                  <a:cubicBezTo>
                    <a:pt x="4568" y="251"/>
                    <a:pt x="4330" y="334"/>
                    <a:pt x="4103" y="406"/>
                  </a:cubicBezTo>
                  <a:cubicBezTo>
                    <a:pt x="3711" y="525"/>
                    <a:pt x="3318" y="644"/>
                    <a:pt x="2937" y="763"/>
                  </a:cubicBezTo>
                  <a:cubicBezTo>
                    <a:pt x="2056" y="1037"/>
                    <a:pt x="1246" y="1441"/>
                    <a:pt x="460" y="1941"/>
                  </a:cubicBezTo>
                  <a:cubicBezTo>
                    <a:pt x="450" y="1939"/>
                    <a:pt x="440" y="1939"/>
                    <a:pt x="429" y="1939"/>
                  </a:cubicBezTo>
                  <a:cubicBezTo>
                    <a:pt x="251" y="1939"/>
                    <a:pt x="0" y="2213"/>
                    <a:pt x="79" y="2382"/>
                  </a:cubicBezTo>
                  <a:cubicBezTo>
                    <a:pt x="448" y="3192"/>
                    <a:pt x="925" y="3966"/>
                    <a:pt x="1389" y="4728"/>
                  </a:cubicBezTo>
                  <a:cubicBezTo>
                    <a:pt x="1651" y="5132"/>
                    <a:pt x="1901" y="5549"/>
                    <a:pt x="2163" y="5942"/>
                  </a:cubicBezTo>
                  <a:cubicBezTo>
                    <a:pt x="2413" y="6299"/>
                    <a:pt x="2627" y="6668"/>
                    <a:pt x="2949" y="6966"/>
                  </a:cubicBezTo>
                  <a:cubicBezTo>
                    <a:pt x="2972" y="6987"/>
                    <a:pt x="2999" y="6996"/>
                    <a:pt x="3027" y="6996"/>
                  </a:cubicBezTo>
                  <a:cubicBezTo>
                    <a:pt x="3159" y="6996"/>
                    <a:pt x="3321" y="6798"/>
                    <a:pt x="3282" y="6680"/>
                  </a:cubicBezTo>
                  <a:cubicBezTo>
                    <a:pt x="3151" y="6275"/>
                    <a:pt x="2925" y="5930"/>
                    <a:pt x="2710" y="5561"/>
                  </a:cubicBezTo>
                  <a:cubicBezTo>
                    <a:pt x="2460" y="5144"/>
                    <a:pt x="2198" y="4739"/>
                    <a:pt x="1937" y="4335"/>
                  </a:cubicBezTo>
                  <a:cubicBezTo>
                    <a:pt x="1579" y="3739"/>
                    <a:pt x="1222" y="3156"/>
                    <a:pt x="877" y="2561"/>
                  </a:cubicBezTo>
                  <a:lnTo>
                    <a:pt x="877" y="2561"/>
                  </a:lnTo>
                  <a:cubicBezTo>
                    <a:pt x="4068" y="3811"/>
                    <a:pt x="6973" y="5501"/>
                    <a:pt x="9592" y="7728"/>
                  </a:cubicBezTo>
                  <a:cubicBezTo>
                    <a:pt x="12426" y="10157"/>
                    <a:pt x="14843" y="13038"/>
                    <a:pt x="16938" y="16110"/>
                  </a:cubicBezTo>
                  <a:cubicBezTo>
                    <a:pt x="21201" y="22373"/>
                    <a:pt x="24225" y="29552"/>
                    <a:pt x="25987" y="36910"/>
                  </a:cubicBezTo>
                  <a:cubicBezTo>
                    <a:pt x="27690" y="44006"/>
                    <a:pt x="27845" y="51424"/>
                    <a:pt x="26833" y="58639"/>
                  </a:cubicBezTo>
                  <a:cubicBezTo>
                    <a:pt x="25785" y="66152"/>
                    <a:pt x="23415" y="73796"/>
                    <a:pt x="18843" y="79951"/>
                  </a:cubicBezTo>
                  <a:cubicBezTo>
                    <a:pt x="16950" y="82499"/>
                    <a:pt x="14641" y="84725"/>
                    <a:pt x="11985" y="86452"/>
                  </a:cubicBezTo>
                  <a:cubicBezTo>
                    <a:pt x="11786" y="86585"/>
                    <a:pt x="11776" y="86855"/>
                    <a:pt x="11950" y="86855"/>
                  </a:cubicBezTo>
                  <a:cubicBezTo>
                    <a:pt x="11994" y="86855"/>
                    <a:pt x="12049" y="86838"/>
                    <a:pt x="12116" y="86797"/>
                  </a:cubicBezTo>
                  <a:cubicBezTo>
                    <a:pt x="18379" y="82987"/>
                    <a:pt x="22344" y="76284"/>
                    <a:pt x="24749" y="69521"/>
                  </a:cubicBezTo>
                  <a:cubicBezTo>
                    <a:pt x="27321" y="62282"/>
                    <a:pt x="28309" y="54436"/>
                    <a:pt x="27987" y="46780"/>
                  </a:cubicBezTo>
                  <a:cubicBezTo>
                    <a:pt x="27690" y="39613"/>
                    <a:pt x="25880" y="32612"/>
                    <a:pt x="23094" y="26028"/>
                  </a:cubicBezTo>
                  <a:cubicBezTo>
                    <a:pt x="20153" y="19110"/>
                    <a:pt x="16034" y="12419"/>
                    <a:pt x="10354" y="7430"/>
                  </a:cubicBezTo>
                  <a:cubicBezTo>
                    <a:pt x="7663" y="5073"/>
                    <a:pt x="4508" y="2989"/>
                    <a:pt x="1032" y="2037"/>
                  </a:cubicBezTo>
                  <a:cubicBezTo>
                    <a:pt x="1627" y="1739"/>
                    <a:pt x="2234" y="1477"/>
                    <a:pt x="2877" y="1287"/>
                  </a:cubicBezTo>
                  <a:cubicBezTo>
                    <a:pt x="3246" y="1156"/>
                    <a:pt x="3639" y="1048"/>
                    <a:pt x="4008" y="929"/>
                  </a:cubicBezTo>
                  <a:cubicBezTo>
                    <a:pt x="4258" y="858"/>
                    <a:pt x="4496" y="775"/>
                    <a:pt x="4735" y="679"/>
                  </a:cubicBezTo>
                  <a:cubicBezTo>
                    <a:pt x="5020" y="572"/>
                    <a:pt x="5330" y="477"/>
                    <a:pt x="5544" y="263"/>
                  </a:cubicBezTo>
                  <a:cubicBezTo>
                    <a:pt x="5592" y="227"/>
                    <a:pt x="5699" y="48"/>
                    <a:pt x="5580" y="13"/>
                  </a:cubicBezTo>
                  <a:cubicBezTo>
                    <a:pt x="5545" y="4"/>
                    <a:pt x="5508" y="0"/>
                    <a:pt x="54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33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 Infographics</a:t>
            </a:r>
            <a:endParaRPr/>
          </a:p>
        </p:txBody>
      </p:sp>
      <p:graphicFrame>
        <p:nvGraphicFramePr>
          <p:cNvPr id="1213" name="Google Shape;1213;p33"/>
          <p:cNvGraphicFramePr/>
          <p:nvPr/>
        </p:nvGraphicFramePr>
        <p:xfrm>
          <a:off x="1063100" y="1347910"/>
          <a:ext cx="7017900" cy="3018075"/>
        </p:xfrm>
        <a:graphic>
          <a:graphicData uri="http://schemas.openxmlformats.org/drawingml/2006/table">
            <a:tbl>
              <a:tblPr>
                <a:noFill/>
                <a:tableStyleId>{1E896166-C00B-4013-9BC2-1189BF2D2668}</a:tableStyleId>
              </a:tblPr>
              <a:tblGrid>
                <a:gridCol w="58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4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4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4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4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48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48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698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Quarter 1</a:t>
                      </a:r>
                      <a:endParaRPr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Quarter 2</a:t>
                      </a:r>
                      <a:endParaRPr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Quarter 3</a:t>
                      </a:r>
                      <a:endParaRPr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Quarter 4</a:t>
                      </a:r>
                      <a:endParaRPr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JAN</a:t>
                      </a:r>
                      <a:endParaRPr sz="12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FEB</a:t>
                      </a:r>
                      <a:endParaRPr sz="12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</a:t>
                      </a:r>
                      <a:endParaRPr sz="12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APR</a:t>
                      </a:r>
                      <a:endParaRPr sz="12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MAY</a:t>
                      </a:r>
                      <a:endParaRPr sz="1300"/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JUN</a:t>
                      </a:r>
                      <a:endParaRPr sz="12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JUL</a:t>
                      </a:r>
                      <a:endParaRPr sz="12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AUG</a:t>
                      </a:r>
                      <a:endParaRPr sz="12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SEP</a:t>
                      </a:r>
                      <a:endParaRPr sz="12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OCT</a:t>
                      </a:r>
                      <a:endParaRPr sz="12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NOV</a:t>
                      </a:r>
                      <a:endParaRPr sz="12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DIC</a:t>
                      </a:r>
                      <a:endParaRPr sz="12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14" name="Google Shape;1214;p33"/>
          <p:cNvSpPr/>
          <p:nvPr/>
        </p:nvSpPr>
        <p:spPr>
          <a:xfrm>
            <a:off x="1647925" y="2199225"/>
            <a:ext cx="4093800" cy="240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Venus</a:t>
            </a:r>
            <a:endParaRPr sz="13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15" name="Google Shape;1215;p33"/>
          <p:cNvSpPr/>
          <p:nvPr/>
        </p:nvSpPr>
        <p:spPr>
          <a:xfrm>
            <a:off x="4572050" y="2680725"/>
            <a:ext cx="2339400" cy="240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Mars</a:t>
            </a:r>
            <a:endParaRPr sz="13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16" name="Google Shape;1216;p33"/>
          <p:cNvSpPr/>
          <p:nvPr/>
        </p:nvSpPr>
        <p:spPr>
          <a:xfrm>
            <a:off x="5741725" y="1958475"/>
            <a:ext cx="1754400" cy="24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Mercury</a:t>
            </a:r>
            <a:endParaRPr sz="13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17" name="Google Shape;1217;p33"/>
          <p:cNvSpPr/>
          <p:nvPr/>
        </p:nvSpPr>
        <p:spPr>
          <a:xfrm>
            <a:off x="1063100" y="2439975"/>
            <a:ext cx="1169700" cy="240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Earth</a:t>
            </a:r>
            <a:endParaRPr sz="13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18" name="Google Shape;1218;p33"/>
          <p:cNvSpPr/>
          <p:nvPr/>
        </p:nvSpPr>
        <p:spPr>
          <a:xfrm>
            <a:off x="2232750" y="2921625"/>
            <a:ext cx="1169700" cy="240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Jupiter</a:t>
            </a:r>
            <a:endParaRPr sz="13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19" name="Google Shape;1219;p33"/>
          <p:cNvSpPr/>
          <p:nvPr/>
        </p:nvSpPr>
        <p:spPr>
          <a:xfrm>
            <a:off x="5156875" y="3162225"/>
            <a:ext cx="2924100" cy="24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Saturn</a:t>
            </a:r>
            <a:endParaRPr sz="13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20" name="Google Shape;1220;p33"/>
          <p:cNvSpPr/>
          <p:nvPr/>
        </p:nvSpPr>
        <p:spPr>
          <a:xfrm>
            <a:off x="2817575" y="3402975"/>
            <a:ext cx="2339400" cy="240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Neptune</a:t>
            </a:r>
            <a:endParaRPr sz="13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21" name="Google Shape;1221;p33"/>
          <p:cNvSpPr/>
          <p:nvPr/>
        </p:nvSpPr>
        <p:spPr>
          <a:xfrm>
            <a:off x="1063100" y="3644025"/>
            <a:ext cx="1754400" cy="240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Pluto</a:t>
            </a:r>
            <a:endParaRPr sz="13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22" name="Google Shape;1222;p33"/>
          <p:cNvSpPr/>
          <p:nvPr/>
        </p:nvSpPr>
        <p:spPr>
          <a:xfrm>
            <a:off x="3987200" y="3884475"/>
            <a:ext cx="1169700" cy="240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Moon</a:t>
            </a:r>
            <a:endParaRPr sz="13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23" name="Google Shape;1223;p33"/>
          <p:cNvSpPr/>
          <p:nvPr/>
        </p:nvSpPr>
        <p:spPr>
          <a:xfrm>
            <a:off x="6326525" y="4125375"/>
            <a:ext cx="1169700" cy="240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Sun</a:t>
            </a:r>
            <a:endParaRPr sz="13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 Infographics</a:t>
            </a:r>
            <a:endParaRPr/>
          </a:p>
        </p:txBody>
      </p:sp>
      <p:sp>
        <p:nvSpPr>
          <p:cNvPr id="136" name="Google Shape;136;p16"/>
          <p:cNvSpPr/>
          <p:nvPr/>
        </p:nvSpPr>
        <p:spPr>
          <a:xfrm>
            <a:off x="2031771" y="1311245"/>
            <a:ext cx="674062" cy="5156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7" name="Google Shape;137;p16"/>
          <p:cNvSpPr/>
          <p:nvPr/>
        </p:nvSpPr>
        <p:spPr>
          <a:xfrm>
            <a:off x="2766177" y="1311245"/>
            <a:ext cx="674062" cy="51569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8" name="Google Shape;138;p16"/>
          <p:cNvSpPr/>
          <p:nvPr/>
        </p:nvSpPr>
        <p:spPr>
          <a:xfrm>
            <a:off x="3500584" y="1311245"/>
            <a:ext cx="674062" cy="51569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9" name="Google Shape;139;p16"/>
          <p:cNvSpPr/>
          <p:nvPr/>
        </p:nvSpPr>
        <p:spPr>
          <a:xfrm>
            <a:off x="4234990" y="1311245"/>
            <a:ext cx="674062" cy="51569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0" name="Google Shape;140;p16"/>
          <p:cNvSpPr/>
          <p:nvPr/>
        </p:nvSpPr>
        <p:spPr>
          <a:xfrm>
            <a:off x="4969397" y="1311245"/>
            <a:ext cx="674062" cy="51569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1" name="Google Shape;141;p16"/>
          <p:cNvSpPr/>
          <p:nvPr/>
        </p:nvSpPr>
        <p:spPr>
          <a:xfrm>
            <a:off x="5703803" y="1311245"/>
            <a:ext cx="674062" cy="51569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2" name="Google Shape;142;p16"/>
          <p:cNvSpPr/>
          <p:nvPr/>
        </p:nvSpPr>
        <p:spPr>
          <a:xfrm>
            <a:off x="6438209" y="1311245"/>
            <a:ext cx="674062" cy="51569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3" name="Google Shape;143;p16"/>
          <p:cNvSpPr/>
          <p:nvPr/>
        </p:nvSpPr>
        <p:spPr>
          <a:xfrm>
            <a:off x="2031771" y="2006221"/>
            <a:ext cx="674062" cy="5156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4" name="Google Shape;144;p16"/>
          <p:cNvSpPr/>
          <p:nvPr/>
        </p:nvSpPr>
        <p:spPr>
          <a:xfrm>
            <a:off x="2766177" y="2006221"/>
            <a:ext cx="674062" cy="51569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5" name="Google Shape;145;p16"/>
          <p:cNvSpPr/>
          <p:nvPr/>
        </p:nvSpPr>
        <p:spPr>
          <a:xfrm>
            <a:off x="3500584" y="2006221"/>
            <a:ext cx="674062" cy="51569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6" name="Google Shape;146;p16"/>
          <p:cNvSpPr/>
          <p:nvPr/>
        </p:nvSpPr>
        <p:spPr>
          <a:xfrm>
            <a:off x="4234990" y="2006221"/>
            <a:ext cx="674062" cy="51569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7" name="Google Shape;147;p16"/>
          <p:cNvSpPr/>
          <p:nvPr/>
        </p:nvSpPr>
        <p:spPr>
          <a:xfrm>
            <a:off x="4969397" y="2006221"/>
            <a:ext cx="674062" cy="51569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8" name="Google Shape;148;p16"/>
          <p:cNvSpPr/>
          <p:nvPr/>
        </p:nvSpPr>
        <p:spPr>
          <a:xfrm>
            <a:off x="5703803" y="2006221"/>
            <a:ext cx="674062" cy="51569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9" name="Google Shape;149;p16"/>
          <p:cNvSpPr/>
          <p:nvPr/>
        </p:nvSpPr>
        <p:spPr>
          <a:xfrm>
            <a:off x="6438209" y="2006221"/>
            <a:ext cx="674062" cy="51569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0" name="Google Shape;150;p16"/>
          <p:cNvSpPr/>
          <p:nvPr/>
        </p:nvSpPr>
        <p:spPr>
          <a:xfrm>
            <a:off x="2031771" y="2701197"/>
            <a:ext cx="674062" cy="5156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1" name="Google Shape;151;p16"/>
          <p:cNvSpPr/>
          <p:nvPr/>
        </p:nvSpPr>
        <p:spPr>
          <a:xfrm>
            <a:off x="2766177" y="2701197"/>
            <a:ext cx="674062" cy="51569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2" name="Google Shape;152;p16"/>
          <p:cNvSpPr/>
          <p:nvPr/>
        </p:nvSpPr>
        <p:spPr>
          <a:xfrm>
            <a:off x="3500584" y="2701197"/>
            <a:ext cx="674062" cy="51569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3" name="Google Shape;153;p16"/>
          <p:cNvSpPr/>
          <p:nvPr/>
        </p:nvSpPr>
        <p:spPr>
          <a:xfrm>
            <a:off x="4234990" y="2701197"/>
            <a:ext cx="674062" cy="51569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4" name="Google Shape;154;p16"/>
          <p:cNvSpPr/>
          <p:nvPr/>
        </p:nvSpPr>
        <p:spPr>
          <a:xfrm>
            <a:off x="4969397" y="2701197"/>
            <a:ext cx="674062" cy="51569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5" name="Google Shape;155;p16"/>
          <p:cNvSpPr/>
          <p:nvPr/>
        </p:nvSpPr>
        <p:spPr>
          <a:xfrm>
            <a:off x="5703803" y="2701197"/>
            <a:ext cx="674062" cy="51569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6" name="Google Shape;156;p16"/>
          <p:cNvSpPr/>
          <p:nvPr/>
        </p:nvSpPr>
        <p:spPr>
          <a:xfrm>
            <a:off x="6438209" y="2701197"/>
            <a:ext cx="674062" cy="51569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7" name="Google Shape;157;p16"/>
          <p:cNvSpPr/>
          <p:nvPr/>
        </p:nvSpPr>
        <p:spPr>
          <a:xfrm>
            <a:off x="2031771" y="3396173"/>
            <a:ext cx="674062" cy="5156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8" name="Google Shape;158;p16"/>
          <p:cNvSpPr/>
          <p:nvPr/>
        </p:nvSpPr>
        <p:spPr>
          <a:xfrm>
            <a:off x="2766177" y="3396173"/>
            <a:ext cx="674062" cy="51569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9" name="Google Shape;159;p16"/>
          <p:cNvSpPr/>
          <p:nvPr/>
        </p:nvSpPr>
        <p:spPr>
          <a:xfrm>
            <a:off x="3500584" y="3396173"/>
            <a:ext cx="674062" cy="51569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0" name="Google Shape;160;p16"/>
          <p:cNvSpPr/>
          <p:nvPr/>
        </p:nvSpPr>
        <p:spPr>
          <a:xfrm>
            <a:off x="4234990" y="3396173"/>
            <a:ext cx="674062" cy="51569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4969397" y="3396173"/>
            <a:ext cx="674062" cy="51569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2" name="Google Shape;162;p16"/>
          <p:cNvSpPr/>
          <p:nvPr/>
        </p:nvSpPr>
        <p:spPr>
          <a:xfrm>
            <a:off x="5703803" y="3396173"/>
            <a:ext cx="674062" cy="51569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3" name="Google Shape;163;p16"/>
          <p:cNvSpPr/>
          <p:nvPr/>
        </p:nvSpPr>
        <p:spPr>
          <a:xfrm>
            <a:off x="6438209" y="3396173"/>
            <a:ext cx="674062" cy="51569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4" name="Google Shape;164;p16"/>
          <p:cNvSpPr/>
          <p:nvPr/>
        </p:nvSpPr>
        <p:spPr>
          <a:xfrm>
            <a:off x="2031771" y="4091149"/>
            <a:ext cx="674062" cy="5156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5" name="Google Shape;165;p16"/>
          <p:cNvSpPr/>
          <p:nvPr/>
        </p:nvSpPr>
        <p:spPr>
          <a:xfrm>
            <a:off x="2766177" y="4091149"/>
            <a:ext cx="674062" cy="51569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6" name="Google Shape;166;p16"/>
          <p:cNvSpPr/>
          <p:nvPr/>
        </p:nvSpPr>
        <p:spPr>
          <a:xfrm>
            <a:off x="3500584" y="4091149"/>
            <a:ext cx="674062" cy="51569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7" name="Google Shape;167;p16"/>
          <p:cNvSpPr/>
          <p:nvPr/>
        </p:nvSpPr>
        <p:spPr>
          <a:xfrm>
            <a:off x="4234990" y="4091149"/>
            <a:ext cx="674062" cy="51569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8" name="Google Shape;168;p16"/>
          <p:cNvSpPr/>
          <p:nvPr/>
        </p:nvSpPr>
        <p:spPr>
          <a:xfrm>
            <a:off x="4969397" y="4091149"/>
            <a:ext cx="674062" cy="51569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9" name="Google Shape;169;p16"/>
          <p:cNvSpPr/>
          <p:nvPr/>
        </p:nvSpPr>
        <p:spPr>
          <a:xfrm>
            <a:off x="5703803" y="4091149"/>
            <a:ext cx="674062" cy="5156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0" name="Google Shape;170;p16"/>
          <p:cNvSpPr/>
          <p:nvPr/>
        </p:nvSpPr>
        <p:spPr>
          <a:xfrm>
            <a:off x="6438209" y="4091149"/>
            <a:ext cx="674062" cy="5156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1" name="Google Shape;171;p16"/>
          <p:cNvSpPr txBox="1"/>
          <p:nvPr/>
        </p:nvSpPr>
        <p:spPr>
          <a:xfrm flipH="1">
            <a:off x="2808182" y="1094786"/>
            <a:ext cx="594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31</a:t>
            </a:r>
            <a:endParaRPr sz="15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2" name="Google Shape;172;p16"/>
          <p:cNvSpPr txBox="1"/>
          <p:nvPr/>
        </p:nvSpPr>
        <p:spPr>
          <a:xfrm flipH="1">
            <a:off x="4276925" y="1094786"/>
            <a:ext cx="594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</a:t>
            </a:r>
            <a:endParaRPr sz="15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3" name="Google Shape;173;p16"/>
          <p:cNvSpPr txBox="1"/>
          <p:nvPr/>
        </p:nvSpPr>
        <p:spPr>
          <a:xfrm flipH="1">
            <a:off x="5011244" y="1094786"/>
            <a:ext cx="594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3</a:t>
            </a:r>
            <a:endParaRPr sz="15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4" name="Google Shape;174;p16"/>
          <p:cNvSpPr txBox="1"/>
          <p:nvPr/>
        </p:nvSpPr>
        <p:spPr>
          <a:xfrm flipH="1">
            <a:off x="5745459" y="1094786"/>
            <a:ext cx="594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4</a:t>
            </a:r>
            <a:endParaRPr sz="15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5" name="Google Shape;175;p16"/>
          <p:cNvSpPr txBox="1"/>
          <p:nvPr/>
        </p:nvSpPr>
        <p:spPr>
          <a:xfrm flipH="1">
            <a:off x="6479486" y="1094786"/>
            <a:ext cx="594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5</a:t>
            </a:r>
            <a:endParaRPr sz="15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6" name="Google Shape;176;p16"/>
          <p:cNvSpPr txBox="1"/>
          <p:nvPr/>
        </p:nvSpPr>
        <p:spPr>
          <a:xfrm flipH="1">
            <a:off x="2808182" y="1792546"/>
            <a:ext cx="594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7</a:t>
            </a:r>
            <a:endParaRPr sz="15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7" name="Google Shape;177;p16"/>
          <p:cNvSpPr txBox="1"/>
          <p:nvPr/>
        </p:nvSpPr>
        <p:spPr>
          <a:xfrm flipH="1">
            <a:off x="3542564" y="1792546"/>
            <a:ext cx="594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8</a:t>
            </a:r>
            <a:endParaRPr sz="15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8" name="Google Shape;178;p16"/>
          <p:cNvSpPr txBox="1"/>
          <p:nvPr/>
        </p:nvSpPr>
        <p:spPr>
          <a:xfrm flipH="1">
            <a:off x="4276925" y="1792546"/>
            <a:ext cx="594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9</a:t>
            </a:r>
            <a:endParaRPr sz="15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9" name="Google Shape;179;p16"/>
          <p:cNvSpPr txBox="1"/>
          <p:nvPr/>
        </p:nvSpPr>
        <p:spPr>
          <a:xfrm flipH="1">
            <a:off x="5011244" y="1792546"/>
            <a:ext cx="594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10</a:t>
            </a:r>
            <a:endParaRPr sz="15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0" name="Google Shape;180;p16"/>
          <p:cNvSpPr txBox="1"/>
          <p:nvPr/>
        </p:nvSpPr>
        <p:spPr>
          <a:xfrm flipH="1">
            <a:off x="5745459" y="1792546"/>
            <a:ext cx="594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11</a:t>
            </a:r>
            <a:endParaRPr sz="15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1" name="Google Shape;181;p16"/>
          <p:cNvSpPr txBox="1"/>
          <p:nvPr/>
        </p:nvSpPr>
        <p:spPr>
          <a:xfrm flipH="1">
            <a:off x="6479486" y="1792546"/>
            <a:ext cx="594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12</a:t>
            </a:r>
            <a:endParaRPr sz="15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2" name="Google Shape;182;p16"/>
          <p:cNvSpPr txBox="1"/>
          <p:nvPr/>
        </p:nvSpPr>
        <p:spPr>
          <a:xfrm flipH="1">
            <a:off x="2808182" y="2490306"/>
            <a:ext cx="594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14</a:t>
            </a:r>
            <a:endParaRPr sz="15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3" name="Google Shape;183;p16"/>
          <p:cNvSpPr txBox="1"/>
          <p:nvPr/>
        </p:nvSpPr>
        <p:spPr>
          <a:xfrm flipH="1">
            <a:off x="3542564" y="2490306"/>
            <a:ext cx="594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15</a:t>
            </a:r>
            <a:endParaRPr sz="15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4" name="Google Shape;184;p16"/>
          <p:cNvSpPr txBox="1"/>
          <p:nvPr/>
        </p:nvSpPr>
        <p:spPr>
          <a:xfrm flipH="1">
            <a:off x="4276925" y="2490306"/>
            <a:ext cx="594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16</a:t>
            </a:r>
            <a:endParaRPr sz="15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5" name="Google Shape;185;p16"/>
          <p:cNvSpPr txBox="1"/>
          <p:nvPr/>
        </p:nvSpPr>
        <p:spPr>
          <a:xfrm flipH="1">
            <a:off x="5011244" y="2490306"/>
            <a:ext cx="594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17</a:t>
            </a:r>
            <a:endParaRPr sz="15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6" name="Google Shape;186;p16"/>
          <p:cNvSpPr txBox="1"/>
          <p:nvPr/>
        </p:nvSpPr>
        <p:spPr>
          <a:xfrm flipH="1">
            <a:off x="5745459" y="2490306"/>
            <a:ext cx="594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18</a:t>
            </a:r>
            <a:endParaRPr sz="15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7" name="Google Shape;187;p16"/>
          <p:cNvSpPr txBox="1"/>
          <p:nvPr/>
        </p:nvSpPr>
        <p:spPr>
          <a:xfrm flipH="1">
            <a:off x="6479486" y="2490306"/>
            <a:ext cx="594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19</a:t>
            </a:r>
            <a:endParaRPr sz="15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8" name="Google Shape;188;p16"/>
          <p:cNvSpPr txBox="1"/>
          <p:nvPr/>
        </p:nvSpPr>
        <p:spPr>
          <a:xfrm flipH="1">
            <a:off x="2808182" y="3185282"/>
            <a:ext cx="594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21</a:t>
            </a:r>
            <a:endParaRPr sz="15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9" name="Google Shape;189;p16"/>
          <p:cNvSpPr txBox="1"/>
          <p:nvPr/>
        </p:nvSpPr>
        <p:spPr>
          <a:xfrm flipH="1">
            <a:off x="3542564" y="3185282"/>
            <a:ext cx="594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22</a:t>
            </a:r>
            <a:endParaRPr sz="15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0" name="Google Shape;190;p16"/>
          <p:cNvSpPr txBox="1"/>
          <p:nvPr/>
        </p:nvSpPr>
        <p:spPr>
          <a:xfrm flipH="1">
            <a:off x="4276925" y="3185282"/>
            <a:ext cx="594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23</a:t>
            </a:r>
            <a:endParaRPr sz="15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1" name="Google Shape;191;p16"/>
          <p:cNvSpPr txBox="1"/>
          <p:nvPr/>
        </p:nvSpPr>
        <p:spPr>
          <a:xfrm flipH="1">
            <a:off x="5011244" y="3185282"/>
            <a:ext cx="594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24</a:t>
            </a:r>
            <a:endParaRPr sz="15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2" name="Google Shape;192;p16"/>
          <p:cNvSpPr txBox="1"/>
          <p:nvPr/>
        </p:nvSpPr>
        <p:spPr>
          <a:xfrm flipH="1">
            <a:off x="5745459" y="3185282"/>
            <a:ext cx="594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25</a:t>
            </a:r>
            <a:endParaRPr sz="15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3" name="Google Shape;193;p16"/>
          <p:cNvSpPr txBox="1"/>
          <p:nvPr/>
        </p:nvSpPr>
        <p:spPr>
          <a:xfrm flipH="1">
            <a:off x="6479486" y="3185282"/>
            <a:ext cx="594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26</a:t>
            </a:r>
            <a:endParaRPr sz="15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4" name="Google Shape;194;p16"/>
          <p:cNvSpPr txBox="1"/>
          <p:nvPr/>
        </p:nvSpPr>
        <p:spPr>
          <a:xfrm flipH="1">
            <a:off x="2808182" y="3880258"/>
            <a:ext cx="594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28</a:t>
            </a:r>
            <a:endParaRPr sz="15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5" name="Google Shape;195;p16"/>
          <p:cNvSpPr txBox="1"/>
          <p:nvPr/>
        </p:nvSpPr>
        <p:spPr>
          <a:xfrm flipH="1">
            <a:off x="3542564" y="3880258"/>
            <a:ext cx="594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29</a:t>
            </a:r>
            <a:endParaRPr sz="15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6" name="Google Shape;196;p16"/>
          <p:cNvSpPr txBox="1"/>
          <p:nvPr/>
        </p:nvSpPr>
        <p:spPr>
          <a:xfrm flipH="1">
            <a:off x="4276925" y="3880258"/>
            <a:ext cx="594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30</a:t>
            </a:r>
            <a:endParaRPr sz="15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7" name="Google Shape;197;p16"/>
          <p:cNvSpPr txBox="1"/>
          <p:nvPr/>
        </p:nvSpPr>
        <p:spPr>
          <a:xfrm flipH="1">
            <a:off x="5011244" y="3880258"/>
            <a:ext cx="594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31</a:t>
            </a:r>
            <a:endParaRPr sz="15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8" name="Google Shape;198;p16"/>
          <p:cNvSpPr txBox="1"/>
          <p:nvPr/>
        </p:nvSpPr>
        <p:spPr>
          <a:xfrm flipH="1">
            <a:off x="5745459" y="3880258"/>
            <a:ext cx="594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</a:t>
            </a:r>
            <a:endParaRPr sz="15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9" name="Google Shape;199;p16"/>
          <p:cNvSpPr txBox="1"/>
          <p:nvPr/>
        </p:nvSpPr>
        <p:spPr>
          <a:xfrm flipH="1">
            <a:off x="6479486" y="3880258"/>
            <a:ext cx="594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</a:t>
            </a:r>
            <a:endParaRPr sz="15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0" name="Google Shape;200;p16"/>
          <p:cNvSpPr/>
          <p:nvPr/>
        </p:nvSpPr>
        <p:spPr>
          <a:xfrm>
            <a:off x="3500575" y="1647760"/>
            <a:ext cx="674062" cy="17896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1" name="Google Shape;201;p16"/>
          <p:cNvSpPr txBox="1"/>
          <p:nvPr/>
        </p:nvSpPr>
        <p:spPr>
          <a:xfrm flipH="1">
            <a:off x="3542559" y="1094786"/>
            <a:ext cx="594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</a:t>
            </a:r>
            <a:endParaRPr sz="15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2" name="Google Shape;202;p16"/>
          <p:cNvSpPr txBox="1"/>
          <p:nvPr/>
        </p:nvSpPr>
        <p:spPr>
          <a:xfrm flipH="1">
            <a:off x="2069176" y="1094786"/>
            <a:ext cx="594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30</a:t>
            </a:r>
            <a:endParaRPr sz="15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3" name="Google Shape;203;p16"/>
          <p:cNvSpPr txBox="1"/>
          <p:nvPr/>
        </p:nvSpPr>
        <p:spPr>
          <a:xfrm flipH="1">
            <a:off x="2069176" y="1792546"/>
            <a:ext cx="594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6</a:t>
            </a:r>
            <a:endParaRPr sz="15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4" name="Google Shape;204;p16"/>
          <p:cNvSpPr txBox="1"/>
          <p:nvPr/>
        </p:nvSpPr>
        <p:spPr>
          <a:xfrm flipH="1">
            <a:off x="2069176" y="2490306"/>
            <a:ext cx="594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13</a:t>
            </a:r>
            <a:endParaRPr sz="15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5" name="Google Shape;205;p16"/>
          <p:cNvSpPr txBox="1"/>
          <p:nvPr/>
        </p:nvSpPr>
        <p:spPr>
          <a:xfrm flipH="1">
            <a:off x="2069176" y="3185282"/>
            <a:ext cx="594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</a:t>
            </a:r>
            <a:endParaRPr sz="15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6" name="Google Shape;206;p16"/>
          <p:cNvSpPr txBox="1"/>
          <p:nvPr/>
        </p:nvSpPr>
        <p:spPr>
          <a:xfrm flipH="1">
            <a:off x="2069176" y="3880258"/>
            <a:ext cx="594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27</a:t>
            </a:r>
            <a:endParaRPr sz="15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7" name="Google Shape;207;p16"/>
          <p:cNvSpPr/>
          <p:nvPr/>
        </p:nvSpPr>
        <p:spPr>
          <a:xfrm>
            <a:off x="3500586" y="4427885"/>
            <a:ext cx="674062" cy="17896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8" name="Google Shape;208;p16"/>
          <p:cNvSpPr/>
          <p:nvPr/>
        </p:nvSpPr>
        <p:spPr>
          <a:xfrm>
            <a:off x="4234985" y="3037933"/>
            <a:ext cx="674062" cy="17896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9" name="Google Shape;209;p16"/>
          <p:cNvSpPr/>
          <p:nvPr/>
        </p:nvSpPr>
        <p:spPr>
          <a:xfrm>
            <a:off x="4969396" y="3037933"/>
            <a:ext cx="674062" cy="17896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0" name="Google Shape;210;p16"/>
          <p:cNvSpPr/>
          <p:nvPr/>
        </p:nvSpPr>
        <p:spPr>
          <a:xfrm>
            <a:off x="5703806" y="2342957"/>
            <a:ext cx="674062" cy="17896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1" name="Google Shape;211;p16"/>
          <p:cNvSpPr/>
          <p:nvPr/>
        </p:nvSpPr>
        <p:spPr>
          <a:xfrm>
            <a:off x="6438217" y="2342957"/>
            <a:ext cx="674062" cy="17896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2" name="Google Shape;212;p16"/>
          <p:cNvSpPr/>
          <p:nvPr/>
        </p:nvSpPr>
        <p:spPr>
          <a:xfrm>
            <a:off x="3500586" y="3037933"/>
            <a:ext cx="674062" cy="17896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3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 Infographics</a:t>
            </a:r>
            <a:endParaRPr/>
          </a:p>
        </p:txBody>
      </p:sp>
      <p:grpSp>
        <p:nvGrpSpPr>
          <p:cNvPr id="1229" name="Google Shape;1229;p34"/>
          <p:cNvGrpSpPr/>
          <p:nvPr/>
        </p:nvGrpSpPr>
        <p:grpSpPr>
          <a:xfrm>
            <a:off x="1473100" y="1240250"/>
            <a:ext cx="5751625" cy="3028075"/>
            <a:chOff x="1473100" y="1240250"/>
            <a:chExt cx="5751625" cy="3028075"/>
          </a:xfrm>
        </p:grpSpPr>
        <p:sp>
          <p:nvSpPr>
            <p:cNvPr id="1230" name="Google Shape;1230;p34"/>
            <p:cNvSpPr/>
            <p:nvPr/>
          </p:nvSpPr>
          <p:spPr>
            <a:xfrm>
              <a:off x="2310400" y="1240250"/>
              <a:ext cx="728100" cy="3028075"/>
            </a:xfrm>
            <a:custGeom>
              <a:avLst/>
              <a:gdLst/>
              <a:ahLst/>
              <a:cxnLst/>
              <a:rect l="l" t="t" r="r" b="b"/>
              <a:pathLst>
                <a:path w="29124" h="121123" extrusionOk="0">
                  <a:moveTo>
                    <a:pt x="1" y="0"/>
                  </a:moveTo>
                  <a:lnTo>
                    <a:pt x="1" y="121122"/>
                  </a:lnTo>
                  <a:lnTo>
                    <a:pt x="29123" y="121122"/>
                  </a:lnTo>
                  <a:lnTo>
                    <a:pt x="291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Tuesday</a:t>
              </a:r>
              <a:endParaRPr sz="11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31" name="Google Shape;1231;p34"/>
            <p:cNvSpPr/>
            <p:nvPr/>
          </p:nvSpPr>
          <p:spPr>
            <a:xfrm>
              <a:off x="3147425" y="1240250"/>
              <a:ext cx="728375" cy="3028075"/>
            </a:xfrm>
            <a:custGeom>
              <a:avLst/>
              <a:gdLst/>
              <a:ahLst/>
              <a:cxnLst/>
              <a:rect l="l" t="t" r="r" b="b"/>
              <a:pathLst>
                <a:path w="29135" h="121123" extrusionOk="0">
                  <a:moveTo>
                    <a:pt x="0" y="0"/>
                  </a:moveTo>
                  <a:lnTo>
                    <a:pt x="0" y="121122"/>
                  </a:lnTo>
                  <a:lnTo>
                    <a:pt x="29135" y="121122"/>
                  </a:lnTo>
                  <a:lnTo>
                    <a:pt x="291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Wednesday</a:t>
              </a:r>
              <a:endParaRPr sz="11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32" name="Google Shape;1232;p34"/>
            <p:cNvSpPr/>
            <p:nvPr/>
          </p:nvSpPr>
          <p:spPr>
            <a:xfrm>
              <a:off x="1473100" y="1240250"/>
              <a:ext cx="728100" cy="3028075"/>
            </a:xfrm>
            <a:custGeom>
              <a:avLst/>
              <a:gdLst/>
              <a:ahLst/>
              <a:cxnLst/>
              <a:rect l="l" t="t" r="r" b="b"/>
              <a:pathLst>
                <a:path w="29124" h="121123" extrusionOk="0">
                  <a:moveTo>
                    <a:pt x="1" y="0"/>
                  </a:moveTo>
                  <a:lnTo>
                    <a:pt x="1" y="121122"/>
                  </a:lnTo>
                  <a:lnTo>
                    <a:pt x="29123" y="121122"/>
                  </a:lnTo>
                  <a:lnTo>
                    <a:pt x="291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Monday</a:t>
              </a:r>
              <a:endParaRPr sz="11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33" name="Google Shape;1233;p34"/>
            <p:cNvSpPr/>
            <p:nvPr/>
          </p:nvSpPr>
          <p:spPr>
            <a:xfrm>
              <a:off x="3984725" y="1240250"/>
              <a:ext cx="728100" cy="3028075"/>
            </a:xfrm>
            <a:custGeom>
              <a:avLst/>
              <a:gdLst/>
              <a:ahLst/>
              <a:cxnLst/>
              <a:rect l="l" t="t" r="r" b="b"/>
              <a:pathLst>
                <a:path w="29124" h="121123" extrusionOk="0">
                  <a:moveTo>
                    <a:pt x="0" y="0"/>
                  </a:moveTo>
                  <a:lnTo>
                    <a:pt x="0" y="121122"/>
                  </a:lnTo>
                  <a:lnTo>
                    <a:pt x="29123" y="121122"/>
                  </a:lnTo>
                  <a:lnTo>
                    <a:pt x="291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Thursday</a:t>
              </a:r>
              <a:endParaRPr sz="11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34" name="Google Shape;1234;p34"/>
            <p:cNvSpPr/>
            <p:nvPr/>
          </p:nvSpPr>
          <p:spPr>
            <a:xfrm>
              <a:off x="4822025" y="1240250"/>
              <a:ext cx="728100" cy="3028075"/>
            </a:xfrm>
            <a:custGeom>
              <a:avLst/>
              <a:gdLst/>
              <a:ahLst/>
              <a:cxnLst/>
              <a:rect l="l" t="t" r="r" b="b"/>
              <a:pathLst>
                <a:path w="29124" h="121123" extrusionOk="0">
                  <a:moveTo>
                    <a:pt x="1" y="0"/>
                  </a:moveTo>
                  <a:lnTo>
                    <a:pt x="1" y="121122"/>
                  </a:lnTo>
                  <a:lnTo>
                    <a:pt x="29123" y="121122"/>
                  </a:lnTo>
                  <a:lnTo>
                    <a:pt x="291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Friday</a:t>
              </a:r>
              <a:endParaRPr sz="11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35" name="Google Shape;1235;p34"/>
            <p:cNvSpPr/>
            <p:nvPr/>
          </p:nvSpPr>
          <p:spPr>
            <a:xfrm>
              <a:off x="5659350" y="1240250"/>
              <a:ext cx="728075" cy="3028075"/>
            </a:xfrm>
            <a:custGeom>
              <a:avLst/>
              <a:gdLst/>
              <a:ahLst/>
              <a:cxnLst/>
              <a:rect l="l" t="t" r="r" b="b"/>
              <a:pathLst>
                <a:path w="29123" h="121123" extrusionOk="0">
                  <a:moveTo>
                    <a:pt x="0" y="0"/>
                  </a:moveTo>
                  <a:lnTo>
                    <a:pt x="0" y="121122"/>
                  </a:lnTo>
                  <a:lnTo>
                    <a:pt x="29123" y="121122"/>
                  </a:lnTo>
                  <a:lnTo>
                    <a:pt x="291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Saturday</a:t>
              </a:r>
              <a:endParaRPr sz="11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36" name="Google Shape;1236;p34"/>
            <p:cNvSpPr/>
            <p:nvPr/>
          </p:nvSpPr>
          <p:spPr>
            <a:xfrm>
              <a:off x="6496350" y="1240250"/>
              <a:ext cx="728375" cy="3028075"/>
            </a:xfrm>
            <a:custGeom>
              <a:avLst/>
              <a:gdLst/>
              <a:ahLst/>
              <a:cxnLst/>
              <a:rect l="l" t="t" r="r" b="b"/>
              <a:pathLst>
                <a:path w="29135" h="121123" extrusionOk="0">
                  <a:moveTo>
                    <a:pt x="0" y="0"/>
                  </a:moveTo>
                  <a:lnTo>
                    <a:pt x="0" y="121122"/>
                  </a:lnTo>
                  <a:lnTo>
                    <a:pt x="29135" y="121122"/>
                  </a:lnTo>
                  <a:lnTo>
                    <a:pt x="291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Sunday</a:t>
              </a:r>
              <a:endParaRPr sz="11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1237" name="Google Shape;1237;p34"/>
          <p:cNvSpPr/>
          <p:nvPr/>
        </p:nvSpPr>
        <p:spPr>
          <a:xfrm>
            <a:off x="8452863" y="3139888"/>
            <a:ext cx="53000" cy="25"/>
          </a:xfrm>
          <a:custGeom>
            <a:avLst/>
            <a:gdLst/>
            <a:ahLst/>
            <a:cxnLst/>
            <a:rect l="l" t="t" r="r" b="b"/>
            <a:pathLst>
              <a:path w="2120" h="1" fill="none" extrusionOk="0">
                <a:moveTo>
                  <a:pt x="0" y="1"/>
                </a:moveTo>
                <a:lnTo>
                  <a:pt x="2119" y="1"/>
                </a:lnTo>
              </a:path>
            </a:pathLst>
          </a:custGeom>
          <a:noFill/>
          <a:ln w="119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34"/>
          <p:cNvSpPr/>
          <p:nvPr/>
        </p:nvSpPr>
        <p:spPr>
          <a:xfrm>
            <a:off x="8457613" y="3155963"/>
            <a:ext cx="43475" cy="25"/>
          </a:xfrm>
          <a:custGeom>
            <a:avLst/>
            <a:gdLst/>
            <a:ahLst/>
            <a:cxnLst/>
            <a:rect l="l" t="t" r="r" b="b"/>
            <a:pathLst>
              <a:path w="1739" h="1" fill="none" extrusionOk="0">
                <a:moveTo>
                  <a:pt x="1" y="1"/>
                </a:moveTo>
                <a:lnTo>
                  <a:pt x="1739" y="1"/>
                </a:lnTo>
              </a:path>
            </a:pathLst>
          </a:custGeom>
          <a:noFill/>
          <a:ln w="107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34"/>
          <p:cNvSpPr/>
          <p:nvPr/>
        </p:nvSpPr>
        <p:spPr>
          <a:xfrm>
            <a:off x="8462388" y="3169363"/>
            <a:ext cx="33650" cy="25"/>
          </a:xfrm>
          <a:custGeom>
            <a:avLst/>
            <a:gdLst/>
            <a:ahLst/>
            <a:cxnLst/>
            <a:rect l="l" t="t" r="r" b="b"/>
            <a:pathLst>
              <a:path w="1346" h="1" fill="none" extrusionOk="0">
                <a:moveTo>
                  <a:pt x="0" y="0"/>
                </a:moveTo>
                <a:lnTo>
                  <a:pt x="1345" y="0"/>
                </a:lnTo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0" name="Google Shape;1240;p34"/>
          <p:cNvGrpSpPr/>
          <p:nvPr/>
        </p:nvGrpSpPr>
        <p:grpSpPr>
          <a:xfrm>
            <a:off x="1183200" y="2908000"/>
            <a:ext cx="6786002" cy="485200"/>
            <a:chOff x="1183200" y="2908000"/>
            <a:chExt cx="6786002" cy="485200"/>
          </a:xfrm>
        </p:grpSpPr>
        <p:sp>
          <p:nvSpPr>
            <p:cNvPr id="1241" name="Google Shape;1241;p34"/>
            <p:cNvSpPr/>
            <p:nvPr/>
          </p:nvSpPr>
          <p:spPr>
            <a:xfrm>
              <a:off x="1183200" y="2963975"/>
              <a:ext cx="6786002" cy="373275"/>
            </a:xfrm>
            <a:custGeom>
              <a:avLst/>
              <a:gdLst/>
              <a:ahLst/>
              <a:cxnLst/>
              <a:rect l="l" t="t" r="r" b="b"/>
              <a:pathLst>
                <a:path w="261629" h="14931" extrusionOk="0">
                  <a:moveTo>
                    <a:pt x="0" y="0"/>
                  </a:moveTo>
                  <a:lnTo>
                    <a:pt x="0" y="14931"/>
                  </a:lnTo>
                  <a:lnTo>
                    <a:pt x="257580" y="14931"/>
                  </a:lnTo>
                  <a:lnTo>
                    <a:pt x="261628" y="7465"/>
                  </a:lnTo>
                  <a:lnTo>
                    <a:pt x="257580" y="12"/>
                  </a:lnTo>
                  <a:lnTo>
                    <a:pt x="257306" y="12"/>
                  </a:lnTo>
                  <a:lnTo>
                    <a:pt x="2573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4"/>
            <p:cNvSpPr/>
            <p:nvPr/>
          </p:nvSpPr>
          <p:spPr>
            <a:xfrm>
              <a:off x="7335750" y="2908000"/>
              <a:ext cx="560200" cy="485200"/>
            </a:xfrm>
            <a:custGeom>
              <a:avLst/>
              <a:gdLst/>
              <a:ahLst/>
              <a:cxnLst/>
              <a:rect l="l" t="t" r="r" b="b"/>
              <a:pathLst>
                <a:path w="22408" h="19408" extrusionOk="0">
                  <a:moveTo>
                    <a:pt x="16204" y="1049"/>
                  </a:moveTo>
                  <a:lnTo>
                    <a:pt x="21205" y="9704"/>
                  </a:lnTo>
                  <a:lnTo>
                    <a:pt x="16204" y="18372"/>
                  </a:lnTo>
                  <a:lnTo>
                    <a:pt x="6203" y="18372"/>
                  </a:lnTo>
                  <a:lnTo>
                    <a:pt x="1203" y="9704"/>
                  </a:lnTo>
                  <a:lnTo>
                    <a:pt x="6203" y="1049"/>
                  </a:lnTo>
                  <a:close/>
                  <a:moveTo>
                    <a:pt x="5596" y="1"/>
                  </a:moveTo>
                  <a:lnTo>
                    <a:pt x="0" y="9704"/>
                  </a:lnTo>
                  <a:lnTo>
                    <a:pt x="5596" y="19408"/>
                  </a:lnTo>
                  <a:lnTo>
                    <a:pt x="16800" y="19408"/>
                  </a:lnTo>
                  <a:lnTo>
                    <a:pt x="22408" y="9704"/>
                  </a:lnTo>
                  <a:lnTo>
                    <a:pt x="168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4"/>
            <p:cNvSpPr/>
            <p:nvPr/>
          </p:nvSpPr>
          <p:spPr>
            <a:xfrm>
              <a:off x="7494117" y="3057332"/>
              <a:ext cx="243485" cy="242828"/>
            </a:xfrm>
            <a:custGeom>
              <a:avLst/>
              <a:gdLst/>
              <a:ahLst/>
              <a:cxnLst/>
              <a:rect l="l" t="t" r="r" b="b"/>
              <a:pathLst>
                <a:path w="11847" h="11815" extrusionOk="0">
                  <a:moveTo>
                    <a:pt x="4915" y="662"/>
                  </a:moveTo>
                  <a:cubicBezTo>
                    <a:pt x="5671" y="662"/>
                    <a:pt x="6301" y="1292"/>
                    <a:pt x="6301" y="2048"/>
                  </a:cubicBezTo>
                  <a:cubicBezTo>
                    <a:pt x="6301" y="2520"/>
                    <a:pt x="6081" y="2961"/>
                    <a:pt x="5577" y="3245"/>
                  </a:cubicBezTo>
                  <a:cubicBezTo>
                    <a:pt x="5577" y="2489"/>
                    <a:pt x="5104" y="2079"/>
                    <a:pt x="4568" y="2079"/>
                  </a:cubicBezTo>
                  <a:lnTo>
                    <a:pt x="1418" y="2079"/>
                  </a:lnTo>
                  <a:cubicBezTo>
                    <a:pt x="1008" y="2079"/>
                    <a:pt x="693" y="1764"/>
                    <a:pt x="693" y="1386"/>
                  </a:cubicBezTo>
                  <a:cubicBezTo>
                    <a:pt x="693" y="977"/>
                    <a:pt x="1008" y="662"/>
                    <a:pt x="1418" y="662"/>
                  </a:cubicBezTo>
                  <a:close/>
                  <a:moveTo>
                    <a:pt x="3198" y="4915"/>
                  </a:moveTo>
                  <a:cubicBezTo>
                    <a:pt x="3285" y="4915"/>
                    <a:pt x="3371" y="4946"/>
                    <a:pt x="3434" y="5009"/>
                  </a:cubicBezTo>
                  <a:cubicBezTo>
                    <a:pt x="3529" y="5135"/>
                    <a:pt x="3529" y="5324"/>
                    <a:pt x="3434" y="5482"/>
                  </a:cubicBezTo>
                  <a:cubicBezTo>
                    <a:pt x="3371" y="5545"/>
                    <a:pt x="3277" y="5576"/>
                    <a:pt x="3186" y="5576"/>
                  </a:cubicBezTo>
                  <a:cubicBezTo>
                    <a:pt x="3096" y="5576"/>
                    <a:pt x="3009" y="5545"/>
                    <a:pt x="2962" y="5482"/>
                  </a:cubicBezTo>
                  <a:cubicBezTo>
                    <a:pt x="2836" y="5356"/>
                    <a:pt x="2836" y="5135"/>
                    <a:pt x="2962" y="5009"/>
                  </a:cubicBezTo>
                  <a:cubicBezTo>
                    <a:pt x="3025" y="4946"/>
                    <a:pt x="3111" y="4915"/>
                    <a:pt x="3198" y="4915"/>
                  </a:cubicBezTo>
                  <a:close/>
                  <a:moveTo>
                    <a:pt x="1386" y="0"/>
                  </a:moveTo>
                  <a:cubicBezTo>
                    <a:pt x="630" y="0"/>
                    <a:pt x="0" y="630"/>
                    <a:pt x="0" y="1386"/>
                  </a:cubicBezTo>
                  <a:lnTo>
                    <a:pt x="0" y="5230"/>
                  </a:lnTo>
                  <a:cubicBezTo>
                    <a:pt x="0" y="5797"/>
                    <a:pt x="284" y="6301"/>
                    <a:pt x="693" y="6616"/>
                  </a:cubicBezTo>
                  <a:lnTo>
                    <a:pt x="693" y="4474"/>
                  </a:lnTo>
                  <a:cubicBezTo>
                    <a:pt x="693" y="3529"/>
                    <a:pt x="1481" y="2741"/>
                    <a:pt x="2426" y="2741"/>
                  </a:cubicBezTo>
                  <a:lnTo>
                    <a:pt x="4568" y="2741"/>
                  </a:lnTo>
                  <a:cubicBezTo>
                    <a:pt x="4758" y="2741"/>
                    <a:pt x="4915" y="2898"/>
                    <a:pt x="4915" y="3119"/>
                  </a:cubicBezTo>
                  <a:lnTo>
                    <a:pt x="4915" y="3466"/>
                  </a:lnTo>
                  <a:lnTo>
                    <a:pt x="2426" y="3466"/>
                  </a:lnTo>
                  <a:cubicBezTo>
                    <a:pt x="1859" y="3466"/>
                    <a:pt x="1418" y="3938"/>
                    <a:pt x="1418" y="4474"/>
                  </a:cubicBezTo>
                  <a:lnTo>
                    <a:pt x="1418" y="7309"/>
                  </a:lnTo>
                  <a:cubicBezTo>
                    <a:pt x="1418" y="7908"/>
                    <a:pt x="1922" y="8349"/>
                    <a:pt x="2521" y="8349"/>
                  </a:cubicBezTo>
                  <a:lnTo>
                    <a:pt x="3592" y="8349"/>
                  </a:lnTo>
                  <a:cubicBezTo>
                    <a:pt x="3655" y="10271"/>
                    <a:pt x="5293" y="11814"/>
                    <a:pt x="7215" y="11814"/>
                  </a:cubicBezTo>
                  <a:cubicBezTo>
                    <a:pt x="9263" y="11814"/>
                    <a:pt x="10838" y="9483"/>
                    <a:pt x="10838" y="7467"/>
                  </a:cubicBezTo>
                  <a:lnTo>
                    <a:pt x="10838" y="6931"/>
                  </a:lnTo>
                  <a:cubicBezTo>
                    <a:pt x="11405" y="6774"/>
                    <a:pt x="11846" y="6206"/>
                    <a:pt x="11846" y="5576"/>
                  </a:cubicBezTo>
                  <a:cubicBezTo>
                    <a:pt x="11846" y="4852"/>
                    <a:pt x="11216" y="4222"/>
                    <a:pt x="10460" y="4222"/>
                  </a:cubicBezTo>
                  <a:cubicBezTo>
                    <a:pt x="9735" y="4222"/>
                    <a:pt x="9105" y="4852"/>
                    <a:pt x="9105" y="5576"/>
                  </a:cubicBezTo>
                  <a:cubicBezTo>
                    <a:pt x="9105" y="6206"/>
                    <a:pt x="9515" y="6774"/>
                    <a:pt x="10113" y="6931"/>
                  </a:cubicBezTo>
                  <a:lnTo>
                    <a:pt x="10113" y="7467"/>
                  </a:lnTo>
                  <a:cubicBezTo>
                    <a:pt x="10113" y="9136"/>
                    <a:pt x="8727" y="11090"/>
                    <a:pt x="7152" y="11090"/>
                  </a:cubicBezTo>
                  <a:cubicBezTo>
                    <a:pt x="5577" y="11090"/>
                    <a:pt x="4316" y="9893"/>
                    <a:pt x="4253" y="8349"/>
                  </a:cubicBezTo>
                  <a:lnTo>
                    <a:pt x="4947" y="8349"/>
                  </a:lnTo>
                  <a:cubicBezTo>
                    <a:pt x="5143" y="9193"/>
                    <a:pt x="5842" y="9760"/>
                    <a:pt x="6640" y="9760"/>
                  </a:cubicBezTo>
                  <a:cubicBezTo>
                    <a:pt x="6736" y="9760"/>
                    <a:pt x="6833" y="9752"/>
                    <a:pt x="6931" y="9735"/>
                  </a:cubicBezTo>
                  <a:cubicBezTo>
                    <a:pt x="7750" y="9609"/>
                    <a:pt x="8381" y="8821"/>
                    <a:pt x="8381" y="7971"/>
                  </a:cubicBezTo>
                  <a:lnTo>
                    <a:pt x="8381" y="3182"/>
                  </a:lnTo>
                  <a:cubicBezTo>
                    <a:pt x="8381" y="3024"/>
                    <a:pt x="8412" y="2867"/>
                    <a:pt x="8507" y="2709"/>
                  </a:cubicBezTo>
                  <a:cubicBezTo>
                    <a:pt x="8727" y="3182"/>
                    <a:pt x="9231" y="3560"/>
                    <a:pt x="9767" y="3560"/>
                  </a:cubicBezTo>
                  <a:cubicBezTo>
                    <a:pt x="10460" y="3560"/>
                    <a:pt x="11846" y="2993"/>
                    <a:pt x="11846" y="2174"/>
                  </a:cubicBezTo>
                  <a:cubicBezTo>
                    <a:pt x="11846" y="1292"/>
                    <a:pt x="10460" y="788"/>
                    <a:pt x="9767" y="788"/>
                  </a:cubicBezTo>
                  <a:cubicBezTo>
                    <a:pt x="9137" y="788"/>
                    <a:pt x="8570" y="1229"/>
                    <a:pt x="8412" y="1827"/>
                  </a:cubicBezTo>
                  <a:cubicBezTo>
                    <a:pt x="7940" y="2142"/>
                    <a:pt x="7687" y="2646"/>
                    <a:pt x="7687" y="3245"/>
                  </a:cubicBezTo>
                  <a:lnTo>
                    <a:pt x="7687" y="8002"/>
                  </a:lnTo>
                  <a:cubicBezTo>
                    <a:pt x="7687" y="8538"/>
                    <a:pt x="7309" y="9010"/>
                    <a:pt x="6805" y="9105"/>
                  </a:cubicBezTo>
                  <a:cubicBezTo>
                    <a:pt x="6755" y="9111"/>
                    <a:pt x="6705" y="9114"/>
                    <a:pt x="6654" y="9114"/>
                  </a:cubicBezTo>
                  <a:cubicBezTo>
                    <a:pt x="6204" y="9114"/>
                    <a:pt x="5781" y="8859"/>
                    <a:pt x="5640" y="8349"/>
                  </a:cubicBezTo>
                  <a:cubicBezTo>
                    <a:pt x="6364" y="8160"/>
                    <a:pt x="6963" y="7498"/>
                    <a:pt x="6963" y="6648"/>
                  </a:cubicBezTo>
                  <a:lnTo>
                    <a:pt x="6963" y="2079"/>
                  </a:lnTo>
                  <a:cubicBezTo>
                    <a:pt x="6963" y="945"/>
                    <a:pt x="6018" y="0"/>
                    <a:pt x="48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4" name="Google Shape;1244;p34"/>
          <p:cNvGrpSpPr/>
          <p:nvPr/>
        </p:nvGrpSpPr>
        <p:grpSpPr>
          <a:xfrm>
            <a:off x="1183200" y="1564100"/>
            <a:ext cx="6786002" cy="485200"/>
            <a:chOff x="1183200" y="1564100"/>
            <a:chExt cx="6786002" cy="485200"/>
          </a:xfrm>
        </p:grpSpPr>
        <p:sp>
          <p:nvSpPr>
            <p:cNvPr id="1245" name="Google Shape;1245;p34"/>
            <p:cNvSpPr/>
            <p:nvPr/>
          </p:nvSpPr>
          <p:spPr>
            <a:xfrm>
              <a:off x="1183200" y="1620050"/>
              <a:ext cx="6786002" cy="373275"/>
            </a:xfrm>
            <a:custGeom>
              <a:avLst/>
              <a:gdLst/>
              <a:ahLst/>
              <a:cxnLst/>
              <a:rect l="l" t="t" r="r" b="b"/>
              <a:pathLst>
                <a:path w="261629" h="14931" extrusionOk="0">
                  <a:moveTo>
                    <a:pt x="0" y="1"/>
                  </a:moveTo>
                  <a:lnTo>
                    <a:pt x="0" y="14931"/>
                  </a:lnTo>
                  <a:lnTo>
                    <a:pt x="257580" y="14931"/>
                  </a:lnTo>
                  <a:lnTo>
                    <a:pt x="261628" y="7466"/>
                  </a:lnTo>
                  <a:lnTo>
                    <a:pt x="257580" y="12"/>
                  </a:lnTo>
                  <a:lnTo>
                    <a:pt x="257306" y="12"/>
                  </a:lnTo>
                  <a:lnTo>
                    <a:pt x="257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4"/>
            <p:cNvSpPr/>
            <p:nvPr/>
          </p:nvSpPr>
          <p:spPr>
            <a:xfrm>
              <a:off x="7335750" y="1564100"/>
              <a:ext cx="560200" cy="485200"/>
            </a:xfrm>
            <a:custGeom>
              <a:avLst/>
              <a:gdLst/>
              <a:ahLst/>
              <a:cxnLst/>
              <a:rect l="l" t="t" r="r" b="b"/>
              <a:pathLst>
                <a:path w="22408" h="19408" extrusionOk="0">
                  <a:moveTo>
                    <a:pt x="16204" y="1048"/>
                  </a:moveTo>
                  <a:lnTo>
                    <a:pt x="21205" y="9704"/>
                  </a:lnTo>
                  <a:lnTo>
                    <a:pt x="16204" y="18371"/>
                  </a:lnTo>
                  <a:lnTo>
                    <a:pt x="6203" y="18371"/>
                  </a:lnTo>
                  <a:lnTo>
                    <a:pt x="1203" y="9704"/>
                  </a:lnTo>
                  <a:lnTo>
                    <a:pt x="6203" y="1048"/>
                  </a:lnTo>
                  <a:close/>
                  <a:moveTo>
                    <a:pt x="5596" y="0"/>
                  </a:moveTo>
                  <a:lnTo>
                    <a:pt x="0" y="9704"/>
                  </a:lnTo>
                  <a:lnTo>
                    <a:pt x="5596" y="19407"/>
                  </a:lnTo>
                  <a:lnTo>
                    <a:pt x="16800" y="19407"/>
                  </a:lnTo>
                  <a:lnTo>
                    <a:pt x="22408" y="9704"/>
                  </a:lnTo>
                  <a:lnTo>
                    <a:pt x="16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7" name="Google Shape;1247;p34"/>
            <p:cNvGrpSpPr/>
            <p:nvPr/>
          </p:nvGrpSpPr>
          <p:grpSpPr>
            <a:xfrm>
              <a:off x="7537164" y="1685274"/>
              <a:ext cx="157370" cy="242828"/>
              <a:chOff x="-28032075" y="3916450"/>
              <a:chExt cx="191425" cy="295375"/>
            </a:xfrm>
          </p:grpSpPr>
          <p:sp>
            <p:nvSpPr>
              <p:cNvPr id="1248" name="Google Shape;1248;p34"/>
              <p:cNvSpPr/>
              <p:nvPr/>
            </p:nvSpPr>
            <p:spPr>
              <a:xfrm>
                <a:off x="-27996625" y="3916450"/>
                <a:ext cx="12052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2049" extrusionOk="0">
                    <a:moveTo>
                      <a:pt x="1040" y="0"/>
                    </a:moveTo>
                    <a:cubicBezTo>
                      <a:pt x="441" y="0"/>
                      <a:pt x="0" y="473"/>
                      <a:pt x="0" y="1040"/>
                    </a:cubicBezTo>
                    <a:cubicBezTo>
                      <a:pt x="0" y="1607"/>
                      <a:pt x="473" y="2048"/>
                      <a:pt x="1040" y="2048"/>
                    </a:cubicBezTo>
                    <a:lnTo>
                      <a:pt x="3781" y="2048"/>
                    </a:lnTo>
                    <a:cubicBezTo>
                      <a:pt x="4379" y="2048"/>
                      <a:pt x="4820" y="1575"/>
                      <a:pt x="4820" y="1040"/>
                    </a:cubicBezTo>
                    <a:cubicBezTo>
                      <a:pt x="4820" y="441"/>
                      <a:pt x="4348" y="0"/>
                      <a:pt x="37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4"/>
              <p:cNvSpPr/>
              <p:nvPr/>
            </p:nvSpPr>
            <p:spPr>
              <a:xfrm>
                <a:off x="-28032075" y="4089975"/>
                <a:ext cx="191425" cy="121850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4874" extrusionOk="0">
                    <a:moveTo>
                      <a:pt x="1733" y="715"/>
                    </a:moveTo>
                    <a:cubicBezTo>
                      <a:pt x="1954" y="715"/>
                      <a:pt x="2111" y="872"/>
                      <a:pt x="2111" y="1061"/>
                    </a:cubicBezTo>
                    <a:cubicBezTo>
                      <a:pt x="2111" y="1250"/>
                      <a:pt x="1954" y="1408"/>
                      <a:pt x="1733" y="1408"/>
                    </a:cubicBezTo>
                    <a:cubicBezTo>
                      <a:pt x="1544" y="1408"/>
                      <a:pt x="1387" y="1250"/>
                      <a:pt x="1387" y="1061"/>
                    </a:cubicBezTo>
                    <a:cubicBezTo>
                      <a:pt x="1418" y="872"/>
                      <a:pt x="1576" y="715"/>
                      <a:pt x="1733" y="715"/>
                    </a:cubicBezTo>
                    <a:close/>
                    <a:moveTo>
                      <a:pt x="3151" y="1376"/>
                    </a:moveTo>
                    <a:cubicBezTo>
                      <a:pt x="3372" y="1376"/>
                      <a:pt x="3529" y="1534"/>
                      <a:pt x="3529" y="1723"/>
                    </a:cubicBezTo>
                    <a:cubicBezTo>
                      <a:pt x="3529" y="1912"/>
                      <a:pt x="3372" y="2070"/>
                      <a:pt x="3151" y="2070"/>
                    </a:cubicBezTo>
                    <a:cubicBezTo>
                      <a:pt x="2962" y="2070"/>
                      <a:pt x="2804" y="1912"/>
                      <a:pt x="2804" y="1723"/>
                    </a:cubicBezTo>
                    <a:cubicBezTo>
                      <a:pt x="2804" y="1534"/>
                      <a:pt x="2962" y="1376"/>
                      <a:pt x="3151" y="1376"/>
                    </a:cubicBezTo>
                    <a:close/>
                    <a:moveTo>
                      <a:pt x="5199" y="2070"/>
                    </a:moveTo>
                    <a:cubicBezTo>
                      <a:pt x="5419" y="2070"/>
                      <a:pt x="5577" y="2227"/>
                      <a:pt x="5577" y="2448"/>
                    </a:cubicBezTo>
                    <a:cubicBezTo>
                      <a:pt x="5577" y="2637"/>
                      <a:pt x="5419" y="2794"/>
                      <a:pt x="5199" y="2794"/>
                    </a:cubicBezTo>
                    <a:cubicBezTo>
                      <a:pt x="5010" y="2794"/>
                      <a:pt x="4852" y="2637"/>
                      <a:pt x="4852" y="2448"/>
                    </a:cubicBezTo>
                    <a:cubicBezTo>
                      <a:pt x="4884" y="2227"/>
                      <a:pt x="5041" y="2070"/>
                      <a:pt x="5199" y="2070"/>
                    </a:cubicBezTo>
                    <a:close/>
                    <a:moveTo>
                      <a:pt x="3151" y="2794"/>
                    </a:moveTo>
                    <a:cubicBezTo>
                      <a:pt x="3372" y="2794"/>
                      <a:pt x="3529" y="2952"/>
                      <a:pt x="3529" y="3141"/>
                    </a:cubicBezTo>
                    <a:cubicBezTo>
                      <a:pt x="3529" y="3330"/>
                      <a:pt x="3372" y="3487"/>
                      <a:pt x="3151" y="3487"/>
                    </a:cubicBezTo>
                    <a:cubicBezTo>
                      <a:pt x="2962" y="3487"/>
                      <a:pt x="2804" y="3330"/>
                      <a:pt x="2804" y="3141"/>
                    </a:cubicBezTo>
                    <a:cubicBezTo>
                      <a:pt x="2804" y="2952"/>
                      <a:pt x="2962" y="2794"/>
                      <a:pt x="3151" y="2794"/>
                    </a:cubicBezTo>
                    <a:close/>
                    <a:moveTo>
                      <a:pt x="1748" y="1"/>
                    </a:moveTo>
                    <a:cubicBezTo>
                      <a:pt x="1181" y="1"/>
                      <a:pt x="615" y="166"/>
                      <a:pt x="63" y="494"/>
                    </a:cubicBezTo>
                    <a:cubicBezTo>
                      <a:pt x="63" y="715"/>
                      <a:pt x="0" y="872"/>
                      <a:pt x="0" y="1061"/>
                    </a:cubicBezTo>
                    <a:cubicBezTo>
                      <a:pt x="0" y="2196"/>
                      <a:pt x="536" y="3298"/>
                      <a:pt x="1418" y="4023"/>
                    </a:cubicBezTo>
                    <a:cubicBezTo>
                      <a:pt x="2111" y="4558"/>
                      <a:pt x="2962" y="4874"/>
                      <a:pt x="3844" y="4874"/>
                    </a:cubicBezTo>
                    <a:cubicBezTo>
                      <a:pt x="4096" y="4874"/>
                      <a:pt x="4380" y="4842"/>
                      <a:pt x="4663" y="4811"/>
                    </a:cubicBezTo>
                    <a:cubicBezTo>
                      <a:pt x="6144" y="4495"/>
                      <a:pt x="7341" y="3267"/>
                      <a:pt x="7625" y="1723"/>
                    </a:cubicBezTo>
                    <a:cubicBezTo>
                      <a:pt x="7656" y="1439"/>
                      <a:pt x="7656" y="1219"/>
                      <a:pt x="7656" y="935"/>
                    </a:cubicBezTo>
                    <a:lnTo>
                      <a:pt x="7656" y="935"/>
                    </a:lnTo>
                    <a:cubicBezTo>
                      <a:pt x="7033" y="1235"/>
                      <a:pt x="6444" y="1354"/>
                      <a:pt x="5904" y="1354"/>
                    </a:cubicBezTo>
                    <a:cubicBezTo>
                      <a:pt x="4969" y="1354"/>
                      <a:pt x="4183" y="1000"/>
                      <a:pt x="3624" y="620"/>
                    </a:cubicBezTo>
                    <a:cubicBezTo>
                      <a:pt x="3010" y="206"/>
                      <a:pt x="2378" y="1"/>
                      <a:pt x="17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4"/>
              <p:cNvSpPr/>
              <p:nvPr/>
            </p:nvSpPr>
            <p:spPr>
              <a:xfrm>
                <a:off x="-28024975" y="3985750"/>
                <a:ext cx="181950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7278" h="4879" extrusionOk="0">
                    <a:moveTo>
                      <a:pt x="1827" y="1"/>
                    </a:moveTo>
                    <a:lnTo>
                      <a:pt x="1827" y="1639"/>
                    </a:lnTo>
                    <a:cubicBezTo>
                      <a:pt x="1827" y="1765"/>
                      <a:pt x="1733" y="1891"/>
                      <a:pt x="1607" y="1922"/>
                    </a:cubicBezTo>
                    <a:cubicBezTo>
                      <a:pt x="914" y="2363"/>
                      <a:pt x="315" y="3025"/>
                      <a:pt x="0" y="3813"/>
                    </a:cubicBezTo>
                    <a:cubicBezTo>
                      <a:pt x="492" y="3611"/>
                      <a:pt x="988" y="3505"/>
                      <a:pt x="1488" y="3505"/>
                    </a:cubicBezTo>
                    <a:cubicBezTo>
                      <a:pt x="2237" y="3505"/>
                      <a:pt x="2993" y="3743"/>
                      <a:pt x="3749" y="4254"/>
                    </a:cubicBezTo>
                    <a:cubicBezTo>
                      <a:pt x="4370" y="4673"/>
                      <a:pt x="5000" y="4878"/>
                      <a:pt x="5629" y="4878"/>
                    </a:cubicBezTo>
                    <a:cubicBezTo>
                      <a:pt x="6181" y="4878"/>
                      <a:pt x="6733" y="4721"/>
                      <a:pt x="7278" y="4411"/>
                    </a:cubicBezTo>
                    <a:cubicBezTo>
                      <a:pt x="7057" y="3372"/>
                      <a:pt x="6427" y="2427"/>
                      <a:pt x="5450" y="1922"/>
                    </a:cubicBezTo>
                    <a:cubicBezTo>
                      <a:pt x="5356" y="1859"/>
                      <a:pt x="5293" y="1765"/>
                      <a:pt x="5293" y="1639"/>
                    </a:cubicBezTo>
                    <a:lnTo>
                      <a:pt x="529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51" name="Google Shape;1251;p34"/>
          <p:cNvGrpSpPr/>
          <p:nvPr/>
        </p:nvGrpSpPr>
        <p:grpSpPr>
          <a:xfrm>
            <a:off x="1183200" y="2236200"/>
            <a:ext cx="6786002" cy="485200"/>
            <a:chOff x="1183200" y="2236200"/>
            <a:chExt cx="6786002" cy="485200"/>
          </a:xfrm>
        </p:grpSpPr>
        <p:sp>
          <p:nvSpPr>
            <p:cNvPr id="1252" name="Google Shape;1252;p34"/>
            <p:cNvSpPr/>
            <p:nvPr/>
          </p:nvSpPr>
          <p:spPr>
            <a:xfrm>
              <a:off x="1183200" y="2292150"/>
              <a:ext cx="6786002" cy="373300"/>
            </a:xfrm>
            <a:custGeom>
              <a:avLst/>
              <a:gdLst/>
              <a:ahLst/>
              <a:cxnLst/>
              <a:rect l="l" t="t" r="r" b="b"/>
              <a:pathLst>
                <a:path w="261629" h="14932" extrusionOk="0">
                  <a:moveTo>
                    <a:pt x="0" y="1"/>
                  </a:moveTo>
                  <a:lnTo>
                    <a:pt x="0" y="14931"/>
                  </a:lnTo>
                  <a:lnTo>
                    <a:pt x="257306" y="14931"/>
                  </a:lnTo>
                  <a:lnTo>
                    <a:pt x="257306" y="14919"/>
                  </a:lnTo>
                  <a:lnTo>
                    <a:pt x="257580" y="14919"/>
                  </a:lnTo>
                  <a:lnTo>
                    <a:pt x="261628" y="7466"/>
                  </a:lnTo>
                  <a:lnTo>
                    <a:pt x="2575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4"/>
            <p:cNvSpPr/>
            <p:nvPr/>
          </p:nvSpPr>
          <p:spPr>
            <a:xfrm>
              <a:off x="7335750" y="2236200"/>
              <a:ext cx="560200" cy="485200"/>
            </a:xfrm>
            <a:custGeom>
              <a:avLst/>
              <a:gdLst/>
              <a:ahLst/>
              <a:cxnLst/>
              <a:rect l="l" t="t" r="r" b="b"/>
              <a:pathLst>
                <a:path w="22408" h="19408" extrusionOk="0">
                  <a:moveTo>
                    <a:pt x="16204" y="1036"/>
                  </a:moveTo>
                  <a:lnTo>
                    <a:pt x="21205" y="9704"/>
                  </a:lnTo>
                  <a:lnTo>
                    <a:pt x="16204" y="18360"/>
                  </a:lnTo>
                  <a:lnTo>
                    <a:pt x="6203" y="18360"/>
                  </a:lnTo>
                  <a:lnTo>
                    <a:pt x="1203" y="9704"/>
                  </a:lnTo>
                  <a:lnTo>
                    <a:pt x="6203" y="1036"/>
                  </a:lnTo>
                  <a:close/>
                  <a:moveTo>
                    <a:pt x="5596" y="0"/>
                  </a:moveTo>
                  <a:lnTo>
                    <a:pt x="0" y="9704"/>
                  </a:lnTo>
                  <a:lnTo>
                    <a:pt x="5596" y="19408"/>
                  </a:lnTo>
                  <a:lnTo>
                    <a:pt x="16800" y="19408"/>
                  </a:lnTo>
                  <a:lnTo>
                    <a:pt x="22408" y="9704"/>
                  </a:lnTo>
                  <a:lnTo>
                    <a:pt x="16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4" name="Google Shape;1254;p34"/>
            <p:cNvGrpSpPr/>
            <p:nvPr/>
          </p:nvGrpSpPr>
          <p:grpSpPr>
            <a:xfrm>
              <a:off x="7493789" y="2364508"/>
              <a:ext cx="244123" cy="228585"/>
              <a:chOff x="-25834600" y="3564375"/>
              <a:chExt cx="296950" cy="278050"/>
            </a:xfrm>
          </p:grpSpPr>
          <p:sp>
            <p:nvSpPr>
              <p:cNvPr id="1255" name="Google Shape;1255;p34"/>
              <p:cNvSpPr/>
              <p:nvPr/>
            </p:nvSpPr>
            <p:spPr>
              <a:xfrm>
                <a:off x="-25694400" y="3703775"/>
                <a:ext cx="1735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695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cubicBezTo>
                      <a:pt x="0" y="537"/>
                      <a:pt x="158" y="694"/>
                      <a:pt x="347" y="694"/>
                    </a:cubicBezTo>
                    <a:cubicBezTo>
                      <a:pt x="536" y="694"/>
                      <a:pt x="693" y="537"/>
                      <a:pt x="693" y="347"/>
                    </a:cubicBezTo>
                    <a:cubicBezTo>
                      <a:pt x="693" y="158"/>
                      <a:pt x="504" y="1"/>
                      <a:pt x="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34"/>
              <p:cNvSpPr/>
              <p:nvPr/>
            </p:nvSpPr>
            <p:spPr>
              <a:xfrm>
                <a:off x="-25591225" y="3703775"/>
                <a:ext cx="535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726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cubicBezTo>
                      <a:pt x="0" y="537"/>
                      <a:pt x="158" y="726"/>
                      <a:pt x="347" y="726"/>
                    </a:cubicBezTo>
                    <a:lnTo>
                      <a:pt x="1765" y="726"/>
                    </a:lnTo>
                    <a:cubicBezTo>
                      <a:pt x="1985" y="726"/>
                      <a:pt x="2143" y="568"/>
                      <a:pt x="2143" y="347"/>
                    </a:cubicBezTo>
                    <a:cubicBezTo>
                      <a:pt x="2143" y="158"/>
                      <a:pt x="1985" y="1"/>
                      <a:pt x="17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4"/>
              <p:cNvSpPr/>
              <p:nvPr/>
            </p:nvSpPr>
            <p:spPr>
              <a:xfrm>
                <a:off x="-25834600" y="3703775"/>
                <a:ext cx="535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726" extrusionOk="0">
                    <a:moveTo>
                      <a:pt x="378" y="1"/>
                    </a:moveTo>
                    <a:cubicBezTo>
                      <a:pt x="158" y="1"/>
                      <a:pt x="0" y="158"/>
                      <a:pt x="0" y="347"/>
                    </a:cubicBezTo>
                    <a:cubicBezTo>
                      <a:pt x="0" y="568"/>
                      <a:pt x="158" y="726"/>
                      <a:pt x="378" y="726"/>
                    </a:cubicBezTo>
                    <a:lnTo>
                      <a:pt x="1796" y="726"/>
                    </a:lnTo>
                    <a:cubicBezTo>
                      <a:pt x="1985" y="726"/>
                      <a:pt x="2143" y="568"/>
                      <a:pt x="2143" y="347"/>
                    </a:cubicBezTo>
                    <a:cubicBezTo>
                      <a:pt x="2143" y="158"/>
                      <a:pt x="1985" y="1"/>
                      <a:pt x="17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4"/>
              <p:cNvSpPr/>
              <p:nvPr/>
            </p:nvSpPr>
            <p:spPr>
              <a:xfrm>
                <a:off x="-25695200" y="3564375"/>
                <a:ext cx="1735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2112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lnTo>
                      <a:pt x="1" y="1765"/>
                    </a:lnTo>
                    <a:cubicBezTo>
                      <a:pt x="1" y="1954"/>
                      <a:pt x="158" y="2111"/>
                      <a:pt x="347" y="2111"/>
                    </a:cubicBezTo>
                    <a:cubicBezTo>
                      <a:pt x="536" y="2111"/>
                      <a:pt x="694" y="1954"/>
                      <a:pt x="694" y="1765"/>
                    </a:cubicBezTo>
                    <a:lnTo>
                      <a:pt x="694" y="347"/>
                    </a:lnTo>
                    <a:cubicBezTo>
                      <a:pt x="694" y="158"/>
                      <a:pt x="536" y="1"/>
                      <a:pt x="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4"/>
              <p:cNvSpPr/>
              <p:nvPr/>
            </p:nvSpPr>
            <p:spPr>
              <a:xfrm>
                <a:off x="-25792850" y="3606125"/>
                <a:ext cx="42550" cy="40975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1639" extrusionOk="0">
                    <a:moveTo>
                      <a:pt x="351" y="0"/>
                    </a:moveTo>
                    <a:cubicBezTo>
                      <a:pt x="260" y="0"/>
                      <a:pt x="173" y="32"/>
                      <a:pt x="126" y="95"/>
                    </a:cubicBezTo>
                    <a:cubicBezTo>
                      <a:pt x="0" y="221"/>
                      <a:pt x="0" y="441"/>
                      <a:pt x="126" y="567"/>
                    </a:cubicBezTo>
                    <a:lnTo>
                      <a:pt x="1103" y="1544"/>
                    </a:lnTo>
                    <a:cubicBezTo>
                      <a:pt x="1166" y="1607"/>
                      <a:pt x="1252" y="1639"/>
                      <a:pt x="1339" y="1639"/>
                    </a:cubicBezTo>
                    <a:cubicBezTo>
                      <a:pt x="1426" y="1639"/>
                      <a:pt x="1512" y="1607"/>
                      <a:pt x="1575" y="1544"/>
                    </a:cubicBezTo>
                    <a:cubicBezTo>
                      <a:pt x="1701" y="1418"/>
                      <a:pt x="1701" y="1198"/>
                      <a:pt x="1575" y="1071"/>
                    </a:cubicBezTo>
                    <a:lnTo>
                      <a:pt x="599" y="95"/>
                    </a:lnTo>
                    <a:cubicBezTo>
                      <a:pt x="536" y="32"/>
                      <a:pt x="441" y="0"/>
                      <a:pt x="3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4"/>
              <p:cNvSpPr/>
              <p:nvPr/>
            </p:nvSpPr>
            <p:spPr>
              <a:xfrm>
                <a:off x="-25621950" y="3606125"/>
                <a:ext cx="43350" cy="40975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639" extrusionOk="0">
                    <a:moveTo>
                      <a:pt x="1351" y="0"/>
                    </a:moveTo>
                    <a:cubicBezTo>
                      <a:pt x="1261" y="0"/>
                      <a:pt x="1166" y="32"/>
                      <a:pt x="1103" y="95"/>
                    </a:cubicBezTo>
                    <a:lnTo>
                      <a:pt x="127" y="1071"/>
                    </a:lnTo>
                    <a:cubicBezTo>
                      <a:pt x="1" y="1198"/>
                      <a:pt x="1" y="1418"/>
                      <a:pt x="127" y="1544"/>
                    </a:cubicBezTo>
                    <a:cubicBezTo>
                      <a:pt x="190" y="1607"/>
                      <a:pt x="284" y="1639"/>
                      <a:pt x="375" y="1639"/>
                    </a:cubicBezTo>
                    <a:cubicBezTo>
                      <a:pt x="465" y="1639"/>
                      <a:pt x="552" y="1607"/>
                      <a:pt x="599" y="1544"/>
                    </a:cubicBezTo>
                    <a:lnTo>
                      <a:pt x="1576" y="567"/>
                    </a:lnTo>
                    <a:cubicBezTo>
                      <a:pt x="1733" y="441"/>
                      <a:pt x="1733" y="221"/>
                      <a:pt x="1576" y="95"/>
                    </a:cubicBezTo>
                    <a:cubicBezTo>
                      <a:pt x="1529" y="32"/>
                      <a:pt x="1442" y="0"/>
                      <a:pt x="13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4"/>
              <p:cNvSpPr/>
              <p:nvPr/>
            </p:nvSpPr>
            <p:spPr>
              <a:xfrm>
                <a:off x="-25783400" y="3806975"/>
                <a:ext cx="19220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7688" h="1418" extrusionOk="0">
                    <a:moveTo>
                      <a:pt x="725" y="0"/>
                    </a:moveTo>
                    <a:cubicBezTo>
                      <a:pt x="315" y="0"/>
                      <a:pt x="0" y="315"/>
                      <a:pt x="0" y="725"/>
                    </a:cubicBezTo>
                    <a:lnTo>
                      <a:pt x="0" y="1071"/>
                    </a:lnTo>
                    <a:cubicBezTo>
                      <a:pt x="0" y="1260"/>
                      <a:pt x="158" y="1418"/>
                      <a:pt x="378" y="1418"/>
                    </a:cubicBezTo>
                    <a:lnTo>
                      <a:pt x="7309" y="1418"/>
                    </a:lnTo>
                    <a:cubicBezTo>
                      <a:pt x="7530" y="1418"/>
                      <a:pt x="7687" y="1260"/>
                      <a:pt x="7687" y="1071"/>
                    </a:cubicBezTo>
                    <a:lnTo>
                      <a:pt x="7687" y="725"/>
                    </a:lnTo>
                    <a:cubicBezTo>
                      <a:pt x="7687" y="315"/>
                      <a:pt x="7372" y="0"/>
                      <a:pt x="69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4"/>
              <p:cNvSpPr/>
              <p:nvPr/>
            </p:nvSpPr>
            <p:spPr>
              <a:xfrm>
                <a:off x="-25764500" y="3635275"/>
                <a:ext cx="153600" cy="155175"/>
              </a:xfrm>
              <a:custGeom>
                <a:avLst/>
                <a:gdLst/>
                <a:ahLst/>
                <a:cxnLst/>
                <a:rect l="l" t="t" r="r" b="b"/>
                <a:pathLst>
                  <a:path w="6144" h="6207" extrusionOk="0">
                    <a:moveTo>
                      <a:pt x="3025" y="0"/>
                    </a:moveTo>
                    <a:cubicBezTo>
                      <a:pt x="1355" y="0"/>
                      <a:pt x="0" y="1355"/>
                      <a:pt x="0" y="3087"/>
                    </a:cubicBezTo>
                    <a:lnTo>
                      <a:pt x="0" y="6206"/>
                    </a:lnTo>
                    <a:lnTo>
                      <a:pt x="2773" y="6206"/>
                    </a:lnTo>
                    <a:lnTo>
                      <a:pt x="2773" y="4064"/>
                    </a:lnTo>
                    <a:cubicBezTo>
                      <a:pt x="2363" y="3938"/>
                      <a:pt x="2048" y="3560"/>
                      <a:pt x="2048" y="3087"/>
                    </a:cubicBezTo>
                    <a:cubicBezTo>
                      <a:pt x="2048" y="2489"/>
                      <a:pt x="2521" y="2079"/>
                      <a:pt x="3088" y="2079"/>
                    </a:cubicBezTo>
                    <a:cubicBezTo>
                      <a:pt x="3655" y="2079"/>
                      <a:pt x="4096" y="2552"/>
                      <a:pt x="4096" y="3087"/>
                    </a:cubicBezTo>
                    <a:cubicBezTo>
                      <a:pt x="4096" y="3529"/>
                      <a:pt x="3812" y="3938"/>
                      <a:pt x="3403" y="4064"/>
                    </a:cubicBezTo>
                    <a:lnTo>
                      <a:pt x="3403" y="6206"/>
                    </a:lnTo>
                    <a:lnTo>
                      <a:pt x="6144" y="6206"/>
                    </a:lnTo>
                    <a:lnTo>
                      <a:pt x="6144" y="3087"/>
                    </a:lnTo>
                    <a:cubicBezTo>
                      <a:pt x="6144" y="1355"/>
                      <a:pt x="4726" y="0"/>
                      <a:pt x="3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3" name="Google Shape;1263;p34"/>
          <p:cNvGrpSpPr/>
          <p:nvPr/>
        </p:nvGrpSpPr>
        <p:grpSpPr>
          <a:xfrm>
            <a:off x="1183200" y="3580125"/>
            <a:ext cx="6786002" cy="485200"/>
            <a:chOff x="1183200" y="3580125"/>
            <a:chExt cx="6786002" cy="485200"/>
          </a:xfrm>
        </p:grpSpPr>
        <p:sp>
          <p:nvSpPr>
            <p:cNvPr id="1264" name="Google Shape;1264;p34"/>
            <p:cNvSpPr/>
            <p:nvPr/>
          </p:nvSpPr>
          <p:spPr>
            <a:xfrm>
              <a:off x="1183200" y="3636075"/>
              <a:ext cx="6786002" cy="373275"/>
            </a:xfrm>
            <a:custGeom>
              <a:avLst/>
              <a:gdLst/>
              <a:ahLst/>
              <a:cxnLst/>
              <a:rect l="l" t="t" r="r" b="b"/>
              <a:pathLst>
                <a:path w="261629" h="14931" extrusionOk="0">
                  <a:moveTo>
                    <a:pt x="0" y="0"/>
                  </a:moveTo>
                  <a:lnTo>
                    <a:pt x="0" y="14931"/>
                  </a:lnTo>
                  <a:lnTo>
                    <a:pt x="257306" y="14931"/>
                  </a:lnTo>
                  <a:lnTo>
                    <a:pt x="257306" y="14919"/>
                  </a:lnTo>
                  <a:lnTo>
                    <a:pt x="257580" y="14919"/>
                  </a:lnTo>
                  <a:lnTo>
                    <a:pt x="261628" y="7466"/>
                  </a:lnTo>
                  <a:lnTo>
                    <a:pt x="2575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4"/>
            <p:cNvSpPr/>
            <p:nvPr/>
          </p:nvSpPr>
          <p:spPr>
            <a:xfrm>
              <a:off x="7335750" y="3580125"/>
              <a:ext cx="560200" cy="485200"/>
            </a:xfrm>
            <a:custGeom>
              <a:avLst/>
              <a:gdLst/>
              <a:ahLst/>
              <a:cxnLst/>
              <a:rect l="l" t="t" r="r" b="b"/>
              <a:pathLst>
                <a:path w="22408" h="19408" extrusionOk="0">
                  <a:moveTo>
                    <a:pt x="16204" y="1036"/>
                  </a:moveTo>
                  <a:lnTo>
                    <a:pt x="21205" y="9704"/>
                  </a:lnTo>
                  <a:lnTo>
                    <a:pt x="16204" y="18359"/>
                  </a:lnTo>
                  <a:lnTo>
                    <a:pt x="6203" y="18359"/>
                  </a:lnTo>
                  <a:lnTo>
                    <a:pt x="1203" y="9704"/>
                  </a:lnTo>
                  <a:lnTo>
                    <a:pt x="6203" y="1036"/>
                  </a:lnTo>
                  <a:close/>
                  <a:moveTo>
                    <a:pt x="5596" y="0"/>
                  </a:moveTo>
                  <a:lnTo>
                    <a:pt x="0" y="9704"/>
                  </a:lnTo>
                  <a:lnTo>
                    <a:pt x="5596" y="19407"/>
                  </a:lnTo>
                  <a:lnTo>
                    <a:pt x="16800" y="19407"/>
                  </a:lnTo>
                  <a:lnTo>
                    <a:pt x="22408" y="9704"/>
                  </a:lnTo>
                  <a:lnTo>
                    <a:pt x="16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6" name="Google Shape;1266;p34"/>
            <p:cNvGrpSpPr/>
            <p:nvPr/>
          </p:nvGrpSpPr>
          <p:grpSpPr>
            <a:xfrm>
              <a:off x="7507058" y="3708254"/>
              <a:ext cx="217589" cy="242848"/>
              <a:chOff x="-23962425" y="3519475"/>
              <a:chExt cx="264675" cy="295400"/>
            </a:xfrm>
          </p:grpSpPr>
          <p:sp>
            <p:nvSpPr>
              <p:cNvPr id="1267" name="Google Shape;1267;p34"/>
              <p:cNvSpPr/>
              <p:nvPr/>
            </p:nvSpPr>
            <p:spPr>
              <a:xfrm>
                <a:off x="-23961625" y="3580925"/>
                <a:ext cx="263875" cy="233950"/>
              </a:xfrm>
              <a:custGeom>
                <a:avLst/>
                <a:gdLst/>
                <a:ahLst/>
                <a:cxnLst/>
                <a:rect l="l" t="t" r="r" b="b"/>
                <a:pathLst>
                  <a:path w="10555" h="9358" extrusionOk="0">
                    <a:moveTo>
                      <a:pt x="1701" y="3119"/>
                    </a:moveTo>
                    <a:cubicBezTo>
                      <a:pt x="1890" y="3119"/>
                      <a:pt x="2048" y="3277"/>
                      <a:pt x="2048" y="3466"/>
                    </a:cubicBezTo>
                    <a:lnTo>
                      <a:pt x="2048" y="4159"/>
                    </a:lnTo>
                    <a:cubicBezTo>
                      <a:pt x="2048" y="4379"/>
                      <a:pt x="2205" y="4537"/>
                      <a:pt x="2394" y="4537"/>
                    </a:cubicBezTo>
                    <a:lnTo>
                      <a:pt x="3119" y="4537"/>
                    </a:lnTo>
                    <a:cubicBezTo>
                      <a:pt x="3308" y="4537"/>
                      <a:pt x="3466" y="4663"/>
                      <a:pt x="3466" y="4883"/>
                    </a:cubicBezTo>
                    <a:cubicBezTo>
                      <a:pt x="3466" y="5072"/>
                      <a:pt x="3308" y="5230"/>
                      <a:pt x="3119" y="5230"/>
                    </a:cubicBezTo>
                    <a:lnTo>
                      <a:pt x="2394" y="5230"/>
                    </a:lnTo>
                    <a:cubicBezTo>
                      <a:pt x="1796" y="5198"/>
                      <a:pt x="1323" y="4726"/>
                      <a:pt x="1323" y="4159"/>
                    </a:cubicBezTo>
                    <a:lnTo>
                      <a:pt x="1323" y="3466"/>
                    </a:lnTo>
                    <a:cubicBezTo>
                      <a:pt x="1323" y="3277"/>
                      <a:pt x="1512" y="3119"/>
                      <a:pt x="1701" y="3119"/>
                    </a:cubicBezTo>
                    <a:close/>
                    <a:moveTo>
                      <a:pt x="3781" y="6585"/>
                    </a:moveTo>
                    <a:lnTo>
                      <a:pt x="3781" y="6931"/>
                    </a:lnTo>
                    <a:cubicBezTo>
                      <a:pt x="3781" y="7120"/>
                      <a:pt x="3623" y="7278"/>
                      <a:pt x="3434" y="7278"/>
                    </a:cubicBezTo>
                    <a:cubicBezTo>
                      <a:pt x="3214" y="7278"/>
                      <a:pt x="3056" y="7120"/>
                      <a:pt x="3056" y="6931"/>
                    </a:cubicBezTo>
                    <a:lnTo>
                      <a:pt x="3056" y="6585"/>
                    </a:lnTo>
                    <a:close/>
                    <a:moveTo>
                      <a:pt x="6900" y="0"/>
                    </a:moveTo>
                    <a:cubicBezTo>
                      <a:pt x="5986" y="0"/>
                      <a:pt x="5293" y="693"/>
                      <a:pt x="5293" y="1607"/>
                    </a:cubicBezTo>
                    <a:cubicBezTo>
                      <a:pt x="5293" y="2363"/>
                      <a:pt x="5765" y="2741"/>
                      <a:pt x="6238" y="3182"/>
                    </a:cubicBezTo>
                    <a:lnTo>
                      <a:pt x="7561" y="4379"/>
                    </a:lnTo>
                    <a:lnTo>
                      <a:pt x="7561" y="7624"/>
                    </a:lnTo>
                    <a:cubicBezTo>
                      <a:pt x="7561" y="8223"/>
                      <a:pt x="7089" y="8664"/>
                      <a:pt x="6553" y="8664"/>
                    </a:cubicBezTo>
                    <a:lnTo>
                      <a:pt x="4820" y="8664"/>
                    </a:lnTo>
                    <a:cubicBezTo>
                      <a:pt x="4348" y="8664"/>
                      <a:pt x="3938" y="8349"/>
                      <a:pt x="3812" y="7876"/>
                    </a:cubicBezTo>
                    <a:cubicBezTo>
                      <a:pt x="4222" y="7719"/>
                      <a:pt x="4505" y="7372"/>
                      <a:pt x="4505" y="6931"/>
                    </a:cubicBezTo>
                    <a:lnTo>
                      <a:pt x="4505" y="6585"/>
                    </a:lnTo>
                    <a:lnTo>
                      <a:pt x="5198" y="6585"/>
                    </a:lnTo>
                    <a:cubicBezTo>
                      <a:pt x="6144" y="6585"/>
                      <a:pt x="6931" y="5797"/>
                      <a:pt x="6931" y="4852"/>
                    </a:cubicBezTo>
                    <a:lnTo>
                      <a:pt x="6931" y="4631"/>
                    </a:lnTo>
                    <a:lnTo>
                      <a:pt x="5829" y="3686"/>
                    </a:lnTo>
                    <a:cubicBezTo>
                      <a:pt x="5671" y="3529"/>
                      <a:pt x="5482" y="3371"/>
                      <a:pt x="5293" y="3182"/>
                    </a:cubicBezTo>
                    <a:cubicBezTo>
                      <a:pt x="4568" y="3151"/>
                      <a:pt x="3875" y="2899"/>
                      <a:pt x="3182" y="2332"/>
                    </a:cubicBezTo>
                    <a:cubicBezTo>
                      <a:pt x="2720" y="1911"/>
                      <a:pt x="1880" y="1701"/>
                      <a:pt x="1091" y="1701"/>
                    </a:cubicBezTo>
                    <a:cubicBezTo>
                      <a:pt x="697" y="1701"/>
                      <a:pt x="315" y="1754"/>
                      <a:pt x="0" y="1859"/>
                    </a:cubicBezTo>
                    <a:lnTo>
                      <a:pt x="0" y="4883"/>
                    </a:lnTo>
                    <a:cubicBezTo>
                      <a:pt x="0" y="5829"/>
                      <a:pt x="788" y="6616"/>
                      <a:pt x="1733" y="6616"/>
                    </a:cubicBezTo>
                    <a:lnTo>
                      <a:pt x="2457" y="6616"/>
                    </a:lnTo>
                    <a:lnTo>
                      <a:pt x="2457" y="6963"/>
                    </a:lnTo>
                    <a:cubicBezTo>
                      <a:pt x="2394" y="7404"/>
                      <a:pt x="2678" y="7782"/>
                      <a:pt x="3119" y="7908"/>
                    </a:cubicBezTo>
                    <a:cubicBezTo>
                      <a:pt x="3277" y="8727"/>
                      <a:pt x="3970" y="9357"/>
                      <a:pt x="4820" y="9357"/>
                    </a:cubicBezTo>
                    <a:lnTo>
                      <a:pt x="6553" y="9357"/>
                    </a:lnTo>
                    <a:cubicBezTo>
                      <a:pt x="7498" y="9357"/>
                      <a:pt x="8286" y="8569"/>
                      <a:pt x="8286" y="7624"/>
                    </a:cubicBezTo>
                    <a:lnTo>
                      <a:pt x="8286" y="4379"/>
                    </a:lnTo>
                    <a:cubicBezTo>
                      <a:pt x="9294" y="3497"/>
                      <a:pt x="9546" y="3277"/>
                      <a:pt x="9546" y="3277"/>
                    </a:cubicBezTo>
                    <a:cubicBezTo>
                      <a:pt x="9987" y="2867"/>
                      <a:pt x="10554" y="2395"/>
                      <a:pt x="10554" y="1607"/>
                    </a:cubicBezTo>
                    <a:cubicBezTo>
                      <a:pt x="10554" y="693"/>
                      <a:pt x="9830" y="0"/>
                      <a:pt x="8948" y="0"/>
                    </a:cubicBezTo>
                    <a:cubicBezTo>
                      <a:pt x="8538" y="0"/>
                      <a:pt x="8191" y="126"/>
                      <a:pt x="7908" y="347"/>
                    </a:cubicBezTo>
                    <a:cubicBezTo>
                      <a:pt x="7656" y="95"/>
                      <a:pt x="7278" y="0"/>
                      <a:pt x="69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4"/>
              <p:cNvSpPr/>
              <p:nvPr/>
            </p:nvSpPr>
            <p:spPr>
              <a:xfrm>
                <a:off x="-23962425" y="3519475"/>
                <a:ext cx="158350" cy="122125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4885" extrusionOk="0">
                    <a:moveTo>
                      <a:pt x="3844" y="631"/>
                    </a:moveTo>
                    <a:cubicBezTo>
                      <a:pt x="4065" y="631"/>
                      <a:pt x="4222" y="788"/>
                      <a:pt x="4222" y="1009"/>
                    </a:cubicBezTo>
                    <a:lnTo>
                      <a:pt x="4222" y="1387"/>
                    </a:lnTo>
                    <a:lnTo>
                      <a:pt x="2773" y="1387"/>
                    </a:lnTo>
                    <a:lnTo>
                      <a:pt x="2773" y="1009"/>
                    </a:lnTo>
                    <a:cubicBezTo>
                      <a:pt x="2773" y="788"/>
                      <a:pt x="2931" y="631"/>
                      <a:pt x="3151" y="631"/>
                    </a:cubicBezTo>
                    <a:close/>
                    <a:moveTo>
                      <a:pt x="3088" y="1"/>
                    </a:moveTo>
                    <a:cubicBezTo>
                      <a:pt x="2521" y="1"/>
                      <a:pt x="2080" y="473"/>
                      <a:pt x="2080" y="1040"/>
                    </a:cubicBezTo>
                    <a:lnTo>
                      <a:pt x="2080" y="1419"/>
                    </a:lnTo>
                    <a:lnTo>
                      <a:pt x="1733" y="1419"/>
                    </a:lnTo>
                    <a:cubicBezTo>
                      <a:pt x="788" y="1419"/>
                      <a:pt x="1" y="2206"/>
                      <a:pt x="1" y="3151"/>
                    </a:cubicBezTo>
                    <a:lnTo>
                      <a:pt x="1" y="3592"/>
                    </a:lnTo>
                    <a:cubicBezTo>
                      <a:pt x="332" y="3503"/>
                      <a:pt x="705" y="3459"/>
                      <a:pt x="1087" y="3459"/>
                    </a:cubicBezTo>
                    <a:cubicBezTo>
                      <a:pt x="2048" y="3459"/>
                      <a:pt x="3069" y="3736"/>
                      <a:pt x="3655" y="4254"/>
                    </a:cubicBezTo>
                    <a:cubicBezTo>
                      <a:pt x="4002" y="4569"/>
                      <a:pt x="4411" y="4758"/>
                      <a:pt x="4789" y="4884"/>
                    </a:cubicBezTo>
                    <a:cubicBezTo>
                      <a:pt x="4726" y="4664"/>
                      <a:pt x="4632" y="4380"/>
                      <a:pt x="4632" y="4096"/>
                    </a:cubicBezTo>
                    <a:cubicBezTo>
                      <a:pt x="4632" y="2994"/>
                      <a:pt x="5356" y="2112"/>
                      <a:pt x="6333" y="1860"/>
                    </a:cubicBezTo>
                    <a:cubicBezTo>
                      <a:pt x="6018" y="1576"/>
                      <a:pt x="5608" y="1419"/>
                      <a:pt x="5199" y="1419"/>
                    </a:cubicBezTo>
                    <a:lnTo>
                      <a:pt x="4821" y="1419"/>
                    </a:lnTo>
                    <a:lnTo>
                      <a:pt x="4821" y="1040"/>
                    </a:lnTo>
                    <a:cubicBezTo>
                      <a:pt x="4821" y="442"/>
                      <a:pt x="4348" y="1"/>
                      <a:pt x="3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69" name="Google Shape;1269;p34"/>
          <p:cNvSpPr txBox="1"/>
          <p:nvPr/>
        </p:nvSpPr>
        <p:spPr>
          <a:xfrm>
            <a:off x="1460638" y="1647825"/>
            <a:ext cx="7530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Kick-off</a:t>
            </a:r>
            <a:endParaRPr sz="12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70" name="Google Shape;1270;p34"/>
          <p:cNvSpPr txBox="1"/>
          <p:nvPr/>
        </p:nvSpPr>
        <p:spPr>
          <a:xfrm>
            <a:off x="3972400" y="1647825"/>
            <a:ext cx="7530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Project 2</a:t>
            </a:r>
            <a:endParaRPr sz="12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71" name="Google Shape;1271;p34"/>
          <p:cNvSpPr txBox="1"/>
          <p:nvPr/>
        </p:nvSpPr>
        <p:spPr>
          <a:xfrm>
            <a:off x="3972400" y="2319800"/>
            <a:ext cx="7530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Deadline</a:t>
            </a:r>
            <a:endParaRPr sz="12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72" name="Google Shape;1272;p34"/>
          <p:cNvSpPr txBox="1"/>
          <p:nvPr/>
        </p:nvSpPr>
        <p:spPr>
          <a:xfrm>
            <a:off x="3972400" y="3670825"/>
            <a:ext cx="7530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Meeting</a:t>
            </a:r>
            <a:endParaRPr sz="12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73" name="Google Shape;1273;p34"/>
          <p:cNvSpPr txBox="1"/>
          <p:nvPr/>
        </p:nvSpPr>
        <p:spPr>
          <a:xfrm>
            <a:off x="6485088" y="2319800"/>
            <a:ext cx="7530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Project 3</a:t>
            </a:r>
            <a:endParaRPr sz="12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74" name="Google Shape;1274;p34"/>
          <p:cNvSpPr txBox="1"/>
          <p:nvPr/>
        </p:nvSpPr>
        <p:spPr>
          <a:xfrm>
            <a:off x="1460650" y="3670825"/>
            <a:ext cx="7530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Project 1</a:t>
            </a:r>
            <a:endParaRPr sz="12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75" name="Google Shape;1275;p34"/>
          <p:cNvSpPr txBox="1"/>
          <p:nvPr/>
        </p:nvSpPr>
        <p:spPr>
          <a:xfrm>
            <a:off x="4809588" y="2319800"/>
            <a:ext cx="7530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Review</a:t>
            </a:r>
            <a:endParaRPr sz="12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76" name="Google Shape;1276;p34"/>
          <p:cNvSpPr txBox="1"/>
          <p:nvPr/>
        </p:nvSpPr>
        <p:spPr>
          <a:xfrm>
            <a:off x="2297813" y="2319800"/>
            <a:ext cx="7530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Briefing</a:t>
            </a:r>
            <a:endParaRPr sz="12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77" name="Google Shape;1277;p34"/>
          <p:cNvSpPr txBox="1"/>
          <p:nvPr/>
        </p:nvSpPr>
        <p:spPr>
          <a:xfrm>
            <a:off x="6485088" y="3670825"/>
            <a:ext cx="7530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Deadline</a:t>
            </a:r>
            <a:endParaRPr sz="12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78" name="Google Shape;1278;p34"/>
          <p:cNvSpPr txBox="1"/>
          <p:nvPr/>
        </p:nvSpPr>
        <p:spPr>
          <a:xfrm>
            <a:off x="5646738" y="1647825"/>
            <a:ext cx="7530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Briefing</a:t>
            </a:r>
            <a:endParaRPr sz="12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79" name="Google Shape;1279;p34"/>
          <p:cNvSpPr txBox="1"/>
          <p:nvPr/>
        </p:nvSpPr>
        <p:spPr>
          <a:xfrm>
            <a:off x="3141263" y="2991913"/>
            <a:ext cx="7530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Deadline</a:t>
            </a:r>
            <a:endParaRPr sz="12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80" name="Google Shape;1280;p34"/>
          <p:cNvSpPr txBox="1"/>
          <p:nvPr/>
        </p:nvSpPr>
        <p:spPr>
          <a:xfrm>
            <a:off x="5646738" y="2991913"/>
            <a:ext cx="7530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Review</a:t>
            </a:r>
            <a:endParaRPr sz="12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81" name="Google Shape;1281;p34"/>
          <p:cNvSpPr txBox="1"/>
          <p:nvPr/>
        </p:nvSpPr>
        <p:spPr>
          <a:xfrm>
            <a:off x="2297813" y="2991913"/>
            <a:ext cx="7530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Briefing</a:t>
            </a:r>
            <a:endParaRPr sz="12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35"/>
          <p:cNvSpPr/>
          <p:nvPr/>
        </p:nvSpPr>
        <p:spPr>
          <a:xfrm>
            <a:off x="1602193" y="1563487"/>
            <a:ext cx="969550" cy="350700"/>
          </a:xfrm>
          <a:custGeom>
            <a:avLst/>
            <a:gdLst/>
            <a:ahLst/>
            <a:cxnLst/>
            <a:rect l="l" t="t" r="r" b="b"/>
            <a:pathLst>
              <a:path w="38782" h="14028" extrusionOk="0">
                <a:moveTo>
                  <a:pt x="2475" y="0"/>
                </a:moveTo>
                <a:lnTo>
                  <a:pt x="38782" y="1100"/>
                </a:lnTo>
                <a:lnTo>
                  <a:pt x="38507" y="14028"/>
                </a:lnTo>
                <a:lnTo>
                  <a:pt x="0" y="132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87" name="Google Shape;1287;p35"/>
          <p:cNvSpPr/>
          <p:nvPr/>
        </p:nvSpPr>
        <p:spPr>
          <a:xfrm>
            <a:off x="2818925" y="1574185"/>
            <a:ext cx="940636" cy="364450"/>
          </a:xfrm>
          <a:custGeom>
            <a:avLst/>
            <a:gdLst/>
            <a:ahLst/>
            <a:cxnLst/>
            <a:rect l="l" t="t" r="r" b="b"/>
            <a:pathLst>
              <a:path w="47585" h="14578" extrusionOk="0">
                <a:moveTo>
                  <a:pt x="7152" y="1100"/>
                </a:moveTo>
                <a:lnTo>
                  <a:pt x="47585" y="0"/>
                </a:lnTo>
                <a:lnTo>
                  <a:pt x="45659" y="14578"/>
                </a:lnTo>
                <a:lnTo>
                  <a:pt x="0" y="1320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1288" name="Google Shape;1288;p35"/>
          <p:cNvSpPr/>
          <p:nvPr/>
        </p:nvSpPr>
        <p:spPr>
          <a:xfrm>
            <a:off x="4098112" y="1584119"/>
            <a:ext cx="966062" cy="336950"/>
          </a:xfrm>
          <a:custGeom>
            <a:avLst/>
            <a:gdLst/>
            <a:ahLst/>
            <a:cxnLst/>
            <a:rect l="l" t="t" r="r" b="b"/>
            <a:pathLst>
              <a:path w="43733" h="13478" extrusionOk="0">
                <a:moveTo>
                  <a:pt x="7426" y="0"/>
                </a:moveTo>
                <a:lnTo>
                  <a:pt x="0" y="12653"/>
                </a:lnTo>
                <a:lnTo>
                  <a:pt x="43733" y="13478"/>
                </a:lnTo>
                <a:lnTo>
                  <a:pt x="42633" y="5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289" name="Google Shape;1289;p35"/>
          <p:cNvSpPr/>
          <p:nvPr/>
        </p:nvSpPr>
        <p:spPr>
          <a:xfrm>
            <a:off x="5297701" y="1570369"/>
            <a:ext cx="951233" cy="330075"/>
          </a:xfrm>
          <a:custGeom>
            <a:avLst/>
            <a:gdLst/>
            <a:ahLst/>
            <a:cxnLst/>
            <a:rect l="l" t="t" r="r" b="b"/>
            <a:pathLst>
              <a:path w="44008" h="13203" extrusionOk="0">
                <a:moveTo>
                  <a:pt x="0" y="825"/>
                </a:moveTo>
                <a:lnTo>
                  <a:pt x="275" y="13203"/>
                </a:lnTo>
                <a:lnTo>
                  <a:pt x="44008" y="12102"/>
                </a:lnTo>
                <a:lnTo>
                  <a:pt x="4318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1290" name="Google Shape;1290;p35"/>
          <p:cNvSpPr/>
          <p:nvPr/>
        </p:nvSpPr>
        <p:spPr>
          <a:xfrm>
            <a:off x="6569401" y="1577244"/>
            <a:ext cx="944090" cy="295675"/>
          </a:xfrm>
          <a:custGeom>
            <a:avLst/>
            <a:gdLst/>
            <a:ahLst/>
            <a:cxnLst/>
            <a:rect l="l" t="t" r="r" b="b"/>
            <a:pathLst>
              <a:path w="46484" h="11827" extrusionOk="0">
                <a:moveTo>
                  <a:pt x="0" y="0"/>
                </a:moveTo>
                <a:lnTo>
                  <a:pt x="0" y="11552"/>
                </a:lnTo>
                <a:lnTo>
                  <a:pt x="46484" y="11827"/>
                </a:lnTo>
                <a:lnTo>
                  <a:pt x="4593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aphicFrame>
        <p:nvGraphicFramePr>
          <p:cNvPr id="1291" name="Google Shape;1291;p35"/>
          <p:cNvGraphicFramePr/>
          <p:nvPr/>
        </p:nvGraphicFramePr>
        <p:xfrm>
          <a:off x="1467625" y="1485849"/>
          <a:ext cx="6208750" cy="2478450"/>
        </p:xfrm>
        <a:graphic>
          <a:graphicData uri="http://schemas.openxmlformats.org/drawingml/2006/table">
            <a:tbl>
              <a:tblPr>
                <a:noFill/>
                <a:tableStyleId>{1E896166-C00B-4013-9BC2-1189BF2D2668}</a:tableStyleId>
              </a:tblPr>
              <a:tblGrid>
                <a:gridCol w="124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1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7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Mon</a:t>
                      </a:r>
                      <a:endParaRPr>
                        <a:solidFill>
                          <a:srgbClr val="FFFFFF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Tue</a:t>
                      </a:r>
                      <a:endParaRPr>
                        <a:solidFill>
                          <a:srgbClr val="FFFFFF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Wed</a:t>
                      </a:r>
                      <a:endParaRPr>
                        <a:solidFill>
                          <a:srgbClr val="FFFFFF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Thu</a:t>
                      </a:r>
                      <a:endParaRPr>
                        <a:solidFill>
                          <a:srgbClr val="FFFFFF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Fri</a:t>
                      </a:r>
                      <a:endParaRPr>
                        <a:solidFill>
                          <a:srgbClr val="FFFFFF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01</a:t>
                      </a:r>
                      <a:endParaRPr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02</a:t>
                      </a:r>
                      <a:endParaRPr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03</a:t>
                      </a:r>
                      <a:endParaRPr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04</a:t>
                      </a:r>
                      <a:endParaRPr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05</a:t>
                      </a:r>
                      <a:endParaRPr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08</a:t>
                      </a:r>
                      <a:endParaRPr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09</a:t>
                      </a:r>
                      <a:endParaRPr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92" name="Google Shape;1292;p3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 Infographics</a:t>
            </a:r>
            <a:endParaRPr/>
          </a:p>
        </p:txBody>
      </p:sp>
      <p:sp>
        <p:nvSpPr>
          <p:cNvPr id="1293" name="Google Shape;1293;p35"/>
          <p:cNvSpPr/>
          <p:nvPr/>
        </p:nvSpPr>
        <p:spPr>
          <a:xfrm>
            <a:off x="4343975" y="2791971"/>
            <a:ext cx="456042" cy="385834"/>
          </a:xfrm>
          <a:custGeom>
            <a:avLst/>
            <a:gdLst/>
            <a:ahLst/>
            <a:cxnLst/>
            <a:rect l="l" t="t" r="r" b="b"/>
            <a:pathLst>
              <a:path w="33551" h="32677" extrusionOk="0">
                <a:moveTo>
                  <a:pt x="27276" y="2604"/>
                </a:moveTo>
                <a:cubicBezTo>
                  <a:pt x="19885" y="-1427"/>
                  <a:pt x="7376" y="-968"/>
                  <a:pt x="2209" y="5678"/>
                </a:cubicBezTo>
                <a:cubicBezTo>
                  <a:pt x="-2404" y="11612"/>
                  <a:pt x="998" y="22290"/>
                  <a:pt x="5992" y="27907"/>
                </a:cubicBezTo>
                <a:cubicBezTo>
                  <a:pt x="11387" y="33975"/>
                  <a:pt x="25631" y="34514"/>
                  <a:pt x="30350" y="27907"/>
                </a:cubicBezTo>
                <a:cubicBezTo>
                  <a:pt x="35379" y="20866"/>
                  <a:pt x="34474" y="6933"/>
                  <a:pt x="27276" y="2131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4" name="Google Shape;1294;p35"/>
          <p:cNvSpPr/>
          <p:nvPr/>
        </p:nvSpPr>
        <p:spPr>
          <a:xfrm>
            <a:off x="6812368" y="1983253"/>
            <a:ext cx="512687" cy="345167"/>
          </a:xfrm>
          <a:custGeom>
            <a:avLst/>
            <a:gdLst/>
            <a:ahLst/>
            <a:cxnLst/>
            <a:rect l="l" t="t" r="r" b="b"/>
            <a:pathLst>
              <a:path w="12963" h="9363" extrusionOk="0">
                <a:moveTo>
                  <a:pt x="11360" y="1309"/>
                </a:moveTo>
                <a:cubicBezTo>
                  <a:pt x="10540" y="-2785"/>
                  <a:pt x="-2116" y="4014"/>
                  <a:pt x="389" y="7355"/>
                </a:cubicBezTo>
                <a:cubicBezTo>
                  <a:pt x="2866" y="10659"/>
                  <a:pt x="10654" y="9596"/>
                  <a:pt x="12704" y="6011"/>
                </a:cubicBezTo>
                <a:cubicBezTo>
                  <a:pt x="13499" y="4620"/>
                  <a:pt x="12067" y="1757"/>
                  <a:pt x="10465" y="1757"/>
                </a:cubicBezTo>
              </a:path>
            </a:pathLst>
          </a:cu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5" name="Google Shape;1295;p35"/>
          <p:cNvSpPr/>
          <p:nvPr/>
        </p:nvSpPr>
        <p:spPr>
          <a:xfrm rot="-1220753">
            <a:off x="3072479" y="3556200"/>
            <a:ext cx="482430" cy="394919"/>
          </a:xfrm>
          <a:custGeom>
            <a:avLst/>
            <a:gdLst/>
            <a:ahLst/>
            <a:cxnLst/>
            <a:rect l="l" t="t" r="r" b="b"/>
            <a:pathLst>
              <a:path w="40861" h="33449" extrusionOk="0">
                <a:moveTo>
                  <a:pt x="35319" y="7074"/>
                </a:moveTo>
                <a:cubicBezTo>
                  <a:pt x="26125" y="1559"/>
                  <a:pt x="11622" y="731"/>
                  <a:pt x="3158" y="7311"/>
                </a:cubicBezTo>
                <a:cubicBezTo>
                  <a:pt x="-65" y="9816"/>
                  <a:pt x="-798" y="15720"/>
                  <a:pt x="1029" y="19371"/>
                </a:cubicBezTo>
                <a:cubicBezTo>
                  <a:pt x="6736" y="30775"/>
                  <a:pt x="30846" y="39042"/>
                  <a:pt x="38157" y="28594"/>
                </a:cubicBezTo>
                <a:cubicBezTo>
                  <a:pt x="42502" y="22386"/>
                  <a:pt x="41178" y="12197"/>
                  <a:pt x="36975" y="5892"/>
                </a:cubicBezTo>
                <a:cubicBezTo>
                  <a:pt x="33835" y="1182"/>
                  <a:pt x="23816" y="-2421"/>
                  <a:pt x="20421" y="2108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6" name="Google Shape;1296;p35"/>
          <p:cNvSpPr/>
          <p:nvPr/>
        </p:nvSpPr>
        <p:spPr>
          <a:xfrm>
            <a:off x="1852082" y="2007306"/>
            <a:ext cx="469797" cy="346574"/>
          </a:xfrm>
          <a:custGeom>
            <a:avLst/>
            <a:gdLst/>
            <a:ahLst/>
            <a:cxnLst/>
            <a:rect l="l" t="t" r="r" b="b"/>
            <a:pathLst>
              <a:path w="39788" h="29352" extrusionOk="0">
                <a:moveTo>
                  <a:pt x="28232" y="1891"/>
                </a:moveTo>
                <a:cubicBezTo>
                  <a:pt x="19165" y="-2633"/>
                  <a:pt x="-2880" y="4340"/>
                  <a:pt x="327" y="13952"/>
                </a:cubicBezTo>
                <a:cubicBezTo>
                  <a:pt x="3027" y="22045"/>
                  <a:pt x="13742" y="25643"/>
                  <a:pt x="22084" y="27432"/>
                </a:cubicBezTo>
                <a:cubicBezTo>
                  <a:pt x="26334" y="28343"/>
                  <a:pt x="31316" y="30534"/>
                  <a:pt x="35090" y="28378"/>
                </a:cubicBezTo>
                <a:cubicBezTo>
                  <a:pt x="40279" y="25414"/>
                  <a:pt x="41163" y="15505"/>
                  <a:pt x="37691" y="10641"/>
                </a:cubicBezTo>
                <a:cubicBezTo>
                  <a:pt x="34108" y="5622"/>
                  <a:pt x="28540" y="1494"/>
                  <a:pt x="22557" y="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7" name="Google Shape;1297;p35"/>
          <p:cNvSpPr/>
          <p:nvPr/>
        </p:nvSpPr>
        <p:spPr>
          <a:xfrm>
            <a:off x="5605400" y="3177796"/>
            <a:ext cx="456042" cy="385834"/>
          </a:xfrm>
          <a:custGeom>
            <a:avLst/>
            <a:gdLst/>
            <a:ahLst/>
            <a:cxnLst/>
            <a:rect l="l" t="t" r="r" b="b"/>
            <a:pathLst>
              <a:path w="33551" h="32677" extrusionOk="0">
                <a:moveTo>
                  <a:pt x="27276" y="2604"/>
                </a:moveTo>
                <a:cubicBezTo>
                  <a:pt x="19885" y="-1427"/>
                  <a:pt x="7376" y="-968"/>
                  <a:pt x="2209" y="5678"/>
                </a:cubicBezTo>
                <a:cubicBezTo>
                  <a:pt x="-2404" y="11612"/>
                  <a:pt x="998" y="22290"/>
                  <a:pt x="5992" y="27907"/>
                </a:cubicBezTo>
                <a:cubicBezTo>
                  <a:pt x="11387" y="33975"/>
                  <a:pt x="25631" y="34514"/>
                  <a:pt x="30350" y="27907"/>
                </a:cubicBezTo>
                <a:cubicBezTo>
                  <a:pt x="35379" y="20866"/>
                  <a:pt x="34474" y="6933"/>
                  <a:pt x="27276" y="2131"/>
                </a:cubicBezTo>
              </a:path>
            </a:pathLst>
          </a:cu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3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 Infographics</a:t>
            </a:r>
            <a:endParaRPr/>
          </a:p>
        </p:txBody>
      </p:sp>
      <p:grpSp>
        <p:nvGrpSpPr>
          <p:cNvPr id="1303" name="Google Shape;1303;p36"/>
          <p:cNvGrpSpPr/>
          <p:nvPr/>
        </p:nvGrpSpPr>
        <p:grpSpPr>
          <a:xfrm>
            <a:off x="1290566" y="2028516"/>
            <a:ext cx="6551906" cy="788100"/>
            <a:chOff x="1290566" y="2028516"/>
            <a:chExt cx="6551906" cy="788100"/>
          </a:xfrm>
        </p:grpSpPr>
        <p:grpSp>
          <p:nvGrpSpPr>
            <p:cNvPr id="1304" name="Google Shape;1304;p36"/>
            <p:cNvGrpSpPr/>
            <p:nvPr/>
          </p:nvGrpSpPr>
          <p:grpSpPr>
            <a:xfrm>
              <a:off x="1290566" y="2028516"/>
              <a:ext cx="5013297" cy="788100"/>
              <a:chOff x="1532803" y="2028516"/>
              <a:chExt cx="5013297" cy="788100"/>
            </a:xfrm>
          </p:grpSpPr>
          <p:sp>
            <p:nvSpPr>
              <p:cNvPr id="1305" name="Google Shape;1305;p36"/>
              <p:cNvSpPr/>
              <p:nvPr/>
            </p:nvSpPr>
            <p:spPr>
              <a:xfrm>
                <a:off x="2696425" y="2028516"/>
                <a:ext cx="811500" cy="7881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36"/>
              <p:cNvSpPr/>
              <p:nvPr/>
            </p:nvSpPr>
            <p:spPr>
              <a:xfrm>
                <a:off x="3709150" y="2028516"/>
                <a:ext cx="811500" cy="7881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36"/>
              <p:cNvSpPr/>
              <p:nvPr/>
            </p:nvSpPr>
            <p:spPr>
              <a:xfrm>
                <a:off x="4721875" y="2028516"/>
                <a:ext cx="811500" cy="7881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36"/>
              <p:cNvSpPr/>
              <p:nvPr/>
            </p:nvSpPr>
            <p:spPr>
              <a:xfrm>
                <a:off x="5734600" y="2028516"/>
                <a:ext cx="811500" cy="7881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36"/>
              <p:cNvSpPr txBox="1"/>
              <p:nvPr/>
            </p:nvSpPr>
            <p:spPr>
              <a:xfrm flipH="1">
                <a:off x="1532803" y="2279916"/>
                <a:ext cx="1031400" cy="28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FEBRUARY</a:t>
                </a:r>
                <a:endParaRPr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1310" name="Google Shape;1310;p36"/>
            <p:cNvSpPr/>
            <p:nvPr/>
          </p:nvSpPr>
          <p:spPr>
            <a:xfrm>
              <a:off x="2760338" y="2359716"/>
              <a:ext cx="2188200" cy="1257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6"/>
            <p:cNvSpPr/>
            <p:nvPr/>
          </p:nvSpPr>
          <p:spPr>
            <a:xfrm>
              <a:off x="6447293" y="2279916"/>
              <a:ext cx="879000" cy="2853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Task 02</a:t>
              </a:r>
              <a:endParaRPr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312" name="Google Shape;1312;p36"/>
            <p:cNvGrpSpPr/>
            <p:nvPr/>
          </p:nvGrpSpPr>
          <p:grpSpPr>
            <a:xfrm>
              <a:off x="7469724" y="2237118"/>
              <a:ext cx="372749" cy="370909"/>
              <a:chOff x="-42994575" y="3950300"/>
              <a:chExt cx="319025" cy="317450"/>
            </a:xfrm>
          </p:grpSpPr>
          <p:sp>
            <p:nvSpPr>
              <p:cNvPr id="1313" name="Google Shape;1313;p36"/>
              <p:cNvSpPr/>
              <p:nvPr/>
            </p:nvSpPr>
            <p:spPr>
              <a:xfrm>
                <a:off x="-42930775" y="4225200"/>
                <a:ext cx="191425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702" extrusionOk="0">
                    <a:moveTo>
                      <a:pt x="442" y="0"/>
                    </a:moveTo>
                    <a:cubicBezTo>
                      <a:pt x="190" y="0"/>
                      <a:pt x="1" y="221"/>
                      <a:pt x="1" y="441"/>
                    </a:cubicBezTo>
                    <a:lnTo>
                      <a:pt x="1" y="1292"/>
                    </a:lnTo>
                    <a:cubicBezTo>
                      <a:pt x="1" y="1512"/>
                      <a:pt x="190" y="1701"/>
                      <a:pt x="442" y="1701"/>
                    </a:cubicBezTo>
                    <a:lnTo>
                      <a:pt x="7215" y="1701"/>
                    </a:lnTo>
                    <a:cubicBezTo>
                      <a:pt x="7499" y="1701"/>
                      <a:pt x="7656" y="1512"/>
                      <a:pt x="7656" y="1292"/>
                    </a:cubicBezTo>
                    <a:lnTo>
                      <a:pt x="7656" y="441"/>
                    </a:lnTo>
                    <a:cubicBezTo>
                      <a:pt x="7656" y="221"/>
                      <a:pt x="7436" y="0"/>
                      <a:pt x="72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36"/>
              <p:cNvSpPr/>
              <p:nvPr/>
            </p:nvSpPr>
            <p:spPr>
              <a:xfrm>
                <a:off x="-42908725" y="4163750"/>
                <a:ext cx="148900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1702" extrusionOk="0">
                    <a:moveTo>
                      <a:pt x="442" y="1"/>
                    </a:moveTo>
                    <a:cubicBezTo>
                      <a:pt x="190" y="1"/>
                      <a:pt x="1" y="190"/>
                      <a:pt x="1" y="410"/>
                    </a:cubicBezTo>
                    <a:lnTo>
                      <a:pt x="1" y="1261"/>
                    </a:lnTo>
                    <a:cubicBezTo>
                      <a:pt x="1" y="1481"/>
                      <a:pt x="190" y="1702"/>
                      <a:pt x="442" y="1702"/>
                    </a:cubicBezTo>
                    <a:lnTo>
                      <a:pt x="5514" y="1702"/>
                    </a:lnTo>
                    <a:cubicBezTo>
                      <a:pt x="5735" y="1702"/>
                      <a:pt x="5955" y="1481"/>
                      <a:pt x="5955" y="1261"/>
                    </a:cubicBezTo>
                    <a:lnTo>
                      <a:pt x="5955" y="410"/>
                    </a:lnTo>
                    <a:cubicBezTo>
                      <a:pt x="5955" y="190"/>
                      <a:pt x="5735" y="1"/>
                      <a:pt x="55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36"/>
              <p:cNvSpPr/>
              <p:nvPr/>
            </p:nvSpPr>
            <p:spPr>
              <a:xfrm>
                <a:off x="-42994575" y="3950300"/>
                <a:ext cx="319025" cy="211125"/>
              </a:xfrm>
              <a:custGeom>
                <a:avLst/>
                <a:gdLst/>
                <a:ahLst/>
                <a:cxnLst/>
                <a:rect l="l" t="t" r="r" b="b"/>
                <a:pathLst>
                  <a:path w="12761" h="8445" extrusionOk="0">
                    <a:moveTo>
                      <a:pt x="6428" y="852"/>
                    </a:moveTo>
                    <a:cubicBezTo>
                      <a:pt x="6648" y="852"/>
                      <a:pt x="6806" y="1009"/>
                      <a:pt x="6869" y="1261"/>
                    </a:cubicBezTo>
                    <a:lnTo>
                      <a:pt x="6869" y="1324"/>
                    </a:lnTo>
                    <a:cubicBezTo>
                      <a:pt x="6806" y="1513"/>
                      <a:pt x="6648" y="1702"/>
                      <a:pt x="6428" y="1702"/>
                    </a:cubicBezTo>
                    <a:cubicBezTo>
                      <a:pt x="6176" y="1702"/>
                      <a:pt x="6018" y="1576"/>
                      <a:pt x="5987" y="1324"/>
                    </a:cubicBezTo>
                    <a:lnTo>
                      <a:pt x="5987" y="1261"/>
                    </a:lnTo>
                    <a:cubicBezTo>
                      <a:pt x="6018" y="1041"/>
                      <a:pt x="6176" y="852"/>
                      <a:pt x="6428" y="852"/>
                    </a:cubicBezTo>
                    <a:close/>
                    <a:moveTo>
                      <a:pt x="2112" y="2742"/>
                    </a:moveTo>
                    <a:lnTo>
                      <a:pt x="3340" y="6396"/>
                    </a:lnTo>
                    <a:lnTo>
                      <a:pt x="914" y="6396"/>
                    </a:lnTo>
                    <a:lnTo>
                      <a:pt x="2112" y="2742"/>
                    </a:lnTo>
                    <a:close/>
                    <a:moveTo>
                      <a:pt x="10681" y="2742"/>
                    </a:moveTo>
                    <a:lnTo>
                      <a:pt x="11878" y="6396"/>
                    </a:lnTo>
                    <a:lnTo>
                      <a:pt x="9452" y="6396"/>
                    </a:lnTo>
                    <a:lnTo>
                      <a:pt x="10681" y="2742"/>
                    </a:lnTo>
                    <a:close/>
                    <a:moveTo>
                      <a:pt x="6333" y="1"/>
                    </a:moveTo>
                    <a:cubicBezTo>
                      <a:pt x="5798" y="1"/>
                      <a:pt x="5325" y="347"/>
                      <a:pt x="5168" y="852"/>
                    </a:cubicBezTo>
                    <a:lnTo>
                      <a:pt x="1292" y="852"/>
                    </a:lnTo>
                    <a:cubicBezTo>
                      <a:pt x="1103" y="852"/>
                      <a:pt x="914" y="1009"/>
                      <a:pt x="883" y="1198"/>
                    </a:cubicBezTo>
                    <a:cubicBezTo>
                      <a:pt x="820" y="1482"/>
                      <a:pt x="1040" y="1702"/>
                      <a:pt x="1292" y="1702"/>
                    </a:cubicBezTo>
                    <a:lnTo>
                      <a:pt x="1576" y="1702"/>
                    </a:lnTo>
                    <a:cubicBezTo>
                      <a:pt x="1" y="6491"/>
                      <a:pt x="32" y="6333"/>
                      <a:pt x="32" y="6459"/>
                    </a:cubicBezTo>
                    <a:cubicBezTo>
                      <a:pt x="64" y="7562"/>
                      <a:pt x="1009" y="8444"/>
                      <a:pt x="2112" y="8444"/>
                    </a:cubicBezTo>
                    <a:cubicBezTo>
                      <a:pt x="3277" y="8444"/>
                      <a:pt x="4159" y="7562"/>
                      <a:pt x="4159" y="6459"/>
                    </a:cubicBezTo>
                    <a:cubicBezTo>
                      <a:pt x="4159" y="6333"/>
                      <a:pt x="4222" y="6491"/>
                      <a:pt x="2647" y="1702"/>
                    </a:cubicBezTo>
                    <a:lnTo>
                      <a:pt x="5105" y="1702"/>
                    </a:lnTo>
                    <a:lnTo>
                      <a:pt x="5105" y="7342"/>
                    </a:lnTo>
                    <a:cubicBezTo>
                      <a:pt x="5105" y="7594"/>
                      <a:pt x="5325" y="7783"/>
                      <a:pt x="5546" y="7783"/>
                    </a:cubicBezTo>
                    <a:lnTo>
                      <a:pt x="7247" y="7783"/>
                    </a:lnTo>
                    <a:cubicBezTo>
                      <a:pt x="7499" y="7783"/>
                      <a:pt x="7688" y="7594"/>
                      <a:pt x="7688" y="7342"/>
                    </a:cubicBezTo>
                    <a:lnTo>
                      <a:pt x="7688" y="1702"/>
                    </a:lnTo>
                    <a:lnTo>
                      <a:pt x="10177" y="1702"/>
                    </a:lnTo>
                    <a:cubicBezTo>
                      <a:pt x="8602" y="6491"/>
                      <a:pt x="8633" y="6333"/>
                      <a:pt x="8633" y="6459"/>
                    </a:cubicBezTo>
                    <a:cubicBezTo>
                      <a:pt x="8665" y="7562"/>
                      <a:pt x="9578" y="8444"/>
                      <a:pt x="10681" y="8444"/>
                    </a:cubicBezTo>
                    <a:cubicBezTo>
                      <a:pt x="11815" y="8444"/>
                      <a:pt x="12729" y="7562"/>
                      <a:pt x="12729" y="6459"/>
                    </a:cubicBezTo>
                    <a:cubicBezTo>
                      <a:pt x="12729" y="6333"/>
                      <a:pt x="12760" y="6491"/>
                      <a:pt x="11185" y="1702"/>
                    </a:cubicBezTo>
                    <a:lnTo>
                      <a:pt x="11437" y="1702"/>
                    </a:lnTo>
                    <a:cubicBezTo>
                      <a:pt x="11626" y="1702"/>
                      <a:pt x="11815" y="1576"/>
                      <a:pt x="11847" y="1356"/>
                    </a:cubicBezTo>
                    <a:cubicBezTo>
                      <a:pt x="11910" y="1104"/>
                      <a:pt x="11689" y="852"/>
                      <a:pt x="11437" y="852"/>
                    </a:cubicBezTo>
                    <a:lnTo>
                      <a:pt x="7530" y="852"/>
                    </a:lnTo>
                    <a:cubicBezTo>
                      <a:pt x="7373" y="347"/>
                      <a:pt x="6900" y="1"/>
                      <a:pt x="63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6" name="Google Shape;1316;p36"/>
          <p:cNvGrpSpPr/>
          <p:nvPr/>
        </p:nvGrpSpPr>
        <p:grpSpPr>
          <a:xfrm>
            <a:off x="1290566" y="1135000"/>
            <a:ext cx="6556078" cy="788100"/>
            <a:chOff x="1290566" y="1135000"/>
            <a:chExt cx="6556078" cy="788100"/>
          </a:xfrm>
        </p:grpSpPr>
        <p:grpSp>
          <p:nvGrpSpPr>
            <p:cNvPr id="1317" name="Google Shape;1317;p36"/>
            <p:cNvGrpSpPr/>
            <p:nvPr/>
          </p:nvGrpSpPr>
          <p:grpSpPr>
            <a:xfrm>
              <a:off x="1290566" y="1135000"/>
              <a:ext cx="5013297" cy="788100"/>
              <a:chOff x="1532803" y="1135000"/>
              <a:chExt cx="5013297" cy="788100"/>
            </a:xfrm>
          </p:grpSpPr>
          <p:sp>
            <p:nvSpPr>
              <p:cNvPr id="1318" name="Google Shape;1318;p36"/>
              <p:cNvSpPr/>
              <p:nvPr/>
            </p:nvSpPr>
            <p:spPr>
              <a:xfrm>
                <a:off x="2696425" y="1135000"/>
                <a:ext cx="811500" cy="7881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36"/>
              <p:cNvSpPr txBox="1"/>
              <p:nvPr/>
            </p:nvSpPr>
            <p:spPr>
              <a:xfrm flipH="1">
                <a:off x="1532803" y="1386400"/>
                <a:ext cx="1031400" cy="28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JANUARY</a:t>
                </a:r>
                <a:endParaRPr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320" name="Google Shape;1320;p36"/>
              <p:cNvSpPr/>
              <p:nvPr/>
            </p:nvSpPr>
            <p:spPr>
              <a:xfrm>
                <a:off x="3709150" y="1135000"/>
                <a:ext cx="811500" cy="7881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36"/>
              <p:cNvSpPr/>
              <p:nvPr/>
            </p:nvSpPr>
            <p:spPr>
              <a:xfrm>
                <a:off x="4721875" y="1135000"/>
                <a:ext cx="811500" cy="7881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36"/>
              <p:cNvSpPr/>
              <p:nvPr/>
            </p:nvSpPr>
            <p:spPr>
              <a:xfrm>
                <a:off x="5734600" y="1135000"/>
                <a:ext cx="811500" cy="7881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23" name="Google Shape;1323;p36"/>
            <p:cNvSpPr/>
            <p:nvPr/>
          </p:nvSpPr>
          <p:spPr>
            <a:xfrm>
              <a:off x="6447293" y="1386400"/>
              <a:ext cx="879000" cy="2853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Task 01</a:t>
              </a:r>
              <a:endParaRPr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24" name="Google Shape;1324;p36"/>
            <p:cNvSpPr/>
            <p:nvPr/>
          </p:nvSpPr>
          <p:spPr>
            <a:xfrm>
              <a:off x="2760338" y="1466200"/>
              <a:ext cx="3292500" cy="1257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5" name="Google Shape;1325;p36"/>
            <p:cNvGrpSpPr/>
            <p:nvPr/>
          </p:nvGrpSpPr>
          <p:grpSpPr>
            <a:xfrm>
              <a:off x="7469718" y="1343882"/>
              <a:ext cx="376926" cy="370324"/>
              <a:chOff x="-40748275" y="3238700"/>
              <a:chExt cx="322600" cy="316950"/>
            </a:xfrm>
          </p:grpSpPr>
          <p:sp>
            <p:nvSpPr>
              <p:cNvPr id="1326" name="Google Shape;1326;p36"/>
              <p:cNvSpPr/>
              <p:nvPr/>
            </p:nvSpPr>
            <p:spPr>
              <a:xfrm>
                <a:off x="-40709675" y="3273750"/>
                <a:ext cx="84300" cy="84300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3372" extrusionOk="0">
                    <a:moveTo>
                      <a:pt x="2710" y="0"/>
                    </a:moveTo>
                    <a:lnTo>
                      <a:pt x="1" y="2710"/>
                    </a:lnTo>
                    <a:lnTo>
                      <a:pt x="694" y="3371"/>
                    </a:lnTo>
                    <a:lnTo>
                      <a:pt x="3372" y="662"/>
                    </a:lnTo>
                    <a:lnTo>
                      <a:pt x="27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36"/>
              <p:cNvSpPr/>
              <p:nvPr/>
            </p:nvSpPr>
            <p:spPr>
              <a:xfrm>
                <a:off x="-40578925" y="3247175"/>
                <a:ext cx="151250" cy="149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5979" extrusionOk="0">
                    <a:moveTo>
                      <a:pt x="2663" y="0"/>
                    </a:moveTo>
                    <a:cubicBezTo>
                      <a:pt x="2552" y="0"/>
                      <a:pt x="2442" y="39"/>
                      <a:pt x="2363" y="118"/>
                    </a:cubicBezTo>
                    <a:lnTo>
                      <a:pt x="1261" y="1221"/>
                    </a:lnTo>
                    <a:lnTo>
                      <a:pt x="2678" y="2639"/>
                    </a:lnTo>
                    <a:cubicBezTo>
                      <a:pt x="2836" y="2796"/>
                      <a:pt x="2836" y="3080"/>
                      <a:pt x="2678" y="3237"/>
                    </a:cubicBezTo>
                    <a:cubicBezTo>
                      <a:pt x="2637" y="3278"/>
                      <a:pt x="2560" y="3302"/>
                      <a:pt x="2473" y="3302"/>
                    </a:cubicBezTo>
                    <a:cubicBezTo>
                      <a:pt x="2360" y="3302"/>
                      <a:pt x="2232" y="3263"/>
                      <a:pt x="2143" y="3174"/>
                    </a:cubicBezTo>
                    <a:lnTo>
                      <a:pt x="725" y="1756"/>
                    </a:lnTo>
                    <a:lnTo>
                      <a:pt x="0" y="2481"/>
                    </a:lnTo>
                    <a:lnTo>
                      <a:pt x="3529" y="5978"/>
                    </a:lnTo>
                    <a:lnTo>
                      <a:pt x="5892" y="3615"/>
                    </a:lnTo>
                    <a:cubicBezTo>
                      <a:pt x="6049" y="3458"/>
                      <a:pt x="6049" y="3174"/>
                      <a:pt x="5892" y="3017"/>
                    </a:cubicBezTo>
                    <a:lnTo>
                      <a:pt x="2962" y="118"/>
                    </a:lnTo>
                    <a:cubicBezTo>
                      <a:pt x="2883" y="39"/>
                      <a:pt x="2773" y="0"/>
                      <a:pt x="26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36"/>
              <p:cNvSpPr/>
              <p:nvPr/>
            </p:nvSpPr>
            <p:spPr>
              <a:xfrm>
                <a:off x="-40678175" y="3305250"/>
                <a:ext cx="213475" cy="213475"/>
              </a:xfrm>
              <a:custGeom>
                <a:avLst/>
                <a:gdLst/>
                <a:ahLst/>
                <a:cxnLst/>
                <a:rect l="l" t="t" r="r" b="b"/>
                <a:pathLst>
                  <a:path w="8539" h="8539" extrusionOk="0">
                    <a:moveTo>
                      <a:pt x="2679" y="0"/>
                    </a:moveTo>
                    <a:lnTo>
                      <a:pt x="1" y="2678"/>
                    </a:lnTo>
                    <a:lnTo>
                      <a:pt x="5861" y="8538"/>
                    </a:lnTo>
                    <a:lnTo>
                      <a:pt x="8539" y="5860"/>
                    </a:lnTo>
                    <a:lnTo>
                      <a:pt x="267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36"/>
              <p:cNvSpPr/>
              <p:nvPr/>
            </p:nvSpPr>
            <p:spPr>
              <a:xfrm>
                <a:off x="-40513550" y="3469850"/>
                <a:ext cx="87875" cy="85800"/>
              </a:xfrm>
              <a:custGeom>
                <a:avLst/>
                <a:gdLst/>
                <a:ahLst/>
                <a:cxnLst/>
                <a:rect l="l" t="t" r="r" b="b"/>
                <a:pathLst>
                  <a:path w="3515" h="3432" extrusionOk="0">
                    <a:moveTo>
                      <a:pt x="2426" y="1"/>
                    </a:moveTo>
                    <a:lnTo>
                      <a:pt x="0" y="2427"/>
                    </a:lnTo>
                    <a:lnTo>
                      <a:pt x="2899" y="3404"/>
                    </a:lnTo>
                    <a:cubicBezTo>
                      <a:pt x="2948" y="3423"/>
                      <a:pt x="2996" y="3432"/>
                      <a:pt x="3044" y="3432"/>
                    </a:cubicBezTo>
                    <a:cubicBezTo>
                      <a:pt x="3302" y="3432"/>
                      <a:pt x="3514" y="3166"/>
                      <a:pt x="3434" y="2899"/>
                    </a:cubicBezTo>
                    <a:lnTo>
                      <a:pt x="24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36"/>
              <p:cNvSpPr/>
              <p:nvPr/>
            </p:nvSpPr>
            <p:spPr>
              <a:xfrm>
                <a:off x="-40738025" y="3404500"/>
                <a:ext cx="150450" cy="149475"/>
              </a:xfrm>
              <a:custGeom>
                <a:avLst/>
                <a:gdLst/>
                <a:ahLst/>
                <a:cxnLst/>
                <a:rect l="l" t="t" r="r" b="b"/>
                <a:pathLst>
                  <a:path w="6018" h="5979" extrusionOk="0">
                    <a:moveTo>
                      <a:pt x="2521" y="0"/>
                    </a:moveTo>
                    <a:lnTo>
                      <a:pt x="1796" y="725"/>
                    </a:lnTo>
                    <a:lnTo>
                      <a:pt x="3308" y="2205"/>
                    </a:lnTo>
                    <a:cubicBezTo>
                      <a:pt x="3466" y="2363"/>
                      <a:pt x="3466" y="2646"/>
                      <a:pt x="3308" y="2804"/>
                    </a:cubicBezTo>
                    <a:cubicBezTo>
                      <a:pt x="3230" y="2883"/>
                      <a:pt x="3119" y="2922"/>
                      <a:pt x="3009" y="2922"/>
                    </a:cubicBezTo>
                    <a:cubicBezTo>
                      <a:pt x="2899" y="2922"/>
                      <a:pt x="2789" y="2883"/>
                      <a:pt x="2710" y="2804"/>
                    </a:cubicBezTo>
                    <a:lnTo>
                      <a:pt x="1229" y="1292"/>
                    </a:lnTo>
                    <a:lnTo>
                      <a:pt x="158" y="2363"/>
                    </a:lnTo>
                    <a:cubicBezTo>
                      <a:pt x="0" y="2520"/>
                      <a:pt x="0" y="2804"/>
                      <a:pt x="158" y="2962"/>
                    </a:cubicBezTo>
                    <a:lnTo>
                      <a:pt x="3056" y="5860"/>
                    </a:lnTo>
                    <a:cubicBezTo>
                      <a:pt x="3135" y="5939"/>
                      <a:pt x="3245" y="5978"/>
                      <a:pt x="3356" y="5978"/>
                    </a:cubicBezTo>
                    <a:cubicBezTo>
                      <a:pt x="3466" y="5978"/>
                      <a:pt x="3576" y="5939"/>
                      <a:pt x="3655" y="5860"/>
                    </a:cubicBezTo>
                    <a:lnTo>
                      <a:pt x="6018" y="3497"/>
                    </a:lnTo>
                    <a:lnTo>
                      <a:pt x="252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36"/>
              <p:cNvSpPr/>
              <p:nvPr/>
            </p:nvSpPr>
            <p:spPr>
              <a:xfrm>
                <a:off x="-40748275" y="3238700"/>
                <a:ext cx="92175" cy="87850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3514" extrusionOk="0">
                    <a:moveTo>
                      <a:pt x="2281" y="0"/>
                    </a:moveTo>
                    <a:cubicBezTo>
                      <a:pt x="1915" y="0"/>
                      <a:pt x="1545" y="142"/>
                      <a:pt x="1261" y="426"/>
                    </a:cubicBezTo>
                    <a:lnTo>
                      <a:pt x="568" y="1119"/>
                    </a:lnTo>
                    <a:cubicBezTo>
                      <a:pt x="1" y="1686"/>
                      <a:pt x="1" y="2568"/>
                      <a:pt x="568" y="3135"/>
                    </a:cubicBezTo>
                    <a:lnTo>
                      <a:pt x="946" y="3513"/>
                    </a:lnTo>
                    <a:lnTo>
                      <a:pt x="3687" y="804"/>
                    </a:lnTo>
                    <a:lnTo>
                      <a:pt x="3277" y="426"/>
                    </a:lnTo>
                    <a:cubicBezTo>
                      <a:pt x="3010" y="142"/>
                      <a:pt x="2647" y="0"/>
                      <a:pt x="22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32" name="Google Shape;1332;p36"/>
          <p:cNvGrpSpPr/>
          <p:nvPr/>
        </p:nvGrpSpPr>
        <p:grpSpPr>
          <a:xfrm>
            <a:off x="1290566" y="3815547"/>
            <a:ext cx="6562929" cy="788100"/>
            <a:chOff x="1290566" y="3815547"/>
            <a:chExt cx="6562929" cy="788100"/>
          </a:xfrm>
        </p:grpSpPr>
        <p:grpSp>
          <p:nvGrpSpPr>
            <p:cNvPr id="1333" name="Google Shape;1333;p36"/>
            <p:cNvGrpSpPr/>
            <p:nvPr/>
          </p:nvGrpSpPr>
          <p:grpSpPr>
            <a:xfrm>
              <a:off x="1290566" y="3815547"/>
              <a:ext cx="5013297" cy="788100"/>
              <a:chOff x="1532803" y="3815547"/>
              <a:chExt cx="5013297" cy="788100"/>
            </a:xfrm>
          </p:grpSpPr>
          <p:sp>
            <p:nvSpPr>
              <p:cNvPr id="1334" name="Google Shape;1334;p36"/>
              <p:cNvSpPr/>
              <p:nvPr/>
            </p:nvSpPr>
            <p:spPr>
              <a:xfrm>
                <a:off x="2696425" y="3815547"/>
                <a:ext cx="811500" cy="7881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36"/>
              <p:cNvSpPr/>
              <p:nvPr/>
            </p:nvSpPr>
            <p:spPr>
              <a:xfrm>
                <a:off x="3709150" y="3815547"/>
                <a:ext cx="811500" cy="7881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36"/>
              <p:cNvSpPr/>
              <p:nvPr/>
            </p:nvSpPr>
            <p:spPr>
              <a:xfrm>
                <a:off x="4721875" y="3815547"/>
                <a:ext cx="811500" cy="7881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36"/>
              <p:cNvSpPr/>
              <p:nvPr/>
            </p:nvSpPr>
            <p:spPr>
              <a:xfrm>
                <a:off x="5734600" y="3815547"/>
                <a:ext cx="811500" cy="7881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36"/>
              <p:cNvSpPr txBox="1"/>
              <p:nvPr/>
            </p:nvSpPr>
            <p:spPr>
              <a:xfrm flipH="1">
                <a:off x="1532803" y="4066947"/>
                <a:ext cx="1031400" cy="28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APRIL</a:t>
                </a:r>
                <a:endParaRPr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1339" name="Google Shape;1339;p36"/>
            <p:cNvSpPr/>
            <p:nvPr/>
          </p:nvSpPr>
          <p:spPr>
            <a:xfrm>
              <a:off x="6447293" y="4066816"/>
              <a:ext cx="879000" cy="2853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Task 04</a:t>
              </a:r>
              <a:endParaRPr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40" name="Google Shape;1340;p36"/>
            <p:cNvSpPr/>
            <p:nvPr/>
          </p:nvSpPr>
          <p:spPr>
            <a:xfrm>
              <a:off x="2760338" y="4146747"/>
              <a:ext cx="3292500" cy="1257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6"/>
            <p:cNvSpPr/>
            <p:nvPr/>
          </p:nvSpPr>
          <p:spPr>
            <a:xfrm>
              <a:off x="7469705" y="4024333"/>
              <a:ext cx="383790" cy="370266"/>
            </a:xfrm>
            <a:custGeom>
              <a:avLst/>
              <a:gdLst/>
              <a:ahLst/>
              <a:cxnLst/>
              <a:rect l="l" t="t" r="r" b="b"/>
              <a:pathLst>
                <a:path w="13139" h="12676" extrusionOk="0">
                  <a:moveTo>
                    <a:pt x="7184" y="1702"/>
                  </a:moveTo>
                  <a:cubicBezTo>
                    <a:pt x="7909" y="1702"/>
                    <a:pt x="8444" y="2237"/>
                    <a:pt x="8444" y="2962"/>
                  </a:cubicBezTo>
                  <a:cubicBezTo>
                    <a:pt x="8444" y="3623"/>
                    <a:pt x="7877" y="4222"/>
                    <a:pt x="7184" y="4222"/>
                  </a:cubicBezTo>
                  <a:cubicBezTo>
                    <a:pt x="6491" y="4222"/>
                    <a:pt x="5955" y="3655"/>
                    <a:pt x="5955" y="2962"/>
                  </a:cubicBezTo>
                  <a:cubicBezTo>
                    <a:pt x="5955" y="2237"/>
                    <a:pt x="6491" y="1702"/>
                    <a:pt x="7184" y="1702"/>
                  </a:cubicBezTo>
                  <a:close/>
                  <a:moveTo>
                    <a:pt x="3813" y="2521"/>
                  </a:moveTo>
                  <a:cubicBezTo>
                    <a:pt x="4506" y="2521"/>
                    <a:pt x="5073" y="3056"/>
                    <a:pt x="5073" y="3781"/>
                  </a:cubicBezTo>
                  <a:cubicBezTo>
                    <a:pt x="5073" y="4474"/>
                    <a:pt x="4506" y="5041"/>
                    <a:pt x="3813" y="5041"/>
                  </a:cubicBezTo>
                  <a:cubicBezTo>
                    <a:pt x="3088" y="5041"/>
                    <a:pt x="2553" y="4474"/>
                    <a:pt x="2553" y="3781"/>
                  </a:cubicBezTo>
                  <a:cubicBezTo>
                    <a:pt x="2521" y="3056"/>
                    <a:pt x="3088" y="2521"/>
                    <a:pt x="3813" y="2521"/>
                  </a:cubicBezTo>
                  <a:close/>
                  <a:moveTo>
                    <a:pt x="2931" y="5892"/>
                  </a:moveTo>
                  <a:cubicBezTo>
                    <a:pt x="3656" y="5892"/>
                    <a:pt x="4191" y="6459"/>
                    <a:pt x="4191" y="7152"/>
                  </a:cubicBezTo>
                  <a:cubicBezTo>
                    <a:pt x="4191" y="7877"/>
                    <a:pt x="3656" y="8412"/>
                    <a:pt x="2931" y="8412"/>
                  </a:cubicBezTo>
                  <a:cubicBezTo>
                    <a:pt x="2238" y="8412"/>
                    <a:pt x="1671" y="7877"/>
                    <a:pt x="1671" y="7152"/>
                  </a:cubicBezTo>
                  <a:cubicBezTo>
                    <a:pt x="1671" y="6459"/>
                    <a:pt x="2238" y="5892"/>
                    <a:pt x="2931" y="5892"/>
                  </a:cubicBezTo>
                  <a:close/>
                  <a:moveTo>
                    <a:pt x="5514" y="8475"/>
                  </a:moveTo>
                  <a:cubicBezTo>
                    <a:pt x="6207" y="8475"/>
                    <a:pt x="6775" y="9011"/>
                    <a:pt x="6775" y="9735"/>
                  </a:cubicBezTo>
                  <a:cubicBezTo>
                    <a:pt x="6775" y="10397"/>
                    <a:pt x="6176" y="10996"/>
                    <a:pt x="5514" y="10996"/>
                  </a:cubicBezTo>
                  <a:cubicBezTo>
                    <a:pt x="4790" y="10996"/>
                    <a:pt x="4254" y="10429"/>
                    <a:pt x="4254" y="9735"/>
                  </a:cubicBezTo>
                  <a:cubicBezTo>
                    <a:pt x="4254" y="9011"/>
                    <a:pt x="4790" y="8475"/>
                    <a:pt x="5514" y="8475"/>
                  </a:cubicBezTo>
                  <a:close/>
                  <a:moveTo>
                    <a:pt x="6333" y="0"/>
                  </a:moveTo>
                  <a:cubicBezTo>
                    <a:pt x="2836" y="0"/>
                    <a:pt x="1" y="2836"/>
                    <a:pt x="1" y="6333"/>
                  </a:cubicBezTo>
                  <a:cubicBezTo>
                    <a:pt x="1" y="9420"/>
                    <a:pt x="2143" y="11878"/>
                    <a:pt x="4916" y="12508"/>
                  </a:cubicBezTo>
                  <a:cubicBezTo>
                    <a:pt x="5408" y="12621"/>
                    <a:pt x="5838" y="12675"/>
                    <a:pt x="6211" y="12675"/>
                  </a:cubicBezTo>
                  <a:cubicBezTo>
                    <a:pt x="7914" y="12675"/>
                    <a:pt x="8444" y="11545"/>
                    <a:pt x="8444" y="9735"/>
                  </a:cubicBezTo>
                  <a:cubicBezTo>
                    <a:pt x="8444" y="9011"/>
                    <a:pt x="9011" y="8475"/>
                    <a:pt x="9705" y="8475"/>
                  </a:cubicBezTo>
                  <a:cubicBezTo>
                    <a:pt x="11878" y="8475"/>
                    <a:pt x="13139" y="7719"/>
                    <a:pt x="12508" y="4915"/>
                  </a:cubicBezTo>
                  <a:cubicBezTo>
                    <a:pt x="11878" y="2206"/>
                    <a:pt x="9452" y="0"/>
                    <a:pt x="63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2" name="Google Shape;1342;p36"/>
          <p:cNvGrpSpPr/>
          <p:nvPr/>
        </p:nvGrpSpPr>
        <p:grpSpPr>
          <a:xfrm>
            <a:off x="1290566" y="2922031"/>
            <a:ext cx="6545440" cy="788100"/>
            <a:chOff x="1290566" y="2922031"/>
            <a:chExt cx="6545440" cy="788100"/>
          </a:xfrm>
        </p:grpSpPr>
        <p:grpSp>
          <p:nvGrpSpPr>
            <p:cNvPr id="1343" name="Google Shape;1343;p36"/>
            <p:cNvGrpSpPr/>
            <p:nvPr/>
          </p:nvGrpSpPr>
          <p:grpSpPr>
            <a:xfrm>
              <a:off x="1290566" y="2922031"/>
              <a:ext cx="5013297" cy="788100"/>
              <a:chOff x="1532803" y="2922031"/>
              <a:chExt cx="5013297" cy="788100"/>
            </a:xfrm>
          </p:grpSpPr>
          <p:sp>
            <p:nvSpPr>
              <p:cNvPr id="1344" name="Google Shape;1344;p36"/>
              <p:cNvSpPr/>
              <p:nvPr/>
            </p:nvSpPr>
            <p:spPr>
              <a:xfrm>
                <a:off x="2696425" y="2922031"/>
                <a:ext cx="811500" cy="7881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36"/>
              <p:cNvSpPr/>
              <p:nvPr/>
            </p:nvSpPr>
            <p:spPr>
              <a:xfrm>
                <a:off x="3709150" y="2922031"/>
                <a:ext cx="811500" cy="7881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36"/>
              <p:cNvSpPr/>
              <p:nvPr/>
            </p:nvSpPr>
            <p:spPr>
              <a:xfrm>
                <a:off x="4721875" y="2922031"/>
                <a:ext cx="811500" cy="7881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36"/>
              <p:cNvSpPr/>
              <p:nvPr/>
            </p:nvSpPr>
            <p:spPr>
              <a:xfrm>
                <a:off x="5734600" y="2922031"/>
                <a:ext cx="811500" cy="7881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36"/>
              <p:cNvSpPr txBox="1"/>
              <p:nvPr/>
            </p:nvSpPr>
            <p:spPr>
              <a:xfrm flipH="1">
                <a:off x="1532803" y="3173431"/>
                <a:ext cx="1031400" cy="28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MARCH</a:t>
                </a:r>
                <a:endParaRPr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1349" name="Google Shape;1349;p36"/>
            <p:cNvSpPr/>
            <p:nvPr/>
          </p:nvSpPr>
          <p:spPr>
            <a:xfrm>
              <a:off x="3864638" y="3253231"/>
              <a:ext cx="2188200" cy="1257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6"/>
            <p:cNvSpPr/>
            <p:nvPr/>
          </p:nvSpPr>
          <p:spPr>
            <a:xfrm>
              <a:off x="6447293" y="3173431"/>
              <a:ext cx="879000" cy="2853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Task 03</a:t>
              </a:r>
              <a:endParaRPr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351" name="Google Shape;1351;p36"/>
            <p:cNvGrpSpPr/>
            <p:nvPr/>
          </p:nvGrpSpPr>
          <p:grpSpPr>
            <a:xfrm>
              <a:off x="7469712" y="3130955"/>
              <a:ext cx="366293" cy="370441"/>
              <a:chOff x="-39647175" y="3972000"/>
              <a:chExt cx="313500" cy="317050"/>
            </a:xfrm>
          </p:grpSpPr>
          <p:sp>
            <p:nvSpPr>
              <p:cNvPr id="1352" name="Google Shape;1352;p36"/>
              <p:cNvSpPr/>
              <p:nvPr/>
            </p:nvSpPr>
            <p:spPr>
              <a:xfrm>
                <a:off x="-39647175" y="3972000"/>
                <a:ext cx="95325" cy="1539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6159" extrusionOk="0">
                    <a:moveTo>
                      <a:pt x="1698" y="1"/>
                    </a:moveTo>
                    <a:cubicBezTo>
                      <a:pt x="1520" y="1"/>
                      <a:pt x="1373" y="138"/>
                      <a:pt x="1293" y="299"/>
                    </a:cubicBezTo>
                    <a:lnTo>
                      <a:pt x="1" y="5119"/>
                    </a:lnTo>
                    <a:cubicBezTo>
                      <a:pt x="1" y="5308"/>
                      <a:pt x="127" y="5528"/>
                      <a:pt x="316" y="5623"/>
                    </a:cubicBezTo>
                    <a:lnTo>
                      <a:pt x="2332" y="6158"/>
                    </a:lnTo>
                    <a:cubicBezTo>
                      <a:pt x="3277" y="2630"/>
                      <a:pt x="2868" y="4111"/>
                      <a:pt x="3813" y="582"/>
                    </a:cubicBezTo>
                    <a:lnTo>
                      <a:pt x="1797" y="15"/>
                    </a:lnTo>
                    <a:cubicBezTo>
                      <a:pt x="1763" y="5"/>
                      <a:pt x="1730" y="1"/>
                      <a:pt x="16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36"/>
              <p:cNvSpPr/>
              <p:nvPr/>
            </p:nvSpPr>
            <p:spPr>
              <a:xfrm>
                <a:off x="-39588875" y="4011750"/>
                <a:ext cx="216600" cy="277300"/>
              </a:xfrm>
              <a:custGeom>
                <a:avLst/>
                <a:gdLst/>
                <a:ahLst/>
                <a:cxnLst/>
                <a:rect l="l" t="t" r="r" b="b"/>
                <a:pathLst>
                  <a:path w="8664" h="11092" extrusionOk="0">
                    <a:moveTo>
                      <a:pt x="4348" y="3466"/>
                    </a:moveTo>
                    <a:cubicBezTo>
                      <a:pt x="4820" y="3466"/>
                      <a:pt x="5199" y="3844"/>
                      <a:pt x="5199" y="4316"/>
                    </a:cubicBezTo>
                    <a:cubicBezTo>
                      <a:pt x="5199" y="4789"/>
                      <a:pt x="4820" y="5136"/>
                      <a:pt x="4348" y="5136"/>
                    </a:cubicBezTo>
                    <a:cubicBezTo>
                      <a:pt x="3907" y="5136"/>
                      <a:pt x="3529" y="4789"/>
                      <a:pt x="3529" y="4316"/>
                    </a:cubicBezTo>
                    <a:cubicBezTo>
                      <a:pt x="3529" y="3875"/>
                      <a:pt x="3875" y="3466"/>
                      <a:pt x="4348" y="3466"/>
                    </a:cubicBezTo>
                    <a:close/>
                    <a:moveTo>
                      <a:pt x="5104" y="5766"/>
                    </a:moveTo>
                    <a:lnTo>
                      <a:pt x="6081" y="7624"/>
                    </a:lnTo>
                    <a:lnTo>
                      <a:pt x="2615" y="7624"/>
                    </a:lnTo>
                    <a:lnTo>
                      <a:pt x="3560" y="5766"/>
                    </a:lnTo>
                    <a:cubicBezTo>
                      <a:pt x="3812" y="5892"/>
                      <a:pt x="4096" y="5955"/>
                      <a:pt x="4348" y="5955"/>
                    </a:cubicBezTo>
                    <a:cubicBezTo>
                      <a:pt x="4631" y="5955"/>
                      <a:pt x="4883" y="5892"/>
                      <a:pt x="5104" y="5766"/>
                    </a:cubicBezTo>
                    <a:close/>
                    <a:moveTo>
                      <a:pt x="2048" y="0"/>
                    </a:moveTo>
                    <a:cubicBezTo>
                      <a:pt x="1386" y="2458"/>
                      <a:pt x="1638" y="1544"/>
                      <a:pt x="977" y="4001"/>
                    </a:cubicBezTo>
                    <a:lnTo>
                      <a:pt x="2678" y="4474"/>
                    </a:lnTo>
                    <a:cubicBezTo>
                      <a:pt x="2678" y="4726"/>
                      <a:pt x="2741" y="5010"/>
                      <a:pt x="2899" y="5199"/>
                    </a:cubicBezTo>
                    <a:lnTo>
                      <a:pt x="32" y="10523"/>
                    </a:lnTo>
                    <a:cubicBezTo>
                      <a:pt x="0" y="10680"/>
                      <a:pt x="63" y="10964"/>
                      <a:pt x="252" y="11027"/>
                    </a:cubicBezTo>
                    <a:cubicBezTo>
                      <a:pt x="328" y="11070"/>
                      <a:pt x="404" y="11091"/>
                      <a:pt x="475" y="11091"/>
                    </a:cubicBezTo>
                    <a:cubicBezTo>
                      <a:pt x="613" y="11091"/>
                      <a:pt x="737" y="11014"/>
                      <a:pt x="819" y="10869"/>
                    </a:cubicBezTo>
                    <a:lnTo>
                      <a:pt x="2143" y="8475"/>
                    </a:lnTo>
                    <a:lnTo>
                      <a:pt x="6490" y="8475"/>
                    </a:lnTo>
                    <a:lnTo>
                      <a:pt x="7845" y="10869"/>
                    </a:lnTo>
                    <a:cubicBezTo>
                      <a:pt x="7907" y="11014"/>
                      <a:pt x="8037" y="11091"/>
                      <a:pt x="8173" y="11091"/>
                    </a:cubicBezTo>
                    <a:cubicBezTo>
                      <a:pt x="8243" y="11091"/>
                      <a:pt x="8316" y="11070"/>
                      <a:pt x="8381" y="11027"/>
                    </a:cubicBezTo>
                    <a:cubicBezTo>
                      <a:pt x="8570" y="10932"/>
                      <a:pt x="8664" y="10680"/>
                      <a:pt x="8538" y="10491"/>
                    </a:cubicBezTo>
                    <a:lnTo>
                      <a:pt x="5734" y="5262"/>
                    </a:lnTo>
                    <a:lnTo>
                      <a:pt x="6585" y="5482"/>
                    </a:lnTo>
                    <a:cubicBezTo>
                      <a:pt x="7120" y="3434"/>
                      <a:pt x="6931" y="4222"/>
                      <a:pt x="7624" y="1513"/>
                    </a:cubicBezTo>
                    <a:lnTo>
                      <a:pt x="204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36"/>
              <p:cNvSpPr/>
              <p:nvPr/>
            </p:nvSpPr>
            <p:spPr>
              <a:xfrm>
                <a:off x="-39398275" y="4073975"/>
                <a:ext cx="64600" cy="71600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2864" extrusionOk="0">
                    <a:moveTo>
                      <a:pt x="630" y="0"/>
                    </a:moveTo>
                    <a:cubicBezTo>
                      <a:pt x="252" y="1449"/>
                      <a:pt x="410" y="945"/>
                      <a:pt x="0" y="2395"/>
                    </a:cubicBezTo>
                    <a:lnTo>
                      <a:pt x="1607" y="2836"/>
                    </a:lnTo>
                    <a:cubicBezTo>
                      <a:pt x="1658" y="2855"/>
                      <a:pt x="1707" y="2864"/>
                      <a:pt x="1753" y="2864"/>
                    </a:cubicBezTo>
                    <a:cubicBezTo>
                      <a:pt x="1932" y="2864"/>
                      <a:pt x="2067" y="2728"/>
                      <a:pt x="2143" y="2552"/>
                    </a:cubicBezTo>
                    <a:lnTo>
                      <a:pt x="2584" y="945"/>
                    </a:lnTo>
                    <a:cubicBezTo>
                      <a:pt x="2552" y="725"/>
                      <a:pt x="2458" y="473"/>
                      <a:pt x="2237" y="441"/>
                    </a:cubicBezTo>
                    <a:lnTo>
                      <a:pt x="63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37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 Infographics</a:t>
            </a:r>
            <a:endParaRPr/>
          </a:p>
        </p:txBody>
      </p:sp>
      <p:sp>
        <p:nvSpPr>
          <p:cNvPr id="1360" name="Google Shape;1360;p37"/>
          <p:cNvSpPr txBox="1"/>
          <p:nvPr/>
        </p:nvSpPr>
        <p:spPr>
          <a:xfrm>
            <a:off x="1438923" y="2305000"/>
            <a:ext cx="6531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Kick-off</a:t>
            </a:r>
            <a:endParaRPr sz="1100"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361" name="Google Shape;1361;p37"/>
          <p:cNvGrpSpPr/>
          <p:nvPr/>
        </p:nvGrpSpPr>
        <p:grpSpPr>
          <a:xfrm>
            <a:off x="1636287" y="4275745"/>
            <a:ext cx="258372" cy="258245"/>
            <a:chOff x="623200" y="2803788"/>
            <a:chExt cx="322401" cy="322282"/>
          </a:xfrm>
        </p:grpSpPr>
        <p:sp>
          <p:nvSpPr>
            <p:cNvPr id="1362" name="Google Shape;1362;p37"/>
            <p:cNvSpPr/>
            <p:nvPr/>
          </p:nvSpPr>
          <p:spPr>
            <a:xfrm>
              <a:off x="623200" y="2803788"/>
              <a:ext cx="322401" cy="322282"/>
            </a:xfrm>
            <a:custGeom>
              <a:avLst/>
              <a:gdLst/>
              <a:ahLst/>
              <a:cxnLst/>
              <a:rect l="l" t="t" r="r" b="b"/>
              <a:pathLst>
                <a:path w="11877" h="11877" extrusionOk="0">
                  <a:moveTo>
                    <a:pt x="5939" y="1"/>
                  </a:moveTo>
                  <a:cubicBezTo>
                    <a:pt x="2673" y="1"/>
                    <a:pt x="1" y="2673"/>
                    <a:pt x="1" y="5939"/>
                  </a:cubicBezTo>
                  <a:cubicBezTo>
                    <a:pt x="1" y="9205"/>
                    <a:pt x="2673" y="11877"/>
                    <a:pt x="5939" y="11877"/>
                  </a:cubicBezTo>
                  <a:cubicBezTo>
                    <a:pt x="9205" y="11877"/>
                    <a:pt x="11877" y="9205"/>
                    <a:pt x="11877" y="5939"/>
                  </a:cubicBezTo>
                  <a:cubicBezTo>
                    <a:pt x="11877" y="2673"/>
                    <a:pt x="9205" y="1"/>
                    <a:pt x="5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7"/>
            <p:cNvSpPr/>
            <p:nvPr/>
          </p:nvSpPr>
          <p:spPr>
            <a:xfrm>
              <a:off x="691575" y="2877088"/>
              <a:ext cx="185655" cy="175707"/>
            </a:xfrm>
            <a:custGeom>
              <a:avLst/>
              <a:gdLst/>
              <a:ahLst/>
              <a:cxnLst/>
              <a:rect l="l" t="t" r="r" b="b"/>
              <a:pathLst>
                <a:path w="9313" h="8814" extrusionOk="0">
                  <a:moveTo>
                    <a:pt x="8434" y="1"/>
                  </a:moveTo>
                  <a:cubicBezTo>
                    <a:pt x="8298" y="1"/>
                    <a:pt x="8157" y="53"/>
                    <a:pt x="8032" y="178"/>
                  </a:cubicBezTo>
                  <a:cubicBezTo>
                    <a:pt x="6901" y="1297"/>
                    <a:pt x="5782" y="2428"/>
                    <a:pt x="4651" y="3547"/>
                  </a:cubicBezTo>
                  <a:cubicBezTo>
                    <a:pt x="3532" y="2428"/>
                    <a:pt x="2400" y="1297"/>
                    <a:pt x="1281" y="178"/>
                  </a:cubicBezTo>
                  <a:cubicBezTo>
                    <a:pt x="1157" y="54"/>
                    <a:pt x="1018" y="2"/>
                    <a:pt x="882" y="2"/>
                  </a:cubicBezTo>
                  <a:cubicBezTo>
                    <a:pt x="418" y="2"/>
                    <a:pt x="0" y="611"/>
                    <a:pt x="424" y="1035"/>
                  </a:cubicBezTo>
                  <a:cubicBezTo>
                    <a:pt x="1555" y="2154"/>
                    <a:pt x="2674" y="3286"/>
                    <a:pt x="3805" y="4405"/>
                  </a:cubicBezTo>
                  <a:cubicBezTo>
                    <a:pt x="2674" y="5536"/>
                    <a:pt x="1555" y="6655"/>
                    <a:pt x="424" y="7786"/>
                  </a:cubicBezTo>
                  <a:cubicBezTo>
                    <a:pt x="2" y="8208"/>
                    <a:pt x="414" y="8814"/>
                    <a:pt x="876" y="8814"/>
                  </a:cubicBezTo>
                  <a:cubicBezTo>
                    <a:pt x="1013" y="8814"/>
                    <a:pt x="1156" y="8760"/>
                    <a:pt x="1281" y="8631"/>
                  </a:cubicBezTo>
                  <a:cubicBezTo>
                    <a:pt x="2400" y="7512"/>
                    <a:pt x="3532" y="6381"/>
                    <a:pt x="4651" y="5262"/>
                  </a:cubicBezTo>
                  <a:cubicBezTo>
                    <a:pt x="5782" y="6381"/>
                    <a:pt x="6901" y="7512"/>
                    <a:pt x="8032" y="8631"/>
                  </a:cubicBezTo>
                  <a:cubicBezTo>
                    <a:pt x="8158" y="8760"/>
                    <a:pt x="8300" y="8814"/>
                    <a:pt x="8438" y="8814"/>
                  </a:cubicBezTo>
                  <a:cubicBezTo>
                    <a:pt x="8899" y="8814"/>
                    <a:pt x="9311" y="8208"/>
                    <a:pt x="8889" y="7786"/>
                  </a:cubicBezTo>
                  <a:cubicBezTo>
                    <a:pt x="7758" y="6655"/>
                    <a:pt x="6639" y="5536"/>
                    <a:pt x="5508" y="4405"/>
                  </a:cubicBezTo>
                  <a:lnTo>
                    <a:pt x="8889" y="1035"/>
                  </a:lnTo>
                  <a:cubicBezTo>
                    <a:pt x="9312" y="603"/>
                    <a:pt x="8898" y="1"/>
                    <a:pt x="8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364" name="Google Shape;1364;p37"/>
          <p:cNvGrpSpPr/>
          <p:nvPr/>
        </p:nvGrpSpPr>
        <p:grpSpPr>
          <a:xfrm>
            <a:off x="7257484" y="2980114"/>
            <a:ext cx="258375" cy="258236"/>
            <a:chOff x="670349" y="2794189"/>
            <a:chExt cx="427631" cy="427542"/>
          </a:xfrm>
        </p:grpSpPr>
        <p:sp>
          <p:nvSpPr>
            <p:cNvPr id="1365" name="Google Shape;1365;p37"/>
            <p:cNvSpPr/>
            <p:nvPr/>
          </p:nvSpPr>
          <p:spPr>
            <a:xfrm>
              <a:off x="670349" y="2794189"/>
              <a:ext cx="427631" cy="427542"/>
            </a:xfrm>
            <a:custGeom>
              <a:avLst/>
              <a:gdLst/>
              <a:ahLst/>
              <a:cxnLst/>
              <a:rect l="l" t="t" r="r" b="b"/>
              <a:pathLst>
                <a:path w="11877" h="11877" extrusionOk="0">
                  <a:moveTo>
                    <a:pt x="5939" y="1"/>
                  </a:moveTo>
                  <a:cubicBezTo>
                    <a:pt x="2673" y="1"/>
                    <a:pt x="1" y="2673"/>
                    <a:pt x="1" y="5939"/>
                  </a:cubicBezTo>
                  <a:cubicBezTo>
                    <a:pt x="1" y="9205"/>
                    <a:pt x="2673" y="11877"/>
                    <a:pt x="5939" y="11877"/>
                  </a:cubicBezTo>
                  <a:cubicBezTo>
                    <a:pt x="9205" y="11877"/>
                    <a:pt x="11877" y="9205"/>
                    <a:pt x="11877" y="5939"/>
                  </a:cubicBezTo>
                  <a:cubicBezTo>
                    <a:pt x="11877" y="2673"/>
                    <a:pt x="9205" y="1"/>
                    <a:pt x="5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7"/>
            <p:cNvSpPr/>
            <p:nvPr/>
          </p:nvSpPr>
          <p:spPr>
            <a:xfrm>
              <a:off x="756023" y="2911994"/>
              <a:ext cx="256299" cy="191931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1367" name="Google Shape;1367;p37"/>
          <p:cNvSpPr txBox="1"/>
          <p:nvPr/>
        </p:nvSpPr>
        <p:spPr>
          <a:xfrm>
            <a:off x="6127503" y="2305000"/>
            <a:ext cx="6531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Deadline</a:t>
            </a:r>
            <a:endParaRPr sz="1100"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68" name="Google Shape;1368;p37"/>
          <p:cNvSpPr txBox="1"/>
          <p:nvPr/>
        </p:nvSpPr>
        <p:spPr>
          <a:xfrm>
            <a:off x="4245408" y="3595775"/>
            <a:ext cx="6531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Meeting</a:t>
            </a:r>
            <a:endParaRPr sz="1100"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69" name="Google Shape;1369;p37"/>
          <p:cNvSpPr txBox="1"/>
          <p:nvPr/>
        </p:nvSpPr>
        <p:spPr>
          <a:xfrm>
            <a:off x="2382025" y="1654725"/>
            <a:ext cx="6321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Review</a:t>
            </a:r>
            <a:endParaRPr sz="1100"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70" name="Google Shape;1370;p37"/>
          <p:cNvSpPr txBox="1"/>
          <p:nvPr/>
        </p:nvSpPr>
        <p:spPr>
          <a:xfrm>
            <a:off x="2371525" y="2950375"/>
            <a:ext cx="6531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Project 1</a:t>
            </a:r>
            <a:endParaRPr sz="1100"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71" name="Google Shape;1371;p37"/>
          <p:cNvSpPr txBox="1"/>
          <p:nvPr/>
        </p:nvSpPr>
        <p:spPr>
          <a:xfrm>
            <a:off x="6127503" y="4246025"/>
            <a:ext cx="6531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Briefing</a:t>
            </a:r>
            <a:endParaRPr sz="1100"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72" name="Google Shape;1372;p37"/>
          <p:cNvSpPr txBox="1"/>
          <p:nvPr/>
        </p:nvSpPr>
        <p:spPr>
          <a:xfrm>
            <a:off x="7060122" y="1654725"/>
            <a:ext cx="6531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Project 2</a:t>
            </a:r>
            <a:endParaRPr sz="1100"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373" name="Google Shape;1373;p37"/>
          <p:cNvGrpSpPr/>
          <p:nvPr/>
        </p:nvGrpSpPr>
        <p:grpSpPr>
          <a:xfrm>
            <a:off x="4442772" y="2334720"/>
            <a:ext cx="258372" cy="258245"/>
            <a:chOff x="623200" y="2803788"/>
            <a:chExt cx="322401" cy="322282"/>
          </a:xfrm>
        </p:grpSpPr>
        <p:sp>
          <p:nvSpPr>
            <p:cNvPr id="1374" name="Google Shape;1374;p37"/>
            <p:cNvSpPr/>
            <p:nvPr/>
          </p:nvSpPr>
          <p:spPr>
            <a:xfrm>
              <a:off x="623200" y="2803788"/>
              <a:ext cx="322401" cy="322282"/>
            </a:xfrm>
            <a:custGeom>
              <a:avLst/>
              <a:gdLst/>
              <a:ahLst/>
              <a:cxnLst/>
              <a:rect l="l" t="t" r="r" b="b"/>
              <a:pathLst>
                <a:path w="11877" h="11877" extrusionOk="0">
                  <a:moveTo>
                    <a:pt x="5939" y="1"/>
                  </a:moveTo>
                  <a:cubicBezTo>
                    <a:pt x="2673" y="1"/>
                    <a:pt x="1" y="2673"/>
                    <a:pt x="1" y="5939"/>
                  </a:cubicBezTo>
                  <a:cubicBezTo>
                    <a:pt x="1" y="9205"/>
                    <a:pt x="2673" y="11877"/>
                    <a:pt x="5939" y="11877"/>
                  </a:cubicBezTo>
                  <a:cubicBezTo>
                    <a:pt x="9205" y="11877"/>
                    <a:pt x="11877" y="9205"/>
                    <a:pt x="11877" y="5939"/>
                  </a:cubicBezTo>
                  <a:cubicBezTo>
                    <a:pt x="11877" y="2673"/>
                    <a:pt x="9205" y="1"/>
                    <a:pt x="5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7"/>
            <p:cNvSpPr/>
            <p:nvPr/>
          </p:nvSpPr>
          <p:spPr>
            <a:xfrm>
              <a:off x="691575" y="2877088"/>
              <a:ext cx="185655" cy="175707"/>
            </a:xfrm>
            <a:custGeom>
              <a:avLst/>
              <a:gdLst/>
              <a:ahLst/>
              <a:cxnLst/>
              <a:rect l="l" t="t" r="r" b="b"/>
              <a:pathLst>
                <a:path w="9313" h="8814" extrusionOk="0">
                  <a:moveTo>
                    <a:pt x="8434" y="1"/>
                  </a:moveTo>
                  <a:cubicBezTo>
                    <a:pt x="8298" y="1"/>
                    <a:pt x="8157" y="53"/>
                    <a:pt x="8032" y="178"/>
                  </a:cubicBezTo>
                  <a:cubicBezTo>
                    <a:pt x="6901" y="1297"/>
                    <a:pt x="5782" y="2428"/>
                    <a:pt x="4651" y="3547"/>
                  </a:cubicBezTo>
                  <a:cubicBezTo>
                    <a:pt x="3532" y="2428"/>
                    <a:pt x="2400" y="1297"/>
                    <a:pt x="1281" y="178"/>
                  </a:cubicBezTo>
                  <a:cubicBezTo>
                    <a:pt x="1157" y="54"/>
                    <a:pt x="1018" y="2"/>
                    <a:pt x="882" y="2"/>
                  </a:cubicBezTo>
                  <a:cubicBezTo>
                    <a:pt x="418" y="2"/>
                    <a:pt x="0" y="611"/>
                    <a:pt x="424" y="1035"/>
                  </a:cubicBezTo>
                  <a:cubicBezTo>
                    <a:pt x="1555" y="2154"/>
                    <a:pt x="2674" y="3286"/>
                    <a:pt x="3805" y="4405"/>
                  </a:cubicBezTo>
                  <a:cubicBezTo>
                    <a:pt x="2674" y="5536"/>
                    <a:pt x="1555" y="6655"/>
                    <a:pt x="424" y="7786"/>
                  </a:cubicBezTo>
                  <a:cubicBezTo>
                    <a:pt x="2" y="8208"/>
                    <a:pt x="414" y="8814"/>
                    <a:pt x="876" y="8814"/>
                  </a:cubicBezTo>
                  <a:cubicBezTo>
                    <a:pt x="1013" y="8814"/>
                    <a:pt x="1156" y="8760"/>
                    <a:pt x="1281" y="8631"/>
                  </a:cubicBezTo>
                  <a:cubicBezTo>
                    <a:pt x="2400" y="7512"/>
                    <a:pt x="3532" y="6381"/>
                    <a:pt x="4651" y="5262"/>
                  </a:cubicBezTo>
                  <a:cubicBezTo>
                    <a:pt x="5782" y="6381"/>
                    <a:pt x="6901" y="7512"/>
                    <a:pt x="8032" y="8631"/>
                  </a:cubicBezTo>
                  <a:cubicBezTo>
                    <a:pt x="8158" y="8760"/>
                    <a:pt x="8300" y="8814"/>
                    <a:pt x="8438" y="8814"/>
                  </a:cubicBezTo>
                  <a:cubicBezTo>
                    <a:pt x="8899" y="8814"/>
                    <a:pt x="9311" y="8208"/>
                    <a:pt x="8889" y="7786"/>
                  </a:cubicBezTo>
                  <a:cubicBezTo>
                    <a:pt x="7758" y="6655"/>
                    <a:pt x="6639" y="5536"/>
                    <a:pt x="5508" y="4405"/>
                  </a:cubicBezTo>
                  <a:lnTo>
                    <a:pt x="8889" y="1035"/>
                  </a:lnTo>
                  <a:cubicBezTo>
                    <a:pt x="9312" y="603"/>
                    <a:pt x="8898" y="1"/>
                    <a:pt x="8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376" name="Google Shape;1376;p37"/>
          <p:cNvGrpSpPr/>
          <p:nvPr/>
        </p:nvGrpSpPr>
        <p:grpSpPr>
          <a:xfrm>
            <a:off x="1636286" y="1684451"/>
            <a:ext cx="258375" cy="258236"/>
            <a:chOff x="670349" y="2794189"/>
            <a:chExt cx="427631" cy="427542"/>
          </a:xfrm>
        </p:grpSpPr>
        <p:sp>
          <p:nvSpPr>
            <p:cNvPr id="1377" name="Google Shape;1377;p37"/>
            <p:cNvSpPr/>
            <p:nvPr/>
          </p:nvSpPr>
          <p:spPr>
            <a:xfrm>
              <a:off x="670349" y="2794189"/>
              <a:ext cx="427631" cy="427542"/>
            </a:xfrm>
            <a:custGeom>
              <a:avLst/>
              <a:gdLst/>
              <a:ahLst/>
              <a:cxnLst/>
              <a:rect l="l" t="t" r="r" b="b"/>
              <a:pathLst>
                <a:path w="11877" h="11877" extrusionOk="0">
                  <a:moveTo>
                    <a:pt x="5939" y="1"/>
                  </a:moveTo>
                  <a:cubicBezTo>
                    <a:pt x="2673" y="1"/>
                    <a:pt x="1" y="2673"/>
                    <a:pt x="1" y="5939"/>
                  </a:cubicBezTo>
                  <a:cubicBezTo>
                    <a:pt x="1" y="9205"/>
                    <a:pt x="2673" y="11877"/>
                    <a:pt x="5939" y="11877"/>
                  </a:cubicBezTo>
                  <a:cubicBezTo>
                    <a:pt x="9205" y="11877"/>
                    <a:pt x="11877" y="9205"/>
                    <a:pt x="11877" y="5939"/>
                  </a:cubicBezTo>
                  <a:cubicBezTo>
                    <a:pt x="11877" y="2673"/>
                    <a:pt x="9205" y="1"/>
                    <a:pt x="5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7"/>
            <p:cNvSpPr/>
            <p:nvPr/>
          </p:nvSpPr>
          <p:spPr>
            <a:xfrm>
              <a:off x="756023" y="2911994"/>
              <a:ext cx="256299" cy="191931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379" name="Google Shape;1379;p37"/>
          <p:cNvGrpSpPr/>
          <p:nvPr/>
        </p:nvGrpSpPr>
        <p:grpSpPr>
          <a:xfrm>
            <a:off x="6324867" y="3625495"/>
            <a:ext cx="258372" cy="258245"/>
            <a:chOff x="623200" y="2803788"/>
            <a:chExt cx="322401" cy="322282"/>
          </a:xfrm>
        </p:grpSpPr>
        <p:sp>
          <p:nvSpPr>
            <p:cNvPr id="1380" name="Google Shape;1380;p37"/>
            <p:cNvSpPr/>
            <p:nvPr/>
          </p:nvSpPr>
          <p:spPr>
            <a:xfrm>
              <a:off x="623200" y="2803788"/>
              <a:ext cx="322401" cy="322282"/>
            </a:xfrm>
            <a:custGeom>
              <a:avLst/>
              <a:gdLst/>
              <a:ahLst/>
              <a:cxnLst/>
              <a:rect l="l" t="t" r="r" b="b"/>
              <a:pathLst>
                <a:path w="11877" h="11877" extrusionOk="0">
                  <a:moveTo>
                    <a:pt x="5939" y="1"/>
                  </a:moveTo>
                  <a:cubicBezTo>
                    <a:pt x="2673" y="1"/>
                    <a:pt x="1" y="2673"/>
                    <a:pt x="1" y="5939"/>
                  </a:cubicBezTo>
                  <a:cubicBezTo>
                    <a:pt x="1" y="9205"/>
                    <a:pt x="2673" y="11877"/>
                    <a:pt x="5939" y="11877"/>
                  </a:cubicBezTo>
                  <a:cubicBezTo>
                    <a:pt x="9205" y="11877"/>
                    <a:pt x="11877" y="9205"/>
                    <a:pt x="11877" y="5939"/>
                  </a:cubicBezTo>
                  <a:cubicBezTo>
                    <a:pt x="11877" y="2673"/>
                    <a:pt x="9205" y="1"/>
                    <a:pt x="5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7"/>
            <p:cNvSpPr/>
            <p:nvPr/>
          </p:nvSpPr>
          <p:spPr>
            <a:xfrm>
              <a:off x="691575" y="2877088"/>
              <a:ext cx="185655" cy="175707"/>
            </a:xfrm>
            <a:custGeom>
              <a:avLst/>
              <a:gdLst/>
              <a:ahLst/>
              <a:cxnLst/>
              <a:rect l="l" t="t" r="r" b="b"/>
              <a:pathLst>
                <a:path w="9313" h="8814" extrusionOk="0">
                  <a:moveTo>
                    <a:pt x="8434" y="1"/>
                  </a:moveTo>
                  <a:cubicBezTo>
                    <a:pt x="8298" y="1"/>
                    <a:pt x="8157" y="53"/>
                    <a:pt x="8032" y="178"/>
                  </a:cubicBezTo>
                  <a:cubicBezTo>
                    <a:pt x="6901" y="1297"/>
                    <a:pt x="5782" y="2428"/>
                    <a:pt x="4651" y="3547"/>
                  </a:cubicBezTo>
                  <a:cubicBezTo>
                    <a:pt x="3532" y="2428"/>
                    <a:pt x="2400" y="1297"/>
                    <a:pt x="1281" y="178"/>
                  </a:cubicBezTo>
                  <a:cubicBezTo>
                    <a:pt x="1157" y="54"/>
                    <a:pt x="1018" y="2"/>
                    <a:pt x="882" y="2"/>
                  </a:cubicBezTo>
                  <a:cubicBezTo>
                    <a:pt x="418" y="2"/>
                    <a:pt x="0" y="611"/>
                    <a:pt x="424" y="1035"/>
                  </a:cubicBezTo>
                  <a:cubicBezTo>
                    <a:pt x="1555" y="2154"/>
                    <a:pt x="2674" y="3286"/>
                    <a:pt x="3805" y="4405"/>
                  </a:cubicBezTo>
                  <a:cubicBezTo>
                    <a:pt x="2674" y="5536"/>
                    <a:pt x="1555" y="6655"/>
                    <a:pt x="424" y="7786"/>
                  </a:cubicBezTo>
                  <a:cubicBezTo>
                    <a:pt x="2" y="8208"/>
                    <a:pt x="414" y="8814"/>
                    <a:pt x="876" y="8814"/>
                  </a:cubicBezTo>
                  <a:cubicBezTo>
                    <a:pt x="1013" y="8814"/>
                    <a:pt x="1156" y="8760"/>
                    <a:pt x="1281" y="8631"/>
                  </a:cubicBezTo>
                  <a:cubicBezTo>
                    <a:pt x="2400" y="7512"/>
                    <a:pt x="3532" y="6381"/>
                    <a:pt x="4651" y="5262"/>
                  </a:cubicBezTo>
                  <a:cubicBezTo>
                    <a:pt x="5782" y="6381"/>
                    <a:pt x="6901" y="7512"/>
                    <a:pt x="8032" y="8631"/>
                  </a:cubicBezTo>
                  <a:cubicBezTo>
                    <a:pt x="8158" y="8760"/>
                    <a:pt x="8300" y="8814"/>
                    <a:pt x="8438" y="8814"/>
                  </a:cubicBezTo>
                  <a:cubicBezTo>
                    <a:pt x="8899" y="8814"/>
                    <a:pt x="9311" y="8208"/>
                    <a:pt x="8889" y="7786"/>
                  </a:cubicBezTo>
                  <a:cubicBezTo>
                    <a:pt x="7758" y="6655"/>
                    <a:pt x="6639" y="5536"/>
                    <a:pt x="5508" y="4405"/>
                  </a:cubicBezTo>
                  <a:lnTo>
                    <a:pt x="8889" y="1035"/>
                  </a:lnTo>
                  <a:cubicBezTo>
                    <a:pt x="9312" y="603"/>
                    <a:pt x="8898" y="1"/>
                    <a:pt x="8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382" name="Google Shape;1382;p37"/>
          <p:cNvGrpSpPr/>
          <p:nvPr/>
        </p:nvGrpSpPr>
        <p:grpSpPr>
          <a:xfrm>
            <a:off x="1277208" y="1090900"/>
            <a:ext cx="6589589" cy="3515950"/>
            <a:chOff x="1277208" y="1090900"/>
            <a:chExt cx="6589589" cy="3515950"/>
          </a:xfrm>
        </p:grpSpPr>
        <p:sp>
          <p:nvSpPr>
            <p:cNvPr id="1383" name="Google Shape;1383;p37"/>
            <p:cNvSpPr/>
            <p:nvPr/>
          </p:nvSpPr>
          <p:spPr>
            <a:xfrm>
              <a:off x="1325942" y="1118900"/>
              <a:ext cx="879065" cy="229800"/>
            </a:xfrm>
            <a:custGeom>
              <a:avLst/>
              <a:gdLst/>
              <a:ahLst/>
              <a:cxnLst/>
              <a:rect l="l" t="t" r="r" b="b"/>
              <a:pathLst>
                <a:path w="24195" h="9192" extrusionOk="0">
                  <a:moveTo>
                    <a:pt x="1" y="0"/>
                  </a:moveTo>
                  <a:lnTo>
                    <a:pt x="1" y="9192"/>
                  </a:lnTo>
                  <a:lnTo>
                    <a:pt x="24194" y="9192"/>
                  </a:lnTo>
                  <a:lnTo>
                    <a:pt x="241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Mon</a:t>
              </a:r>
              <a:endParaRPr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84" name="Google Shape;1384;p37"/>
            <p:cNvSpPr/>
            <p:nvPr/>
          </p:nvSpPr>
          <p:spPr>
            <a:xfrm>
              <a:off x="2258560" y="1118900"/>
              <a:ext cx="879029" cy="229800"/>
            </a:xfrm>
            <a:custGeom>
              <a:avLst/>
              <a:gdLst/>
              <a:ahLst/>
              <a:cxnLst/>
              <a:rect l="l" t="t" r="r" b="b"/>
              <a:pathLst>
                <a:path w="24194" h="9192" extrusionOk="0">
                  <a:moveTo>
                    <a:pt x="0" y="0"/>
                  </a:moveTo>
                  <a:lnTo>
                    <a:pt x="0" y="9192"/>
                  </a:lnTo>
                  <a:lnTo>
                    <a:pt x="24194" y="9192"/>
                  </a:lnTo>
                  <a:lnTo>
                    <a:pt x="241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Tue</a:t>
              </a:r>
              <a:endParaRPr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85" name="Google Shape;1385;p37"/>
            <p:cNvSpPr/>
            <p:nvPr/>
          </p:nvSpPr>
          <p:spPr>
            <a:xfrm>
              <a:off x="3199826" y="1118900"/>
              <a:ext cx="879029" cy="229800"/>
            </a:xfrm>
            <a:custGeom>
              <a:avLst/>
              <a:gdLst/>
              <a:ahLst/>
              <a:cxnLst/>
              <a:rect l="l" t="t" r="r" b="b"/>
              <a:pathLst>
                <a:path w="24194" h="9192" extrusionOk="0">
                  <a:moveTo>
                    <a:pt x="0" y="0"/>
                  </a:moveTo>
                  <a:lnTo>
                    <a:pt x="0" y="9192"/>
                  </a:lnTo>
                  <a:lnTo>
                    <a:pt x="24194" y="9192"/>
                  </a:lnTo>
                  <a:lnTo>
                    <a:pt x="241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Wed</a:t>
              </a:r>
              <a:endParaRPr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4132444" y="1118900"/>
              <a:ext cx="879029" cy="229800"/>
            </a:xfrm>
            <a:custGeom>
              <a:avLst/>
              <a:gdLst/>
              <a:ahLst/>
              <a:cxnLst/>
              <a:rect l="l" t="t" r="r" b="b"/>
              <a:pathLst>
                <a:path w="24194" h="9192" extrusionOk="0">
                  <a:moveTo>
                    <a:pt x="0" y="0"/>
                  </a:moveTo>
                  <a:lnTo>
                    <a:pt x="0" y="9192"/>
                  </a:lnTo>
                  <a:lnTo>
                    <a:pt x="24194" y="9192"/>
                  </a:lnTo>
                  <a:lnTo>
                    <a:pt x="241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Thu</a:t>
              </a:r>
              <a:endParaRPr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87" name="Google Shape;1387;p37"/>
            <p:cNvSpPr/>
            <p:nvPr/>
          </p:nvSpPr>
          <p:spPr>
            <a:xfrm>
              <a:off x="5073274" y="1118900"/>
              <a:ext cx="879464" cy="229800"/>
            </a:xfrm>
            <a:custGeom>
              <a:avLst/>
              <a:gdLst/>
              <a:ahLst/>
              <a:cxnLst/>
              <a:rect l="l" t="t" r="r" b="b"/>
              <a:pathLst>
                <a:path w="24206" h="9192" extrusionOk="0">
                  <a:moveTo>
                    <a:pt x="0" y="0"/>
                  </a:moveTo>
                  <a:lnTo>
                    <a:pt x="0" y="9192"/>
                  </a:lnTo>
                  <a:lnTo>
                    <a:pt x="24206" y="9192"/>
                  </a:lnTo>
                  <a:lnTo>
                    <a:pt x="242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Fri</a:t>
              </a:r>
              <a:endParaRPr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88" name="Google Shape;1388;p37"/>
            <p:cNvSpPr/>
            <p:nvPr/>
          </p:nvSpPr>
          <p:spPr>
            <a:xfrm>
              <a:off x="6014539" y="1118900"/>
              <a:ext cx="879029" cy="229800"/>
            </a:xfrm>
            <a:custGeom>
              <a:avLst/>
              <a:gdLst/>
              <a:ahLst/>
              <a:cxnLst/>
              <a:rect l="l" t="t" r="r" b="b"/>
              <a:pathLst>
                <a:path w="24194" h="9192" extrusionOk="0">
                  <a:moveTo>
                    <a:pt x="0" y="0"/>
                  </a:moveTo>
                  <a:lnTo>
                    <a:pt x="0" y="9192"/>
                  </a:lnTo>
                  <a:lnTo>
                    <a:pt x="24194" y="9192"/>
                  </a:lnTo>
                  <a:lnTo>
                    <a:pt x="241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</a:t>
              </a:r>
              <a:endParaRPr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6947157" y="1118900"/>
              <a:ext cx="879029" cy="229800"/>
            </a:xfrm>
            <a:custGeom>
              <a:avLst/>
              <a:gdLst/>
              <a:ahLst/>
              <a:cxnLst/>
              <a:rect l="l" t="t" r="r" b="b"/>
              <a:pathLst>
                <a:path w="24194" h="9192" extrusionOk="0">
                  <a:moveTo>
                    <a:pt x="0" y="0"/>
                  </a:moveTo>
                  <a:lnTo>
                    <a:pt x="0" y="9192"/>
                  </a:lnTo>
                  <a:lnTo>
                    <a:pt x="24194" y="9192"/>
                  </a:lnTo>
                  <a:lnTo>
                    <a:pt x="241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Sun</a:t>
              </a:r>
              <a:endParaRPr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390" name="Google Shape;1390;p37"/>
            <p:cNvGrpSpPr/>
            <p:nvPr/>
          </p:nvGrpSpPr>
          <p:grpSpPr>
            <a:xfrm>
              <a:off x="1277208" y="1090900"/>
              <a:ext cx="6589589" cy="3515950"/>
              <a:chOff x="2304913" y="1090900"/>
              <a:chExt cx="4534225" cy="3515950"/>
            </a:xfrm>
          </p:grpSpPr>
          <p:sp>
            <p:nvSpPr>
              <p:cNvPr id="1391" name="Google Shape;1391;p37"/>
              <p:cNvSpPr/>
              <p:nvPr/>
            </p:nvSpPr>
            <p:spPr>
              <a:xfrm>
                <a:off x="2307588" y="1090900"/>
                <a:ext cx="4531550" cy="3515950"/>
              </a:xfrm>
              <a:custGeom>
                <a:avLst/>
                <a:gdLst/>
                <a:ahLst/>
                <a:cxnLst/>
                <a:rect l="l" t="t" r="r" b="b"/>
                <a:pathLst>
                  <a:path w="181262" h="140638" extrusionOk="0">
                    <a:moveTo>
                      <a:pt x="180725" y="537"/>
                    </a:moveTo>
                    <a:lnTo>
                      <a:pt x="180725" y="11276"/>
                    </a:lnTo>
                    <a:lnTo>
                      <a:pt x="180725" y="38589"/>
                    </a:lnTo>
                    <a:lnTo>
                      <a:pt x="180725" y="73665"/>
                    </a:lnTo>
                    <a:lnTo>
                      <a:pt x="180725" y="107943"/>
                    </a:lnTo>
                    <a:lnTo>
                      <a:pt x="180725" y="132886"/>
                    </a:lnTo>
                    <a:lnTo>
                      <a:pt x="180725" y="140101"/>
                    </a:lnTo>
                    <a:lnTo>
                      <a:pt x="536" y="140101"/>
                    </a:lnTo>
                    <a:lnTo>
                      <a:pt x="536" y="129362"/>
                    </a:lnTo>
                    <a:lnTo>
                      <a:pt x="536" y="102049"/>
                    </a:lnTo>
                    <a:lnTo>
                      <a:pt x="536" y="66973"/>
                    </a:lnTo>
                    <a:lnTo>
                      <a:pt x="536" y="32695"/>
                    </a:lnTo>
                    <a:lnTo>
                      <a:pt x="536" y="7752"/>
                    </a:lnTo>
                    <a:lnTo>
                      <a:pt x="536" y="537"/>
                    </a:lnTo>
                    <a:close/>
                    <a:moveTo>
                      <a:pt x="262" y="1"/>
                    </a:moveTo>
                    <a:cubicBezTo>
                      <a:pt x="119" y="1"/>
                      <a:pt x="0" y="132"/>
                      <a:pt x="0" y="275"/>
                    </a:cubicBezTo>
                    <a:lnTo>
                      <a:pt x="0" y="11276"/>
                    </a:lnTo>
                    <a:lnTo>
                      <a:pt x="0" y="38589"/>
                    </a:lnTo>
                    <a:lnTo>
                      <a:pt x="0" y="73665"/>
                    </a:lnTo>
                    <a:lnTo>
                      <a:pt x="0" y="107943"/>
                    </a:lnTo>
                    <a:lnTo>
                      <a:pt x="0" y="132886"/>
                    </a:lnTo>
                    <a:lnTo>
                      <a:pt x="0" y="140363"/>
                    </a:lnTo>
                    <a:cubicBezTo>
                      <a:pt x="0" y="140506"/>
                      <a:pt x="119" y="140637"/>
                      <a:pt x="262" y="140637"/>
                    </a:cubicBezTo>
                    <a:lnTo>
                      <a:pt x="180999" y="140637"/>
                    </a:lnTo>
                    <a:cubicBezTo>
                      <a:pt x="181129" y="140637"/>
                      <a:pt x="181210" y="140562"/>
                      <a:pt x="181242" y="140467"/>
                    </a:cubicBezTo>
                    <a:lnTo>
                      <a:pt x="181242" y="140467"/>
                    </a:lnTo>
                    <a:cubicBezTo>
                      <a:pt x="181254" y="140437"/>
                      <a:pt x="181261" y="140402"/>
                      <a:pt x="181261" y="140363"/>
                    </a:cubicBezTo>
                    <a:lnTo>
                      <a:pt x="181261" y="129362"/>
                    </a:lnTo>
                    <a:lnTo>
                      <a:pt x="181261" y="102049"/>
                    </a:lnTo>
                    <a:lnTo>
                      <a:pt x="181261" y="66973"/>
                    </a:lnTo>
                    <a:lnTo>
                      <a:pt x="181261" y="32695"/>
                    </a:lnTo>
                    <a:lnTo>
                      <a:pt x="181261" y="7752"/>
                    </a:lnTo>
                    <a:lnTo>
                      <a:pt x="181261" y="275"/>
                    </a:lnTo>
                    <a:cubicBezTo>
                      <a:pt x="181261" y="132"/>
                      <a:pt x="181142" y="1"/>
                      <a:pt x="1809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37"/>
              <p:cNvSpPr/>
              <p:nvPr/>
            </p:nvSpPr>
            <p:spPr>
              <a:xfrm>
                <a:off x="2958263" y="1093450"/>
                <a:ext cx="5375" cy="350230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40092" extrusionOk="0">
                    <a:moveTo>
                      <a:pt x="125" y="0"/>
                    </a:moveTo>
                    <a:cubicBezTo>
                      <a:pt x="81" y="0"/>
                      <a:pt x="36" y="30"/>
                      <a:pt x="36" y="89"/>
                    </a:cubicBezTo>
                    <a:lnTo>
                      <a:pt x="36" y="7721"/>
                    </a:lnTo>
                    <a:cubicBezTo>
                      <a:pt x="36" y="14305"/>
                      <a:pt x="36" y="20878"/>
                      <a:pt x="36" y="27450"/>
                    </a:cubicBezTo>
                    <a:lnTo>
                      <a:pt x="24" y="54477"/>
                    </a:lnTo>
                    <a:cubicBezTo>
                      <a:pt x="24" y="64323"/>
                      <a:pt x="24" y="74170"/>
                      <a:pt x="24" y="84016"/>
                    </a:cubicBezTo>
                    <a:cubicBezTo>
                      <a:pt x="12" y="93113"/>
                      <a:pt x="12" y="102209"/>
                      <a:pt x="12" y="111305"/>
                    </a:cubicBezTo>
                    <a:cubicBezTo>
                      <a:pt x="12" y="118056"/>
                      <a:pt x="12" y="124807"/>
                      <a:pt x="12" y="131558"/>
                    </a:cubicBezTo>
                    <a:cubicBezTo>
                      <a:pt x="12" y="134368"/>
                      <a:pt x="0" y="137178"/>
                      <a:pt x="0" y="139987"/>
                    </a:cubicBezTo>
                    <a:lnTo>
                      <a:pt x="0" y="140011"/>
                    </a:lnTo>
                    <a:cubicBezTo>
                      <a:pt x="0" y="140065"/>
                      <a:pt x="45" y="140092"/>
                      <a:pt x="90" y="140092"/>
                    </a:cubicBezTo>
                    <a:cubicBezTo>
                      <a:pt x="134" y="140092"/>
                      <a:pt x="179" y="140065"/>
                      <a:pt x="179" y="140011"/>
                    </a:cubicBezTo>
                    <a:lnTo>
                      <a:pt x="191" y="132367"/>
                    </a:lnTo>
                    <a:cubicBezTo>
                      <a:pt x="191" y="125795"/>
                      <a:pt x="191" y="119223"/>
                      <a:pt x="191" y="112651"/>
                    </a:cubicBezTo>
                    <a:lnTo>
                      <a:pt x="191" y="85624"/>
                    </a:lnTo>
                    <a:cubicBezTo>
                      <a:pt x="203" y="75777"/>
                      <a:pt x="203" y="65931"/>
                      <a:pt x="203" y="56072"/>
                    </a:cubicBezTo>
                    <a:cubicBezTo>
                      <a:pt x="203" y="46976"/>
                      <a:pt x="203" y="37880"/>
                      <a:pt x="215" y="28783"/>
                    </a:cubicBezTo>
                    <a:cubicBezTo>
                      <a:pt x="215" y="22044"/>
                      <a:pt x="215" y="15294"/>
                      <a:pt x="215" y="8543"/>
                    </a:cubicBezTo>
                    <a:cubicBezTo>
                      <a:pt x="215" y="5733"/>
                      <a:pt x="215" y="2923"/>
                      <a:pt x="215" y="113"/>
                    </a:cubicBezTo>
                    <a:lnTo>
                      <a:pt x="215" y="89"/>
                    </a:lnTo>
                    <a:cubicBezTo>
                      <a:pt x="215" y="30"/>
                      <a:pt x="170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37"/>
              <p:cNvSpPr/>
              <p:nvPr/>
            </p:nvSpPr>
            <p:spPr>
              <a:xfrm>
                <a:off x="2306088" y="1364150"/>
                <a:ext cx="453125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81250" h="561" extrusionOk="0">
                    <a:moveTo>
                      <a:pt x="346" y="1"/>
                    </a:moveTo>
                    <a:cubicBezTo>
                      <a:pt x="1" y="1"/>
                      <a:pt x="1" y="537"/>
                      <a:pt x="346" y="537"/>
                    </a:cubicBezTo>
                    <a:lnTo>
                      <a:pt x="31981" y="537"/>
                    </a:lnTo>
                    <a:lnTo>
                      <a:pt x="63830" y="548"/>
                    </a:lnTo>
                    <a:lnTo>
                      <a:pt x="99549" y="548"/>
                    </a:lnTo>
                    <a:lnTo>
                      <a:pt x="133982" y="560"/>
                    </a:lnTo>
                    <a:lnTo>
                      <a:pt x="180904" y="560"/>
                    </a:lnTo>
                    <a:cubicBezTo>
                      <a:pt x="181250" y="560"/>
                      <a:pt x="181250" y="25"/>
                      <a:pt x="180904" y="25"/>
                    </a:cubicBezTo>
                    <a:lnTo>
                      <a:pt x="149269" y="25"/>
                    </a:lnTo>
                    <a:lnTo>
                      <a:pt x="117420" y="13"/>
                    </a:lnTo>
                    <a:lnTo>
                      <a:pt x="81713" y="13"/>
                    </a:lnTo>
                    <a:lnTo>
                      <a:pt x="472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37"/>
              <p:cNvSpPr/>
              <p:nvPr/>
            </p:nvSpPr>
            <p:spPr>
              <a:xfrm>
                <a:off x="2309663" y="2014825"/>
                <a:ext cx="4519650" cy="5400"/>
              </a:xfrm>
              <a:custGeom>
                <a:avLst/>
                <a:gdLst/>
                <a:ahLst/>
                <a:cxnLst/>
                <a:rect l="l" t="t" r="r" b="b"/>
                <a:pathLst>
                  <a:path w="180786" h="216" extrusionOk="0">
                    <a:moveTo>
                      <a:pt x="108" y="1"/>
                    </a:moveTo>
                    <a:cubicBezTo>
                      <a:pt x="1" y="1"/>
                      <a:pt x="1" y="179"/>
                      <a:pt x="108" y="179"/>
                    </a:cubicBezTo>
                    <a:cubicBezTo>
                      <a:pt x="3037" y="179"/>
                      <a:pt x="5954" y="191"/>
                      <a:pt x="8871" y="191"/>
                    </a:cubicBezTo>
                    <a:lnTo>
                      <a:pt x="63592" y="191"/>
                    </a:lnTo>
                    <a:cubicBezTo>
                      <a:pt x="75498" y="203"/>
                      <a:pt x="87404" y="203"/>
                      <a:pt x="99311" y="203"/>
                    </a:cubicBezTo>
                    <a:lnTo>
                      <a:pt x="133744" y="203"/>
                    </a:lnTo>
                    <a:cubicBezTo>
                      <a:pt x="143102" y="215"/>
                      <a:pt x="152448" y="215"/>
                      <a:pt x="161795" y="215"/>
                    </a:cubicBezTo>
                    <a:lnTo>
                      <a:pt x="180666" y="215"/>
                    </a:lnTo>
                    <a:cubicBezTo>
                      <a:pt x="180785" y="215"/>
                      <a:pt x="180785" y="36"/>
                      <a:pt x="180666" y="36"/>
                    </a:cubicBezTo>
                    <a:lnTo>
                      <a:pt x="149031" y="36"/>
                    </a:lnTo>
                    <a:lnTo>
                      <a:pt x="117182" y="25"/>
                    </a:lnTo>
                    <a:lnTo>
                      <a:pt x="81475" y="25"/>
                    </a:lnTo>
                    <a:lnTo>
                      <a:pt x="47030" y="13"/>
                    </a:lnTo>
                    <a:lnTo>
                      <a:pt x="18979" y="13"/>
                    </a:lnTo>
                    <a:cubicBezTo>
                      <a:pt x="13467" y="13"/>
                      <a:pt x="7966" y="13"/>
                      <a:pt x="24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37"/>
              <p:cNvSpPr/>
              <p:nvPr/>
            </p:nvSpPr>
            <p:spPr>
              <a:xfrm>
                <a:off x="2307288" y="2661350"/>
                <a:ext cx="45196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180785" h="215" extrusionOk="0">
                    <a:moveTo>
                      <a:pt x="108" y="0"/>
                    </a:moveTo>
                    <a:cubicBezTo>
                      <a:pt x="0" y="0"/>
                      <a:pt x="0" y="179"/>
                      <a:pt x="108" y="179"/>
                    </a:cubicBezTo>
                    <a:lnTo>
                      <a:pt x="8871" y="179"/>
                    </a:lnTo>
                    <a:cubicBezTo>
                      <a:pt x="16502" y="179"/>
                      <a:pt x="24122" y="191"/>
                      <a:pt x="31742" y="191"/>
                    </a:cubicBezTo>
                    <a:lnTo>
                      <a:pt x="63592" y="191"/>
                    </a:lnTo>
                    <a:cubicBezTo>
                      <a:pt x="75498" y="191"/>
                      <a:pt x="87404" y="202"/>
                      <a:pt x="99310" y="202"/>
                    </a:cubicBezTo>
                    <a:lnTo>
                      <a:pt x="133743" y="202"/>
                    </a:lnTo>
                    <a:cubicBezTo>
                      <a:pt x="143102" y="202"/>
                      <a:pt x="152448" y="202"/>
                      <a:pt x="161794" y="214"/>
                    </a:cubicBezTo>
                    <a:lnTo>
                      <a:pt x="180666" y="214"/>
                    </a:lnTo>
                    <a:cubicBezTo>
                      <a:pt x="180785" y="214"/>
                      <a:pt x="180785" y="36"/>
                      <a:pt x="180666" y="36"/>
                    </a:cubicBezTo>
                    <a:lnTo>
                      <a:pt x="171903" y="36"/>
                    </a:lnTo>
                    <a:cubicBezTo>
                      <a:pt x="164283" y="36"/>
                      <a:pt x="156663" y="36"/>
                      <a:pt x="149031" y="24"/>
                    </a:cubicBezTo>
                    <a:lnTo>
                      <a:pt x="117182" y="24"/>
                    </a:lnTo>
                    <a:cubicBezTo>
                      <a:pt x="105275" y="24"/>
                      <a:pt x="93369" y="24"/>
                      <a:pt x="81475" y="12"/>
                    </a:cubicBezTo>
                    <a:lnTo>
                      <a:pt x="47030" y="12"/>
                    </a:lnTo>
                    <a:cubicBezTo>
                      <a:pt x="37684" y="12"/>
                      <a:pt x="28325" y="12"/>
                      <a:pt x="189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37"/>
              <p:cNvSpPr/>
              <p:nvPr/>
            </p:nvSpPr>
            <p:spPr>
              <a:xfrm>
                <a:off x="2304913" y="3307850"/>
                <a:ext cx="45196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180785" h="215" extrusionOk="0">
                    <a:moveTo>
                      <a:pt x="107" y="0"/>
                    </a:moveTo>
                    <a:cubicBezTo>
                      <a:pt x="0" y="0"/>
                      <a:pt x="0" y="179"/>
                      <a:pt x="107" y="179"/>
                    </a:cubicBezTo>
                    <a:lnTo>
                      <a:pt x="31742" y="179"/>
                    </a:lnTo>
                    <a:lnTo>
                      <a:pt x="63591" y="191"/>
                    </a:lnTo>
                    <a:lnTo>
                      <a:pt x="99310" y="191"/>
                    </a:lnTo>
                    <a:lnTo>
                      <a:pt x="133743" y="203"/>
                    </a:lnTo>
                    <a:lnTo>
                      <a:pt x="161794" y="203"/>
                    </a:lnTo>
                    <a:cubicBezTo>
                      <a:pt x="167307" y="203"/>
                      <a:pt x="172819" y="215"/>
                      <a:pt x="178320" y="215"/>
                    </a:cubicBezTo>
                    <a:lnTo>
                      <a:pt x="180666" y="215"/>
                    </a:lnTo>
                    <a:cubicBezTo>
                      <a:pt x="180785" y="215"/>
                      <a:pt x="180785" y="36"/>
                      <a:pt x="180666" y="36"/>
                    </a:cubicBezTo>
                    <a:lnTo>
                      <a:pt x="171903" y="36"/>
                    </a:lnTo>
                    <a:cubicBezTo>
                      <a:pt x="164283" y="24"/>
                      <a:pt x="156663" y="24"/>
                      <a:pt x="149031" y="24"/>
                    </a:cubicBezTo>
                    <a:lnTo>
                      <a:pt x="117181" y="24"/>
                    </a:lnTo>
                    <a:cubicBezTo>
                      <a:pt x="105275" y="24"/>
                      <a:pt x="93369" y="12"/>
                      <a:pt x="81475" y="12"/>
                    </a:cubicBezTo>
                    <a:lnTo>
                      <a:pt x="47030" y="12"/>
                    </a:lnTo>
                    <a:cubicBezTo>
                      <a:pt x="37683" y="12"/>
                      <a:pt x="28325" y="0"/>
                      <a:pt x="189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37"/>
              <p:cNvSpPr/>
              <p:nvPr/>
            </p:nvSpPr>
            <p:spPr>
              <a:xfrm>
                <a:off x="2314438" y="3954350"/>
                <a:ext cx="45196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180785" h="204" extrusionOk="0">
                    <a:moveTo>
                      <a:pt x="107" y="1"/>
                    </a:moveTo>
                    <a:cubicBezTo>
                      <a:pt x="0" y="1"/>
                      <a:pt x="0" y="179"/>
                      <a:pt x="107" y="179"/>
                    </a:cubicBezTo>
                    <a:lnTo>
                      <a:pt x="31742" y="179"/>
                    </a:lnTo>
                    <a:lnTo>
                      <a:pt x="63591" y="191"/>
                    </a:lnTo>
                    <a:lnTo>
                      <a:pt x="99310" y="191"/>
                    </a:lnTo>
                    <a:lnTo>
                      <a:pt x="133743" y="203"/>
                    </a:lnTo>
                    <a:lnTo>
                      <a:pt x="180666" y="203"/>
                    </a:lnTo>
                    <a:cubicBezTo>
                      <a:pt x="180785" y="203"/>
                      <a:pt x="180785" y="25"/>
                      <a:pt x="180666" y="25"/>
                    </a:cubicBezTo>
                    <a:lnTo>
                      <a:pt x="149031" y="25"/>
                    </a:lnTo>
                    <a:lnTo>
                      <a:pt x="117181" y="13"/>
                    </a:lnTo>
                    <a:lnTo>
                      <a:pt x="81475" y="13"/>
                    </a:lnTo>
                    <a:lnTo>
                      <a:pt x="470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37"/>
              <p:cNvSpPr/>
              <p:nvPr/>
            </p:nvSpPr>
            <p:spPr>
              <a:xfrm>
                <a:off x="3603588" y="1093450"/>
                <a:ext cx="5075" cy="350230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40092" extrusionOk="0">
                    <a:moveTo>
                      <a:pt x="113" y="0"/>
                    </a:moveTo>
                    <a:cubicBezTo>
                      <a:pt x="69" y="0"/>
                      <a:pt x="24" y="30"/>
                      <a:pt x="24" y="89"/>
                    </a:cubicBezTo>
                    <a:lnTo>
                      <a:pt x="24" y="7721"/>
                    </a:lnTo>
                    <a:cubicBezTo>
                      <a:pt x="24" y="14305"/>
                      <a:pt x="24" y="20878"/>
                      <a:pt x="24" y="27450"/>
                    </a:cubicBezTo>
                    <a:lnTo>
                      <a:pt x="12" y="54477"/>
                    </a:lnTo>
                    <a:cubicBezTo>
                      <a:pt x="12" y="64323"/>
                      <a:pt x="12" y="74170"/>
                      <a:pt x="12" y="84016"/>
                    </a:cubicBezTo>
                    <a:cubicBezTo>
                      <a:pt x="12" y="93113"/>
                      <a:pt x="0" y="102209"/>
                      <a:pt x="0" y="111305"/>
                    </a:cubicBezTo>
                    <a:cubicBezTo>
                      <a:pt x="0" y="118056"/>
                      <a:pt x="0" y="124807"/>
                      <a:pt x="0" y="131558"/>
                    </a:cubicBezTo>
                    <a:cubicBezTo>
                      <a:pt x="0" y="134368"/>
                      <a:pt x="0" y="137178"/>
                      <a:pt x="0" y="139987"/>
                    </a:cubicBezTo>
                    <a:lnTo>
                      <a:pt x="0" y="140011"/>
                    </a:lnTo>
                    <a:cubicBezTo>
                      <a:pt x="0" y="140065"/>
                      <a:pt x="45" y="140092"/>
                      <a:pt x="89" y="140092"/>
                    </a:cubicBezTo>
                    <a:cubicBezTo>
                      <a:pt x="134" y="140092"/>
                      <a:pt x="179" y="140065"/>
                      <a:pt x="179" y="140011"/>
                    </a:cubicBezTo>
                    <a:lnTo>
                      <a:pt x="179" y="132367"/>
                    </a:lnTo>
                    <a:cubicBezTo>
                      <a:pt x="179" y="125795"/>
                      <a:pt x="179" y="119223"/>
                      <a:pt x="179" y="112651"/>
                    </a:cubicBezTo>
                    <a:lnTo>
                      <a:pt x="191" y="85624"/>
                    </a:lnTo>
                    <a:cubicBezTo>
                      <a:pt x="191" y="75777"/>
                      <a:pt x="191" y="65931"/>
                      <a:pt x="191" y="56072"/>
                    </a:cubicBezTo>
                    <a:cubicBezTo>
                      <a:pt x="191" y="46976"/>
                      <a:pt x="203" y="37880"/>
                      <a:pt x="203" y="28783"/>
                    </a:cubicBezTo>
                    <a:cubicBezTo>
                      <a:pt x="203" y="22044"/>
                      <a:pt x="203" y="15294"/>
                      <a:pt x="203" y="8543"/>
                    </a:cubicBezTo>
                    <a:cubicBezTo>
                      <a:pt x="203" y="5733"/>
                      <a:pt x="203" y="2923"/>
                      <a:pt x="203" y="113"/>
                    </a:cubicBezTo>
                    <a:lnTo>
                      <a:pt x="203" y="89"/>
                    </a:lnTo>
                    <a:cubicBezTo>
                      <a:pt x="203" y="30"/>
                      <a:pt x="158" y="0"/>
                      <a:pt x="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37"/>
              <p:cNvSpPr/>
              <p:nvPr/>
            </p:nvSpPr>
            <p:spPr>
              <a:xfrm>
                <a:off x="4248588" y="1093450"/>
                <a:ext cx="5400" cy="350230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40092" extrusionOk="0">
                    <a:moveTo>
                      <a:pt x="126" y="0"/>
                    </a:moveTo>
                    <a:cubicBezTo>
                      <a:pt x="81" y="0"/>
                      <a:pt x="37" y="30"/>
                      <a:pt x="37" y="89"/>
                    </a:cubicBezTo>
                    <a:lnTo>
                      <a:pt x="25" y="7721"/>
                    </a:lnTo>
                    <a:cubicBezTo>
                      <a:pt x="25" y="14305"/>
                      <a:pt x="25" y="20878"/>
                      <a:pt x="25" y="27450"/>
                    </a:cubicBezTo>
                    <a:lnTo>
                      <a:pt x="13" y="54477"/>
                    </a:lnTo>
                    <a:cubicBezTo>
                      <a:pt x="13" y="64323"/>
                      <a:pt x="13" y="74170"/>
                      <a:pt x="13" y="84016"/>
                    </a:cubicBezTo>
                    <a:cubicBezTo>
                      <a:pt x="13" y="93113"/>
                      <a:pt x="13" y="102209"/>
                      <a:pt x="1" y="111305"/>
                    </a:cubicBezTo>
                    <a:cubicBezTo>
                      <a:pt x="1" y="118056"/>
                      <a:pt x="1" y="124807"/>
                      <a:pt x="1" y="131558"/>
                    </a:cubicBezTo>
                    <a:cubicBezTo>
                      <a:pt x="1" y="134368"/>
                      <a:pt x="1" y="137178"/>
                      <a:pt x="1" y="139987"/>
                    </a:cubicBezTo>
                    <a:lnTo>
                      <a:pt x="1" y="140011"/>
                    </a:lnTo>
                    <a:cubicBezTo>
                      <a:pt x="1" y="140065"/>
                      <a:pt x="46" y="140092"/>
                      <a:pt x="90" y="140092"/>
                    </a:cubicBezTo>
                    <a:cubicBezTo>
                      <a:pt x="135" y="140092"/>
                      <a:pt x="180" y="140065"/>
                      <a:pt x="180" y="140011"/>
                    </a:cubicBezTo>
                    <a:lnTo>
                      <a:pt x="180" y="132367"/>
                    </a:lnTo>
                    <a:cubicBezTo>
                      <a:pt x="180" y="125795"/>
                      <a:pt x="180" y="119223"/>
                      <a:pt x="180" y="112651"/>
                    </a:cubicBezTo>
                    <a:lnTo>
                      <a:pt x="191" y="85624"/>
                    </a:lnTo>
                    <a:cubicBezTo>
                      <a:pt x="191" y="75777"/>
                      <a:pt x="191" y="65931"/>
                      <a:pt x="191" y="56072"/>
                    </a:cubicBezTo>
                    <a:cubicBezTo>
                      <a:pt x="203" y="46976"/>
                      <a:pt x="203" y="37880"/>
                      <a:pt x="203" y="28783"/>
                    </a:cubicBezTo>
                    <a:cubicBezTo>
                      <a:pt x="203" y="22044"/>
                      <a:pt x="203" y="15294"/>
                      <a:pt x="203" y="8543"/>
                    </a:cubicBezTo>
                    <a:cubicBezTo>
                      <a:pt x="203" y="5733"/>
                      <a:pt x="203" y="2923"/>
                      <a:pt x="215" y="113"/>
                    </a:cubicBezTo>
                    <a:lnTo>
                      <a:pt x="215" y="89"/>
                    </a:lnTo>
                    <a:cubicBezTo>
                      <a:pt x="215" y="30"/>
                      <a:pt x="171" y="0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37"/>
              <p:cNvSpPr/>
              <p:nvPr/>
            </p:nvSpPr>
            <p:spPr>
              <a:xfrm>
                <a:off x="4893613" y="1093450"/>
                <a:ext cx="5400" cy="350230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40092" extrusionOk="0">
                    <a:moveTo>
                      <a:pt x="126" y="0"/>
                    </a:moveTo>
                    <a:cubicBezTo>
                      <a:pt x="81" y="0"/>
                      <a:pt x="37" y="30"/>
                      <a:pt x="37" y="89"/>
                    </a:cubicBezTo>
                    <a:lnTo>
                      <a:pt x="37" y="7721"/>
                    </a:lnTo>
                    <a:cubicBezTo>
                      <a:pt x="25" y="14305"/>
                      <a:pt x="25" y="20878"/>
                      <a:pt x="25" y="27450"/>
                    </a:cubicBezTo>
                    <a:lnTo>
                      <a:pt x="25" y="54477"/>
                    </a:lnTo>
                    <a:cubicBezTo>
                      <a:pt x="13" y="64323"/>
                      <a:pt x="13" y="74170"/>
                      <a:pt x="13" y="84016"/>
                    </a:cubicBezTo>
                    <a:cubicBezTo>
                      <a:pt x="13" y="93113"/>
                      <a:pt x="13" y="102209"/>
                      <a:pt x="13" y="111305"/>
                    </a:cubicBezTo>
                    <a:cubicBezTo>
                      <a:pt x="1" y="118056"/>
                      <a:pt x="1" y="124807"/>
                      <a:pt x="1" y="131558"/>
                    </a:cubicBezTo>
                    <a:cubicBezTo>
                      <a:pt x="1" y="134368"/>
                      <a:pt x="1" y="137178"/>
                      <a:pt x="1" y="139987"/>
                    </a:cubicBezTo>
                    <a:lnTo>
                      <a:pt x="1" y="140011"/>
                    </a:lnTo>
                    <a:cubicBezTo>
                      <a:pt x="1" y="140065"/>
                      <a:pt x="45" y="140092"/>
                      <a:pt x="90" y="140092"/>
                    </a:cubicBezTo>
                    <a:cubicBezTo>
                      <a:pt x="135" y="140092"/>
                      <a:pt x="179" y="140065"/>
                      <a:pt x="179" y="140011"/>
                    </a:cubicBezTo>
                    <a:lnTo>
                      <a:pt x="179" y="132367"/>
                    </a:lnTo>
                    <a:cubicBezTo>
                      <a:pt x="179" y="125795"/>
                      <a:pt x="179" y="119223"/>
                      <a:pt x="191" y="112651"/>
                    </a:cubicBezTo>
                    <a:lnTo>
                      <a:pt x="191" y="85624"/>
                    </a:lnTo>
                    <a:cubicBezTo>
                      <a:pt x="191" y="75777"/>
                      <a:pt x="191" y="65931"/>
                      <a:pt x="203" y="56072"/>
                    </a:cubicBezTo>
                    <a:cubicBezTo>
                      <a:pt x="203" y="46976"/>
                      <a:pt x="203" y="37880"/>
                      <a:pt x="203" y="28783"/>
                    </a:cubicBezTo>
                    <a:cubicBezTo>
                      <a:pt x="203" y="22044"/>
                      <a:pt x="203" y="15294"/>
                      <a:pt x="215" y="8543"/>
                    </a:cubicBezTo>
                    <a:cubicBezTo>
                      <a:pt x="215" y="5733"/>
                      <a:pt x="215" y="2923"/>
                      <a:pt x="215" y="113"/>
                    </a:cubicBezTo>
                    <a:lnTo>
                      <a:pt x="215" y="89"/>
                    </a:lnTo>
                    <a:cubicBezTo>
                      <a:pt x="215" y="30"/>
                      <a:pt x="170" y="0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37"/>
              <p:cNvSpPr/>
              <p:nvPr/>
            </p:nvSpPr>
            <p:spPr>
              <a:xfrm>
                <a:off x="5538638" y="1093450"/>
                <a:ext cx="5375" cy="350230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40092" extrusionOk="0">
                    <a:moveTo>
                      <a:pt x="126" y="0"/>
                    </a:moveTo>
                    <a:cubicBezTo>
                      <a:pt x="81" y="0"/>
                      <a:pt x="36" y="30"/>
                      <a:pt x="36" y="89"/>
                    </a:cubicBezTo>
                    <a:lnTo>
                      <a:pt x="36" y="7721"/>
                    </a:lnTo>
                    <a:cubicBezTo>
                      <a:pt x="36" y="14305"/>
                      <a:pt x="36" y="20878"/>
                      <a:pt x="24" y="27450"/>
                    </a:cubicBezTo>
                    <a:lnTo>
                      <a:pt x="24" y="54477"/>
                    </a:lnTo>
                    <a:cubicBezTo>
                      <a:pt x="24" y="64323"/>
                      <a:pt x="13" y="74170"/>
                      <a:pt x="13" y="84016"/>
                    </a:cubicBezTo>
                    <a:cubicBezTo>
                      <a:pt x="13" y="93113"/>
                      <a:pt x="13" y="102209"/>
                      <a:pt x="13" y="111305"/>
                    </a:cubicBezTo>
                    <a:cubicBezTo>
                      <a:pt x="13" y="118056"/>
                      <a:pt x="1" y="124807"/>
                      <a:pt x="1" y="131558"/>
                    </a:cubicBezTo>
                    <a:cubicBezTo>
                      <a:pt x="1" y="134368"/>
                      <a:pt x="1" y="137178"/>
                      <a:pt x="1" y="139987"/>
                    </a:cubicBezTo>
                    <a:lnTo>
                      <a:pt x="1" y="140011"/>
                    </a:lnTo>
                    <a:cubicBezTo>
                      <a:pt x="1" y="140065"/>
                      <a:pt x="45" y="140092"/>
                      <a:pt x="90" y="140092"/>
                    </a:cubicBezTo>
                    <a:cubicBezTo>
                      <a:pt x="135" y="140092"/>
                      <a:pt x="179" y="140065"/>
                      <a:pt x="179" y="140011"/>
                    </a:cubicBezTo>
                    <a:lnTo>
                      <a:pt x="179" y="132367"/>
                    </a:lnTo>
                    <a:cubicBezTo>
                      <a:pt x="179" y="125795"/>
                      <a:pt x="191" y="119223"/>
                      <a:pt x="191" y="112651"/>
                    </a:cubicBezTo>
                    <a:lnTo>
                      <a:pt x="191" y="85624"/>
                    </a:lnTo>
                    <a:cubicBezTo>
                      <a:pt x="191" y="75777"/>
                      <a:pt x="203" y="65931"/>
                      <a:pt x="203" y="56072"/>
                    </a:cubicBezTo>
                    <a:cubicBezTo>
                      <a:pt x="203" y="46976"/>
                      <a:pt x="203" y="37880"/>
                      <a:pt x="203" y="28783"/>
                    </a:cubicBezTo>
                    <a:cubicBezTo>
                      <a:pt x="203" y="22044"/>
                      <a:pt x="215" y="15294"/>
                      <a:pt x="215" y="8543"/>
                    </a:cubicBezTo>
                    <a:cubicBezTo>
                      <a:pt x="215" y="5733"/>
                      <a:pt x="215" y="2923"/>
                      <a:pt x="215" y="113"/>
                    </a:cubicBezTo>
                    <a:lnTo>
                      <a:pt x="215" y="89"/>
                    </a:lnTo>
                    <a:cubicBezTo>
                      <a:pt x="215" y="30"/>
                      <a:pt x="170" y="0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37"/>
              <p:cNvSpPr/>
              <p:nvPr/>
            </p:nvSpPr>
            <p:spPr>
              <a:xfrm>
                <a:off x="6183663" y="1093450"/>
                <a:ext cx="5375" cy="350230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40092" extrusionOk="0">
                    <a:moveTo>
                      <a:pt x="126" y="0"/>
                    </a:moveTo>
                    <a:cubicBezTo>
                      <a:pt x="81" y="0"/>
                      <a:pt x="36" y="30"/>
                      <a:pt x="36" y="89"/>
                    </a:cubicBezTo>
                    <a:lnTo>
                      <a:pt x="36" y="7721"/>
                    </a:lnTo>
                    <a:cubicBezTo>
                      <a:pt x="36" y="14305"/>
                      <a:pt x="36" y="20878"/>
                      <a:pt x="36" y="27450"/>
                    </a:cubicBezTo>
                    <a:lnTo>
                      <a:pt x="24" y="54477"/>
                    </a:lnTo>
                    <a:cubicBezTo>
                      <a:pt x="24" y="64323"/>
                      <a:pt x="24" y="74170"/>
                      <a:pt x="12" y="84016"/>
                    </a:cubicBezTo>
                    <a:cubicBezTo>
                      <a:pt x="12" y="93113"/>
                      <a:pt x="12" y="102209"/>
                      <a:pt x="12" y="111305"/>
                    </a:cubicBezTo>
                    <a:cubicBezTo>
                      <a:pt x="12" y="118056"/>
                      <a:pt x="12" y="124807"/>
                      <a:pt x="12" y="131558"/>
                    </a:cubicBezTo>
                    <a:cubicBezTo>
                      <a:pt x="1" y="134368"/>
                      <a:pt x="1" y="137178"/>
                      <a:pt x="1" y="139987"/>
                    </a:cubicBezTo>
                    <a:lnTo>
                      <a:pt x="1" y="140011"/>
                    </a:lnTo>
                    <a:cubicBezTo>
                      <a:pt x="1" y="140065"/>
                      <a:pt x="45" y="140092"/>
                      <a:pt x="90" y="140092"/>
                    </a:cubicBezTo>
                    <a:cubicBezTo>
                      <a:pt x="134" y="140092"/>
                      <a:pt x="179" y="140065"/>
                      <a:pt x="179" y="140011"/>
                    </a:cubicBezTo>
                    <a:lnTo>
                      <a:pt x="191" y="132367"/>
                    </a:lnTo>
                    <a:cubicBezTo>
                      <a:pt x="191" y="125795"/>
                      <a:pt x="191" y="119223"/>
                      <a:pt x="191" y="112651"/>
                    </a:cubicBezTo>
                    <a:lnTo>
                      <a:pt x="191" y="85624"/>
                    </a:lnTo>
                    <a:cubicBezTo>
                      <a:pt x="203" y="75777"/>
                      <a:pt x="203" y="65931"/>
                      <a:pt x="203" y="56072"/>
                    </a:cubicBezTo>
                    <a:cubicBezTo>
                      <a:pt x="203" y="46976"/>
                      <a:pt x="203" y="37880"/>
                      <a:pt x="215" y="28783"/>
                    </a:cubicBezTo>
                    <a:cubicBezTo>
                      <a:pt x="215" y="22044"/>
                      <a:pt x="215" y="15294"/>
                      <a:pt x="215" y="8543"/>
                    </a:cubicBezTo>
                    <a:cubicBezTo>
                      <a:pt x="215" y="5733"/>
                      <a:pt x="215" y="2923"/>
                      <a:pt x="215" y="113"/>
                    </a:cubicBezTo>
                    <a:lnTo>
                      <a:pt x="215" y="89"/>
                    </a:lnTo>
                    <a:cubicBezTo>
                      <a:pt x="215" y="30"/>
                      <a:pt x="170" y="0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3" name="Google Shape;1403;p37"/>
            <p:cNvSpPr/>
            <p:nvPr/>
          </p:nvSpPr>
          <p:spPr>
            <a:xfrm>
              <a:off x="1353400" y="1405350"/>
              <a:ext cx="220575" cy="218100"/>
            </a:xfrm>
            <a:custGeom>
              <a:avLst/>
              <a:gdLst/>
              <a:ahLst/>
              <a:cxnLst/>
              <a:rect l="l" t="t" r="r" b="b"/>
              <a:pathLst>
                <a:path w="8823" h="8724" extrusionOk="0">
                  <a:moveTo>
                    <a:pt x="7061" y="401"/>
                  </a:moveTo>
                  <a:cubicBezTo>
                    <a:pt x="8394" y="401"/>
                    <a:pt x="8430" y="1532"/>
                    <a:pt x="8430" y="2508"/>
                  </a:cubicBezTo>
                  <a:lnTo>
                    <a:pt x="8430" y="5794"/>
                  </a:lnTo>
                  <a:cubicBezTo>
                    <a:pt x="8430" y="6818"/>
                    <a:pt x="8632" y="8271"/>
                    <a:pt x="7180" y="8366"/>
                  </a:cubicBezTo>
                  <a:lnTo>
                    <a:pt x="1894" y="8366"/>
                  </a:lnTo>
                  <a:cubicBezTo>
                    <a:pt x="620" y="8366"/>
                    <a:pt x="477" y="7366"/>
                    <a:pt x="477" y="6378"/>
                  </a:cubicBezTo>
                  <a:lnTo>
                    <a:pt x="477" y="2984"/>
                  </a:lnTo>
                  <a:cubicBezTo>
                    <a:pt x="477" y="2008"/>
                    <a:pt x="262" y="401"/>
                    <a:pt x="1727" y="401"/>
                  </a:cubicBezTo>
                  <a:close/>
                  <a:moveTo>
                    <a:pt x="2259" y="1"/>
                  </a:moveTo>
                  <a:cubicBezTo>
                    <a:pt x="1989" y="1"/>
                    <a:pt x="1725" y="17"/>
                    <a:pt x="1477" y="67"/>
                  </a:cubicBezTo>
                  <a:cubicBezTo>
                    <a:pt x="453" y="282"/>
                    <a:pt x="119" y="1091"/>
                    <a:pt x="119" y="2032"/>
                  </a:cubicBezTo>
                  <a:lnTo>
                    <a:pt x="119" y="5258"/>
                  </a:lnTo>
                  <a:cubicBezTo>
                    <a:pt x="119" y="5913"/>
                    <a:pt x="0" y="6699"/>
                    <a:pt x="131" y="7366"/>
                  </a:cubicBezTo>
                  <a:cubicBezTo>
                    <a:pt x="334" y="8330"/>
                    <a:pt x="1096" y="8723"/>
                    <a:pt x="2024" y="8723"/>
                  </a:cubicBezTo>
                  <a:lnTo>
                    <a:pt x="7158" y="8723"/>
                  </a:lnTo>
                  <a:cubicBezTo>
                    <a:pt x="7162" y="8723"/>
                    <a:pt x="7165" y="8723"/>
                    <a:pt x="7169" y="8723"/>
                  </a:cubicBezTo>
                  <a:cubicBezTo>
                    <a:pt x="7173" y="8723"/>
                    <a:pt x="7176" y="8723"/>
                    <a:pt x="7180" y="8723"/>
                  </a:cubicBezTo>
                  <a:cubicBezTo>
                    <a:pt x="7192" y="8723"/>
                    <a:pt x="7203" y="8722"/>
                    <a:pt x="7214" y="8721"/>
                  </a:cubicBezTo>
                  <a:lnTo>
                    <a:pt x="7214" y="8721"/>
                  </a:lnTo>
                  <a:cubicBezTo>
                    <a:pt x="8240" y="8635"/>
                    <a:pt x="8787" y="7867"/>
                    <a:pt x="8787" y="6890"/>
                  </a:cubicBezTo>
                  <a:lnTo>
                    <a:pt x="8787" y="3806"/>
                  </a:lnTo>
                  <a:cubicBezTo>
                    <a:pt x="8787" y="3032"/>
                    <a:pt x="8823" y="2234"/>
                    <a:pt x="8775" y="1460"/>
                  </a:cubicBezTo>
                  <a:cubicBezTo>
                    <a:pt x="8704" y="460"/>
                    <a:pt x="7751" y="55"/>
                    <a:pt x="6882" y="55"/>
                  </a:cubicBezTo>
                  <a:lnTo>
                    <a:pt x="3727" y="55"/>
                  </a:lnTo>
                  <a:cubicBezTo>
                    <a:pt x="3265" y="55"/>
                    <a:pt x="2753" y="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7"/>
            <p:cNvSpPr/>
            <p:nvPr/>
          </p:nvSpPr>
          <p:spPr>
            <a:xfrm>
              <a:off x="1353400" y="2053550"/>
              <a:ext cx="220575" cy="218200"/>
            </a:xfrm>
            <a:custGeom>
              <a:avLst/>
              <a:gdLst/>
              <a:ahLst/>
              <a:cxnLst/>
              <a:rect l="l" t="t" r="r" b="b"/>
              <a:pathLst>
                <a:path w="8823" h="8728" extrusionOk="0">
                  <a:moveTo>
                    <a:pt x="7061" y="404"/>
                  </a:moveTo>
                  <a:cubicBezTo>
                    <a:pt x="8394" y="404"/>
                    <a:pt x="8430" y="1524"/>
                    <a:pt x="8430" y="2512"/>
                  </a:cubicBezTo>
                  <a:lnTo>
                    <a:pt x="8430" y="5786"/>
                  </a:lnTo>
                  <a:cubicBezTo>
                    <a:pt x="8430" y="6810"/>
                    <a:pt x="8632" y="8262"/>
                    <a:pt x="7180" y="8370"/>
                  </a:cubicBezTo>
                  <a:lnTo>
                    <a:pt x="1894" y="8370"/>
                  </a:lnTo>
                  <a:cubicBezTo>
                    <a:pt x="620" y="8370"/>
                    <a:pt x="477" y="7358"/>
                    <a:pt x="477" y="6369"/>
                  </a:cubicBezTo>
                  <a:lnTo>
                    <a:pt x="477" y="2988"/>
                  </a:lnTo>
                  <a:cubicBezTo>
                    <a:pt x="477" y="2012"/>
                    <a:pt x="262" y="404"/>
                    <a:pt x="1727" y="404"/>
                  </a:cubicBezTo>
                  <a:close/>
                  <a:moveTo>
                    <a:pt x="2309" y="1"/>
                  </a:moveTo>
                  <a:cubicBezTo>
                    <a:pt x="2022" y="1"/>
                    <a:pt x="1740" y="17"/>
                    <a:pt x="1477" y="71"/>
                  </a:cubicBezTo>
                  <a:cubicBezTo>
                    <a:pt x="453" y="273"/>
                    <a:pt x="119" y="1083"/>
                    <a:pt x="119" y="2036"/>
                  </a:cubicBezTo>
                  <a:lnTo>
                    <a:pt x="119" y="5250"/>
                  </a:lnTo>
                  <a:cubicBezTo>
                    <a:pt x="119" y="5917"/>
                    <a:pt x="0" y="6703"/>
                    <a:pt x="131" y="7358"/>
                  </a:cubicBezTo>
                  <a:cubicBezTo>
                    <a:pt x="334" y="8334"/>
                    <a:pt x="1096" y="8727"/>
                    <a:pt x="2024" y="8727"/>
                  </a:cubicBezTo>
                  <a:lnTo>
                    <a:pt x="7158" y="8727"/>
                  </a:lnTo>
                  <a:cubicBezTo>
                    <a:pt x="7162" y="8727"/>
                    <a:pt x="7165" y="8727"/>
                    <a:pt x="7169" y="8727"/>
                  </a:cubicBezTo>
                  <a:cubicBezTo>
                    <a:pt x="7173" y="8727"/>
                    <a:pt x="7176" y="8727"/>
                    <a:pt x="7180" y="8727"/>
                  </a:cubicBezTo>
                  <a:cubicBezTo>
                    <a:pt x="7192" y="8727"/>
                    <a:pt x="7203" y="8726"/>
                    <a:pt x="7214" y="8724"/>
                  </a:cubicBezTo>
                  <a:lnTo>
                    <a:pt x="7214" y="8724"/>
                  </a:lnTo>
                  <a:cubicBezTo>
                    <a:pt x="8240" y="8639"/>
                    <a:pt x="8787" y="7871"/>
                    <a:pt x="8787" y="6881"/>
                  </a:cubicBezTo>
                  <a:lnTo>
                    <a:pt x="8787" y="3810"/>
                  </a:lnTo>
                  <a:cubicBezTo>
                    <a:pt x="8787" y="3024"/>
                    <a:pt x="8823" y="2238"/>
                    <a:pt x="8775" y="1464"/>
                  </a:cubicBezTo>
                  <a:cubicBezTo>
                    <a:pt x="8704" y="452"/>
                    <a:pt x="7751" y="47"/>
                    <a:pt x="6882" y="47"/>
                  </a:cubicBezTo>
                  <a:lnTo>
                    <a:pt x="3727" y="47"/>
                  </a:lnTo>
                  <a:cubicBezTo>
                    <a:pt x="3281" y="47"/>
                    <a:pt x="2788" y="1"/>
                    <a:pt x="23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7"/>
            <p:cNvSpPr/>
            <p:nvPr/>
          </p:nvSpPr>
          <p:spPr>
            <a:xfrm>
              <a:off x="1353400" y="2699175"/>
              <a:ext cx="220575" cy="218175"/>
            </a:xfrm>
            <a:custGeom>
              <a:avLst/>
              <a:gdLst/>
              <a:ahLst/>
              <a:cxnLst/>
              <a:rect l="l" t="t" r="r" b="b"/>
              <a:pathLst>
                <a:path w="8823" h="8727" extrusionOk="0">
                  <a:moveTo>
                    <a:pt x="7061" y="404"/>
                  </a:moveTo>
                  <a:cubicBezTo>
                    <a:pt x="8394" y="404"/>
                    <a:pt x="8430" y="1535"/>
                    <a:pt x="8430" y="2511"/>
                  </a:cubicBezTo>
                  <a:lnTo>
                    <a:pt x="8430" y="5786"/>
                  </a:lnTo>
                  <a:cubicBezTo>
                    <a:pt x="8430" y="6810"/>
                    <a:pt x="8632" y="8262"/>
                    <a:pt x="7180" y="8369"/>
                  </a:cubicBezTo>
                  <a:lnTo>
                    <a:pt x="1894" y="8369"/>
                  </a:lnTo>
                  <a:cubicBezTo>
                    <a:pt x="620" y="8369"/>
                    <a:pt x="477" y="7357"/>
                    <a:pt x="477" y="6369"/>
                  </a:cubicBezTo>
                  <a:lnTo>
                    <a:pt x="477" y="2988"/>
                  </a:lnTo>
                  <a:cubicBezTo>
                    <a:pt x="477" y="2011"/>
                    <a:pt x="262" y="404"/>
                    <a:pt x="1727" y="404"/>
                  </a:cubicBezTo>
                  <a:close/>
                  <a:moveTo>
                    <a:pt x="2309" y="0"/>
                  </a:moveTo>
                  <a:cubicBezTo>
                    <a:pt x="2022" y="0"/>
                    <a:pt x="1740" y="17"/>
                    <a:pt x="1477" y="71"/>
                  </a:cubicBezTo>
                  <a:cubicBezTo>
                    <a:pt x="453" y="273"/>
                    <a:pt x="119" y="1083"/>
                    <a:pt x="119" y="2035"/>
                  </a:cubicBezTo>
                  <a:lnTo>
                    <a:pt x="119" y="5250"/>
                  </a:lnTo>
                  <a:cubicBezTo>
                    <a:pt x="119" y="5917"/>
                    <a:pt x="0" y="6702"/>
                    <a:pt x="131" y="7357"/>
                  </a:cubicBezTo>
                  <a:cubicBezTo>
                    <a:pt x="334" y="8334"/>
                    <a:pt x="1096" y="8726"/>
                    <a:pt x="2024" y="8726"/>
                  </a:cubicBezTo>
                  <a:lnTo>
                    <a:pt x="7158" y="8726"/>
                  </a:lnTo>
                  <a:cubicBezTo>
                    <a:pt x="7162" y="8727"/>
                    <a:pt x="7165" y="8727"/>
                    <a:pt x="7169" y="8727"/>
                  </a:cubicBezTo>
                  <a:cubicBezTo>
                    <a:pt x="7173" y="8727"/>
                    <a:pt x="7176" y="8727"/>
                    <a:pt x="7180" y="8726"/>
                  </a:cubicBezTo>
                  <a:cubicBezTo>
                    <a:pt x="7192" y="8726"/>
                    <a:pt x="7203" y="8726"/>
                    <a:pt x="7214" y="8724"/>
                  </a:cubicBezTo>
                  <a:lnTo>
                    <a:pt x="7214" y="8724"/>
                  </a:lnTo>
                  <a:cubicBezTo>
                    <a:pt x="8240" y="8638"/>
                    <a:pt x="8787" y="7870"/>
                    <a:pt x="8787" y="6881"/>
                  </a:cubicBezTo>
                  <a:lnTo>
                    <a:pt x="8787" y="3809"/>
                  </a:lnTo>
                  <a:cubicBezTo>
                    <a:pt x="8787" y="3023"/>
                    <a:pt x="8823" y="2238"/>
                    <a:pt x="8775" y="1464"/>
                  </a:cubicBezTo>
                  <a:cubicBezTo>
                    <a:pt x="8704" y="452"/>
                    <a:pt x="7751" y="47"/>
                    <a:pt x="6882" y="47"/>
                  </a:cubicBezTo>
                  <a:lnTo>
                    <a:pt x="3727" y="47"/>
                  </a:lnTo>
                  <a:cubicBezTo>
                    <a:pt x="3281" y="47"/>
                    <a:pt x="2788" y="0"/>
                    <a:pt x="2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7"/>
            <p:cNvSpPr/>
            <p:nvPr/>
          </p:nvSpPr>
          <p:spPr>
            <a:xfrm>
              <a:off x="1353400" y="3346275"/>
              <a:ext cx="220575" cy="218175"/>
            </a:xfrm>
            <a:custGeom>
              <a:avLst/>
              <a:gdLst/>
              <a:ahLst/>
              <a:cxnLst/>
              <a:rect l="l" t="t" r="r" b="b"/>
              <a:pathLst>
                <a:path w="8823" h="8727" extrusionOk="0">
                  <a:moveTo>
                    <a:pt x="7061" y="404"/>
                  </a:moveTo>
                  <a:cubicBezTo>
                    <a:pt x="8394" y="404"/>
                    <a:pt x="8430" y="1535"/>
                    <a:pt x="8430" y="2512"/>
                  </a:cubicBezTo>
                  <a:lnTo>
                    <a:pt x="8430" y="5786"/>
                  </a:lnTo>
                  <a:cubicBezTo>
                    <a:pt x="8430" y="6810"/>
                    <a:pt x="8632" y="8274"/>
                    <a:pt x="7180" y="8369"/>
                  </a:cubicBezTo>
                  <a:lnTo>
                    <a:pt x="1894" y="8369"/>
                  </a:lnTo>
                  <a:cubicBezTo>
                    <a:pt x="620" y="8369"/>
                    <a:pt x="477" y="7369"/>
                    <a:pt x="477" y="6381"/>
                  </a:cubicBezTo>
                  <a:lnTo>
                    <a:pt x="477" y="2988"/>
                  </a:lnTo>
                  <a:cubicBezTo>
                    <a:pt x="477" y="2011"/>
                    <a:pt x="262" y="404"/>
                    <a:pt x="1727" y="404"/>
                  </a:cubicBezTo>
                  <a:close/>
                  <a:moveTo>
                    <a:pt x="2309" y="0"/>
                  </a:moveTo>
                  <a:cubicBezTo>
                    <a:pt x="2022" y="0"/>
                    <a:pt x="1740" y="17"/>
                    <a:pt x="1477" y="71"/>
                  </a:cubicBezTo>
                  <a:cubicBezTo>
                    <a:pt x="453" y="285"/>
                    <a:pt x="119" y="1095"/>
                    <a:pt x="119" y="2035"/>
                  </a:cubicBezTo>
                  <a:lnTo>
                    <a:pt x="119" y="5250"/>
                  </a:lnTo>
                  <a:cubicBezTo>
                    <a:pt x="119" y="5917"/>
                    <a:pt x="0" y="6703"/>
                    <a:pt x="131" y="7357"/>
                  </a:cubicBezTo>
                  <a:cubicBezTo>
                    <a:pt x="334" y="8334"/>
                    <a:pt x="1096" y="8727"/>
                    <a:pt x="2024" y="8727"/>
                  </a:cubicBezTo>
                  <a:lnTo>
                    <a:pt x="7158" y="8727"/>
                  </a:lnTo>
                  <a:cubicBezTo>
                    <a:pt x="7162" y="8727"/>
                    <a:pt x="7165" y="8727"/>
                    <a:pt x="7169" y="8727"/>
                  </a:cubicBezTo>
                  <a:cubicBezTo>
                    <a:pt x="7173" y="8727"/>
                    <a:pt x="7176" y="8727"/>
                    <a:pt x="7180" y="8727"/>
                  </a:cubicBezTo>
                  <a:cubicBezTo>
                    <a:pt x="7192" y="8727"/>
                    <a:pt x="7203" y="8726"/>
                    <a:pt x="7214" y="8724"/>
                  </a:cubicBezTo>
                  <a:lnTo>
                    <a:pt x="7214" y="8724"/>
                  </a:lnTo>
                  <a:cubicBezTo>
                    <a:pt x="8240" y="8638"/>
                    <a:pt x="8787" y="7871"/>
                    <a:pt x="8787" y="6893"/>
                  </a:cubicBezTo>
                  <a:lnTo>
                    <a:pt x="8787" y="3809"/>
                  </a:lnTo>
                  <a:cubicBezTo>
                    <a:pt x="8787" y="3023"/>
                    <a:pt x="8823" y="2238"/>
                    <a:pt x="8775" y="1464"/>
                  </a:cubicBezTo>
                  <a:cubicBezTo>
                    <a:pt x="8704" y="452"/>
                    <a:pt x="7751" y="47"/>
                    <a:pt x="6882" y="47"/>
                  </a:cubicBezTo>
                  <a:lnTo>
                    <a:pt x="3727" y="47"/>
                  </a:lnTo>
                  <a:cubicBezTo>
                    <a:pt x="3281" y="47"/>
                    <a:pt x="2788" y="0"/>
                    <a:pt x="2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7"/>
            <p:cNvSpPr/>
            <p:nvPr/>
          </p:nvSpPr>
          <p:spPr>
            <a:xfrm>
              <a:off x="1353400" y="3990500"/>
              <a:ext cx="220575" cy="218075"/>
            </a:xfrm>
            <a:custGeom>
              <a:avLst/>
              <a:gdLst/>
              <a:ahLst/>
              <a:cxnLst/>
              <a:rect l="l" t="t" r="r" b="b"/>
              <a:pathLst>
                <a:path w="8823" h="8723" extrusionOk="0">
                  <a:moveTo>
                    <a:pt x="7061" y="400"/>
                  </a:moveTo>
                  <a:cubicBezTo>
                    <a:pt x="8394" y="400"/>
                    <a:pt x="8430" y="1531"/>
                    <a:pt x="8430" y="2508"/>
                  </a:cubicBezTo>
                  <a:lnTo>
                    <a:pt x="8430" y="5794"/>
                  </a:lnTo>
                  <a:cubicBezTo>
                    <a:pt x="8430" y="6806"/>
                    <a:pt x="8632" y="8270"/>
                    <a:pt x="7180" y="8365"/>
                  </a:cubicBezTo>
                  <a:lnTo>
                    <a:pt x="1894" y="8365"/>
                  </a:lnTo>
                  <a:cubicBezTo>
                    <a:pt x="620" y="8365"/>
                    <a:pt x="477" y="7365"/>
                    <a:pt x="477" y="6377"/>
                  </a:cubicBezTo>
                  <a:lnTo>
                    <a:pt x="477" y="2984"/>
                  </a:lnTo>
                  <a:cubicBezTo>
                    <a:pt x="477" y="2008"/>
                    <a:pt x="262" y="400"/>
                    <a:pt x="1727" y="400"/>
                  </a:cubicBezTo>
                  <a:close/>
                  <a:moveTo>
                    <a:pt x="2259" y="0"/>
                  </a:moveTo>
                  <a:cubicBezTo>
                    <a:pt x="1989" y="0"/>
                    <a:pt x="1725" y="16"/>
                    <a:pt x="1477" y="67"/>
                  </a:cubicBezTo>
                  <a:cubicBezTo>
                    <a:pt x="453" y="281"/>
                    <a:pt x="119" y="1091"/>
                    <a:pt x="119" y="2031"/>
                  </a:cubicBezTo>
                  <a:lnTo>
                    <a:pt x="119" y="5246"/>
                  </a:lnTo>
                  <a:cubicBezTo>
                    <a:pt x="119" y="5913"/>
                    <a:pt x="0" y="6699"/>
                    <a:pt x="131" y="7365"/>
                  </a:cubicBezTo>
                  <a:cubicBezTo>
                    <a:pt x="334" y="8330"/>
                    <a:pt x="1096" y="8723"/>
                    <a:pt x="2024" y="8723"/>
                  </a:cubicBezTo>
                  <a:lnTo>
                    <a:pt x="7158" y="8723"/>
                  </a:lnTo>
                  <a:cubicBezTo>
                    <a:pt x="7162" y="8723"/>
                    <a:pt x="7165" y="8723"/>
                    <a:pt x="7169" y="8723"/>
                  </a:cubicBezTo>
                  <a:cubicBezTo>
                    <a:pt x="7173" y="8723"/>
                    <a:pt x="7176" y="8723"/>
                    <a:pt x="7180" y="8723"/>
                  </a:cubicBezTo>
                  <a:cubicBezTo>
                    <a:pt x="7192" y="8723"/>
                    <a:pt x="7203" y="8722"/>
                    <a:pt x="7214" y="8720"/>
                  </a:cubicBezTo>
                  <a:lnTo>
                    <a:pt x="7214" y="8720"/>
                  </a:lnTo>
                  <a:cubicBezTo>
                    <a:pt x="8240" y="8634"/>
                    <a:pt x="8787" y="7867"/>
                    <a:pt x="8787" y="6889"/>
                  </a:cubicBezTo>
                  <a:lnTo>
                    <a:pt x="8787" y="3805"/>
                  </a:lnTo>
                  <a:cubicBezTo>
                    <a:pt x="8787" y="3031"/>
                    <a:pt x="8823" y="2234"/>
                    <a:pt x="8775" y="1460"/>
                  </a:cubicBezTo>
                  <a:cubicBezTo>
                    <a:pt x="8704" y="448"/>
                    <a:pt x="7751" y="55"/>
                    <a:pt x="6882" y="55"/>
                  </a:cubicBezTo>
                  <a:lnTo>
                    <a:pt x="3727" y="55"/>
                  </a:lnTo>
                  <a:cubicBezTo>
                    <a:pt x="3265" y="55"/>
                    <a:pt x="2753" y="0"/>
                    <a:pt x="2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7"/>
            <p:cNvSpPr/>
            <p:nvPr/>
          </p:nvSpPr>
          <p:spPr>
            <a:xfrm>
              <a:off x="2307025" y="1405350"/>
              <a:ext cx="220575" cy="218100"/>
            </a:xfrm>
            <a:custGeom>
              <a:avLst/>
              <a:gdLst/>
              <a:ahLst/>
              <a:cxnLst/>
              <a:rect l="l" t="t" r="r" b="b"/>
              <a:pathLst>
                <a:path w="8823" h="8724" extrusionOk="0">
                  <a:moveTo>
                    <a:pt x="7061" y="401"/>
                  </a:moveTo>
                  <a:cubicBezTo>
                    <a:pt x="8394" y="401"/>
                    <a:pt x="8430" y="1532"/>
                    <a:pt x="8430" y="2508"/>
                  </a:cubicBezTo>
                  <a:lnTo>
                    <a:pt x="8430" y="5794"/>
                  </a:lnTo>
                  <a:cubicBezTo>
                    <a:pt x="8430" y="6818"/>
                    <a:pt x="8632" y="8271"/>
                    <a:pt x="7180" y="8366"/>
                  </a:cubicBezTo>
                  <a:lnTo>
                    <a:pt x="1894" y="8366"/>
                  </a:lnTo>
                  <a:cubicBezTo>
                    <a:pt x="608" y="8366"/>
                    <a:pt x="465" y="7366"/>
                    <a:pt x="465" y="6378"/>
                  </a:cubicBezTo>
                  <a:lnTo>
                    <a:pt x="465" y="2984"/>
                  </a:lnTo>
                  <a:cubicBezTo>
                    <a:pt x="465" y="2008"/>
                    <a:pt x="262" y="401"/>
                    <a:pt x="1727" y="401"/>
                  </a:cubicBezTo>
                  <a:close/>
                  <a:moveTo>
                    <a:pt x="2259" y="1"/>
                  </a:moveTo>
                  <a:cubicBezTo>
                    <a:pt x="1989" y="1"/>
                    <a:pt x="1725" y="17"/>
                    <a:pt x="1477" y="67"/>
                  </a:cubicBezTo>
                  <a:cubicBezTo>
                    <a:pt x="453" y="282"/>
                    <a:pt x="108" y="1091"/>
                    <a:pt x="108" y="2032"/>
                  </a:cubicBezTo>
                  <a:lnTo>
                    <a:pt x="108" y="5258"/>
                  </a:lnTo>
                  <a:cubicBezTo>
                    <a:pt x="108" y="5913"/>
                    <a:pt x="0" y="6699"/>
                    <a:pt x="131" y="7366"/>
                  </a:cubicBezTo>
                  <a:cubicBezTo>
                    <a:pt x="334" y="8330"/>
                    <a:pt x="1096" y="8723"/>
                    <a:pt x="2024" y="8723"/>
                  </a:cubicBezTo>
                  <a:lnTo>
                    <a:pt x="7158" y="8723"/>
                  </a:lnTo>
                  <a:cubicBezTo>
                    <a:pt x="7162" y="8723"/>
                    <a:pt x="7165" y="8723"/>
                    <a:pt x="7169" y="8723"/>
                  </a:cubicBezTo>
                  <a:cubicBezTo>
                    <a:pt x="7173" y="8723"/>
                    <a:pt x="7176" y="8723"/>
                    <a:pt x="7180" y="8723"/>
                  </a:cubicBezTo>
                  <a:cubicBezTo>
                    <a:pt x="7192" y="8723"/>
                    <a:pt x="7203" y="8722"/>
                    <a:pt x="7214" y="8721"/>
                  </a:cubicBezTo>
                  <a:lnTo>
                    <a:pt x="7214" y="8721"/>
                  </a:lnTo>
                  <a:cubicBezTo>
                    <a:pt x="8240" y="8635"/>
                    <a:pt x="8787" y="7867"/>
                    <a:pt x="8787" y="6890"/>
                  </a:cubicBezTo>
                  <a:lnTo>
                    <a:pt x="8787" y="3806"/>
                  </a:lnTo>
                  <a:cubicBezTo>
                    <a:pt x="8787" y="3032"/>
                    <a:pt x="8823" y="2234"/>
                    <a:pt x="8775" y="1460"/>
                  </a:cubicBezTo>
                  <a:cubicBezTo>
                    <a:pt x="8704" y="460"/>
                    <a:pt x="7751" y="55"/>
                    <a:pt x="6882" y="55"/>
                  </a:cubicBezTo>
                  <a:lnTo>
                    <a:pt x="3727" y="55"/>
                  </a:lnTo>
                  <a:cubicBezTo>
                    <a:pt x="3265" y="55"/>
                    <a:pt x="2753" y="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7"/>
            <p:cNvSpPr/>
            <p:nvPr/>
          </p:nvSpPr>
          <p:spPr>
            <a:xfrm>
              <a:off x="2307025" y="2053550"/>
              <a:ext cx="220575" cy="218200"/>
            </a:xfrm>
            <a:custGeom>
              <a:avLst/>
              <a:gdLst/>
              <a:ahLst/>
              <a:cxnLst/>
              <a:rect l="l" t="t" r="r" b="b"/>
              <a:pathLst>
                <a:path w="8823" h="8728" extrusionOk="0">
                  <a:moveTo>
                    <a:pt x="7061" y="404"/>
                  </a:moveTo>
                  <a:cubicBezTo>
                    <a:pt x="8394" y="404"/>
                    <a:pt x="8430" y="1524"/>
                    <a:pt x="8430" y="2512"/>
                  </a:cubicBezTo>
                  <a:lnTo>
                    <a:pt x="8430" y="5786"/>
                  </a:lnTo>
                  <a:cubicBezTo>
                    <a:pt x="8430" y="6810"/>
                    <a:pt x="8632" y="8262"/>
                    <a:pt x="7180" y="8370"/>
                  </a:cubicBezTo>
                  <a:lnTo>
                    <a:pt x="1894" y="8370"/>
                  </a:lnTo>
                  <a:cubicBezTo>
                    <a:pt x="608" y="8370"/>
                    <a:pt x="465" y="7358"/>
                    <a:pt x="465" y="6369"/>
                  </a:cubicBezTo>
                  <a:lnTo>
                    <a:pt x="465" y="2988"/>
                  </a:lnTo>
                  <a:cubicBezTo>
                    <a:pt x="465" y="2012"/>
                    <a:pt x="262" y="404"/>
                    <a:pt x="1727" y="404"/>
                  </a:cubicBezTo>
                  <a:close/>
                  <a:moveTo>
                    <a:pt x="2309" y="1"/>
                  </a:moveTo>
                  <a:cubicBezTo>
                    <a:pt x="2022" y="1"/>
                    <a:pt x="1740" y="17"/>
                    <a:pt x="1477" y="71"/>
                  </a:cubicBezTo>
                  <a:cubicBezTo>
                    <a:pt x="453" y="273"/>
                    <a:pt x="108" y="1083"/>
                    <a:pt x="108" y="2036"/>
                  </a:cubicBezTo>
                  <a:lnTo>
                    <a:pt x="108" y="5250"/>
                  </a:lnTo>
                  <a:cubicBezTo>
                    <a:pt x="108" y="5917"/>
                    <a:pt x="0" y="6703"/>
                    <a:pt x="131" y="7358"/>
                  </a:cubicBezTo>
                  <a:cubicBezTo>
                    <a:pt x="334" y="8334"/>
                    <a:pt x="1096" y="8727"/>
                    <a:pt x="2024" y="8727"/>
                  </a:cubicBezTo>
                  <a:lnTo>
                    <a:pt x="7158" y="8727"/>
                  </a:lnTo>
                  <a:cubicBezTo>
                    <a:pt x="7162" y="8727"/>
                    <a:pt x="7165" y="8727"/>
                    <a:pt x="7169" y="8727"/>
                  </a:cubicBezTo>
                  <a:cubicBezTo>
                    <a:pt x="7173" y="8727"/>
                    <a:pt x="7176" y="8727"/>
                    <a:pt x="7180" y="8727"/>
                  </a:cubicBezTo>
                  <a:cubicBezTo>
                    <a:pt x="7192" y="8727"/>
                    <a:pt x="7203" y="8726"/>
                    <a:pt x="7214" y="8724"/>
                  </a:cubicBezTo>
                  <a:lnTo>
                    <a:pt x="7214" y="8724"/>
                  </a:lnTo>
                  <a:cubicBezTo>
                    <a:pt x="8240" y="8639"/>
                    <a:pt x="8787" y="7871"/>
                    <a:pt x="8787" y="6881"/>
                  </a:cubicBezTo>
                  <a:lnTo>
                    <a:pt x="8787" y="3810"/>
                  </a:lnTo>
                  <a:cubicBezTo>
                    <a:pt x="8787" y="3024"/>
                    <a:pt x="8823" y="2238"/>
                    <a:pt x="8775" y="1464"/>
                  </a:cubicBezTo>
                  <a:cubicBezTo>
                    <a:pt x="8704" y="452"/>
                    <a:pt x="7751" y="47"/>
                    <a:pt x="6882" y="47"/>
                  </a:cubicBezTo>
                  <a:lnTo>
                    <a:pt x="3727" y="47"/>
                  </a:lnTo>
                  <a:cubicBezTo>
                    <a:pt x="3281" y="47"/>
                    <a:pt x="2788" y="1"/>
                    <a:pt x="23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7"/>
            <p:cNvSpPr/>
            <p:nvPr/>
          </p:nvSpPr>
          <p:spPr>
            <a:xfrm>
              <a:off x="2307025" y="2699175"/>
              <a:ext cx="220575" cy="218175"/>
            </a:xfrm>
            <a:custGeom>
              <a:avLst/>
              <a:gdLst/>
              <a:ahLst/>
              <a:cxnLst/>
              <a:rect l="l" t="t" r="r" b="b"/>
              <a:pathLst>
                <a:path w="8823" h="8727" extrusionOk="0">
                  <a:moveTo>
                    <a:pt x="7061" y="404"/>
                  </a:moveTo>
                  <a:cubicBezTo>
                    <a:pt x="8394" y="404"/>
                    <a:pt x="8430" y="1535"/>
                    <a:pt x="8430" y="2511"/>
                  </a:cubicBezTo>
                  <a:lnTo>
                    <a:pt x="8430" y="5786"/>
                  </a:lnTo>
                  <a:cubicBezTo>
                    <a:pt x="8430" y="6810"/>
                    <a:pt x="8632" y="8262"/>
                    <a:pt x="7180" y="8369"/>
                  </a:cubicBezTo>
                  <a:lnTo>
                    <a:pt x="1894" y="8369"/>
                  </a:lnTo>
                  <a:cubicBezTo>
                    <a:pt x="608" y="8369"/>
                    <a:pt x="465" y="7357"/>
                    <a:pt x="465" y="6369"/>
                  </a:cubicBezTo>
                  <a:lnTo>
                    <a:pt x="465" y="2988"/>
                  </a:lnTo>
                  <a:cubicBezTo>
                    <a:pt x="465" y="2011"/>
                    <a:pt x="262" y="404"/>
                    <a:pt x="1727" y="404"/>
                  </a:cubicBezTo>
                  <a:close/>
                  <a:moveTo>
                    <a:pt x="2309" y="0"/>
                  </a:moveTo>
                  <a:cubicBezTo>
                    <a:pt x="2022" y="0"/>
                    <a:pt x="1740" y="17"/>
                    <a:pt x="1477" y="71"/>
                  </a:cubicBezTo>
                  <a:cubicBezTo>
                    <a:pt x="453" y="273"/>
                    <a:pt x="108" y="1083"/>
                    <a:pt x="108" y="2035"/>
                  </a:cubicBezTo>
                  <a:lnTo>
                    <a:pt x="108" y="5250"/>
                  </a:lnTo>
                  <a:cubicBezTo>
                    <a:pt x="108" y="5917"/>
                    <a:pt x="0" y="6702"/>
                    <a:pt x="131" y="7357"/>
                  </a:cubicBezTo>
                  <a:cubicBezTo>
                    <a:pt x="334" y="8334"/>
                    <a:pt x="1096" y="8726"/>
                    <a:pt x="2024" y="8726"/>
                  </a:cubicBezTo>
                  <a:lnTo>
                    <a:pt x="7158" y="8726"/>
                  </a:lnTo>
                  <a:cubicBezTo>
                    <a:pt x="7162" y="8727"/>
                    <a:pt x="7165" y="8727"/>
                    <a:pt x="7169" y="8727"/>
                  </a:cubicBezTo>
                  <a:cubicBezTo>
                    <a:pt x="7173" y="8727"/>
                    <a:pt x="7176" y="8727"/>
                    <a:pt x="7180" y="8726"/>
                  </a:cubicBezTo>
                  <a:cubicBezTo>
                    <a:pt x="7192" y="8726"/>
                    <a:pt x="7203" y="8726"/>
                    <a:pt x="7214" y="8724"/>
                  </a:cubicBezTo>
                  <a:lnTo>
                    <a:pt x="7214" y="8724"/>
                  </a:lnTo>
                  <a:cubicBezTo>
                    <a:pt x="8240" y="8638"/>
                    <a:pt x="8787" y="7870"/>
                    <a:pt x="8787" y="6881"/>
                  </a:cubicBezTo>
                  <a:lnTo>
                    <a:pt x="8787" y="3809"/>
                  </a:lnTo>
                  <a:cubicBezTo>
                    <a:pt x="8787" y="3023"/>
                    <a:pt x="8823" y="2238"/>
                    <a:pt x="8775" y="1464"/>
                  </a:cubicBezTo>
                  <a:cubicBezTo>
                    <a:pt x="8704" y="452"/>
                    <a:pt x="7751" y="47"/>
                    <a:pt x="6882" y="47"/>
                  </a:cubicBezTo>
                  <a:lnTo>
                    <a:pt x="3727" y="47"/>
                  </a:lnTo>
                  <a:cubicBezTo>
                    <a:pt x="3281" y="47"/>
                    <a:pt x="2788" y="0"/>
                    <a:pt x="2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7"/>
            <p:cNvSpPr/>
            <p:nvPr/>
          </p:nvSpPr>
          <p:spPr>
            <a:xfrm>
              <a:off x="2307025" y="3346275"/>
              <a:ext cx="220575" cy="218175"/>
            </a:xfrm>
            <a:custGeom>
              <a:avLst/>
              <a:gdLst/>
              <a:ahLst/>
              <a:cxnLst/>
              <a:rect l="l" t="t" r="r" b="b"/>
              <a:pathLst>
                <a:path w="8823" h="8727" extrusionOk="0">
                  <a:moveTo>
                    <a:pt x="7061" y="404"/>
                  </a:moveTo>
                  <a:cubicBezTo>
                    <a:pt x="8394" y="404"/>
                    <a:pt x="8430" y="1535"/>
                    <a:pt x="8430" y="2512"/>
                  </a:cubicBezTo>
                  <a:lnTo>
                    <a:pt x="8430" y="5786"/>
                  </a:lnTo>
                  <a:cubicBezTo>
                    <a:pt x="8430" y="6810"/>
                    <a:pt x="8632" y="8274"/>
                    <a:pt x="7180" y="8369"/>
                  </a:cubicBezTo>
                  <a:lnTo>
                    <a:pt x="1894" y="8369"/>
                  </a:lnTo>
                  <a:cubicBezTo>
                    <a:pt x="608" y="8369"/>
                    <a:pt x="465" y="7369"/>
                    <a:pt x="465" y="6381"/>
                  </a:cubicBezTo>
                  <a:lnTo>
                    <a:pt x="465" y="2988"/>
                  </a:lnTo>
                  <a:cubicBezTo>
                    <a:pt x="465" y="2011"/>
                    <a:pt x="262" y="404"/>
                    <a:pt x="1727" y="404"/>
                  </a:cubicBezTo>
                  <a:close/>
                  <a:moveTo>
                    <a:pt x="2309" y="0"/>
                  </a:moveTo>
                  <a:cubicBezTo>
                    <a:pt x="2022" y="0"/>
                    <a:pt x="1740" y="17"/>
                    <a:pt x="1477" y="71"/>
                  </a:cubicBezTo>
                  <a:cubicBezTo>
                    <a:pt x="453" y="285"/>
                    <a:pt x="108" y="1095"/>
                    <a:pt x="108" y="2035"/>
                  </a:cubicBezTo>
                  <a:lnTo>
                    <a:pt x="108" y="5250"/>
                  </a:lnTo>
                  <a:cubicBezTo>
                    <a:pt x="108" y="5917"/>
                    <a:pt x="0" y="6703"/>
                    <a:pt x="131" y="7357"/>
                  </a:cubicBezTo>
                  <a:cubicBezTo>
                    <a:pt x="334" y="8334"/>
                    <a:pt x="1096" y="8727"/>
                    <a:pt x="2024" y="8727"/>
                  </a:cubicBezTo>
                  <a:lnTo>
                    <a:pt x="7158" y="8727"/>
                  </a:lnTo>
                  <a:cubicBezTo>
                    <a:pt x="7162" y="8727"/>
                    <a:pt x="7165" y="8727"/>
                    <a:pt x="7169" y="8727"/>
                  </a:cubicBezTo>
                  <a:cubicBezTo>
                    <a:pt x="7173" y="8727"/>
                    <a:pt x="7176" y="8727"/>
                    <a:pt x="7180" y="8727"/>
                  </a:cubicBezTo>
                  <a:cubicBezTo>
                    <a:pt x="7192" y="8727"/>
                    <a:pt x="7203" y="8726"/>
                    <a:pt x="7214" y="8724"/>
                  </a:cubicBezTo>
                  <a:lnTo>
                    <a:pt x="7214" y="8724"/>
                  </a:lnTo>
                  <a:cubicBezTo>
                    <a:pt x="8240" y="8638"/>
                    <a:pt x="8787" y="7871"/>
                    <a:pt x="8787" y="6893"/>
                  </a:cubicBezTo>
                  <a:lnTo>
                    <a:pt x="8787" y="3809"/>
                  </a:lnTo>
                  <a:cubicBezTo>
                    <a:pt x="8787" y="3023"/>
                    <a:pt x="8823" y="2238"/>
                    <a:pt x="8775" y="1464"/>
                  </a:cubicBezTo>
                  <a:cubicBezTo>
                    <a:pt x="8704" y="452"/>
                    <a:pt x="7751" y="47"/>
                    <a:pt x="6882" y="47"/>
                  </a:cubicBezTo>
                  <a:lnTo>
                    <a:pt x="3727" y="47"/>
                  </a:lnTo>
                  <a:cubicBezTo>
                    <a:pt x="3281" y="47"/>
                    <a:pt x="2788" y="0"/>
                    <a:pt x="2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7"/>
            <p:cNvSpPr/>
            <p:nvPr/>
          </p:nvSpPr>
          <p:spPr>
            <a:xfrm>
              <a:off x="2307025" y="3990500"/>
              <a:ext cx="220575" cy="218075"/>
            </a:xfrm>
            <a:custGeom>
              <a:avLst/>
              <a:gdLst/>
              <a:ahLst/>
              <a:cxnLst/>
              <a:rect l="l" t="t" r="r" b="b"/>
              <a:pathLst>
                <a:path w="8823" h="8723" extrusionOk="0">
                  <a:moveTo>
                    <a:pt x="7061" y="400"/>
                  </a:moveTo>
                  <a:cubicBezTo>
                    <a:pt x="8394" y="400"/>
                    <a:pt x="8430" y="1531"/>
                    <a:pt x="8430" y="2508"/>
                  </a:cubicBezTo>
                  <a:lnTo>
                    <a:pt x="8430" y="5794"/>
                  </a:lnTo>
                  <a:cubicBezTo>
                    <a:pt x="8430" y="6806"/>
                    <a:pt x="8632" y="8270"/>
                    <a:pt x="7180" y="8365"/>
                  </a:cubicBezTo>
                  <a:lnTo>
                    <a:pt x="1894" y="8365"/>
                  </a:lnTo>
                  <a:cubicBezTo>
                    <a:pt x="608" y="8365"/>
                    <a:pt x="465" y="7365"/>
                    <a:pt x="465" y="6377"/>
                  </a:cubicBezTo>
                  <a:lnTo>
                    <a:pt x="465" y="2984"/>
                  </a:lnTo>
                  <a:cubicBezTo>
                    <a:pt x="465" y="2008"/>
                    <a:pt x="262" y="400"/>
                    <a:pt x="1727" y="400"/>
                  </a:cubicBezTo>
                  <a:close/>
                  <a:moveTo>
                    <a:pt x="2259" y="0"/>
                  </a:moveTo>
                  <a:cubicBezTo>
                    <a:pt x="1989" y="0"/>
                    <a:pt x="1725" y="16"/>
                    <a:pt x="1477" y="67"/>
                  </a:cubicBezTo>
                  <a:cubicBezTo>
                    <a:pt x="453" y="281"/>
                    <a:pt x="108" y="1091"/>
                    <a:pt x="108" y="2031"/>
                  </a:cubicBezTo>
                  <a:lnTo>
                    <a:pt x="108" y="5246"/>
                  </a:lnTo>
                  <a:cubicBezTo>
                    <a:pt x="108" y="5913"/>
                    <a:pt x="0" y="6699"/>
                    <a:pt x="131" y="7365"/>
                  </a:cubicBezTo>
                  <a:cubicBezTo>
                    <a:pt x="334" y="8330"/>
                    <a:pt x="1096" y="8723"/>
                    <a:pt x="2024" y="8723"/>
                  </a:cubicBezTo>
                  <a:lnTo>
                    <a:pt x="7158" y="8723"/>
                  </a:lnTo>
                  <a:cubicBezTo>
                    <a:pt x="7162" y="8723"/>
                    <a:pt x="7165" y="8723"/>
                    <a:pt x="7169" y="8723"/>
                  </a:cubicBezTo>
                  <a:cubicBezTo>
                    <a:pt x="7173" y="8723"/>
                    <a:pt x="7176" y="8723"/>
                    <a:pt x="7180" y="8723"/>
                  </a:cubicBezTo>
                  <a:cubicBezTo>
                    <a:pt x="7192" y="8723"/>
                    <a:pt x="7203" y="8722"/>
                    <a:pt x="7214" y="8720"/>
                  </a:cubicBezTo>
                  <a:lnTo>
                    <a:pt x="7214" y="8720"/>
                  </a:lnTo>
                  <a:cubicBezTo>
                    <a:pt x="8240" y="8634"/>
                    <a:pt x="8787" y="7867"/>
                    <a:pt x="8787" y="6889"/>
                  </a:cubicBezTo>
                  <a:lnTo>
                    <a:pt x="8787" y="3805"/>
                  </a:lnTo>
                  <a:cubicBezTo>
                    <a:pt x="8787" y="3031"/>
                    <a:pt x="8823" y="2234"/>
                    <a:pt x="8775" y="1460"/>
                  </a:cubicBezTo>
                  <a:cubicBezTo>
                    <a:pt x="8704" y="448"/>
                    <a:pt x="7751" y="55"/>
                    <a:pt x="6882" y="55"/>
                  </a:cubicBezTo>
                  <a:lnTo>
                    <a:pt x="3727" y="55"/>
                  </a:lnTo>
                  <a:cubicBezTo>
                    <a:pt x="3265" y="55"/>
                    <a:pt x="2753" y="0"/>
                    <a:pt x="2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7"/>
            <p:cNvSpPr/>
            <p:nvPr/>
          </p:nvSpPr>
          <p:spPr>
            <a:xfrm>
              <a:off x="3243675" y="1405350"/>
              <a:ext cx="220575" cy="218100"/>
            </a:xfrm>
            <a:custGeom>
              <a:avLst/>
              <a:gdLst/>
              <a:ahLst/>
              <a:cxnLst/>
              <a:rect l="l" t="t" r="r" b="b"/>
              <a:pathLst>
                <a:path w="8823" h="8724" extrusionOk="0">
                  <a:moveTo>
                    <a:pt x="7061" y="401"/>
                  </a:moveTo>
                  <a:cubicBezTo>
                    <a:pt x="8394" y="401"/>
                    <a:pt x="8430" y="1532"/>
                    <a:pt x="8430" y="2508"/>
                  </a:cubicBezTo>
                  <a:lnTo>
                    <a:pt x="8430" y="5794"/>
                  </a:lnTo>
                  <a:cubicBezTo>
                    <a:pt x="8430" y="6818"/>
                    <a:pt x="8632" y="8271"/>
                    <a:pt x="7180" y="8366"/>
                  </a:cubicBezTo>
                  <a:lnTo>
                    <a:pt x="1893" y="8366"/>
                  </a:lnTo>
                  <a:cubicBezTo>
                    <a:pt x="608" y="8366"/>
                    <a:pt x="465" y="7366"/>
                    <a:pt x="465" y="6378"/>
                  </a:cubicBezTo>
                  <a:lnTo>
                    <a:pt x="465" y="2984"/>
                  </a:lnTo>
                  <a:cubicBezTo>
                    <a:pt x="465" y="2008"/>
                    <a:pt x="262" y="401"/>
                    <a:pt x="1727" y="401"/>
                  </a:cubicBezTo>
                  <a:close/>
                  <a:moveTo>
                    <a:pt x="2258" y="1"/>
                  </a:moveTo>
                  <a:cubicBezTo>
                    <a:pt x="1989" y="1"/>
                    <a:pt x="1725" y="17"/>
                    <a:pt x="1477" y="67"/>
                  </a:cubicBezTo>
                  <a:cubicBezTo>
                    <a:pt x="453" y="282"/>
                    <a:pt x="107" y="1091"/>
                    <a:pt x="107" y="2032"/>
                  </a:cubicBezTo>
                  <a:lnTo>
                    <a:pt x="107" y="5258"/>
                  </a:lnTo>
                  <a:cubicBezTo>
                    <a:pt x="107" y="5913"/>
                    <a:pt x="0" y="6699"/>
                    <a:pt x="131" y="7366"/>
                  </a:cubicBezTo>
                  <a:cubicBezTo>
                    <a:pt x="334" y="8330"/>
                    <a:pt x="1096" y="8723"/>
                    <a:pt x="2024" y="8723"/>
                  </a:cubicBezTo>
                  <a:lnTo>
                    <a:pt x="7158" y="8723"/>
                  </a:lnTo>
                  <a:cubicBezTo>
                    <a:pt x="7162" y="8723"/>
                    <a:pt x="7165" y="8723"/>
                    <a:pt x="7169" y="8723"/>
                  </a:cubicBezTo>
                  <a:cubicBezTo>
                    <a:pt x="7172" y="8723"/>
                    <a:pt x="7176" y="8723"/>
                    <a:pt x="7180" y="8723"/>
                  </a:cubicBezTo>
                  <a:cubicBezTo>
                    <a:pt x="7192" y="8723"/>
                    <a:pt x="7203" y="8722"/>
                    <a:pt x="7213" y="8721"/>
                  </a:cubicBezTo>
                  <a:lnTo>
                    <a:pt x="7213" y="8721"/>
                  </a:lnTo>
                  <a:cubicBezTo>
                    <a:pt x="8240" y="8635"/>
                    <a:pt x="8787" y="7867"/>
                    <a:pt x="8787" y="6890"/>
                  </a:cubicBezTo>
                  <a:lnTo>
                    <a:pt x="8787" y="3806"/>
                  </a:lnTo>
                  <a:cubicBezTo>
                    <a:pt x="8787" y="3032"/>
                    <a:pt x="8823" y="2234"/>
                    <a:pt x="8775" y="1460"/>
                  </a:cubicBezTo>
                  <a:cubicBezTo>
                    <a:pt x="8704" y="460"/>
                    <a:pt x="7751" y="55"/>
                    <a:pt x="6882" y="55"/>
                  </a:cubicBezTo>
                  <a:lnTo>
                    <a:pt x="3727" y="55"/>
                  </a:lnTo>
                  <a:cubicBezTo>
                    <a:pt x="3265" y="55"/>
                    <a:pt x="2753" y="1"/>
                    <a:pt x="22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7"/>
            <p:cNvSpPr/>
            <p:nvPr/>
          </p:nvSpPr>
          <p:spPr>
            <a:xfrm>
              <a:off x="3243675" y="2053550"/>
              <a:ext cx="220575" cy="218200"/>
            </a:xfrm>
            <a:custGeom>
              <a:avLst/>
              <a:gdLst/>
              <a:ahLst/>
              <a:cxnLst/>
              <a:rect l="l" t="t" r="r" b="b"/>
              <a:pathLst>
                <a:path w="8823" h="8728" extrusionOk="0">
                  <a:moveTo>
                    <a:pt x="7061" y="404"/>
                  </a:moveTo>
                  <a:cubicBezTo>
                    <a:pt x="8394" y="404"/>
                    <a:pt x="8430" y="1524"/>
                    <a:pt x="8430" y="2512"/>
                  </a:cubicBezTo>
                  <a:lnTo>
                    <a:pt x="8430" y="5786"/>
                  </a:lnTo>
                  <a:cubicBezTo>
                    <a:pt x="8430" y="6810"/>
                    <a:pt x="8632" y="8262"/>
                    <a:pt x="7180" y="8370"/>
                  </a:cubicBezTo>
                  <a:lnTo>
                    <a:pt x="1893" y="8370"/>
                  </a:lnTo>
                  <a:cubicBezTo>
                    <a:pt x="608" y="8370"/>
                    <a:pt x="465" y="7358"/>
                    <a:pt x="465" y="6369"/>
                  </a:cubicBezTo>
                  <a:lnTo>
                    <a:pt x="465" y="2988"/>
                  </a:lnTo>
                  <a:cubicBezTo>
                    <a:pt x="465" y="2012"/>
                    <a:pt x="262" y="404"/>
                    <a:pt x="1727" y="404"/>
                  </a:cubicBezTo>
                  <a:close/>
                  <a:moveTo>
                    <a:pt x="2309" y="1"/>
                  </a:moveTo>
                  <a:cubicBezTo>
                    <a:pt x="2022" y="1"/>
                    <a:pt x="1740" y="17"/>
                    <a:pt x="1477" y="71"/>
                  </a:cubicBezTo>
                  <a:cubicBezTo>
                    <a:pt x="453" y="273"/>
                    <a:pt x="107" y="1083"/>
                    <a:pt x="107" y="2036"/>
                  </a:cubicBezTo>
                  <a:lnTo>
                    <a:pt x="107" y="5250"/>
                  </a:lnTo>
                  <a:cubicBezTo>
                    <a:pt x="107" y="5917"/>
                    <a:pt x="0" y="6703"/>
                    <a:pt x="131" y="7358"/>
                  </a:cubicBezTo>
                  <a:cubicBezTo>
                    <a:pt x="334" y="8334"/>
                    <a:pt x="1096" y="8727"/>
                    <a:pt x="2024" y="8727"/>
                  </a:cubicBezTo>
                  <a:lnTo>
                    <a:pt x="7158" y="8727"/>
                  </a:lnTo>
                  <a:cubicBezTo>
                    <a:pt x="7162" y="8727"/>
                    <a:pt x="7165" y="8727"/>
                    <a:pt x="7169" y="8727"/>
                  </a:cubicBezTo>
                  <a:cubicBezTo>
                    <a:pt x="7172" y="8727"/>
                    <a:pt x="7176" y="8727"/>
                    <a:pt x="7180" y="8727"/>
                  </a:cubicBezTo>
                  <a:cubicBezTo>
                    <a:pt x="7192" y="8727"/>
                    <a:pt x="7203" y="8726"/>
                    <a:pt x="7213" y="8724"/>
                  </a:cubicBezTo>
                  <a:lnTo>
                    <a:pt x="7213" y="8724"/>
                  </a:lnTo>
                  <a:cubicBezTo>
                    <a:pt x="8240" y="8639"/>
                    <a:pt x="8787" y="7871"/>
                    <a:pt x="8787" y="6881"/>
                  </a:cubicBezTo>
                  <a:lnTo>
                    <a:pt x="8787" y="3810"/>
                  </a:lnTo>
                  <a:cubicBezTo>
                    <a:pt x="8787" y="3024"/>
                    <a:pt x="8823" y="2238"/>
                    <a:pt x="8775" y="1464"/>
                  </a:cubicBezTo>
                  <a:cubicBezTo>
                    <a:pt x="8704" y="452"/>
                    <a:pt x="7751" y="47"/>
                    <a:pt x="6882" y="47"/>
                  </a:cubicBezTo>
                  <a:lnTo>
                    <a:pt x="3727" y="47"/>
                  </a:lnTo>
                  <a:cubicBezTo>
                    <a:pt x="3280" y="47"/>
                    <a:pt x="2787" y="1"/>
                    <a:pt x="23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7"/>
            <p:cNvSpPr/>
            <p:nvPr/>
          </p:nvSpPr>
          <p:spPr>
            <a:xfrm>
              <a:off x="3243675" y="2699175"/>
              <a:ext cx="220575" cy="218175"/>
            </a:xfrm>
            <a:custGeom>
              <a:avLst/>
              <a:gdLst/>
              <a:ahLst/>
              <a:cxnLst/>
              <a:rect l="l" t="t" r="r" b="b"/>
              <a:pathLst>
                <a:path w="8823" h="8727" extrusionOk="0">
                  <a:moveTo>
                    <a:pt x="7061" y="404"/>
                  </a:moveTo>
                  <a:cubicBezTo>
                    <a:pt x="8394" y="404"/>
                    <a:pt x="8430" y="1535"/>
                    <a:pt x="8430" y="2511"/>
                  </a:cubicBezTo>
                  <a:lnTo>
                    <a:pt x="8430" y="5786"/>
                  </a:lnTo>
                  <a:cubicBezTo>
                    <a:pt x="8430" y="6810"/>
                    <a:pt x="8632" y="8262"/>
                    <a:pt x="7180" y="8369"/>
                  </a:cubicBezTo>
                  <a:lnTo>
                    <a:pt x="1893" y="8369"/>
                  </a:lnTo>
                  <a:cubicBezTo>
                    <a:pt x="608" y="8369"/>
                    <a:pt x="465" y="7357"/>
                    <a:pt x="465" y="6369"/>
                  </a:cubicBezTo>
                  <a:lnTo>
                    <a:pt x="465" y="2988"/>
                  </a:lnTo>
                  <a:cubicBezTo>
                    <a:pt x="465" y="2011"/>
                    <a:pt x="262" y="404"/>
                    <a:pt x="1727" y="404"/>
                  </a:cubicBezTo>
                  <a:close/>
                  <a:moveTo>
                    <a:pt x="2309" y="0"/>
                  </a:moveTo>
                  <a:cubicBezTo>
                    <a:pt x="2022" y="0"/>
                    <a:pt x="1740" y="17"/>
                    <a:pt x="1477" y="71"/>
                  </a:cubicBezTo>
                  <a:cubicBezTo>
                    <a:pt x="453" y="273"/>
                    <a:pt x="107" y="1083"/>
                    <a:pt x="107" y="2035"/>
                  </a:cubicBezTo>
                  <a:lnTo>
                    <a:pt x="107" y="5250"/>
                  </a:lnTo>
                  <a:cubicBezTo>
                    <a:pt x="107" y="5917"/>
                    <a:pt x="0" y="6702"/>
                    <a:pt x="131" y="7357"/>
                  </a:cubicBezTo>
                  <a:cubicBezTo>
                    <a:pt x="334" y="8334"/>
                    <a:pt x="1096" y="8726"/>
                    <a:pt x="2024" y="8726"/>
                  </a:cubicBezTo>
                  <a:lnTo>
                    <a:pt x="7158" y="8726"/>
                  </a:lnTo>
                  <a:cubicBezTo>
                    <a:pt x="7162" y="8727"/>
                    <a:pt x="7165" y="8727"/>
                    <a:pt x="7169" y="8727"/>
                  </a:cubicBezTo>
                  <a:cubicBezTo>
                    <a:pt x="7172" y="8727"/>
                    <a:pt x="7176" y="8727"/>
                    <a:pt x="7180" y="8726"/>
                  </a:cubicBezTo>
                  <a:cubicBezTo>
                    <a:pt x="7192" y="8726"/>
                    <a:pt x="7203" y="8726"/>
                    <a:pt x="7213" y="8724"/>
                  </a:cubicBezTo>
                  <a:lnTo>
                    <a:pt x="7213" y="8724"/>
                  </a:lnTo>
                  <a:cubicBezTo>
                    <a:pt x="8240" y="8638"/>
                    <a:pt x="8787" y="7870"/>
                    <a:pt x="8787" y="6881"/>
                  </a:cubicBezTo>
                  <a:lnTo>
                    <a:pt x="8787" y="3809"/>
                  </a:lnTo>
                  <a:cubicBezTo>
                    <a:pt x="8787" y="3023"/>
                    <a:pt x="8823" y="2238"/>
                    <a:pt x="8775" y="1464"/>
                  </a:cubicBezTo>
                  <a:cubicBezTo>
                    <a:pt x="8704" y="452"/>
                    <a:pt x="7751" y="47"/>
                    <a:pt x="6882" y="47"/>
                  </a:cubicBezTo>
                  <a:lnTo>
                    <a:pt x="3727" y="47"/>
                  </a:lnTo>
                  <a:cubicBezTo>
                    <a:pt x="3280" y="47"/>
                    <a:pt x="2787" y="0"/>
                    <a:pt x="2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7"/>
            <p:cNvSpPr/>
            <p:nvPr/>
          </p:nvSpPr>
          <p:spPr>
            <a:xfrm>
              <a:off x="3243675" y="3346275"/>
              <a:ext cx="220575" cy="218175"/>
            </a:xfrm>
            <a:custGeom>
              <a:avLst/>
              <a:gdLst/>
              <a:ahLst/>
              <a:cxnLst/>
              <a:rect l="l" t="t" r="r" b="b"/>
              <a:pathLst>
                <a:path w="8823" h="8727" extrusionOk="0">
                  <a:moveTo>
                    <a:pt x="7061" y="404"/>
                  </a:moveTo>
                  <a:cubicBezTo>
                    <a:pt x="8394" y="404"/>
                    <a:pt x="8430" y="1535"/>
                    <a:pt x="8430" y="2512"/>
                  </a:cubicBezTo>
                  <a:lnTo>
                    <a:pt x="8430" y="5786"/>
                  </a:lnTo>
                  <a:cubicBezTo>
                    <a:pt x="8430" y="6810"/>
                    <a:pt x="8632" y="8274"/>
                    <a:pt x="7180" y="8369"/>
                  </a:cubicBezTo>
                  <a:lnTo>
                    <a:pt x="1893" y="8369"/>
                  </a:lnTo>
                  <a:cubicBezTo>
                    <a:pt x="608" y="8369"/>
                    <a:pt x="465" y="7369"/>
                    <a:pt x="465" y="6381"/>
                  </a:cubicBezTo>
                  <a:lnTo>
                    <a:pt x="465" y="2988"/>
                  </a:lnTo>
                  <a:cubicBezTo>
                    <a:pt x="465" y="2011"/>
                    <a:pt x="262" y="404"/>
                    <a:pt x="1727" y="404"/>
                  </a:cubicBezTo>
                  <a:close/>
                  <a:moveTo>
                    <a:pt x="2309" y="0"/>
                  </a:moveTo>
                  <a:cubicBezTo>
                    <a:pt x="2022" y="0"/>
                    <a:pt x="1740" y="17"/>
                    <a:pt x="1477" y="71"/>
                  </a:cubicBezTo>
                  <a:cubicBezTo>
                    <a:pt x="453" y="285"/>
                    <a:pt x="107" y="1095"/>
                    <a:pt x="107" y="2035"/>
                  </a:cubicBezTo>
                  <a:lnTo>
                    <a:pt x="107" y="5250"/>
                  </a:lnTo>
                  <a:cubicBezTo>
                    <a:pt x="107" y="5917"/>
                    <a:pt x="0" y="6703"/>
                    <a:pt x="131" y="7357"/>
                  </a:cubicBezTo>
                  <a:cubicBezTo>
                    <a:pt x="334" y="8334"/>
                    <a:pt x="1096" y="8727"/>
                    <a:pt x="2024" y="8727"/>
                  </a:cubicBezTo>
                  <a:lnTo>
                    <a:pt x="7158" y="8727"/>
                  </a:lnTo>
                  <a:cubicBezTo>
                    <a:pt x="7162" y="8727"/>
                    <a:pt x="7165" y="8727"/>
                    <a:pt x="7169" y="8727"/>
                  </a:cubicBezTo>
                  <a:cubicBezTo>
                    <a:pt x="7172" y="8727"/>
                    <a:pt x="7176" y="8727"/>
                    <a:pt x="7180" y="8727"/>
                  </a:cubicBezTo>
                  <a:cubicBezTo>
                    <a:pt x="7192" y="8727"/>
                    <a:pt x="7203" y="8726"/>
                    <a:pt x="7213" y="8724"/>
                  </a:cubicBezTo>
                  <a:lnTo>
                    <a:pt x="7213" y="8724"/>
                  </a:lnTo>
                  <a:cubicBezTo>
                    <a:pt x="8240" y="8638"/>
                    <a:pt x="8787" y="7871"/>
                    <a:pt x="8787" y="6893"/>
                  </a:cubicBezTo>
                  <a:lnTo>
                    <a:pt x="8787" y="3809"/>
                  </a:lnTo>
                  <a:cubicBezTo>
                    <a:pt x="8787" y="3023"/>
                    <a:pt x="8823" y="2238"/>
                    <a:pt x="8775" y="1464"/>
                  </a:cubicBezTo>
                  <a:cubicBezTo>
                    <a:pt x="8704" y="452"/>
                    <a:pt x="7751" y="47"/>
                    <a:pt x="6882" y="47"/>
                  </a:cubicBezTo>
                  <a:lnTo>
                    <a:pt x="3727" y="47"/>
                  </a:lnTo>
                  <a:cubicBezTo>
                    <a:pt x="3280" y="47"/>
                    <a:pt x="2787" y="0"/>
                    <a:pt x="2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7"/>
            <p:cNvSpPr/>
            <p:nvPr/>
          </p:nvSpPr>
          <p:spPr>
            <a:xfrm>
              <a:off x="3243675" y="3990500"/>
              <a:ext cx="220575" cy="218075"/>
            </a:xfrm>
            <a:custGeom>
              <a:avLst/>
              <a:gdLst/>
              <a:ahLst/>
              <a:cxnLst/>
              <a:rect l="l" t="t" r="r" b="b"/>
              <a:pathLst>
                <a:path w="8823" h="8723" extrusionOk="0">
                  <a:moveTo>
                    <a:pt x="7061" y="400"/>
                  </a:moveTo>
                  <a:cubicBezTo>
                    <a:pt x="8394" y="400"/>
                    <a:pt x="8430" y="1531"/>
                    <a:pt x="8430" y="2508"/>
                  </a:cubicBezTo>
                  <a:lnTo>
                    <a:pt x="8430" y="5794"/>
                  </a:lnTo>
                  <a:cubicBezTo>
                    <a:pt x="8430" y="6806"/>
                    <a:pt x="8632" y="8270"/>
                    <a:pt x="7180" y="8365"/>
                  </a:cubicBezTo>
                  <a:lnTo>
                    <a:pt x="1893" y="8365"/>
                  </a:lnTo>
                  <a:cubicBezTo>
                    <a:pt x="608" y="8365"/>
                    <a:pt x="465" y="7365"/>
                    <a:pt x="465" y="6377"/>
                  </a:cubicBezTo>
                  <a:lnTo>
                    <a:pt x="465" y="2984"/>
                  </a:lnTo>
                  <a:cubicBezTo>
                    <a:pt x="465" y="2008"/>
                    <a:pt x="262" y="400"/>
                    <a:pt x="1727" y="400"/>
                  </a:cubicBezTo>
                  <a:close/>
                  <a:moveTo>
                    <a:pt x="2258" y="0"/>
                  </a:moveTo>
                  <a:cubicBezTo>
                    <a:pt x="1989" y="0"/>
                    <a:pt x="1725" y="16"/>
                    <a:pt x="1477" y="67"/>
                  </a:cubicBezTo>
                  <a:cubicBezTo>
                    <a:pt x="453" y="281"/>
                    <a:pt x="107" y="1091"/>
                    <a:pt x="107" y="2031"/>
                  </a:cubicBezTo>
                  <a:lnTo>
                    <a:pt x="107" y="5246"/>
                  </a:lnTo>
                  <a:cubicBezTo>
                    <a:pt x="107" y="5913"/>
                    <a:pt x="0" y="6699"/>
                    <a:pt x="131" y="7365"/>
                  </a:cubicBezTo>
                  <a:cubicBezTo>
                    <a:pt x="334" y="8330"/>
                    <a:pt x="1096" y="8723"/>
                    <a:pt x="2024" y="8723"/>
                  </a:cubicBezTo>
                  <a:lnTo>
                    <a:pt x="7158" y="8723"/>
                  </a:lnTo>
                  <a:cubicBezTo>
                    <a:pt x="7162" y="8723"/>
                    <a:pt x="7165" y="8723"/>
                    <a:pt x="7169" y="8723"/>
                  </a:cubicBezTo>
                  <a:cubicBezTo>
                    <a:pt x="7172" y="8723"/>
                    <a:pt x="7176" y="8723"/>
                    <a:pt x="7180" y="8723"/>
                  </a:cubicBezTo>
                  <a:cubicBezTo>
                    <a:pt x="7192" y="8723"/>
                    <a:pt x="7203" y="8722"/>
                    <a:pt x="7213" y="8720"/>
                  </a:cubicBezTo>
                  <a:lnTo>
                    <a:pt x="7213" y="8720"/>
                  </a:lnTo>
                  <a:cubicBezTo>
                    <a:pt x="8240" y="8634"/>
                    <a:pt x="8787" y="7867"/>
                    <a:pt x="8787" y="6889"/>
                  </a:cubicBezTo>
                  <a:lnTo>
                    <a:pt x="8787" y="3805"/>
                  </a:lnTo>
                  <a:cubicBezTo>
                    <a:pt x="8787" y="3031"/>
                    <a:pt x="8823" y="2234"/>
                    <a:pt x="8775" y="1460"/>
                  </a:cubicBezTo>
                  <a:cubicBezTo>
                    <a:pt x="8704" y="448"/>
                    <a:pt x="7751" y="55"/>
                    <a:pt x="6882" y="55"/>
                  </a:cubicBezTo>
                  <a:lnTo>
                    <a:pt x="3727" y="55"/>
                  </a:lnTo>
                  <a:cubicBezTo>
                    <a:pt x="3265" y="55"/>
                    <a:pt x="2753" y="0"/>
                    <a:pt x="2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7"/>
            <p:cNvSpPr/>
            <p:nvPr/>
          </p:nvSpPr>
          <p:spPr>
            <a:xfrm>
              <a:off x="4183588" y="1405350"/>
              <a:ext cx="220575" cy="218100"/>
            </a:xfrm>
            <a:custGeom>
              <a:avLst/>
              <a:gdLst/>
              <a:ahLst/>
              <a:cxnLst/>
              <a:rect l="l" t="t" r="r" b="b"/>
              <a:pathLst>
                <a:path w="8823" h="8724" extrusionOk="0">
                  <a:moveTo>
                    <a:pt x="7061" y="401"/>
                  </a:moveTo>
                  <a:cubicBezTo>
                    <a:pt x="8382" y="401"/>
                    <a:pt x="8430" y="1532"/>
                    <a:pt x="8430" y="2508"/>
                  </a:cubicBezTo>
                  <a:lnTo>
                    <a:pt x="8430" y="5794"/>
                  </a:lnTo>
                  <a:cubicBezTo>
                    <a:pt x="8430" y="6818"/>
                    <a:pt x="8632" y="8271"/>
                    <a:pt x="7180" y="8366"/>
                  </a:cubicBezTo>
                  <a:lnTo>
                    <a:pt x="1893" y="8366"/>
                  </a:lnTo>
                  <a:cubicBezTo>
                    <a:pt x="608" y="8366"/>
                    <a:pt x="465" y="7366"/>
                    <a:pt x="465" y="6378"/>
                  </a:cubicBezTo>
                  <a:lnTo>
                    <a:pt x="465" y="2984"/>
                  </a:lnTo>
                  <a:cubicBezTo>
                    <a:pt x="465" y="2008"/>
                    <a:pt x="262" y="401"/>
                    <a:pt x="1715" y="401"/>
                  </a:cubicBezTo>
                  <a:close/>
                  <a:moveTo>
                    <a:pt x="2258" y="1"/>
                  </a:moveTo>
                  <a:cubicBezTo>
                    <a:pt x="1989" y="1"/>
                    <a:pt x="1725" y="17"/>
                    <a:pt x="1477" y="67"/>
                  </a:cubicBezTo>
                  <a:cubicBezTo>
                    <a:pt x="453" y="282"/>
                    <a:pt x="107" y="1091"/>
                    <a:pt x="107" y="2032"/>
                  </a:cubicBezTo>
                  <a:lnTo>
                    <a:pt x="107" y="5258"/>
                  </a:lnTo>
                  <a:cubicBezTo>
                    <a:pt x="107" y="5913"/>
                    <a:pt x="0" y="6699"/>
                    <a:pt x="131" y="7366"/>
                  </a:cubicBezTo>
                  <a:cubicBezTo>
                    <a:pt x="334" y="8330"/>
                    <a:pt x="1096" y="8723"/>
                    <a:pt x="2012" y="8723"/>
                  </a:cubicBezTo>
                  <a:lnTo>
                    <a:pt x="7158" y="8723"/>
                  </a:lnTo>
                  <a:cubicBezTo>
                    <a:pt x="7162" y="8723"/>
                    <a:pt x="7165" y="8723"/>
                    <a:pt x="7169" y="8723"/>
                  </a:cubicBezTo>
                  <a:cubicBezTo>
                    <a:pt x="7172" y="8723"/>
                    <a:pt x="7176" y="8723"/>
                    <a:pt x="7180" y="8723"/>
                  </a:cubicBezTo>
                  <a:cubicBezTo>
                    <a:pt x="7190" y="8723"/>
                    <a:pt x="7200" y="8722"/>
                    <a:pt x="7210" y="8721"/>
                  </a:cubicBezTo>
                  <a:lnTo>
                    <a:pt x="7210" y="8721"/>
                  </a:lnTo>
                  <a:cubicBezTo>
                    <a:pt x="8238" y="8637"/>
                    <a:pt x="8787" y="7868"/>
                    <a:pt x="8787" y="6890"/>
                  </a:cubicBezTo>
                  <a:lnTo>
                    <a:pt x="8787" y="3806"/>
                  </a:lnTo>
                  <a:cubicBezTo>
                    <a:pt x="8787" y="3032"/>
                    <a:pt x="8823" y="2234"/>
                    <a:pt x="8775" y="1460"/>
                  </a:cubicBezTo>
                  <a:cubicBezTo>
                    <a:pt x="8704" y="460"/>
                    <a:pt x="7751" y="55"/>
                    <a:pt x="6882" y="55"/>
                  </a:cubicBezTo>
                  <a:lnTo>
                    <a:pt x="3727" y="55"/>
                  </a:lnTo>
                  <a:cubicBezTo>
                    <a:pt x="3265" y="55"/>
                    <a:pt x="2753" y="1"/>
                    <a:pt x="22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7"/>
            <p:cNvSpPr/>
            <p:nvPr/>
          </p:nvSpPr>
          <p:spPr>
            <a:xfrm>
              <a:off x="4183588" y="2053550"/>
              <a:ext cx="220575" cy="218200"/>
            </a:xfrm>
            <a:custGeom>
              <a:avLst/>
              <a:gdLst/>
              <a:ahLst/>
              <a:cxnLst/>
              <a:rect l="l" t="t" r="r" b="b"/>
              <a:pathLst>
                <a:path w="8823" h="8728" extrusionOk="0">
                  <a:moveTo>
                    <a:pt x="7061" y="404"/>
                  </a:moveTo>
                  <a:cubicBezTo>
                    <a:pt x="8382" y="404"/>
                    <a:pt x="8430" y="1524"/>
                    <a:pt x="8430" y="2512"/>
                  </a:cubicBezTo>
                  <a:lnTo>
                    <a:pt x="8430" y="5786"/>
                  </a:lnTo>
                  <a:cubicBezTo>
                    <a:pt x="8430" y="6810"/>
                    <a:pt x="8632" y="8262"/>
                    <a:pt x="7180" y="8370"/>
                  </a:cubicBezTo>
                  <a:lnTo>
                    <a:pt x="1893" y="8370"/>
                  </a:lnTo>
                  <a:cubicBezTo>
                    <a:pt x="608" y="8370"/>
                    <a:pt x="465" y="7358"/>
                    <a:pt x="465" y="6369"/>
                  </a:cubicBezTo>
                  <a:lnTo>
                    <a:pt x="465" y="2988"/>
                  </a:lnTo>
                  <a:cubicBezTo>
                    <a:pt x="465" y="2012"/>
                    <a:pt x="262" y="404"/>
                    <a:pt x="1715" y="404"/>
                  </a:cubicBezTo>
                  <a:close/>
                  <a:moveTo>
                    <a:pt x="2309" y="1"/>
                  </a:moveTo>
                  <a:cubicBezTo>
                    <a:pt x="2022" y="1"/>
                    <a:pt x="1740" y="17"/>
                    <a:pt x="1477" y="71"/>
                  </a:cubicBezTo>
                  <a:cubicBezTo>
                    <a:pt x="453" y="273"/>
                    <a:pt x="107" y="1083"/>
                    <a:pt x="107" y="2036"/>
                  </a:cubicBezTo>
                  <a:lnTo>
                    <a:pt x="107" y="5250"/>
                  </a:lnTo>
                  <a:cubicBezTo>
                    <a:pt x="107" y="5917"/>
                    <a:pt x="0" y="6703"/>
                    <a:pt x="131" y="7358"/>
                  </a:cubicBezTo>
                  <a:cubicBezTo>
                    <a:pt x="334" y="8334"/>
                    <a:pt x="1096" y="8727"/>
                    <a:pt x="2012" y="8727"/>
                  </a:cubicBezTo>
                  <a:lnTo>
                    <a:pt x="7158" y="8727"/>
                  </a:lnTo>
                  <a:cubicBezTo>
                    <a:pt x="7162" y="8727"/>
                    <a:pt x="7165" y="8727"/>
                    <a:pt x="7169" y="8727"/>
                  </a:cubicBezTo>
                  <a:cubicBezTo>
                    <a:pt x="7172" y="8727"/>
                    <a:pt x="7176" y="8727"/>
                    <a:pt x="7180" y="8727"/>
                  </a:cubicBezTo>
                  <a:cubicBezTo>
                    <a:pt x="7190" y="8727"/>
                    <a:pt x="7200" y="8726"/>
                    <a:pt x="7210" y="8725"/>
                  </a:cubicBezTo>
                  <a:lnTo>
                    <a:pt x="7210" y="8725"/>
                  </a:lnTo>
                  <a:cubicBezTo>
                    <a:pt x="8238" y="8640"/>
                    <a:pt x="8787" y="7872"/>
                    <a:pt x="8787" y="6881"/>
                  </a:cubicBezTo>
                  <a:lnTo>
                    <a:pt x="8787" y="3810"/>
                  </a:lnTo>
                  <a:cubicBezTo>
                    <a:pt x="8787" y="3024"/>
                    <a:pt x="8823" y="2238"/>
                    <a:pt x="8775" y="1464"/>
                  </a:cubicBezTo>
                  <a:cubicBezTo>
                    <a:pt x="8704" y="452"/>
                    <a:pt x="7751" y="47"/>
                    <a:pt x="6882" y="47"/>
                  </a:cubicBezTo>
                  <a:lnTo>
                    <a:pt x="3727" y="47"/>
                  </a:lnTo>
                  <a:cubicBezTo>
                    <a:pt x="3280" y="47"/>
                    <a:pt x="2787" y="1"/>
                    <a:pt x="23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4183588" y="2699175"/>
              <a:ext cx="220575" cy="218175"/>
            </a:xfrm>
            <a:custGeom>
              <a:avLst/>
              <a:gdLst/>
              <a:ahLst/>
              <a:cxnLst/>
              <a:rect l="l" t="t" r="r" b="b"/>
              <a:pathLst>
                <a:path w="8823" h="8727" extrusionOk="0">
                  <a:moveTo>
                    <a:pt x="7061" y="404"/>
                  </a:moveTo>
                  <a:cubicBezTo>
                    <a:pt x="8382" y="404"/>
                    <a:pt x="8430" y="1535"/>
                    <a:pt x="8430" y="2511"/>
                  </a:cubicBezTo>
                  <a:lnTo>
                    <a:pt x="8430" y="5786"/>
                  </a:lnTo>
                  <a:cubicBezTo>
                    <a:pt x="8430" y="6810"/>
                    <a:pt x="8632" y="8262"/>
                    <a:pt x="7180" y="8369"/>
                  </a:cubicBezTo>
                  <a:lnTo>
                    <a:pt x="1893" y="8369"/>
                  </a:lnTo>
                  <a:cubicBezTo>
                    <a:pt x="608" y="8369"/>
                    <a:pt x="465" y="7357"/>
                    <a:pt x="465" y="6369"/>
                  </a:cubicBezTo>
                  <a:lnTo>
                    <a:pt x="465" y="2988"/>
                  </a:lnTo>
                  <a:cubicBezTo>
                    <a:pt x="465" y="2011"/>
                    <a:pt x="262" y="404"/>
                    <a:pt x="1715" y="404"/>
                  </a:cubicBezTo>
                  <a:close/>
                  <a:moveTo>
                    <a:pt x="2309" y="0"/>
                  </a:moveTo>
                  <a:cubicBezTo>
                    <a:pt x="2022" y="0"/>
                    <a:pt x="1740" y="17"/>
                    <a:pt x="1477" y="71"/>
                  </a:cubicBezTo>
                  <a:cubicBezTo>
                    <a:pt x="453" y="273"/>
                    <a:pt x="107" y="1083"/>
                    <a:pt x="107" y="2035"/>
                  </a:cubicBezTo>
                  <a:lnTo>
                    <a:pt x="107" y="5250"/>
                  </a:lnTo>
                  <a:cubicBezTo>
                    <a:pt x="107" y="5917"/>
                    <a:pt x="0" y="6702"/>
                    <a:pt x="131" y="7357"/>
                  </a:cubicBezTo>
                  <a:cubicBezTo>
                    <a:pt x="334" y="8334"/>
                    <a:pt x="1096" y="8726"/>
                    <a:pt x="2012" y="8726"/>
                  </a:cubicBezTo>
                  <a:lnTo>
                    <a:pt x="7158" y="8726"/>
                  </a:lnTo>
                  <a:cubicBezTo>
                    <a:pt x="7162" y="8727"/>
                    <a:pt x="7165" y="8727"/>
                    <a:pt x="7169" y="8727"/>
                  </a:cubicBezTo>
                  <a:cubicBezTo>
                    <a:pt x="7172" y="8727"/>
                    <a:pt x="7176" y="8727"/>
                    <a:pt x="7180" y="8726"/>
                  </a:cubicBezTo>
                  <a:cubicBezTo>
                    <a:pt x="7190" y="8726"/>
                    <a:pt x="7200" y="8726"/>
                    <a:pt x="7210" y="8724"/>
                  </a:cubicBezTo>
                  <a:lnTo>
                    <a:pt x="7210" y="8724"/>
                  </a:lnTo>
                  <a:cubicBezTo>
                    <a:pt x="8238" y="8640"/>
                    <a:pt x="8787" y="7871"/>
                    <a:pt x="8787" y="6881"/>
                  </a:cubicBezTo>
                  <a:lnTo>
                    <a:pt x="8787" y="3809"/>
                  </a:lnTo>
                  <a:cubicBezTo>
                    <a:pt x="8787" y="3023"/>
                    <a:pt x="8823" y="2238"/>
                    <a:pt x="8775" y="1464"/>
                  </a:cubicBezTo>
                  <a:cubicBezTo>
                    <a:pt x="8704" y="452"/>
                    <a:pt x="7751" y="47"/>
                    <a:pt x="6882" y="47"/>
                  </a:cubicBezTo>
                  <a:lnTo>
                    <a:pt x="3727" y="47"/>
                  </a:lnTo>
                  <a:cubicBezTo>
                    <a:pt x="3280" y="47"/>
                    <a:pt x="2787" y="0"/>
                    <a:pt x="2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4183588" y="3346275"/>
              <a:ext cx="220575" cy="218175"/>
            </a:xfrm>
            <a:custGeom>
              <a:avLst/>
              <a:gdLst/>
              <a:ahLst/>
              <a:cxnLst/>
              <a:rect l="l" t="t" r="r" b="b"/>
              <a:pathLst>
                <a:path w="8823" h="8727" extrusionOk="0">
                  <a:moveTo>
                    <a:pt x="7061" y="404"/>
                  </a:moveTo>
                  <a:cubicBezTo>
                    <a:pt x="8382" y="404"/>
                    <a:pt x="8430" y="1535"/>
                    <a:pt x="8430" y="2512"/>
                  </a:cubicBezTo>
                  <a:lnTo>
                    <a:pt x="8430" y="5786"/>
                  </a:lnTo>
                  <a:cubicBezTo>
                    <a:pt x="8430" y="6810"/>
                    <a:pt x="8632" y="8274"/>
                    <a:pt x="7180" y="8369"/>
                  </a:cubicBezTo>
                  <a:lnTo>
                    <a:pt x="1893" y="8369"/>
                  </a:lnTo>
                  <a:cubicBezTo>
                    <a:pt x="608" y="8369"/>
                    <a:pt x="465" y="7369"/>
                    <a:pt x="465" y="6381"/>
                  </a:cubicBezTo>
                  <a:lnTo>
                    <a:pt x="465" y="2988"/>
                  </a:lnTo>
                  <a:cubicBezTo>
                    <a:pt x="465" y="2011"/>
                    <a:pt x="262" y="404"/>
                    <a:pt x="1715" y="404"/>
                  </a:cubicBezTo>
                  <a:close/>
                  <a:moveTo>
                    <a:pt x="2309" y="0"/>
                  </a:moveTo>
                  <a:cubicBezTo>
                    <a:pt x="2022" y="0"/>
                    <a:pt x="1740" y="17"/>
                    <a:pt x="1477" y="71"/>
                  </a:cubicBezTo>
                  <a:cubicBezTo>
                    <a:pt x="453" y="285"/>
                    <a:pt x="107" y="1095"/>
                    <a:pt x="107" y="2035"/>
                  </a:cubicBezTo>
                  <a:lnTo>
                    <a:pt x="107" y="5250"/>
                  </a:lnTo>
                  <a:cubicBezTo>
                    <a:pt x="107" y="5917"/>
                    <a:pt x="0" y="6703"/>
                    <a:pt x="131" y="7357"/>
                  </a:cubicBezTo>
                  <a:cubicBezTo>
                    <a:pt x="334" y="8334"/>
                    <a:pt x="1096" y="8727"/>
                    <a:pt x="2012" y="8727"/>
                  </a:cubicBezTo>
                  <a:lnTo>
                    <a:pt x="7158" y="8727"/>
                  </a:lnTo>
                  <a:cubicBezTo>
                    <a:pt x="7162" y="8727"/>
                    <a:pt x="7165" y="8727"/>
                    <a:pt x="7169" y="8727"/>
                  </a:cubicBezTo>
                  <a:cubicBezTo>
                    <a:pt x="7172" y="8727"/>
                    <a:pt x="7176" y="8727"/>
                    <a:pt x="7180" y="8727"/>
                  </a:cubicBezTo>
                  <a:cubicBezTo>
                    <a:pt x="7190" y="8727"/>
                    <a:pt x="7200" y="8726"/>
                    <a:pt x="7210" y="8724"/>
                  </a:cubicBezTo>
                  <a:lnTo>
                    <a:pt x="7210" y="8724"/>
                  </a:lnTo>
                  <a:cubicBezTo>
                    <a:pt x="8238" y="8640"/>
                    <a:pt x="8787" y="7872"/>
                    <a:pt x="8787" y="6893"/>
                  </a:cubicBezTo>
                  <a:lnTo>
                    <a:pt x="8787" y="3809"/>
                  </a:lnTo>
                  <a:cubicBezTo>
                    <a:pt x="8787" y="3023"/>
                    <a:pt x="8823" y="2238"/>
                    <a:pt x="8775" y="1464"/>
                  </a:cubicBezTo>
                  <a:cubicBezTo>
                    <a:pt x="8704" y="452"/>
                    <a:pt x="7751" y="47"/>
                    <a:pt x="6882" y="47"/>
                  </a:cubicBezTo>
                  <a:lnTo>
                    <a:pt x="3727" y="47"/>
                  </a:lnTo>
                  <a:cubicBezTo>
                    <a:pt x="3280" y="47"/>
                    <a:pt x="2787" y="0"/>
                    <a:pt x="2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4183588" y="3990500"/>
              <a:ext cx="220575" cy="218075"/>
            </a:xfrm>
            <a:custGeom>
              <a:avLst/>
              <a:gdLst/>
              <a:ahLst/>
              <a:cxnLst/>
              <a:rect l="l" t="t" r="r" b="b"/>
              <a:pathLst>
                <a:path w="8823" h="8723" extrusionOk="0">
                  <a:moveTo>
                    <a:pt x="7061" y="400"/>
                  </a:moveTo>
                  <a:cubicBezTo>
                    <a:pt x="8382" y="400"/>
                    <a:pt x="8430" y="1531"/>
                    <a:pt x="8430" y="2508"/>
                  </a:cubicBezTo>
                  <a:lnTo>
                    <a:pt x="8430" y="5794"/>
                  </a:lnTo>
                  <a:cubicBezTo>
                    <a:pt x="8430" y="6806"/>
                    <a:pt x="8632" y="8270"/>
                    <a:pt x="7180" y="8365"/>
                  </a:cubicBezTo>
                  <a:lnTo>
                    <a:pt x="1893" y="8365"/>
                  </a:lnTo>
                  <a:cubicBezTo>
                    <a:pt x="608" y="8365"/>
                    <a:pt x="465" y="7365"/>
                    <a:pt x="465" y="6377"/>
                  </a:cubicBezTo>
                  <a:lnTo>
                    <a:pt x="465" y="2984"/>
                  </a:lnTo>
                  <a:cubicBezTo>
                    <a:pt x="465" y="2008"/>
                    <a:pt x="262" y="400"/>
                    <a:pt x="1715" y="400"/>
                  </a:cubicBezTo>
                  <a:close/>
                  <a:moveTo>
                    <a:pt x="2258" y="0"/>
                  </a:moveTo>
                  <a:cubicBezTo>
                    <a:pt x="1989" y="0"/>
                    <a:pt x="1725" y="16"/>
                    <a:pt x="1477" y="67"/>
                  </a:cubicBezTo>
                  <a:cubicBezTo>
                    <a:pt x="453" y="281"/>
                    <a:pt x="107" y="1091"/>
                    <a:pt x="107" y="2031"/>
                  </a:cubicBezTo>
                  <a:lnTo>
                    <a:pt x="107" y="5246"/>
                  </a:lnTo>
                  <a:cubicBezTo>
                    <a:pt x="107" y="5913"/>
                    <a:pt x="0" y="6699"/>
                    <a:pt x="131" y="7365"/>
                  </a:cubicBezTo>
                  <a:cubicBezTo>
                    <a:pt x="334" y="8330"/>
                    <a:pt x="1096" y="8723"/>
                    <a:pt x="2012" y="8723"/>
                  </a:cubicBezTo>
                  <a:lnTo>
                    <a:pt x="7158" y="8723"/>
                  </a:lnTo>
                  <a:cubicBezTo>
                    <a:pt x="7162" y="8723"/>
                    <a:pt x="7165" y="8723"/>
                    <a:pt x="7169" y="8723"/>
                  </a:cubicBezTo>
                  <a:cubicBezTo>
                    <a:pt x="7172" y="8723"/>
                    <a:pt x="7176" y="8723"/>
                    <a:pt x="7180" y="8723"/>
                  </a:cubicBezTo>
                  <a:cubicBezTo>
                    <a:pt x="7190" y="8723"/>
                    <a:pt x="7200" y="8722"/>
                    <a:pt x="7210" y="8720"/>
                  </a:cubicBezTo>
                  <a:lnTo>
                    <a:pt x="7210" y="8720"/>
                  </a:lnTo>
                  <a:cubicBezTo>
                    <a:pt x="8238" y="8636"/>
                    <a:pt x="8787" y="7868"/>
                    <a:pt x="8787" y="6889"/>
                  </a:cubicBezTo>
                  <a:lnTo>
                    <a:pt x="8787" y="3805"/>
                  </a:lnTo>
                  <a:cubicBezTo>
                    <a:pt x="8787" y="3031"/>
                    <a:pt x="8823" y="2234"/>
                    <a:pt x="8775" y="1460"/>
                  </a:cubicBezTo>
                  <a:cubicBezTo>
                    <a:pt x="8704" y="448"/>
                    <a:pt x="7751" y="55"/>
                    <a:pt x="6882" y="55"/>
                  </a:cubicBezTo>
                  <a:lnTo>
                    <a:pt x="3727" y="55"/>
                  </a:lnTo>
                  <a:cubicBezTo>
                    <a:pt x="3265" y="55"/>
                    <a:pt x="2753" y="0"/>
                    <a:pt x="2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5122250" y="1405350"/>
              <a:ext cx="220875" cy="218100"/>
            </a:xfrm>
            <a:custGeom>
              <a:avLst/>
              <a:gdLst/>
              <a:ahLst/>
              <a:cxnLst/>
              <a:rect l="l" t="t" r="r" b="b"/>
              <a:pathLst>
                <a:path w="8835" h="8724" extrusionOk="0">
                  <a:moveTo>
                    <a:pt x="7073" y="401"/>
                  </a:moveTo>
                  <a:cubicBezTo>
                    <a:pt x="8394" y="401"/>
                    <a:pt x="8442" y="1532"/>
                    <a:pt x="8442" y="2508"/>
                  </a:cubicBezTo>
                  <a:lnTo>
                    <a:pt x="8442" y="5794"/>
                  </a:lnTo>
                  <a:cubicBezTo>
                    <a:pt x="8442" y="6818"/>
                    <a:pt x="8644" y="8271"/>
                    <a:pt x="7192" y="8366"/>
                  </a:cubicBezTo>
                  <a:lnTo>
                    <a:pt x="1905" y="8366"/>
                  </a:lnTo>
                  <a:cubicBezTo>
                    <a:pt x="619" y="8366"/>
                    <a:pt x="477" y="7366"/>
                    <a:pt x="477" y="6378"/>
                  </a:cubicBezTo>
                  <a:lnTo>
                    <a:pt x="477" y="2984"/>
                  </a:lnTo>
                  <a:cubicBezTo>
                    <a:pt x="477" y="2008"/>
                    <a:pt x="274" y="401"/>
                    <a:pt x="1727" y="401"/>
                  </a:cubicBezTo>
                  <a:close/>
                  <a:moveTo>
                    <a:pt x="2270" y="1"/>
                  </a:moveTo>
                  <a:cubicBezTo>
                    <a:pt x="2001" y="1"/>
                    <a:pt x="1736" y="17"/>
                    <a:pt x="1489" y="67"/>
                  </a:cubicBezTo>
                  <a:cubicBezTo>
                    <a:pt x="465" y="282"/>
                    <a:pt x="119" y="1091"/>
                    <a:pt x="119" y="2032"/>
                  </a:cubicBezTo>
                  <a:lnTo>
                    <a:pt x="119" y="5258"/>
                  </a:lnTo>
                  <a:cubicBezTo>
                    <a:pt x="119" y="5913"/>
                    <a:pt x="0" y="6699"/>
                    <a:pt x="143" y="7366"/>
                  </a:cubicBezTo>
                  <a:cubicBezTo>
                    <a:pt x="346" y="8330"/>
                    <a:pt x="1108" y="8723"/>
                    <a:pt x="2024" y="8723"/>
                  </a:cubicBezTo>
                  <a:lnTo>
                    <a:pt x="7170" y="8723"/>
                  </a:lnTo>
                  <a:cubicBezTo>
                    <a:pt x="7174" y="8723"/>
                    <a:pt x="7177" y="8723"/>
                    <a:pt x="7181" y="8723"/>
                  </a:cubicBezTo>
                  <a:cubicBezTo>
                    <a:pt x="7184" y="8723"/>
                    <a:pt x="7188" y="8723"/>
                    <a:pt x="7192" y="8723"/>
                  </a:cubicBezTo>
                  <a:cubicBezTo>
                    <a:pt x="7202" y="8723"/>
                    <a:pt x="7212" y="8722"/>
                    <a:pt x="7222" y="8721"/>
                  </a:cubicBezTo>
                  <a:lnTo>
                    <a:pt x="7222" y="8721"/>
                  </a:lnTo>
                  <a:cubicBezTo>
                    <a:pt x="8250" y="8637"/>
                    <a:pt x="8799" y="7868"/>
                    <a:pt x="8799" y="6890"/>
                  </a:cubicBezTo>
                  <a:lnTo>
                    <a:pt x="8799" y="3806"/>
                  </a:lnTo>
                  <a:cubicBezTo>
                    <a:pt x="8799" y="3032"/>
                    <a:pt x="8835" y="2234"/>
                    <a:pt x="8787" y="1460"/>
                  </a:cubicBezTo>
                  <a:cubicBezTo>
                    <a:pt x="8716" y="460"/>
                    <a:pt x="7751" y="55"/>
                    <a:pt x="6894" y="55"/>
                  </a:cubicBezTo>
                  <a:lnTo>
                    <a:pt x="3739" y="55"/>
                  </a:lnTo>
                  <a:cubicBezTo>
                    <a:pt x="3277" y="55"/>
                    <a:pt x="2764" y="1"/>
                    <a:pt x="22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5122250" y="2053550"/>
              <a:ext cx="220875" cy="218200"/>
            </a:xfrm>
            <a:custGeom>
              <a:avLst/>
              <a:gdLst/>
              <a:ahLst/>
              <a:cxnLst/>
              <a:rect l="l" t="t" r="r" b="b"/>
              <a:pathLst>
                <a:path w="8835" h="8728" extrusionOk="0">
                  <a:moveTo>
                    <a:pt x="7073" y="404"/>
                  </a:moveTo>
                  <a:cubicBezTo>
                    <a:pt x="8394" y="404"/>
                    <a:pt x="8442" y="1524"/>
                    <a:pt x="8442" y="2512"/>
                  </a:cubicBezTo>
                  <a:lnTo>
                    <a:pt x="8442" y="5786"/>
                  </a:lnTo>
                  <a:cubicBezTo>
                    <a:pt x="8442" y="6810"/>
                    <a:pt x="8644" y="8262"/>
                    <a:pt x="7192" y="8370"/>
                  </a:cubicBezTo>
                  <a:lnTo>
                    <a:pt x="1905" y="8370"/>
                  </a:lnTo>
                  <a:cubicBezTo>
                    <a:pt x="619" y="8370"/>
                    <a:pt x="477" y="7358"/>
                    <a:pt x="477" y="6369"/>
                  </a:cubicBezTo>
                  <a:lnTo>
                    <a:pt x="477" y="2988"/>
                  </a:lnTo>
                  <a:cubicBezTo>
                    <a:pt x="477" y="2012"/>
                    <a:pt x="274" y="404"/>
                    <a:pt x="1727" y="404"/>
                  </a:cubicBezTo>
                  <a:close/>
                  <a:moveTo>
                    <a:pt x="2321" y="1"/>
                  </a:moveTo>
                  <a:cubicBezTo>
                    <a:pt x="2034" y="1"/>
                    <a:pt x="1752" y="17"/>
                    <a:pt x="1489" y="71"/>
                  </a:cubicBezTo>
                  <a:cubicBezTo>
                    <a:pt x="465" y="273"/>
                    <a:pt x="119" y="1083"/>
                    <a:pt x="119" y="2036"/>
                  </a:cubicBezTo>
                  <a:lnTo>
                    <a:pt x="119" y="5250"/>
                  </a:lnTo>
                  <a:cubicBezTo>
                    <a:pt x="119" y="5917"/>
                    <a:pt x="0" y="6703"/>
                    <a:pt x="143" y="7358"/>
                  </a:cubicBezTo>
                  <a:cubicBezTo>
                    <a:pt x="346" y="8334"/>
                    <a:pt x="1108" y="8727"/>
                    <a:pt x="2024" y="8727"/>
                  </a:cubicBezTo>
                  <a:lnTo>
                    <a:pt x="7170" y="8727"/>
                  </a:lnTo>
                  <a:cubicBezTo>
                    <a:pt x="7174" y="8727"/>
                    <a:pt x="7177" y="8727"/>
                    <a:pt x="7181" y="8727"/>
                  </a:cubicBezTo>
                  <a:cubicBezTo>
                    <a:pt x="7184" y="8727"/>
                    <a:pt x="7188" y="8727"/>
                    <a:pt x="7192" y="8727"/>
                  </a:cubicBezTo>
                  <a:cubicBezTo>
                    <a:pt x="7202" y="8727"/>
                    <a:pt x="7212" y="8726"/>
                    <a:pt x="7222" y="8725"/>
                  </a:cubicBezTo>
                  <a:lnTo>
                    <a:pt x="7222" y="8725"/>
                  </a:lnTo>
                  <a:cubicBezTo>
                    <a:pt x="8250" y="8640"/>
                    <a:pt x="8799" y="7872"/>
                    <a:pt x="8799" y="6881"/>
                  </a:cubicBezTo>
                  <a:lnTo>
                    <a:pt x="8799" y="3810"/>
                  </a:lnTo>
                  <a:cubicBezTo>
                    <a:pt x="8799" y="3024"/>
                    <a:pt x="8835" y="2238"/>
                    <a:pt x="8787" y="1464"/>
                  </a:cubicBezTo>
                  <a:cubicBezTo>
                    <a:pt x="8716" y="452"/>
                    <a:pt x="7751" y="47"/>
                    <a:pt x="6894" y="47"/>
                  </a:cubicBezTo>
                  <a:lnTo>
                    <a:pt x="3739" y="47"/>
                  </a:lnTo>
                  <a:cubicBezTo>
                    <a:pt x="3292" y="47"/>
                    <a:pt x="2799" y="1"/>
                    <a:pt x="2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5122250" y="2699175"/>
              <a:ext cx="220875" cy="218175"/>
            </a:xfrm>
            <a:custGeom>
              <a:avLst/>
              <a:gdLst/>
              <a:ahLst/>
              <a:cxnLst/>
              <a:rect l="l" t="t" r="r" b="b"/>
              <a:pathLst>
                <a:path w="8835" h="8727" extrusionOk="0">
                  <a:moveTo>
                    <a:pt x="7073" y="404"/>
                  </a:moveTo>
                  <a:cubicBezTo>
                    <a:pt x="8394" y="404"/>
                    <a:pt x="8442" y="1535"/>
                    <a:pt x="8442" y="2511"/>
                  </a:cubicBezTo>
                  <a:lnTo>
                    <a:pt x="8442" y="5786"/>
                  </a:lnTo>
                  <a:cubicBezTo>
                    <a:pt x="8442" y="6810"/>
                    <a:pt x="8644" y="8262"/>
                    <a:pt x="7192" y="8369"/>
                  </a:cubicBezTo>
                  <a:lnTo>
                    <a:pt x="1905" y="8369"/>
                  </a:lnTo>
                  <a:cubicBezTo>
                    <a:pt x="619" y="8369"/>
                    <a:pt x="477" y="7357"/>
                    <a:pt x="477" y="6369"/>
                  </a:cubicBezTo>
                  <a:lnTo>
                    <a:pt x="477" y="2988"/>
                  </a:lnTo>
                  <a:cubicBezTo>
                    <a:pt x="477" y="2011"/>
                    <a:pt x="274" y="404"/>
                    <a:pt x="1727" y="404"/>
                  </a:cubicBezTo>
                  <a:close/>
                  <a:moveTo>
                    <a:pt x="2321" y="0"/>
                  </a:moveTo>
                  <a:cubicBezTo>
                    <a:pt x="2034" y="0"/>
                    <a:pt x="1752" y="17"/>
                    <a:pt x="1489" y="71"/>
                  </a:cubicBezTo>
                  <a:cubicBezTo>
                    <a:pt x="465" y="273"/>
                    <a:pt x="119" y="1083"/>
                    <a:pt x="119" y="2035"/>
                  </a:cubicBezTo>
                  <a:lnTo>
                    <a:pt x="119" y="5250"/>
                  </a:lnTo>
                  <a:cubicBezTo>
                    <a:pt x="119" y="5917"/>
                    <a:pt x="0" y="6702"/>
                    <a:pt x="143" y="7357"/>
                  </a:cubicBezTo>
                  <a:cubicBezTo>
                    <a:pt x="346" y="8334"/>
                    <a:pt x="1108" y="8726"/>
                    <a:pt x="2024" y="8726"/>
                  </a:cubicBezTo>
                  <a:lnTo>
                    <a:pt x="7170" y="8726"/>
                  </a:lnTo>
                  <a:cubicBezTo>
                    <a:pt x="7174" y="8727"/>
                    <a:pt x="7177" y="8727"/>
                    <a:pt x="7181" y="8727"/>
                  </a:cubicBezTo>
                  <a:cubicBezTo>
                    <a:pt x="7184" y="8727"/>
                    <a:pt x="7188" y="8727"/>
                    <a:pt x="7192" y="8726"/>
                  </a:cubicBezTo>
                  <a:cubicBezTo>
                    <a:pt x="7202" y="8726"/>
                    <a:pt x="7212" y="8726"/>
                    <a:pt x="7222" y="8724"/>
                  </a:cubicBezTo>
                  <a:lnTo>
                    <a:pt x="7222" y="8724"/>
                  </a:lnTo>
                  <a:cubicBezTo>
                    <a:pt x="8250" y="8640"/>
                    <a:pt x="8799" y="7871"/>
                    <a:pt x="8799" y="6881"/>
                  </a:cubicBezTo>
                  <a:lnTo>
                    <a:pt x="8799" y="3809"/>
                  </a:lnTo>
                  <a:cubicBezTo>
                    <a:pt x="8799" y="3023"/>
                    <a:pt x="8835" y="2238"/>
                    <a:pt x="8787" y="1464"/>
                  </a:cubicBezTo>
                  <a:cubicBezTo>
                    <a:pt x="8716" y="452"/>
                    <a:pt x="7751" y="47"/>
                    <a:pt x="6894" y="47"/>
                  </a:cubicBezTo>
                  <a:lnTo>
                    <a:pt x="3739" y="47"/>
                  </a:lnTo>
                  <a:cubicBezTo>
                    <a:pt x="3292" y="47"/>
                    <a:pt x="2799" y="0"/>
                    <a:pt x="23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5122250" y="3346275"/>
              <a:ext cx="220875" cy="218175"/>
            </a:xfrm>
            <a:custGeom>
              <a:avLst/>
              <a:gdLst/>
              <a:ahLst/>
              <a:cxnLst/>
              <a:rect l="l" t="t" r="r" b="b"/>
              <a:pathLst>
                <a:path w="8835" h="8727" extrusionOk="0">
                  <a:moveTo>
                    <a:pt x="7073" y="404"/>
                  </a:moveTo>
                  <a:cubicBezTo>
                    <a:pt x="8394" y="404"/>
                    <a:pt x="8442" y="1535"/>
                    <a:pt x="8442" y="2512"/>
                  </a:cubicBezTo>
                  <a:lnTo>
                    <a:pt x="8442" y="5786"/>
                  </a:lnTo>
                  <a:cubicBezTo>
                    <a:pt x="8442" y="6810"/>
                    <a:pt x="8644" y="8274"/>
                    <a:pt x="7192" y="8369"/>
                  </a:cubicBezTo>
                  <a:lnTo>
                    <a:pt x="1905" y="8369"/>
                  </a:lnTo>
                  <a:cubicBezTo>
                    <a:pt x="619" y="8369"/>
                    <a:pt x="477" y="7369"/>
                    <a:pt x="477" y="6381"/>
                  </a:cubicBezTo>
                  <a:lnTo>
                    <a:pt x="477" y="2988"/>
                  </a:lnTo>
                  <a:cubicBezTo>
                    <a:pt x="477" y="2011"/>
                    <a:pt x="274" y="404"/>
                    <a:pt x="1727" y="404"/>
                  </a:cubicBezTo>
                  <a:close/>
                  <a:moveTo>
                    <a:pt x="2321" y="0"/>
                  </a:moveTo>
                  <a:cubicBezTo>
                    <a:pt x="2034" y="0"/>
                    <a:pt x="1752" y="17"/>
                    <a:pt x="1489" y="71"/>
                  </a:cubicBezTo>
                  <a:cubicBezTo>
                    <a:pt x="465" y="285"/>
                    <a:pt x="119" y="1095"/>
                    <a:pt x="119" y="2035"/>
                  </a:cubicBezTo>
                  <a:lnTo>
                    <a:pt x="119" y="5250"/>
                  </a:lnTo>
                  <a:cubicBezTo>
                    <a:pt x="119" y="5917"/>
                    <a:pt x="0" y="6703"/>
                    <a:pt x="143" y="7357"/>
                  </a:cubicBezTo>
                  <a:cubicBezTo>
                    <a:pt x="346" y="8334"/>
                    <a:pt x="1108" y="8727"/>
                    <a:pt x="2024" y="8727"/>
                  </a:cubicBezTo>
                  <a:lnTo>
                    <a:pt x="7170" y="8727"/>
                  </a:lnTo>
                  <a:cubicBezTo>
                    <a:pt x="7174" y="8727"/>
                    <a:pt x="7177" y="8727"/>
                    <a:pt x="7181" y="8727"/>
                  </a:cubicBezTo>
                  <a:cubicBezTo>
                    <a:pt x="7184" y="8727"/>
                    <a:pt x="7188" y="8727"/>
                    <a:pt x="7192" y="8727"/>
                  </a:cubicBezTo>
                  <a:cubicBezTo>
                    <a:pt x="7202" y="8727"/>
                    <a:pt x="7212" y="8726"/>
                    <a:pt x="7222" y="8724"/>
                  </a:cubicBezTo>
                  <a:lnTo>
                    <a:pt x="7222" y="8724"/>
                  </a:lnTo>
                  <a:cubicBezTo>
                    <a:pt x="8250" y="8640"/>
                    <a:pt x="8799" y="7872"/>
                    <a:pt x="8799" y="6893"/>
                  </a:cubicBezTo>
                  <a:lnTo>
                    <a:pt x="8799" y="3809"/>
                  </a:lnTo>
                  <a:cubicBezTo>
                    <a:pt x="8799" y="3023"/>
                    <a:pt x="8835" y="2238"/>
                    <a:pt x="8787" y="1464"/>
                  </a:cubicBezTo>
                  <a:cubicBezTo>
                    <a:pt x="8716" y="452"/>
                    <a:pt x="7751" y="47"/>
                    <a:pt x="6894" y="47"/>
                  </a:cubicBezTo>
                  <a:lnTo>
                    <a:pt x="3739" y="47"/>
                  </a:lnTo>
                  <a:cubicBezTo>
                    <a:pt x="3292" y="47"/>
                    <a:pt x="2799" y="0"/>
                    <a:pt x="23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5122250" y="3990500"/>
              <a:ext cx="220875" cy="218075"/>
            </a:xfrm>
            <a:custGeom>
              <a:avLst/>
              <a:gdLst/>
              <a:ahLst/>
              <a:cxnLst/>
              <a:rect l="l" t="t" r="r" b="b"/>
              <a:pathLst>
                <a:path w="8835" h="8723" extrusionOk="0">
                  <a:moveTo>
                    <a:pt x="7073" y="400"/>
                  </a:moveTo>
                  <a:cubicBezTo>
                    <a:pt x="8394" y="400"/>
                    <a:pt x="8442" y="1531"/>
                    <a:pt x="8442" y="2508"/>
                  </a:cubicBezTo>
                  <a:lnTo>
                    <a:pt x="8442" y="5794"/>
                  </a:lnTo>
                  <a:cubicBezTo>
                    <a:pt x="8442" y="6806"/>
                    <a:pt x="8644" y="8270"/>
                    <a:pt x="7192" y="8365"/>
                  </a:cubicBezTo>
                  <a:lnTo>
                    <a:pt x="1905" y="8365"/>
                  </a:lnTo>
                  <a:cubicBezTo>
                    <a:pt x="619" y="8365"/>
                    <a:pt x="477" y="7365"/>
                    <a:pt x="477" y="6377"/>
                  </a:cubicBezTo>
                  <a:lnTo>
                    <a:pt x="477" y="2984"/>
                  </a:lnTo>
                  <a:cubicBezTo>
                    <a:pt x="477" y="2008"/>
                    <a:pt x="274" y="400"/>
                    <a:pt x="1727" y="400"/>
                  </a:cubicBezTo>
                  <a:close/>
                  <a:moveTo>
                    <a:pt x="2270" y="0"/>
                  </a:moveTo>
                  <a:cubicBezTo>
                    <a:pt x="2001" y="0"/>
                    <a:pt x="1736" y="16"/>
                    <a:pt x="1489" y="67"/>
                  </a:cubicBezTo>
                  <a:cubicBezTo>
                    <a:pt x="465" y="281"/>
                    <a:pt x="119" y="1091"/>
                    <a:pt x="119" y="2031"/>
                  </a:cubicBezTo>
                  <a:lnTo>
                    <a:pt x="119" y="5246"/>
                  </a:lnTo>
                  <a:cubicBezTo>
                    <a:pt x="119" y="5913"/>
                    <a:pt x="0" y="6699"/>
                    <a:pt x="143" y="7365"/>
                  </a:cubicBezTo>
                  <a:cubicBezTo>
                    <a:pt x="346" y="8330"/>
                    <a:pt x="1108" y="8723"/>
                    <a:pt x="2024" y="8723"/>
                  </a:cubicBezTo>
                  <a:lnTo>
                    <a:pt x="7170" y="8723"/>
                  </a:lnTo>
                  <a:cubicBezTo>
                    <a:pt x="7174" y="8723"/>
                    <a:pt x="7177" y="8723"/>
                    <a:pt x="7181" y="8723"/>
                  </a:cubicBezTo>
                  <a:cubicBezTo>
                    <a:pt x="7184" y="8723"/>
                    <a:pt x="7188" y="8723"/>
                    <a:pt x="7192" y="8723"/>
                  </a:cubicBezTo>
                  <a:cubicBezTo>
                    <a:pt x="7202" y="8723"/>
                    <a:pt x="7212" y="8722"/>
                    <a:pt x="7222" y="8720"/>
                  </a:cubicBezTo>
                  <a:lnTo>
                    <a:pt x="7222" y="8720"/>
                  </a:lnTo>
                  <a:cubicBezTo>
                    <a:pt x="8250" y="8636"/>
                    <a:pt x="8799" y="7868"/>
                    <a:pt x="8799" y="6889"/>
                  </a:cubicBezTo>
                  <a:lnTo>
                    <a:pt x="8799" y="3805"/>
                  </a:lnTo>
                  <a:cubicBezTo>
                    <a:pt x="8799" y="3031"/>
                    <a:pt x="8835" y="2234"/>
                    <a:pt x="8787" y="1460"/>
                  </a:cubicBezTo>
                  <a:cubicBezTo>
                    <a:pt x="8716" y="448"/>
                    <a:pt x="7751" y="55"/>
                    <a:pt x="6894" y="55"/>
                  </a:cubicBezTo>
                  <a:lnTo>
                    <a:pt x="3739" y="55"/>
                  </a:lnTo>
                  <a:cubicBezTo>
                    <a:pt x="3277" y="55"/>
                    <a:pt x="2764" y="0"/>
                    <a:pt x="22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6060300" y="1405350"/>
              <a:ext cx="220875" cy="218100"/>
            </a:xfrm>
            <a:custGeom>
              <a:avLst/>
              <a:gdLst/>
              <a:ahLst/>
              <a:cxnLst/>
              <a:rect l="l" t="t" r="r" b="b"/>
              <a:pathLst>
                <a:path w="8835" h="8724" extrusionOk="0">
                  <a:moveTo>
                    <a:pt x="7073" y="401"/>
                  </a:moveTo>
                  <a:cubicBezTo>
                    <a:pt x="8394" y="401"/>
                    <a:pt x="8442" y="1532"/>
                    <a:pt x="8442" y="2508"/>
                  </a:cubicBezTo>
                  <a:lnTo>
                    <a:pt x="8442" y="5794"/>
                  </a:lnTo>
                  <a:cubicBezTo>
                    <a:pt x="8442" y="6818"/>
                    <a:pt x="8644" y="8271"/>
                    <a:pt x="7192" y="8366"/>
                  </a:cubicBezTo>
                  <a:lnTo>
                    <a:pt x="1893" y="8366"/>
                  </a:lnTo>
                  <a:cubicBezTo>
                    <a:pt x="619" y="8366"/>
                    <a:pt x="477" y="7366"/>
                    <a:pt x="477" y="6378"/>
                  </a:cubicBezTo>
                  <a:lnTo>
                    <a:pt x="477" y="2984"/>
                  </a:lnTo>
                  <a:cubicBezTo>
                    <a:pt x="477" y="2008"/>
                    <a:pt x="274" y="401"/>
                    <a:pt x="1727" y="401"/>
                  </a:cubicBezTo>
                  <a:close/>
                  <a:moveTo>
                    <a:pt x="2270" y="1"/>
                  </a:moveTo>
                  <a:cubicBezTo>
                    <a:pt x="2001" y="1"/>
                    <a:pt x="1736" y="17"/>
                    <a:pt x="1489" y="67"/>
                  </a:cubicBezTo>
                  <a:cubicBezTo>
                    <a:pt x="465" y="282"/>
                    <a:pt x="119" y="1091"/>
                    <a:pt x="119" y="2032"/>
                  </a:cubicBezTo>
                  <a:lnTo>
                    <a:pt x="119" y="5258"/>
                  </a:lnTo>
                  <a:cubicBezTo>
                    <a:pt x="119" y="5913"/>
                    <a:pt x="0" y="6699"/>
                    <a:pt x="143" y="7366"/>
                  </a:cubicBezTo>
                  <a:cubicBezTo>
                    <a:pt x="346" y="8330"/>
                    <a:pt x="1108" y="8723"/>
                    <a:pt x="2024" y="8723"/>
                  </a:cubicBezTo>
                  <a:lnTo>
                    <a:pt x="7170" y="8723"/>
                  </a:lnTo>
                  <a:cubicBezTo>
                    <a:pt x="7174" y="8723"/>
                    <a:pt x="7177" y="8723"/>
                    <a:pt x="7181" y="8723"/>
                  </a:cubicBezTo>
                  <a:cubicBezTo>
                    <a:pt x="7184" y="8723"/>
                    <a:pt x="7188" y="8723"/>
                    <a:pt x="7192" y="8723"/>
                  </a:cubicBezTo>
                  <a:cubicBezTo>
                    <a:pt x="7202" y="8723"/>
                    <a:pt x="7212" y="8722"/>
                    <a:pt x="7222" y="8721"/>
                  </a:cubicBezTo>
                  <a:lnTo>
                    <a:pt x="7222" y="8721"/>
                  </a:lnTo>
                  <a:cubicBezTo>
                    <a:pt x="8250" y="8637"/>
                    <a:pt x="8799" y="7868"/>
                    <a:pt x="8799" y="6890"/>
                  </a:cubicBezTo>
                  <a:lnTo>
                    <a:pt x="8799" y="3806"/>
                  </a:lnTo>
                  <a:cubicBezTo>
                    <a:pt x="8799" y="3032"/>
                    <a:pt x="8835" y="2234"/>
                    <a:pt x="8787" y="1460"/>
                  </a:cubicBezTo>
                  <a:cubicBezTo>
                    <a:pt x="8716" y="460"/>
                    <a:pt x="7751" y="55"/>
                    <a:pt x="6882" y="55"/>
                  </a:cubicBezTo>
                  <a:lnTo>
                    <a:pt x="3739" y="55"/>
                  </a:lnTo>
                  <a:cubicBezTo>
                    <a:pt x="3277" y="55"/>
                    <a:pt x="2764" y="1"/>
                    <a:pt x="22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6060300" y="2053550"/>
              <a:ext cx="220875" cy="218200"/>
            </a:xfrm>
            <a:custGeom>
              <a:avLst/>
              <a:gdLst/>
              <a:ahLst/>
              <a:cxnLst/>
              <a:rect l="l" t="t" r="r" b="b"/>
              <a:pathLst>
                <a:path w="8835" h="8728" extrusionOk="0">
                  <a:moveTo>
                    <a:pt x="7073" y="404"/>
                  </a:moveTo>
                  <a:cubicBezTo>
                    <a:pt x="8394" y="404"/>
                    <a:pt x="8442" y="1524"/>
                    <a:pt x="8442" y="2512"/>
                  </a:cubicBezTo>
                  <a:lnTo>
                    <a:pt x="8442" y="5786"/>
                  </a:lnTo>
                  <a:cubicBezTo>
                    <a:pt x="8442" y="6810"/>
                    <a:pt x="8644" y="8262"/>
                    <a:pt x="7192" y="8370"/>
                  </a:cubicBezTo>
                  <a:lnTo>
                    <a:pt x="1893" y="8370"/>
                  </a:lnTo>
                  <a:cubicBezTo>
                    <a:pt x="619" y="8370"/>
                    <a:pt x="477" y="7358"/>
                    <a:pt x="477" y="6369"/>
                  </a:cubicBezTo>
                  <a:lnTo>
                    <a:pt x="477" y="2988"/>
                  </a:lnTo>
                  <a:cubicBezTo>
                    <a:pt x="477" y="2012"/>
                    <a:pt x="274" y="404"/>
                    <a:pt x="1727" y="404"/>
                  </a:cubicBezTo>
                  <a:close/>
                  <a:moveTo>
                    <a:pt x="2321" y="1"/>
                  </a:moveTo>
                  <a:cubicBezTo>
                    <a:pt x="2034" y="1"/>
                    <a:pt x="1752" y="17"/>
                    <a:pt x="1489" y="71"/>
                  </a:cubicBezTo>
                  <a:cubicBezTo>
                    <a:pt x="465" y="273"/>
                    <a:pt x="119" y="1083"/>
                    <a:pt x="119" y="2036"/>
                  </a:cubicBezTo>
                  <a:lnTo>
                    <a:pt x="119" y="5250"/>
                  </a:lnTo>
                  <a:cubicBezTo>
                    <a:pt x="119" y="5917"/>
                    <a:pt x="0" y="6703"/>
                    <a:pt x="143" y="7358"/>
                  </a:cubicBezTo>
                  <a:cubicBezTo>
                    <a:pt x="346" y="8334"/>
                    <a:pt x="1108" y="8727"/>
                    <a:pt x="2024" y="8727"/>
                  </a:cubicBezTo>
                  <a:lnTo>
                    <a:pt x="7170" y="8727"/>
                  </a:lnTo>
                  <a:cubicBezTo>
                    <a:pt x="7174" y="8727"/>
                    <a:pt x="7177" y="8727"/>
                    <a:pt x="7181" y="8727"/>
                  </a:cubicBezTo>
                  <a:cubicBezTo>
                    <a:pt x="7184" y="8727"/>
                    <a:pt x="7188" y="8727"/>
                    <a:pt x="7192" y="8727"/>
                  </a:cubicBezTo>
                  <a:cubicBezTo>
                    <a:pt x="7202" y="8727"/>
                    <a:pt x="7212" y="8726"/>
                    <a:pt x="7222" y="8725"/>
                  </a:cubicBezTo>
                  <a:lnTo>
                    <a:pt x="7222" y="8725"/>
                  </a:lnTo>
                  <a:cubicBezTo>
                    <a:pt x="8250" y="8640"/>
                    <a:pt x="8799" y="7872"/>
                    <a:pt x="8799" y="6881"/>
                  </a:cubicBezTo>
                  <a:lnTo>
                    <a:pt x="8799" y="3810"/>
                  </a:lnTo>
                  <a:cubicBezTo>
                    <a:pt x="8799" y="3024"/>
                    <a:pt x="8835" y="2238"/>
                    <a:pt x="8787" y="1464"/>
                  </a:cubicBezTo>
                  <a:cubicBezTo>
                    <a:pt x="8716" y="452"/>
                    <a:pt x="7751" y="47"/>
                    <a:pt x="6882" y="47"/>
                  </a:cubicBezTo>
                  <a:lnTo>
                    <a:pt x="3739" y="47"/>
                  </a:lnTo>
                  <a:cubicBezTo>
                    <a:pt x="3292" y="47"/>
                    <a:pt x="2799" y="1"/>
                    <a:pt x="2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6060300" y="2699175"/>
              <a:ext cx="220875" cy="218175"/>
            </a:xfrm>
            <a:custGeom>
              <a:avLst/>
              <a:gdLst/>
              <a:ahLst/>
              <a:cxnLst/>
              <a:rect l="l" t="t" r="r" b="b"/>
              <a:pathLst>
                <a:path w="8835" h="8727" extrusionOk="0">
                  <a:moveTo>
                    <a:pt x="7073" y="404"/>
                  </a:moveTo>
                  <a:cubicBezTo>
                    <a:pt x="8394" y="404"/>
                    <a:pt x="8442" y="1535"/>
                    <a:pt x="8442" y="2511"/>
                  </a:cubicBezTo>
                  <a:lnTo>
                    <a:pt x="8442" y="5786"/>
                  </a:lnTo>
                  <a:cubicBezTo>
                    <a:pt x="8442" y="6810"/>
                    <a:pt x="8644" y="8262"/>
                    <a:pt x="7192" y="8369"/>
                  </a:cubicBezTo>
                  <a:lnTo>
                    <a:pt x="1893" y="8369"/>
                  </a:lnTo>
                  <a:cubicBezTo>
                    <a:pt x="619" y="8369"/>
                    <a:pt x="477" y="7357"/>
                    <a:pt x="477" y="6369"/>
                  </a:cubicBezTo>
                  <a:lnTo>
                    <a:pt x="477" y="2988"/>
                  </a:lnTo>
                  <a:cubicBezTo>
                    <a:pt x="477" y="2011"/>
                    <a:pt x="274" y="404"/>
                    <a:pt x="1727" y="404"/>
                  </a:cubicBezTo>
                  <a:close/>
                  <a:moveTo>
                    <a:pt x="2321" y="0"/>
                  </a:moveTo>
                  <a:cubicBezTo>
                    <a:pt x="2034" y="0"/>
                    <a:pt x="1752" y="17"/>
                    <a:pt x="1489" y="71"/>
                  </a:cubicBezTo>
                  <a:cubicBezTo>
                    <a:pt x="465" y="273"/>
                    <a:pt x="119" y="1083"/>
                    <a:pt x="119" y="2035"/>
                  </a:cubicBezTo>
                  <a:lnTo>
                    <a:pt x="119" y="5250"/>
                  </a:lnTo>
                  <a:cubicBezTo>
                    <a:pt x="119" y="5917"/>
                    <a:pt x="0" y="6702"/>
                    <a:pt x="143" y="7357"/>
                  </a:cubicBezTo>
                  <a:cubicBezTo>
                    <a:pt x="346" y="8334"/>
                    <a:pt x="1108" y="8726"/>
                    <a:pt x="2024" y="8726"/>
                  </a:cubicBezTo>
                  <a:lnTo>
                    <a:pt x="7170" y="8726"/>
                  </a:lnTo>
                  <a:cubicBezTo>
                    <a:pt x="7174" y="8727"/>
                    <a:pt x="7177" y="8727"/>
                    <a:pt x="7181" y="8727"/>
                  </a:cubicBezTo>
                  <a:cubicBezTo>
                    <a:pt x="7184" y="8727"/>
                    <a:pt x="7188" y="8727"/>
                    <a:pt x="7192" y="8726"/>
                  </a:cubicBezTo>
                  <a:cubicBezTo>
                    <a:pt x="7202" y="8726"/>
                    <a:pt x="7212" y="8726"/>
                    <a:pt x="7222" y="8724"/>
                  </a:cubicBezTo>
                  <a:lnTo>
                    <a:pt x="7222" y="8724"/>
                  </a:lnTo>
                  <a:cubicBezTo>
                    <a:pt x="8250" y="8640"/>
                    <a:pt x="8799" y="7871"/>
                    <a:pt x="8799" y="6881"/>
                  </a:cubicBezTo>
                  <a:lnTo>
                    <a:pt x="8799" y="3809"/>
                  </a:lnTo>
                  <a:cubicBezTo>
                    <a:pt x="8799" y="3023"/>
                    <a:pt x="8835" y="2238"/>
                    <a:pt x="8787" y="1464"/>
                  </a:cubicBezTo>
                  <a:cubicBezTo>
                    <a:pt x="8716" y="452"/>
                    <a:pt x="7751" y="47"/>
                    <a:pt x="6882" y="47"/>
                  </a:cubicBezTo>
                  <a:lnTo>
                    <a:pt x="3739" y="47"/>
                  </a:lnTo>
                  <a:cubicBezTo>
                    <a:pt x="3292" y="47"/>
                    <a:pt x="2799" y="0"/>
                    <a:pt x="23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6060300" y="3346275"/>
              <a:ext cx="220875" cy="218175"/>
            </a:xfrm>
            <a:custGeom>
              <a:avLst/>
              <a:gdLst/>
              <a:ahLst/>
              <a:cxnLst/>
              <a:rect l="l" t="t" r="r" b="b"/>
              <a:pathLst>
                <a:path w="8835" h="8727" extrusionOk="0">
                  <a:moveTo>
                    <a:pt x="7073" y="404"/>
                  </a:moveTo>
                  <a:cubicBezTo>
                    <a:pt x="8394" y="404"/>
                    <a:pt x="8442" y="1535"/>
                    <a:pt x="8442" y="2512"/>
                  </a:cubicBezTo>
                  <a:lnTo>
                    <a:pt x="8442" y="5786"/>
                  </a:lnTo>
                  <a:cubicBezTo>
                    <a:pt x="8442" y="6810"/>
                    <a:pt x="8644" y="8274"/>
                    <a:pt x="7192" y="8369"/>
                  </a:cubicBezTo>
                  <a:lnTo>
                    <a:pt x="1893" y="8369"/>
                  </a:lnTo>
                  <a:cubicBezTo>
                    <a:pt x="619" y="8369"/>
                    <a:pt x="477" y="7369"/>
                    <a:pt x="477" y="6381"/>
                  </a:cubicBezTo>
                  <a:lnTo>
                    <a:pt x="477" y="2988"/>
                  </a:lnTo>
                  <a:cubicBezTo>
                    <a:pt x="477" y="2011"/>
                    <a:pt x="274" y="404"/>
                    <a:pt x="1727" y="404"/>
                  </a:cubicBezTo>
                  <a:close/>
                  <a:moveTo>
                    <a:pt x="2321" y="0"/>
                  </a:moveTo>
                  <a:cubicBezTo>
                    <a:pt x="2034" y="0"/>
                    <a:pt x="1752" y="17"/>
                    <a:pt x="1489" y="71"/>
                  </a:cubicBezTo>
                  <a:cubicBezTo>
                    <a:pt x="465" y="285"/>
                    <a:pt x="119" y="1095"/>
                    <a:pt x="119" y="2035"/>
                  </a:cubicBezTo>
                  <a:lnTo>
                    <a:pt x="119" y="5250"/>
                  </a:lnTo>
                  <a:cubicBezTo>
                    <a:pt x="119" y="5917"/>
                    <a:pt x="0" y="6703"/>
                    <a:pt x="143" y="7357"/>
                  </a:cubicBezTo>
                  <a:cubicBezTo>
                    <a:pt x="346" y="8334"/>
                    <a:pt x="1108" y="8727"/>
                    <a:pt x="2024" y="8727"/>
                  </a:cubicBezTo>
                  <a:lnTo>
                    <a:pt x="7170" y="8727"/>
                  </a:lnTo>
                  <a:cubicBezTo>
                    <a:pt x="7174" y="8727"/>
                    <a:pt x="7177" y="8727"/>
                    <a:pt x="7181" y="8727"/>
                  </a:cubicBezTo>
                  <a:cubicBezTo>
                    <a:pt x="7184" y="8727"/>
                    <a:pt x="7188" y="8727"/>
                    <a:pt x="7192" y="8727"/>
                  </a:cubicBezTo>
                  <a:cubicBezTo>
                    <a:pt x="7202" y="8727"/>
                    <a:pt x="7212" y="8726"/>
                    <a:pt x="7222" y="8724"/>
                  </a:cubicBezTo>
                  <a:lnTo>
                    <a:pt x="7222" y="8724"/>
                  </a:lnTo>
                  <a:cubicBezTo>
                    <a:pt x="8250" y="8640"/>
                    <a:pt x="8799" y="7872"/>
                    <a:pt x="8799" y="6893"/>
                  </a:cubicBezTo>
                  <a:lnTo>
                    <a:pt x="8799" y="3809"/>
                  </a:lnTo>
                  <a:cubicBezTo>
                    <a:pt x="8799" y="3023"/>
                    <a:pt x="8835" y="2238"/>
                    <a:pt x="8787" y="1464"/>
                  </a:cubicBezTo>
                  <a:cubicBezTo>
                    <a:pt x="8716" y="452"/>
                    <a:pt x="7751" y="47"/>
                    <a:pt x="6882" y="47"/>
                  </a:cubicBezTo>
                  <a:lnTo>
                    <a:pt x="3739" y="47"/>
                  </a:lnTo>
                  <a:cubicBezTo>
                    <a:pt x="3292" y="47"/>
                    <a:pt x="2799" y="0"/>
                    <a:pt x="23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6060300" y="3990500"/>
              <a:ext cx="220875" cy="218075"/>
            </a:xfrm>
            <a:custGeom>
              <a:avLst/>
              <a:gdLst/>
              <a:ahLst/>
              <a:cxnLst/>
              <a:rect l="l" t="t" r="r" b="b"/>
              <a:pathLst>
                <a:path w="8835" h="8723" extrusionOk="0">
                  <a:moveTo>
                    <a:pt x="7073" y="400"/>
                  </a:moveTo>
                  <a:cubicBezTo>
                    <a:pt x="8394" y="400"/>
                    <a:pt x="8442" y="1531"/>
                    <a:pt x="8442" y="2508"/>
                  </a:cubicBezTo>
                  <a:lnTo>
                    <a:pt x="8442" y="5794"/>
                  </a:lnTo>
                  <a:cubicBezTo>
                    <a:pt x="8442" y="6806"/>
                    <a:pt x="8644" y="8270"/>
                    <a:pt x="7192" y="8365"/>
                  </a:cubicBezTo>
                  <a:lnTo>
                    <a:pt x="1893" y="8365"/>
                  </a:lnTo>
                  <a:cubicBezTo>
                    <a:pt x="619" y="8365"/>
                    <a:pt x="477" y="7365"/>
                    <a:pt x="477" y="6377"/>
                  </a:cubicBezTo>
                  <a:lnTo>
                    <a:pt x="477" y="2984"/>
                  </a:lnTo>
                  <a:cubicBezTo>
                    <a:pt x="477" y="2008"/>
                    <a:pt x="274" y="400"/>
                    <a:pt x="1727" y="400"/>
                  </a:cubicBezTo>
                  <a:close/>
                  <a:moveTo>
                    <a:pt x="2270" y="0"/>
                  </a:moveTo>
                  <a:cubicBezTo>
                    <a:pt x="2001" y="0"/>
                    <a:pt x="1736" y="16"/>
                    <a:pt x="1489" y="67"/>
                  </a:cubicBezTo>
                  <a:cubicBezTo>
                    <a:pt x="465" y="281"/>
                    <a:pt x="119" y="1091"/>
                    <a:pt x="119" y="2031"/>
                  </a:cubicBezTo>
                  <a:lnTo>
                    <a:pt x="119" y="5246"/>
                  </a:lnTo>
                  <a:cubicBezTo>
                    <a:pt x="119" y="5913"/>
                    <a:pt x="0" y="6699"/>
                    <a:pt x="143" y="7365"/>
                  </a:cubicBezTo>
                  <a:cubicBezTo>
                    <a:pt x="346" y="8330"/>
                    <a:pt x="1108" y="8723"/>
                    <a:pt x="2024" y="8723"/>
                  </a:cubicBezTo>
                  <a:lnTo>
                    <a:pt x="7170" y="8723"/>
                  </a:lnTo>
                  <a:cubicBezTo>
                    <a:pt x="7174" y="8723"/>
                    <a:pt x="7177" y="8723"/>
                    <a:pt x="7181" y="8723"/>
                  </a:cubicBezTo>
                  <a:cubicBezTo>
                    <a:pt x="7184" y="8723"/>
                    <a:pt x="7188" y="8723"/>
                    <a:pt x="7192" y="8723"/>
                  </a:cubicBezTo>
                  <a:cubicBezTo>
                    <a:pt x="7202" y="8723"/>
                    <a:pt x="7212" y="8722"/>
                    <a:pt x="7222" y="8720"/>
                  </a:cubicBezTo>
                  <a:lnTo>
                    <a:pt x="7222" y="8720"/>
                  </a:lnTo>
                  <a:cubicBezTo>
                    <a:pt x="8250" y="8636"/>
                    <a:pt x="8799" y="7868"/>
                    <a:pt x="8799" y="6889"/>
                  </a:cubicBezTo>
                  <a:lnTo>
                    <a:pt x="8799" y="3805"/>
                  </a:lnTo>
                  <a:cubicBezTo>
                    <a:pt x="8799" y="3031"/>
                    <a:pt x="8835" y="2234"/>
                    <a:pt x="8787" y="1460"/>
                  </a:cubicBezTo>
                  <a:cubicBezTo>
                    <a:pt x="8716" y="448"/>
                    <a:pt x="7751" y="55"/>
                    <a:pt x="6882" y="55"/>
                  </a:cubicBezTo>
                  <a:lnTo>
                    <a:pt x="3739" y="55"/>
                  </a:lnTo>
                  <a:cubicBezTo>
                    <a:pt x="3277" y="55"/>
                    <a:pt x="2764" y="0"/>
                    <a:pt x="22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6989875" y="1405350"/>
              <a:ext cx="220875" cy="218100"/>
            </a:xfrm>
            <a:custGeom>
              <a:avLst/>
              <a:gdLst/>
              <a:ahLst/>
              <a:cxnLst/>
              <a:rect l="l" t="t" r="r" b="b"/>
              <a:pathLst>
                <a:path w="8835" h="8724" extrusionOk="0">
                  <a:moveTo>
                    <a:pt x="7061" y="401"/>
                  </a:moveTo>
                  <a:cubicBezTo>
                    <a:pt x="8394" y="401"/>
                    <a:pt x="8442" y="1532"/>
                    <a:pt x="8442" y="2508"/>
                  </a:cubicBezTo>
                  <a:lnTo>
                    <a:pt x="8442" y="5794"/>
                  </a:lnTo>
                  <a:cubicBezTo>
                    <a:pt x="8442" y="6818"/>
                    <a:pt x="8644" y="8271"/>
                    <a:pt x="7192" y="8366"/>
                  </a:cubicBezTo>
                  <a:lnTo>
                    <a:pt x="1893" y="8366"/>
                  </a:lnTo>
                  <a:cubicBezTo>
                    <a:pt x="619" y="8366"/>
                    <a:pt x="477" y="7366"/>
                    <a:pt x="477" y="6378"/>
                  </a:cubicBezTo>
                  <a:lnTo>
                    <a:pt x="477" y="2984"/>
                  </a:lnTo>
                  <a:cubicBezTo>
                    <a:pt x="477" y="2008"/>
                    <a:pt x="274" y="401"/>
                    <a:pt x="1727" y="401"/>
                  </a:cubicBezTo>
                  <a:close/>
                  <a:moveTo>
                    <a:pt x="2270" y="1"/>
                  </a:moveTo>
                  <a:cubicBezTo>
                    <a:pt x="2001" y="1"/>
                    <a:pt x="1736" y="17"/>
                    <a:pt x="1489" y="67"/>
                  </a:cubicBezTo>
                  <a:cubicBezTo>
                    <a:pt x="465" y="282"/>
                    <a:pt x="119" y="1091"/>
                    <a:pt x="119" y="2032"/>
                  </a:cubicBezTo>
                  <a:lnTo>
                    <a:pt x="119" y="5258"/>
                  </a:lnTo>
                  <a:cubicBezTo>
                    <a:pt x="119" y="5913"/>
                    <a:pt x="0" y="6699"/>
                    <a:pt x="143" y="7366"/>
                  </a:cubicBezTo>
                  <a:cubicBezTo>
                    <a:pt x="334" y="8330"/>
                    <a:pt x="1108" y="8723"/>
                    <a:pt x="2024" y="8723"/>
                  </a:cubicBezTo>
                  <a:lnTo>
                    <a:pt x="7170" y="8723"/>
                  </a:lnTo>
                  <a:cubicBezTo>
                    <a:pt x="7174" y="8723"/>
                    <a:pt x="7177" y="8723"/>
                    <a:pt x="7181" y="8723"/>
                  </a:cubicBezTo>
                  <a:cubicBezTo>
                    <a:pt x="7184" y="8723"/>
                    <a:pt x="7188" y="8723"/>
                    <a:pt x="7192" y="8723"/>
                  </a:cubicBezTo>
                  <a:cubicBezTo>
                    <a:pt x="7202" y="8723"/>
                    <a:pt x="7212" y="8722"/>
                    <a:pt x="7222" y="8721"/>
                  </a:cubicBezTo>
                  <a:lnTo>
                    <a:pt x="7222" y="8721"/>
                  </a:lnTo>
                  <a:cubicBezTo>
                    <a:pt x="8250" y="8637"/>
                    <a:pt x="8799" y="7868"/>
                    <a:pt x="8799" y="6890"/>
                  </a:cubicBezTo>
                  <a:lnTo>
                    <a:pt x="8799" y="3806"/>
                  </a:lnTo>
                  <a:cubicBezTo>
                    <a:pt x="8799" y="3032"/>
                    <a:pt x="8835" y="2234"/>
                    <a:pt x="8775" y="1460"/>
                  </a:cubicBezTo>
                  <a:cubicBezTo>
                    <a:pt x="8716" y="460"/>
                    <a:pt x="7751" y="55"/>
                    <a:pt x="6882" y="55"/>
                  </a:cubicBezTo>
                  <a:lnTo>
                    <a:pt x="3727" y="55"/>
                  </a:lnTo>
                  <a:cubicBezTo>
                    <a:pt x="3272" y="55"/>
                    <a:pt x="2763" y="1"/>
                    <a:pt x="22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6989875" y="2053550"/>
              <a:ext cx="220875" cy="218200"/>
            </a:xfrm>
            <a:custGeom>
              <a:avLst/>
              <a:gdLst/>
              <a:ahLst/>
              <a:cxnLst/>
              <a:rect l="l" t="t" r="r" b="b"/>
              <a:pathLst>
                <a:path w="8835" h="8728" extrusionOk="0">
                  <a:moveTo>
                    <a:pt x="7061" y="404"/>
                  </a:moveTo>
                  <a:cubicBezTo>
                    <a:pt x="8394" y="404"/>
                    <a:pt x="8442" y="1524"/>
                    <a:pt x="8442" y="2512"/>
                  </a:cubicBezTo>
                  <a:lnTo>
                    <a:pt x="8442" y="5786"/>
                  </a:lnTo>
                  <a:cubicBezTo>
                    <a:pt x="8442" y="6810"/>
                    <a:pt x="8644" y="8262"/>
                    <a:pt x="7192" y="8370"/>
                  </a:cubicBezTo>
                  <a:lnTo>
                    <a:pt x="1893" y="8370"/>
                  </a:lnTo>
                  <a:cubicBezTo>
                    <a:pt x="619" y="8370"/>
                    <a:pt x="477" y="7358"/>
                    <a:pt x="477" y="6369"/>
                  </a:cubicBezTo>
                  <a:lnTo>
                    <a:pt x="477" y="2988"/>
                  </a:lnTo>
                  <a:cubicBezTo>
                    <a:pt x="477" y="2012"/>
                    <a:pt x="274" y="404"/>
                    <a:pt x="1727" y="404"/>
                  </a:cubicBezTo>
                  <a:close/>
                  <a:moveTo>
                    <a:pt x="2320" y="1"/>
                  </a:moveTo>
                  <a:cubicBezTo>
                    <a:pt x="2034" y="1"/>
                    <a:pt x="1752" y="17"/>
                    <a:pt x="1489" y="71"/>
                  </a:cubicBezTo>
                  <a:cubicBezTo>
                    <a:pt x="465" y="273"/>
                    <a:pt x="119" y="1083"/>
                    <a:pt x="119" y="2036"/>
                  </a:cubicBezTo>
                  <a:lnTo>
                    <a:pt x="119" y="5250"/>
                  </a:lnTo>
                  <a:cubicBezTo>
                    <a:pt x="119" y="5917"/>
                    <a:pt x="0" y="6703"/>
                    <a:pt x="143" y="7358"/>
                  </a:cubicBezTo>
                  <a:cubicBezTo>
                    <a:pt x="334" y="8334"/>
                    <a:pt x="1108" y="8727"/>
                    <a:pt x="2024" y="8727"/>
                  </a:cubicBezTo>
                  <a:lnTo>
                    <a:pt x="7170" y="8727"/>
                  </a:lnTo>
                  <a:cubicBezTo>
                    <a:pt x="7174" y="8727"/>
                    <a:pt x="7177" y="8727"/>
                    <a:pt x="7181" y="8727"/>
                  </a:cubicBezTo>
                  <a:cubicBezTo>
                    <a:pt x="7184" y="8727"/>
                    <a:pt x="7188" y="8727"/>
                    <a:pt x="7192" y="8727"/>
                  </a:cubicBezTo>
                  <a:cubicBezTo>
                    <a:pt x="7202" y="8727"/>
                    <a:pt x="7212" y="8726"/>
                    <a:pt x="7222" y="8725"/>
                  </a:cubicBezTo>
                  <a:lnTo>
                    <a:pt x="7222" y="8725"/>
                  </a:lnTo>
                  <a:cubicBezTo>
                    <a:pt x="8250" y="8640"/>
                    <a:pt x="8799" y="7872"/>
                    <a:pt x="8799" y="6881"/>
                  </a:cubicBezTo>
                  <a:lnTo>
                    <a:pt x="8799" y="3810"/>
                  </a:lnTo>
                  <a:cubicBezTo>
                    <a:pt x="8799" y="3024"/>
                    <a:pt x="8835" y="2238"/>
                    <a:pt x="8775" y="1464"/>
                  </a:cubicBezTo>
                  <a:cubicBezTo>
                    <a:pt x="8716" y="452"/>
                    <a:pt x="7751" y="47"/>
                    <a:pt x="6882" y="47"/>
                  </a:cubicBezTo>
                  <a:lnTo>
                    <a:pt x="3727" y="47"/>
                  </a:lnTo>
                  <a:cubicBezTo>
                    <a:pt x="3288" y="47"/>
                    <a:pt x="2798" y="1"/>
                    <a:pt x="2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6989875" y="2699175"/>
              <a:ext cx="220875" cy="218175"/>
            </a:xfrm>
            <a:custGeom>
              <a:avLst/>
              <a:gdLst/>
              <a:ahLst/>
              <a:cxnLst/>
              <a:rect l="l" t="t" r="r" b="b"/>
              <a:pathLst>
                <a:path w="8835" h="8727" extrusionOk="0">
                  <a:moveTo>
                    <a:pt x="7061" y="404"/>
                  </a:moveTo>
                  <a:cubicBezTo>
                    <a:pt x="8394" y="404"/>
                    <a:pt x="8442" y="1535"/>
                    <a:pt x="8442" y="2511"/>
                  </a:cubicBezTo>
                  <a:lnTo>
                    <a:pt x="8442" y="5786"/>
                  </a:lnTo>
                  <a:cubicBezTo>
                    <a:pt x="8442" y="6810"/>
                    <a:pt x="8644" y="8262"/>
                    <a:pt x="7192" y="8369"/>
                  </a:cubicBezTo>
                  <a:lnTo>
                    <a:pt x="1893" y="8369"/>
                  </a:lnTo>
                  <a:cubicBezTo>
                    <a:pt x="619" y="8369"/>
                    <a:pt x="477" y="7357"/>
                    <a:pt x="477" y="6369"/>
                  </a:cubicBezTo>
                  <a:lnTo>
                    <a:pt x="477" y="2988"/>
                  </a:lnTo>
                  <a:cubicBezTo>
                    <a:pt x="477" y="2011"/>
                    <a:pt x="274" y="404"/>
                    <a:pt x="1727" y="404"/>
                  </a:cubicBezTo>
                  <a:close/>
                  <a:moveTo>
                    <a:pt x="2320" y="0"/>
                  </a:moveTo>
                  <a:cubicBezTo>
                    <a:pt x="2034" y="0"/>
                    <a:pt x="1752" y="17"/>
                    <a:pt x="1489" y="71"/>
                  </a:cubicBezTo>
                  <a:cubicBezTo>
                    <a:pt x="465" y="273"/>
                    <a:pt x="119" y="1083"/>
                    <a:pt x="119" y="2035"/>
                  </a:cubicBezTo>
                  <a:lnTo>
                    <a:pt x="119" y="5250"/>
                  </a:lnTo>
                  <a:cubicBezTo>
                    <a:pt x="119" y="5917"/>
                    <a:pt x="0" y="6702"/>
                    <a:pt x="143" y="7357"/>
                  </a:cubicBezTo>
                  <a:cubicBezTo>
                    <a:pt x="334" y="8334"/>
                    <a:pt x="1108" y="8726"/>
                    <a:pt x="2024" y="8726"/>
                  </a:cubicBezTo>
                  <a:lnTo>
                    <a:pt x="7170" y="8726"/>
                  </a:lnTo>
                  <a:cubicBezTo>
                    <a:pt x="7174" y="8727"/>
                    <a:pt x="7177" y="8727"/>
                    <a:pt x="7181" y="8727"/>
                  </a:cubicBezTo>
                  <a:cubicBezTo>
                    <a:pt x="7184" y="8727"/>
                    <a:pt x="7188" y="8727"/>
                    <a:pt x="7192" y="8726"/>
                  </a:cubicBezTo>
                  <a:cubicBezTo>
                    <a:pt x="7202" y="8726"/>
                    <a:pt x="7212" y="8726"/>
                    <a:pt x="7222" y="8724"/>
                  </a:cubicBezTo>
                  <a:lnTo>
                    <a:pt x="7222" y="8724"/>
                  </a:lnTo>
                  <a:cubicBezTo>
                    <a:pt x="8250" y="8640"/>
                    <a:pt x="8799" y="7871"/>
                    <a:pt x="8799" y="6881"/>
                  </a:cubicBezTo>
                  <a:lnTo>
                    <a:pt x="8799" y="3809"/>
                  </a:lnTo>
                  <a:cubicBezTo>
                    <a:pt x="8799" y="3023"/>
                    <a:pt x="8835" y="2238"/>
                    <a:pt x="8775" y="1464"/>
                  </a:cubicBezTo>
                  <a:cubicBezTo>
                    <a:pt x="8716" y="452"/>
                    <a:pt x="7751" y="47"/>
                    <a:pt x="6882" y="47"/>
                  </a:cubicBezTo>
                  <a:lnTo>
                    <a:pt x="3727" y="47"/>
                  </a:lnTo>
                  <a:cubicBezTo>
                    <a:pt x="3288" y="47"/>
                    <a:pt x="2798" y="0"/>
                    <a:pt x="2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6989875" y="3346275"/>
              <a:ext cx="220875" cy="218175"/>
            </a:xfrm>
            <a:custGeom>
              <a:avLst/>
              <a:gdLst/>
              <a:ahLst/>
              <a:cxnLst/>
              <a:rect l="l" t="t" r="r" b="b"/>
              <a:pathLst>
                <a:path w="8835" h="8727" extrusionOk="0">
                  <a:moveTo>
                    <a:pt x="7061" y="404"/>
                  </a:moveTo>
                  <a:cubicBezTo>
                    <a:pt x="8394" y="404"/>
                    <a:pt x="8442" y="1535"/>
                    <a:pt x="8442" y="2512"/>
                  </a:cubicBezTo>
                  <a:lnTo>
                    <a:pt x="8442" y="5786"/>
                  </a:lnTo>
                  <a:cubicBezTo>
                    <a:pt x="8442" y="6810"/>
                    <a:pt x="8644" y="8274"/>
                    <a:pt x="7192" y="8369"/>
                  </a:cubicBezTo>
                  <a:lnTo>
                    <a:pt x="1893" y="8369"/>
                  </a:lnTo>
                  <a:cubicBezTo>
                    <a:pt x="619" y="8369"/>
                    <a:pt x="477" y="7369"/>
                    <a:pt x="477" y="6381"/>
                  </a:cubicBezTo>
                  <a:lnTo>
                    <a:pt x="477" y="2988"/>
                  </a:lnTo>
                  <a:cubicBezTo>
                    <a:pt x="477" y="2011"/>
                    <a:pt x="274" y="404"/>
                    <a:pt x="1727" y="404"/>
                  </a:cubicBezTo>
                  <a:close/>
                  <a:moveTo>
                    <a:pt x="2320" y="0"/>
                  </a:moveTo>
                  <a:cubicBezTo>
                    <a:pt x="2034" y="0"/>
                    <a:pt x="1752" y="17"/>
                    <a:pt x="1489" y="71"/>
                  </a:cubicBezTo>
                  <a:cubicBezTo>
                    <a:pt x="465" y="285"/>
                    <a:pt x="119" y="1095"/>
                    <a:pt x="119" y="2035"/>
                  </a:cubicBezTo>
                  <a:lnTo>
                    <a:pt x="119" y="5250"/>
                  </a:lnTo>
                  <a:cubicBezTo>
                    <a:pt x="119" y="5917"/>
                    <a:pt x="0" y="6703"/>
                    <a:pt x="143" y="7357"/>
                  </a:cubicBezTo>
                  <a:cubicBezTo>
                    <a:pt x="334" y="8334"/>
                    <a:pt x="1108" y="8727"/>
                    <a:pt x="2024" y="8727"/>
                  </a:cubicBezTo>
                  <a:lnTo>
                    <a:pt x="7170" y="8727"/>
                  </a:lnTo>
                  <a:cubicBezTo>
                    <a:pt x="7174" y="8727"/>
                    <a:pt x="7177" y="8727"/>
                    <a:pt x="7181" y="8727"/>
                  </a:cubicBezTo>
                  <a:cubicBezTo>
                    <a:pt x="7184" y="8727"/>
                    <a:pt x="7188" y="8727"/>
                    <a:pt x="7192" y="8727"/>
                  </a:cubicBezTo>
                  <a:cubicBezTo>
                    <a:pt x="7202" y="8727"/>
                    <a:pt x="7212" y="8726"/>
                    <a:pt x="7222" y="8724"/>
                  </a:cubicBezTo>
                  <a:lnTo>
                    <a:pt x="7222" y="8724"/>
                  </a:lnTo>
                  <a:cubicBezTo>
                    <a:pt x="8250" y="8640"/>
                    <a:pt x="8799" y="7872"/>
                    <a:pt x="8799" y="6893"/>
                  </a:cubicBezTo>
                  <a:lnTo>
                    <a:pt x="8799" y="3809"/>
                  </a:lnTo>
                  <a:cubicBezTo>
                    <a:pt x="8799" y="3023"/>
                    <a:pt x="8835" y="2238"/>
                    <a:pt x="8775" y="1464"/>
                  </a:cubicBezTo>
                  <a:cubicBezTo>
                    <a:pt x="8716" y="452"/>
                    <a:pt x="7751" y="47"/>
                    <a:pt x="6882" y="47"/>
                  </a:cubicBezTo>
                  <a:lnTo>
                    <a:pt x="3727" y="47"/>
                  </a:lnTo>
                  <a:cubicBezTo>
                    <a:pt x="3288" y="47"/>
                    <a:pt x="2798" y="0"/>
                    <a:pt x="2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6989875" y="3990500"/>
              <a:ext cx="220875" cy="218075"/>
            </a:xfrm>
            <a:custGeom>
              <a:avLst/>
              <a:gdLst/>
              <a:ahLst/>
              <a:cxnLst/>
              <a:rect l="l" t="t" r="r" b="b"/>
              <a:pathLst>
                <a:path w="8835" h="8723" extrusionOk="0">
                  <a:moveTo>
                    <a:pt x="7061" y="400"/>
                  </a:moveTo>
                  <a:cubicBezTo>
                    <a:pt x="8394" y="400"/>
                    <a:pt x="8442" y="1531"/>
                    <a:pt x="8442" y="2508"/>
                  </a:cubicBezTo>
                  <a:lnTo>
                    <a:pt x="8442" y="5794"/>
                  </a:lnTo>
                  <a:cubicBezTo>
                    <a:pt x="8442" y="6806"/>
                    <a:pt x="8644" y="8270"/>
                    <a:pt x="7192" y="8365"/>
                  </a:cubicBezTo>
                  <a:lnTo>
                    <a:pt x="1893" y="8365"/>
                  </a:lnTo>
                  <a:cubicBezTo>
                    <a:pt x="619" y="8365"/>
                    <a:pt x="477" y="7365"/>
                    <a:pt x="477" y="6377"/>
                  </a:cubicBezTo>
                  <a:lnTo>
                    <a:pt x="477" y="2984"/>
                  </a:lnTo>
                  <a:cubicBezTo>
                    <a:pt x="477" y="2008"/>
                    <a:pt x="274" y="400"/>
                    <a:pt x="1727" y="400"/>
                  </a:cubicBezTo>
                  <a:close/>
                  <a:moveTo>
                    <a:pt x="2270" y="0"/>
                  </a:moveTo>
                  <a:cubicBezTo>
                    <a:pt x="2001" y="0"/>
                    <a:pt x="1736" y="16"/>
                    <a:pt x="1489" y="67"/>
                  </a:cubicBezTo>
                  <a:cubicBezTo>
                    <a:pt x="465" y="281"/>
                    <a:pt x="119" y="1091"/>
                    <a:pt x="119" y="2031"/>
                  </a:cubicBezTo>
                  <a:lnTo>
                    <a:pt x="119" y="5246"/>
                  </a:lnTo>
                  <a:cubicBezTo>
                    <a:pt x="119" y="5913"/>
                    <a:pt x="0" y="6699"/>
                    <a:pt x="143" y="7365"/>
                  </a:cubicBezTo>
                  <a:cubicBezTo>
                    <a:pt x="334" y="8330"/>
                    <a:pt x="1108" y="8723"/>
                    <a:pt x="2024" y="8723"/>
                  </a:cubicBezTo>
                  <a:lnTo>
                    <a:pt x="7170" y="8723"/>
                  </a:lnTo>
                  <a:cubicBezTo>
                    <a:pt x="7174" y="8723"/>
                    <a:pt x="7177" y="8723"/>
                    <a:pt x="7181" y="8723"/>
                  </a:cubicBezTo>
                  <a:cubicBezTo>
                    <a:pt x="7184" y="8723"/>
                    <a:pt x="7188" y="8723"/>
                    <a:pt x="7192" y="8723"/>
                  </a:cubicBezTo>
                  <a:cubicBezTo>
                    <a:pt x="7202" y="8723"/>
                    <a:pt x="7212" y="8722"/>
                    <a:pt x="7222" y="8720"/>
                  </a:cubicBezTo>
                  <a:lnTo>
                    <a:pt x="7222" y="8720"/>
                  </a:lnTo>
                  <a:cubicBezTo>
                    <a:pt x="8250" y="8636"/>
                    <a:pt x="8799" y="7868"/>
                    <a:pt x="8799" y="6889"/>
                  </a:cubicBezTo>
                  <a:lnTo>
                    <a:pt x="8799" y="3805"/>
                  </a:lnTo>
                  <a:cubicBezTo>
                    <a:pt x="8799" y="3031"/>
                    <a:pt x="8835" y="2234"/>
                    <a:pt x="8775" y="1460"/>
                  </a:cubicBezTo>
                  <a:cubicBezTo>
                    <a:pt x="8716" y="448"/>
                    <a:pt x="7751" y="55"/>
                    <a:pt x="6882" y="55"/>
                  </a:cubicBezTo>
                  <a:lnTo>
                    <a:pt x="3727" y="55"/>
                  </a:lnTo>
                  <a:cubicBezTo>
                    <a:pt x="3272" y="55"/>
                    <a:pt x="2763" y="0"/>
                    <a:pt x="22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8" name="Google Shape;1438;p37"/>
            <p:cNvGrpSpPr/>
            <p:nvPr/>
          </p:nvGrpSpPr>
          <p:grpSpPr>
            <a:xfrm>
              <a:off x="5383818" y="1684439"/>
              <a:ext cx="258375" cy="258236"/>
              <a:chOff x="670349" y="2794189"/>
              <a:chExt cx="427631" cy="427542"/>
            </a:xfrm>
          </p:grpSpPr>
          <p:sp>
            <p:nvSpPr>
              <p:cNvPr id="1439" name="Google Shape;1439;p37"/>
              <p:cNvSpPr/>
              <p:nvPr/>
            </p:nvSpPr>
            <p:spPr>
              <a:xfrm>
                <a:off x="670349" y="2794189"/>
                <a:ext cx="427631" cy="427542"/>
              </a:xfrm>
              <a:custGeom>
                <a:avLst/>
                <a:gdLst/>
                <a:ahLst/>
                <a:cxnLst/>
                <a:rect l="l" t="t" r="r" b="b"/>
                <a:pathLst>
                  <a:path w="11877" h="11877" extrusionOk="0">
                    <a:moveTo>
                      <a:pt x="5939" y="1"/>
                    </a:moveTo>
                    <a:cubicBezTo>
                      <a:pt x="2673" y="1"/>
                      <a:pt x="1" y="2673"/>
                      <a:pt x="1" y="5939"/>
                    </a:cubicBezTo>
                    <a:cubicBezTo>
                      <a:pt x="1" y="9205"/>
                      <a:pt x="2673" y="11877"/>
                      <a:pt x="5939" y="11877"/>
                    </a:cubicBezTo>
                    <a:cubicBezTo>
                      <a:pt x="9205" y="11877"/>
                      <a:pt x="11877" y="9205"/>
                      <a:pt x="11877" y="5939"/>
                    </a:cubicBezTo>
                    <a:cubicBezTo>
                      <a:pt x="11877" y="2673"/>
                      <a:pt x="9205" y="1"/>
                      <a:pt x="5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37"/>
              <p:cNvSpPr/>
              <p:nvPr/>
            </p:nvSpPr>
            <p:spPr>
              <a:xfrm>
                <a:off x="756023" y="2911994"/>
                <a:ext cx="256299" cy="191931"/>
              </a:xfrm>
              <a:custGeom>
                <a:avLst/>
                <a:gdLst/>
                <a:ahLst/>
                <a:cxnLst/>
                <a:rect l="l" t="t" r="r" b="b"/>
                <a:pathLst>
                  <a:path w="13335" h="9986" extrusionOk="0">
                    <a:moveTo>
                      <a:pt x="11960" y="0"/>
                    </a:moveTo>
                    <a:cubicBezTo>
                      <a:pt x="11742" y="0"/>
                      <a:pt x="11517" y="88"/>
                      <a:pt x="11318" y="297"/>
                    </a:cubicBezTo>
                    <a:cubicBezTo>
                      <a:pt x="8973" y="2774"/>
                      <a:pt x="6615" y="5250"/>
                      <a:pt x="4270" y="7739"/>
                    </a:cubicBezTo>
                    <a:cubicBezTo>
                      <a:pt x="3448" y="7131"/>
                      <a:pt x="2615" y="6512"/>
                      <a:pt x="1793" y="5905"/>
                    </a:cubicBezTo>
                    <a:cubicBezTo>
                      <a:pt x="1620" y="5777"/>
                      <a:pt x="1447" y="5721"/>
                      <a:pt x="1285" y="5721"/>
                    </a:cubicBezTo>
                    <a:cubicBezTo>
                      <a:pt x="517" y="5721"/>
                      <a:pt x="0" y="6972"/>
                      <a:pt x="817" y="7572"/>
                    </a:cubicBezTo>
                    <a:cubicBezTo>
                      <a:pt x="1841" y="8334"/>
                      <a:pt x="2877" y="9084"/>
                      <a:pt x="3901" y="9846"/>
                    </a:cubicBezTo>
                    <a:cubicBezTo>
                      <a:pt x="4029" y="9942"/>
                      <a:pt x="4190" y="9985"/>
                      <a:pt x="4356" y="9985"/>
                    </a:cubicBezTo>
                    <a:cubicBezTo>
                      <a:pt x="4622" y="9985"/>
                      <a:pt x="4899" y="9874"/>
                      <a:pt x="5068" y="9691"/>
                    </a:cubicBezTo>
                    <a:cubicBezTo>
                      <a:pt x="7604" y="7012"/>
                      <a:pt x="10140" y="4333"/>
                      <a:pt x="12676" y="1654"/>
                    </a:cubicBezTo>
                    <a:cubicBezTo>
                      <a:pt x="13335" y="968"/>
                      <a:pt x="12685" y="0"/>
                      <a:pt x="119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</p:grpSp>
      <p:sp>
        <p:nvSpPr>
          <p:cNvPr id="1441" name="Google Shape;1441;p37"/>
          <p:cNvSpPr txBox="1"/>
          <p:nvPr/>
        </p:nvSpPr>
        <p:spPr>
          <a:xfrm>
            <a:off x="3312796" y="4246025"/>
            <a:ext cx="6531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Lesson</a:t>
            </a:r>
            <a:endParaRPr sz="1100"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442" name="Google Shape;1442;p37"/>
          <p:cNvGrpSpPr/>
          <p:nvPr/>
        </p:nvGrpSpPr>
        <p:grpSpPr>
          <a:xfrm>
            <a:off x="3510156" y="2980101"/>
            <a:ext cx="258375" cy="258236"/>
            <a:chOff x="670349" y="2794189"/>
            <a:chExt cx="427631" cy="427542"/>
          </a:xfrm>
        </p:grpSpPr>
        <p:sp>
          <p:nvSpPr>
            <p:cNvPr id="1443" name="Google Shape;1443;p37"/>
            <p:cNvSpPr/>
            <p:nvPr/>
          </p:nvSpPr>
          <p:spPr>
            <a:xfrm>
              <a:off x="670349" y="2794189"/>
              <a:ext cx="427631" cy="427542"/>
            </a:xfrm>
            <a:custGeom>
              <a:avLst/>
              <a:gdLst/>
              <a:ahLst/>
              <a:cxnLst/>
              <a:rect l="l" t="t" r="r" b="b"/>
              <a:pathLst>
                <a:path w="11877" h="11877" extrusionOk="0">
                  <a:moveTo>
                    <a:pt x="5939" y="1"/>
                  </a:moveTo>
                  <a:cubicBezTo>
                    <a:pt x="2673" y="1"/>
                    <a:pt x="1" y="2673"/>
                    <a:pt x="1" y="5939"/>
                  </a:cubicBezTo>
                  <a:cubicBezTo>
                    <a:pt x="1" y="9205"/>
                    <a:pt x="2673" y="11877"/>
                    <a:pt x="5939" y="11877"/>
                  </a:cubicBezTo>
                  <a:cubicBezTo>
                    <a:pt x="9205" y="11877"/>
                    <a:pt x="11877" y="9205"/>
                    <a:pt x="11877" y="5939"/>
                  </a:cubicBezTo>
                  <a:cubicBezTo>
                    <a:pt x="11877" y="2673"/>
                    <a:pt x="9205" y="1"/>
                    <a:pt x="5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7"/>
            <p:cNvSpPr/>
            <p:nvPr/>
          </p:nvSpPr>
          <p:spPr>
            <a:xfrm>
              <a:off x="756023" y="2911994"/>
              <a:ext cx="256299" cy="191931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1445" name="Google Shape;1445;p37"/>
          <p:cNvSpPr/>
          <p:nvPr/>
        </p:nvSpPr>
        <p:spPr>
          <a:xfrm>
            <a:off x="4245401" y="3360027"/>
            <a:ext cx="210160" cy="157329"/>
          </a:xfrm>
          <a:custGeom>
            <a:avLst/>
            <a:gdLst/>
            <a:ahLst/>
            <a:cxnLst/>
            <a:rect l="l" t="t" r="r" b="b"/>
            <a:pathLst>
              <a:path w="13335" h="9986" extrusionOk="0">
                <a:moveTo>
                  <a:pt x="11960" y="0"/>
                </a:moveTo>
                <a:cubicBezTo>
                  <a:pt x="11742" y="0"/>
                  <a:pt x="11517" y="88"/>
                  <a:pt x="11318" y="297"/>
                </a:cubicBezTo>
                <a:cubicBezTo>
                  <a:pt x="8973" y="2774"/>
                  <a:pt x="6615" y="5250"/>
                  <a:pt x="4270" y="7739"/>
                </a:cubicBezTo>
                <a:cubicBezTo>
                  <a:pt x="3448" y="7131"/>
                  <a:pt x="2615" y="6512"/>
                  <a:pt x="1793" y="5905"/>
                </a:cubicBezTo>
                <a:cubicBezTo>
                  <a:pt x="1620" y="5777"/>
                  <a:pt x="1447" y="5721"/>
                  <a:pt x="1285" y="5721"/>
                </a:cubicBezTo>
                <a:cubicBezTo>
                  <a:pt x="517" y="5721"/>
                  <a:pt x="0" y="6972"/>
                  <a:pt x="817" y="7572"/>
                </a:cubicBezTo>
                <a:cubicBezTo>
                  <a:pt x="1841" y="8334"/>
                  <a:pt x="2877" y="9084"/>
                  <a:pt x="3901" y="9846"/>
                </a:cubicBezTo>
                <a:cubicBezTo>
                  <a:pt x="4029" y="9942"/>
                  <a:pt x="4190" y="9985"/>
                  <a:pt x="4356" y="9985"/>
                </a:cubicBezTo>
                <a:cubicBezTo>
                  <a:pt x="4622" y="9985"/>
                  <a:pt x="4899" y="9874"/>
                  <a:pt x="5068" y="9691"/>
                </a:cubicBezTo>
                <a:cubicBezTo>
                  <a:pt x="7604" y="7012"/>
                  <a:pt x="10140" y="4333"/>
                  <a:pt x="12676" y="1654"/>
                </a:cubicBezTo>
                <a:cubicBezTo>
                  <a:pt x="13335" y="968"/>
                  <a:pt x="12685" y="0"/>
                  <a:pt x="119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46" name="Google Shape;1446;p37"/>
          <p:cNvSpPr/>
          <p:nvPr/>
        </p:nvSpPr>
        <p:spPr>
          <a:xfrm>
            <a:off x="2371526" y="2705227"/>
            <a:ext cx="210160" cy="157329"/>
          </a:xfrm>
          <a:custGeom>
            <a:avLst/>
            <a:gdLst/>
            <a:ahLst/>
            <a:cxnLst/>
            <a:rect l="l" t="t" r="r" b="b"/>
            <a:pathLst>
              <a:path w="13335" h="9986" extrusionOk="0">
                <a:moveTo>
                  <a:pt x="11960" y="0"/>
                </a:moveTo>
                <a:cubicBezTo>
                  <a:pt x="11742" y="0"/>
                  <a:pt x="11517" y="88"/>
                  <a:pt x="11318" y="297"/>
                </a:cubicBezTo>
                <a:cubicBezTo>
                  <a:pt x="8973" y="2774"/>
                  <a:pt x="6615" y="5250"/>
                  <a:pt x="4270" y="7739"/>
                </a:cubicBezTo>
                <a:cubicBezTo>
                  <a:pt x="3448" y="7131"/>
                  <a:pt x="2615" y="6512"/>
                  <a:pt x="1793" y="5905"/>
                </a:cubicBezTo>
                <a:cubicBezTo>
                  <a:pt x="1620" y="5777"/>
                  <a:pt x="1447" y="5721"/>
                  <a:pt x="1285" y="5721"/>
                </a:cubicBezTo>
                <a:cubicBezTo>
                  <a:pt x="517" y="5721"/>
                  <a:pt x="0" y="6972"/>
                  <a:pt x="817" y="7572"/>
                </a:cubicBezTo>
                <a:cubicBezTo>
                  <a:pt x="1841" y="8334"/>
                  <a:pt x="2877" y="9084"/>
                  <a:pt x="3901" y="9846"/>
                </a:cubicBezTo>
                <a:cubicBezTo>
                  <a:pt x="4029" y="9942"/>
                  <a:pt x="4190" y="9985"/>
                  <a:pt x="4356" y="9985"/>
                </a:cubicBezTo>
                <a:cubicBezTo>
                  <a:pt x="4622" y="9985"/>
                  <a:pt x="4899" y="9874"/>
                  <a:pt x="5068" y="9691"/>
                </a:cubicBezTo>
                <a:cubicBezTo>
                  <a:pt x="7604" y="7012"/>
                  <a:pt x="10140" y="4333"/>
                  <a:pt x="12676" y="1654"/>
                </a:cubicBezTo>
                <a:cubicBezTo>
                  <a:pt x="13335" y="968"/>
                  <a:pt x="12685" y="0"/>
                  <a:pt x="119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47" name="Google Shape;1447;p37"/>
          <p:cNvSpPr/>
          <p:nvPr/>
        </p:nvSpPr>
        <p:spPr>
          <a:xfrm>
            <a:off x="7020152" y="1439475"/>
            <a:ext cx="166237" cy="157330"/>
          </a:xfrm>
          <a:custGeom>
            <a:avLst/>
            <a:gdLst/>
            <a:ahLst/>
            <a:cxnLst/>
            <a:rect l="l" t="t" r="r" b="b"/>
            <a:pathLst>
              <a:path w="9313" h="8814" extrusionOk="0">
                <a:moveTo>
                  <a:pt x="8434" y="1"/>
                </a:moveTo>
                <a:cubicBezTo>
                  <a:pt x="8298" y="1"/>
                  <a:pt x="8157" y="53"/>
                  <a:pt x="8032" y="178"/>
                </a:cubicBezTo>
                <a:cubicBezTo>
                  <a:pt x="6901" y="1297"/>
                  <a:pt x="5782" y="2428"/>
                  <a:pt x="4651" y="3547"/>
                </a:cubicBezTo>
                <a:cubicBezTo>
                  <a:pt x="3532" y="2428"/>
                  <a:pt x="2400" y="1297"/>
                  <a:pt x="1281" y="178"/>
                </a:cubicBezTo>
                <a:cubicBezTo>
                  <a:pt x="1157" y="54"/>
                  <a:pt x="1018" y="2"/>
                  <a:pt x="882" y="2"/>
                </a:cubicBezTo>
                <a:cubicBezTo>
                  <a:pt x="418" y="2"/>
                  <a:pt x="0" y="611"/>
                  <a:pt x="424" y="1035"/>
                </a:cubicBezTo>
                <a:cubicBezTo>
                  <a:pt x="1555" y="2154"/>
                  <a:pt x="2674" y="3286"/>
                  <a:pt x="3805" y="4405"/>
                </a:cubicBezTo>
                <a:cubicBezTo>
                  <a:pt x="2674" y="5536"/>
                  <a:pt x="1555" y="6655"/>
                  <a:pt x="424" y="7786"/>
                </a:cubicBezTo>
                <a:cubicBezTo>
                  <a:pt x="2" y="8208"/>
                  <a:pt x="414" y="8814"/>
                  <a:pt x="876" y="8814"/>
                </a:cubicBezTo>
                <a:cubicBezTo>
                  <a:pt x="1013" y="8814"/>
                  <a:pt x="1156" y="8760"/>
                  <a:pt x="1281" y="8631"/>
                </a:cubicBezTo>
                <a:cubicBezTo>
                  <a:pt x="2400" y="7512"/>
                  <a:pt x="3532" y="6381"/>
                  <a:pt x="4651" y="5262"/>
                </a:cubicBezTo>
                <a:cubicBezTo>
                  <a:pt x="5782" y="6381"/>
                  <a:pt x="6901" y="7512"/>
                  <a:pt x="8032" y="8631"/>
                </a:cubicBezTo>
                <a:cubicBezTo>
                  <a:pt x="8158" y="8760"/>
                  <a:pt x="8300" y="8814"/>
                  <a:pt x="8438" y="8814"/>
                </a:cubicBezTo>
                <a:cubicBezTo>
                  <a:pt x="8899" y="8814"/>
                  <a:pt x="9311" y="8208"/>
                  <a:pt x="8889" y="7786"/>
                </a:cubicBezTo>
                <a:cubicBezTo>
                  <a:pt x="7758" y="6655"/>
                  <a:pt x="6639" y="5536"/>
                  <a:pt x="5508" y="4405"/>
                </a:cubicBezTo>
                <a:lnTo>
                  <a:pt x="8889" y="1035"/>
                </a:lnTo>
                <a:cubicBezTo>
                  <a:pt x="9312" y="603"/>
                  <a:pt x="8898" y="1"/>
                  <a:pt x="843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48" name="Google Shape;1448;p37"/>
          <p:cNvSpPr/>
          <p:nvPr/>
        </p:nvSpPr>
        <p:spPr>
          <a:xfrm>
            <a:off x="3272827" y="4023725"/>
            <a:ext cx="166237" cy="157330"/>
          </a:xfrm>
          <a:custGeom>
            <a:avLst/>
            <a:gdLst/>
            <a:ahLst/>
            <a:cxnLst/>
            <a:rect l="l" t="t" r="r" b="b"/>
            <a:pathLst>
              <a:path w="9313" h="8814" extrusionOk="0">
                <a:moveTo>
                  <a:pt x="8434" y="1"/>
                </a:moveTo>
                <a:cubicBezTo>
                  <a:pt x="8298" y="1"/>
                  <a:pt x="8157" y="53"/>
                  <a:pt x="8032" y="178"/>
                </a:cubicBezTo>
                <a:cubicBezTo>
                  <a:pt x="6901" y="1297"/>
                  <a:pt x="5782" y="2428"/>
                  <a:pt x="4651" y="3547"/>
                </a:cubicBezTo>
                <a:cubicBezTo>
                  <a:pt x="3532" y="2428"/>
                  <a:pt x="2400" y="1297"/>
                  <a:pt x="1281" y="178"/>
                </a:cubicBezTo>
                <a:cubicBezTo>
                  <a:pt x="1157" y="54"/>
                  <a:pt x="1018" y="2"/>
                  <a:pt x="882" y="2"/>
                </a:cubicBezTo>
                <a:cubicBezTo>
                  <a:pt x="418" y="2"/>
                  <a:pt x="0" y="611"/>
                  <a:pt x="424" y="1035"/>
                </a:cubicBezTo>
                <a:cubicBezTo>
                  <a:pt x="1555" y="2154"/>
                  <a:pt x="2674" y="3286"/>
                  <a:pt x="3805" y="4405"/>
                </a:cubicBezTo>
                <a:cubicBezTo>
                  <a:pt x="2674" y="5536"/>
                  <a:pt x="1555" y="6655"/>
                  <a:pt x="424" y="7786"/>
                </a:cubicBezTo>
                <a:cubicBezTo>
                  <a:pt x="2" y="8208"/>
                  <a:pt x="414" y="8814"/>
                  <a:pt x="876" y="8814"/>
                </a:cubicBezTo>
                <a:cubicBezTo>
                  <a:pt x="1013" y="8814"/>
                  <a:pt x="1156" y="8760"/>
                  <a:pt x="1281" y="8631"/>
                </a:cubicBezTo>
                <a:cubicBezTo>
                  <a:pt x="2400" y="7512"/>
                  <a:pt x="3532" y="6381"/>
                  <a:pt x="4651" y="5262"/>
                </a:cubicBezTo>
                <a:cubicBezTo>
                  <a:pt x="5782" y="6381"/>
                  <a:pt x="6901" y="7512"/>
                  <a:pt x="8032" y="8631"/>
                </a:cubicBezTo>
                <a:cubicBezTo>
                  <a:pt x="8158" y="8760"/>
                  <a:pt x="8300" y="8814"/>
                  <a:pt x="8438" y="8814"/>
                </a:cubicBezTo>
                <a:cubicBezTo>
                  <a:pt x="8899" y="8814"/>
                  <a:pt x="9311" y="8208"/>
                  <a:pt x="8889" y="7786"/>
                </a:cubicBezTo>
                <a:cubicBezTo>
                  <a:pt x="7758" y="6655"/>
                  <a:pt x="6639" y="5536"/>
                  <a:pt x="5508" y="4405"/>
                </a:cubicBezTo>
                <a:lnTo>
                  <a:pt x="8889" y="1035"/>
                </a:lnTo>
                <a:cubicBezTo>
                  <a:pt x="9312" y="603"/>
                  <a:pt x="8898" y="1"/>
                  <a:pt x="843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3" name="Google Shape;1453;p38"/>
          <p:cNvGraphicFramePr/>
          <p:nvPr/>
        </p:nvGraphicFramePr>
        <p:xfrm>
          <a:off x="470086" y="1104747"/>
          <a:ext cx="1913975" cy="1088945"/>
        </p:xfrm>
        <a:graphic>
          <a:graphicData uri="http://schemas.openxmlformats.org/drawingml/2006/table">
            <a:tbl>
              <a:tblPr firstRow="1" bandRow="1">
                <a:noFill/>
                <a:tableStyleId>{AF163CA4-013B-401F-BFBC-87EAE919A46F}</a:tableStyleId>
              </a:tblPr>
              <a:tblGrid>
                <a:gridCol w="27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6325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u="none" strike="noStrike" cap="none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JANUARY</a:t>
                      </a:r>
                      <a:endParaRPr sz="1200" b="0" i="0" u="none" strike="noStrike" cap="none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Mo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Tu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We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Th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Fr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Sa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Su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54" name="Google Shape;1454;p38"/>
          <p:cNvGraphicFramePr/>
          <p:nvPr/>
        </p:nvGraphicFramePr>
        <p:xfrm>
          <a:off x="470099" y="2304475"/>
          <a:ext cx="1913975" cy="1079765"/>
        </p:xfrm>
        <a:graphic>
          <a:graphicData uri="http://schemas.openxmlformats.org/drawingml/2006/table">
            <a:tbl>
              <a:tblPr firstRow="1" bandRow="1">
                <a:noFill/>
                <a:tableStyleId>{874FFFBB-42A5-4BC8-AD5C-508A8A59D9E9}</a:tableStyleId>
              </a:tblPr>
              <a:tblGrid>
                <a:gridCol w="27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6325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MAY</a:t>
                      </a:r>
                      <a:endParaRPr sz="12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55" name="Google Shape;1455;p38"/>
          <p:cNvGraphicFramePr/>
          <p:nvPr/>
        </p:nvGraphicFramePr>
        <p:xfrm>
          <a:off x="470086" y="3504190"/>
          <a:ext cx="1913975" cy="1087240"/>
        </p:xfrm>
        <a:graphic>
          <a:graphicData uri="http://schemas.openxmlformats.org/drawingml/2006/table">
            <a:tbl>
              <a:tblPr firstRow="1" bandRow="1">
                <a:noFill/>
                <a:tableStyleId>{5CE1C9A0-FE33-4B59-B994-E5676E79518C}</a:tableStyleId>
              </a:tblPr>
              <a:tblGrid>
                <a:gridCol w="27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3800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SEPTEMBER</a:t>
                      </a:r>
                      <a:endParaRPr sz="12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9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56" name="Google Shape;1456;p38"/>
          <p:cNvGraphicFramePr/>
          <p:nvPr/>
        </p:nvGraphicFramePr>
        <p:xfrm>
          <a:off x="4663315" y="1104747"/>
          <a:ext cx="1913975" cy="1079765"/>
        </p:xfrm>
        <a:graphic>
          <a:graphicData uri="http://schemas.openxmlformats.org/drawingml/2006/table">
            <a:tbl>
              <a:tblPr firstRow="1" bandRow="1">
                <a:noFill/>
                <a:tableStyleId>{F98BD063-8FA3-4385-9CE0-3113F91EA820}</a:tableStyleId>
              </a:tblPr>
              <a:tblGrid>
                <a:gridCol w="27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6325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MARCH</a:t>
                      </a:r>
                      <a:endParaRPr sz="12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9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57" name="Google Shape;1457;p38"/>
          <p:cNvGraphicFramePr/>
          <p:nvPr/>
        </p:nvGraphicFramePr>
        <p:xfrm>
          <a:off x="4663327" y="2304475"/>
          <a:ext cx="1913975" cy="1081670"/>
        </p:xfrm>
        <a:graphic>
          <a:graphicData uri="http://schemas.openxmlformats.org/drawingml/2006/table">
            <a:tbl>
              <a:tblPr firstRow="1" bandRow="1">
                <a:noFill/>
                <a:tableStyleId>{6452EDD2-A964-4B3C-9387-690B664AA074}</a:tableStyleId>
              </a:tblPr>
              <a:tblGrid>
                <a:gridCol w="27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6325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JULY</a:t>
                      </a:r>
                      <a:endParaRPr sz="12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58" name="Google Shape;1458;p38"/>
          <p:cNvGraphicFramePr/>
          <p:nvPr/>
        </p:nvGraphicFramePr>
        <p:xfrm>
          <a:off x="4663315" y="3504190"/>
          <a:ext cx="1913975" cy="1091220"/>
        </p:xfrm>
        <a:graphic>
          <a:graphicData uri="http://schemas.openxmlformats.org/drawingml/2006/table">
            <a:tbl>
              <a:tblPr firstRow="1" bandRow="1">
                <a:noFill/>
                <a:tableStyleId>{AF163CA4-013B-401F-BFBC-87EAE919A46F}</a:tableStyleId>
              </a:tblPr>
              <a:tblGrid>
                <a:gridCol w="27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3800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NOVEMBER</a:t>
                      </a:r>
                      <a:endParaRPr sz="12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5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59" name="Google Shape;1459;p38"/>
          <p:cNvGraphicFramePr/>
          <p:nvPr/>
        </p:nvGraphicFramePr>
        <p:xfrm>
          <a:off x="2566700" y="1104747"/>
          <a:ext cx="1913975" cy="1088945"/>
        </p:xfrm>
        <a:graphic>
          <a:graphicData uri="http://schemas.openxmlformats.org/drawingml/2006/table">
            <a:tbl>
              <a:tblPr firstRow="1" bandRow="1">
                <a:noFill/>
                <a:tableStyleId>{6452EDD2-A964-4B3C-9387-690B664AA074}</a:tableStyleId>
              </a:tblPr>
              <a:tblGrid>
                <a:gridCol w="27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6325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FEBRUARY</a:t>
                      </a:r>
                      <a:endParaRPr sz="12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60" name="Google Shape;1460;p38"/>
          <p:cNvGraphicFramePr/>
          <p:nvPr/>
        </p:nvGraphicFramePr>
        <p:xfrm>
          <a:off x="2566712" y="2304475"/>
          <a:ext cx="1913975" cy="1081670"/>
        </p:xfrm>
        <a:graphic>
          <a:graphicData uri="http://schemas.openxmlformats.org/drawingml/2006/table">
            <a:tbl>
              <a:tblPr firstRow="1" bandRow="1">
                <a:noFill/>
                <a:tableStyleId>{AF163CA4-013B-401F-BFBC-87EAE919A46F}</a:tableStyleId>
              </a:tblPr>
              <a:tblGrid>
                <a:gridCol w="27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6325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JUNE</a:t>
                      </a:r>
                      <a:endParaRPr sz="12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8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61" name="Google Shape;1461;p38"/>
          <p:cNvGraphicFramePr/>
          <p:nvPr/>
        </p:nvGraphicFramePr>
        <p:xfrm>
          <a:off x="2566700" y="3504190"/>
          <a:ext cx="1913975" cy="1091220"/>
        </p:xfrm>
        <a:graphic>
          <a:graphicData uri="http://schemas.openxmlformats.org/drawingml/2006/table">
            <a:tbl>
              <a:tblPr firstRow="1" bandRow="1">
                <a:noFill/>
                <a:tableStyleId>{874FFFBB-42A5-4BC8-AD5C-508A8A59D9E9}</a:tableStyleId>
              </a:tblPr>
              <a:tblGrid>
                <a:gridCol w="27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3800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OCTOBER</a:t>
                      </a:r>
                      <a:endParaRPr sz="12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5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62" name="Google Shape;1462;p38"/>
          <p:cNvGraphicFramePr/>
          <p:nvPr/>
        </p:nvGraphicFramePr>
        <p:xfrm>
          <a:off x="6759929" y="1104747"/>
          <a:ext cx="1913975" cy="1079765"/>
        </p:xfrm>
        <a:graphic>
          <a:graphicData uri="http://schemas.openxmlformats.org/drawingml/2006/table">
            <a:tbl>
              <a:tblPr firstRow="1" bandRow="1">
                <a:noFill/>
                <a:tableStyleId>{5CE1C9A0-FE33-4B59-B994-E5676E79518C}</a:tableStyleId>
              </a:tblPr>
              <a:tblGrid>
                <a:gridCol w="27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6325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APRIL</a:t>
                      </a:r>
                      <a:endParaRPr sz="12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9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63" name="Google Shape;1463;p38"/>
          <p:cNvGraphicFramePr/>
          <p:nvPr/>
        </p:nvGraphicFramePr>
        <p:xfrm>
          <a:off x="6759941" y="2304475"/>
          <a:ext cx="1913975" cy="1093100"/>
        </p:xfrm>
        <a:graphic>
          <a:graphicData uri="http://schemas.openxmlformats.org/drawingml/2006/table">
            <a:tbl>
              <a:tblPr firstRow="1" bandRow="1">
                <a:noFill/>
                <a:tableStyleId>{F98BD063-8FA3-4385-9CE0-3113F91EA820}</a:tableStyleId>
              </a:tblPr>
              <a:tblGrid>
                <a:gridCol w="27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6325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AUGUST</a:t>
                      </a:r>
                      <a:endParaRPr sz="12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64" name="Google Shape;1464;p38"/>
          <p:cNvGraphicFramePr/>
          <p:nvPr/>
        </p:nvGraphicFramePr>
        <p:xfrm>
          <a:off x="6759929" y="3504190"/>
          <a:ext cx="1913975" cy="1087240"/>
        </p:xfrm>
        <a:graphic>
          <a:graphicData uri="http://schemas.openxmlformats.org/drawingml/2006/table">
            <a:tbl>
              <a:tblPr firstRow="1" bandRow="1">
                <a:noFill/>
                <a:tableStyleId>{D1FE35F7-B7B4-4A13-BA0D-975F85B2EF92}</a:tableStyleId>
              </a:tblPr>
              <a:tblGrid>
                <a:gridCol w="27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3800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DECEMBER</a:t>
                      </a:r>
                      <a:endParaRPr sz="12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8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2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65" name="Google Shape;1465;p38"/>
          <p:cNvSpPr txBox="1">
            <a:spLocks noGrp="1"/>
          </p:cNvSpPr>
          <p:nvPr>
            <p:ph type="title"/>
          </p:nvPr>
        </p:nvSpPr>
        <p:spPr>
          <a:xfrm>
            <a:off x="470075" y="536650"/>
            <a:ext cx="7963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 Infographics </a:t>
            </a:r>
            <a:r>
              <a:rPr lang="en" sz="2000">
                <a:latin typeface="Fira Sans Extra Condensed Light"/>
                <a:ea typeface="Fira Sans Extra Condensed Light"/>
                <a:cs typeface="Fira Sans Extra Condensed Light"/>
                <a:sym typeface="Fira Sans Extra Condensed Light"/>
              </a:rPr>
              <a:t>/ 2020</a:t>
            </a:r>
            <a:endParaRPr sz="2000">
              <a:latin typeface="Fira Sans Extra Condensed Light"/>
              <a:ea typeface="Fira Sans Extra Condensed Light"/>
              <a:cs typeface="Fira Sans Extra Condensed Light"/>
              <a:sym typeface="Fira Sans Extra Condensed Ligh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0" name="Google Shape;1470;p39"/>
          <p:cNvGraphicFramePr/>
          <p:nvPr/>
        </p:nvGraphicFramePr>
        <p:xfrm>
          <a:off x="470086" y="1104747"/>
          <a:ext cx="1913975" cy="1088945"/>
        </p:xfrm>
        <a:graphic>
          <a:graphicData uri="http://schemas.openxmlformats.org/drawingml/2006/table">
            <a:tbl>
              <a:tblPr firstRow="1" bandRow="1">
                <a:noFill/>
                <a:tableStyleId>{AF163CA4-013B-401F-BFBC-87EAE919A46F}</a:tableStyleId>
              </a:tblPr>
              <a:tblGrid>
                <a:gridCol w="27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6325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u="none" strike="noStrike" cap="none">
                          <a:solidFill>
                            <a:schemeClr val="accen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JANUARY</a:t>
                      </a:r>
                      <a:endParaRPr sz="1200" b="0" i="0" u="none" strike="noStrike" cap="none">
                        <a:solidFill>
                          <a:schemeClr val="accen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Mo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Tu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We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Th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Fr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Sa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Su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71" name="Google Shape;1471;p39"/>
          <p:cNvGraphicFramePr/>
          <p:nvPr/>
        </p:nvGraphicFramePr>
        <p:xfrm>
          <a:off x="470099" y="2304475"/>
          <a:ext cx="1913975" cy="1079765"/>
        </p:xfrm>
        <a:graphic>
          <a:graphicData uri="http://schemas.openxmlformats.org/drawingml/2006/table">
            <a:tbl>
              <a:tblPr firstRow="1" bandRow="1">
                <a:noFill/>
                <a:tableStyleId>{874FFFBB-42A5-4BC8-AD5C-508A8A59D9E9}</a:tableStyleId>
              </a:tblPr>
              <a:tblGrid>
                <a:gridCol w="27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6325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solidFill>
                            <a:schemeClr val="accen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MAY</a:t>
                      </a:r>
                      <a:endParaRPr sz="1200" b="0">
                        <a:solidFill>
                          <a:schemeClr val="accen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72" name="Google Shape;1472;p39"/>
          <p:cNvGraphicFramePr/>
          <p:nvPr/>
        </p:nvGraphicFramePr>
        <p:xfrm>
          <a:off x="470086" y="3504190"/>
          <a:ext cx="1913975" cy="1087240"/>
        </p:xfrm>
        <a:graphic>
          <a:graphicData uri="http://schemas.openxmlformats.org/drawingml/2006/table">
            <a:tbl>
              <a:tblPr firstRow="1" bandRow="1">
                <a:noFill/>
                <a:tableStyleId>{5CE1C9A0-FE33-4B59-B994-E5676E79518C}</a:tableStyleId>
              </a:tblPr>
              <a:tblGrid>
                <a:gridCol w="27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3800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solidFill>
                            <a:schemeClr val="accen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SEPTEMBER</a:t>
                      </a:r>
                      <a:endParaRPr sz="1200" b="0">
                        <a:solidFill>
                          <a:schemeClr val="accen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9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73" name="Google Shape;1473;p39"/>
          <p:cNvGraphicFramePr/>
          <p:nvPr/>
        </p:nvGraphicFramePr>
        <p:xfrm>
          <a:off x="4663315" y="1104747"/>
          <a:ext cx="1913975" cy="1079765"/>
        </p:xfrm>
        <a:graphic>
          <a:graphicData uri="http://schemas.openxmlformats.org/drawingml/2006/table">
            <a:tbl>
              <a:tblPr firstRow="1" bandRow="1">
                <a:noFill/>
                <a:tableStyleId>{F98BD063-8FA3-4385-9CE0-3113F91EA820}</a:tableStyleId>
              </a:tblPr>
              <a:tblGrid>
                <a:gridCol w="27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6325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solidFill>
                            <a:schemeClr val="accent4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MARCH</a:t>
                      </a:r>
                      <a:endParaRPr sz="1200" b="0">
                        <a:solidFill>
                          <a:schemeClr val="accent4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9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74" name="Google Shape;1474;p39"/>
          <p:cNvGraphicFramePr/>
          <p:nvPr/>
        </p:nvGraphicFramePr>
        <p:xfrm>
          <a:off x="4663327" y="2304475"/>
          <a:ext cx="1913975" cy="1081670"/>
        </p:xfrm>
        <a:graphic>
          <a:graphicData uri="http://schemas.openxmlformats.org/drawingml/2006/table">
            <a:tbl>
              <a:tblPr firstRow="1" bandRow="1">
                <a:noFill/>
                <a:tableStyleId>{6452EDD2-A964-4B3C-9387-690B664AA074}</a:tableStyleId>
              </a:tblPr>
              <a:tblGrid>
                <a:gridCol w="27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6325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solidFill>
                            <a:schemeClr val="accent4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JULY</a:t>
                      </a:r>
                      <a:endParaRPr sz="1200" b="0">
                        <a:solidFill>
                          <a:schemeClr val="accent4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75" name="Google Shape;1475;p39"/>
          <p:cNvGraphicFramePr/>
          <p:nvPr/>
        </p:nvGraphicFramePr>
        <p:xfrm>
          <a:off x="4663315" y="3504190"/>
          <a:ext cx="1913975" cy="1091220"/>
        </p:xfrm>
        <a:graphic>
          <a:graphicData uri="http://schemas.openxmlformats.org/drawingml/2006/table">
            <a:tbl>
              <a:tblPr firstRow="1" bandRow="1">
                <a:noFill/>
                <a:tableStyleId>{AF163CA4-013B-401F-BFBC-87EAE919A46F}</a:tableStyleId>
              </a:tblPr>
              <a:tblGrid>
                <a:gridCol w="27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3800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solidFill>
                            <a:schemeClr val="accent4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NOVEMBER</a:t>
                      </a:r>
                      <a:endParaRPr sz="1200" b="0">
                        <a:solidFill>
                          <a:schemeClr val="accent4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5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76" name="Google Shape;1476;p39"/>
          <p:cNvGraphicFramePr/>
          <p:nvPr/>
        </p:nvGraphicFramePr>
        <p:xfrm>
          <a:off x="2566700" y="1104747"/>
          <a:ext cx="1913975" cy="1088945"/>
        </p:xfrm>
        <a:graphic>
          <a:graphicData uri="http://schemas.openxmlformats.org/drawingml/2006/table">
            <a:tbl>
              <a:tblPr firstRow="1" bandRow="1">
                <a:noFill/>
                <a:tableStyleId>{6452EDD2-A964-4B3C-9387-690B664AA074}</a:tableStyleId>
              </a:tblPr>
              <a:tblGrid>
                <a:gridCol w="27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6325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FEBRUARY</a:t>
                      </a:r>
                      <a:endParaRPr sz="1200" b="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77" name="Google Shape;1477;p39"/>
          <p:cNvGraphicFramePr/>
          <p:nvPr/>
        </p:nvGraphicFramePr>
        <p:xfrm>
          <a:off x="2566712" y="2304475"/>
          <a:ext cx="1913975" cy="1081670"/>
        </p:xfrm>
        <a:graphic>
          <a:graphicData uri="http://schemas.openxmlformats.org/drawingml/2006/table">
            <a:tbl>
              <a:tblPr firstRow="1" bandRow="1">
                <a:noFill/>
                <a:tableStyleId>{AF163CA4-013B-401F-BFBC-87EAE919A46F}</a:tableStyleId>
              </a:tblPr>
              <a:tblGrid>
                <a:gridCol w="27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6325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JUNE</a:t>
                      </a:r>
                      <a:endParaRPr sz="1200" b="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8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78" name="Google Shape;1478;p39"/>
          <p:cNvGraphicFramePr/>
          <p:nvPr/>
        </p:nvGraphicFramePr>
        <p:xfrm>
          <a:off x="2566700" y="3504190"/>
          <a:ext cx="1913975" cy="1091220"/>
        </p:xfrm>
        <a:graphic>
          <a:graphicData uri="http://schemas.openxmlformats.org/drawingml/2006/table">
            <a:tbl>
              <a:tblPr firstRow="1" bandRow="1">
                <a:noFill/>
                <a:tableStyleId>{874FFFBB-42A5-4BC8-AD5C-508A8A59D9E9}</a:tableStyleId>
              </a:tblPr>
              <a:tblGrid>
                <a:gridCol w="27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3800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OCTOBER</a:t>
                      </a:r>
                      <a:endParaRPr sz="1200" b="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5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79" name="Google Shape;1479;p39"/>
          <p:cNvGraphicFramePr/>
          <p:nvPr/>
        </p:nvGraphicFramePr>
        <p:xfrm>
          <a:off x="6759929" y="1104747"/>
          <a:ext cx="1913975" cy="1079765"/>
        </p:xfrm>
        <a:graphic>
          <a:graphicData uri="http://schemas.openxmlformats.org/drawingml/2006/table">
            <a:tbl>
              <a:tblPr firstRow="1" bandRow="1">
                <a:noFill/>
                <a:tableStyleId>{5CE1C9A0-FE33-4B59-B994-E5676E79518C}</a:tableStyleId>
              </a:tblPr>
              <a:tblGrid>
                <a:gridCol w="27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6325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solidFill>
                            <a:schemeClr val="accent5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APRIL</a:t>
                      </a:r>
                      <a:endParaRPr sz="1200" b="0">
                        <a:solidFill>
                          <a:schemeClr val="accent5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9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80" name="Google Shape;1480;p39"/>
          <p:cNvGraphicFramePr/>
          <p:nvPr/>
        </p:nvGraphicFramePr>
        <p:xfrm>
          <a:off x="6759941" y="2304475"/>
          <a:ext cx="1913975" cy="1093100"/>
        </p:xfrm>
        <a:graphic>
          <a:graphicData uri="http://schemas.openxmlformats.org/drawingml/2006/table">
            <a:tbl>
              <a:tblPr firstRow="1" bandRow="1">
                <a:noFill/>
                <a:tableStyleId>{F98BD063-8FA3-4385-9CE0-3113F91EA820}</a:tableStyleId>
              </a:tblPr>
              <a:tblGrid>
                <a:gridCol w="27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6325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solidFill>
                            <a:schemeClr val="accent5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AUGUST</a:t>
                      </a:r>
                      <a:endParaRPr sz="1200" b="0">
                        <a:solidFill>
                          <a:schemeClr val="accent5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81" name="Google Shape;1481;p39"/>
          <p:cNvGraphicFramePr/>
          <p:nvPr/>
        </p:nvGraphicFramePr>
        <p:xfrm>
          <a:off x="6759929" y="3504190"/>
          <a:ext cx="1913975" cy="1087240"/>
        </p:xfrm>
        <a:graphic>
          <a:graphicData uri="http://schemas.openxmlformats.org/drawingml/2006/table">
            <a:tbl>
              <a:tblPr firstRow="1" bandRow="1">
                <a:noFill/>
                <a:tableStyleId>{D1FE35F7-B7B4-4A13-BA0D-975F85B2EF92}</a:tableStyleId>
              </a:tblPr>
              <a:tblGrid>
                <a:gridCol w="27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3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3800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solidFill>
                            <a:schemeClr val="accent5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DECEMBER</a:t>
                      </a:r>
                      <a:endParaRPr sz="1200" b="0">
                        <a:solidFill>
                          <a:schemeClr val="accent5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2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80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82" name="Google Shape;1482;p39"/>
          <p:cNvSpPr txBox="1">
            <a:spLocks noGrp="1"/>
          </p:cNvSpPr>
          <p:nvPr>
            <p:ph type="title"/>
          </p:nvPr>
        </p:nvSpPr>
        <p:spPr>
          <a:xfrm>
            <a:off x="470075" y="536650"/>
            <a:ext cx="7963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 Infographics </a:t>
            </a:r>
            <a:r>
              <a:rPr lang="en" sz="2000">
                <a:latin typeface="Fira Sans Extra Condensed Light"/>
                <a:ea typeface="Fira Sans Extra Condensed Light"/>
                <a:cs typeface="Fira Sans Extra Condensed Light"/>
                <a:sym typeface="Fira Sans Extra Condensed Light"/>
              </a:rPr>
              <a:t>/ 2020</a:t>
            </a:r>
            <a:endParaRPr sz="2000">
              <a:latin typeface="Fira Sans Extra Condensed Light"/>
              <a:ea typeface="Fira Sans Extra Condensed Light"/>
              <a:cs typeface="Fira Sans Extra Condensed Light"/>
              <a:sym typeface="Fira Sans Extra Condensed Ligh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40"/>
          <p:cNvSpPr txBox="1">
            <a:spLocks noGrp="1"/>
          </p:cNvSpPr>
          <p:nvPr>
            <p:ph type="title"/>
          </p:nvPr>
        </p:nvSpPr>
        <p:spPr>
          <a:xfrm>
            <a:off x="470075" y="536650"/>
            <a:ext cx="7963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 Infographics </a:t>
            </a:r>
            <a:r>
              <a:rPr lang="en" sz="2000">
                <a:latin typeface="Fira Sans Extra Condensed Light"/>
                <a:ea typeface="Fira Sans Extra Condensed Light"/>
                <a:cs typeface="Fira Sans Extra Condensed Light"/>
                <a:sym typeface="Fira Sans Extra Condensed Light"/>
              </a:rPr>
              <a:t>/ 1st semester 2020</a:t>
            </a:r>
            <a:endParaRPr sz="2000">
              <a:latin typeface="Fira Sans Extra Condensed Light"/>
              <a:ea typeface="Fira Sans Extra Condensed Light"/>
              <a:cs typeface="Fira Sans Extra Condensed Light"/>
              <a:sym typeface="Fira Sans Extra Condensed Light"/>
            </a:endParaRPr>
          </a:p>
        </p:txBody>
      </p:sp>
      <p:graphicFrame>
        <p:nvGraphicFramePr>
          <p:cNvPr id="1488" name="Google Shape;1488;p40"/>
          <p:cNvGraphicFramePr/>
          <p:nvPr/>
        </p:nvGraphicFramePr>
        <p:xfrm>
          <a:off x="470086" y="1327435"/>
          <a:ext cx="2572675" cy="1541580"/>
        </p:xfrm>
        <a:graphic>
          <a:graphicData uri="http://schemas.openxmlformats.org/drawingml/2006/table">
            <a:tbl>
              <a:tblPr firstRow="1" bandRow="1">
                <a:noFill/>
                <a:tableStyleId>{3FC81071-1E80-4A84-B41E-2842EFCBD67C}</a:tableStyleId>
              </a:tblPr>
              <a:tblGrid>
                <a:gridCol w="36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0350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u="none" strike="noStrike" cap="none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JANUARY</a:t>
                      </a:r>
                      <a:endParaRPr sz="1200" b="0" i="0" u="none" strike="noStrike" cap="none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000" b="1" i="0" u="none" strike="noStrike" cap="none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000" b="1" i="0" u="none" strike="noStrike" cap="none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000" b="1" i="0" u="none" strike="noStrike" cap="none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000" b="1" i="0" u="none" strike="noStrike" cap="none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000" b="1" i="0" u="none" strike="noStrike" cap="none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000" b="1" i="0" u="none" strike="noStrike" cap="none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000" b="1" i="0" u="none" strike="noStrike" cap="none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89" name="Google Shape;1489;p40"/>
          <p:cNvGraphicFramePr/>
          <p:nvPr/>
        </p:nvGraphicFramePr>
        <p:xfrm>
          <a:off x="3286085" y="3055888"/>
          <a:ext cx="2572675" cy="1552780"/>
        </p:xfrm>
        <a:graphic>
          <a:graphicData uri="http://schemas.openxmlformats.org/drawingml/2006/table">
            <a:tbl>
              <a:tblPr firstRow="1" bandRow="1">
                <a:noFill/>
                <a:tableStyleId>{3FC81071-1E80-4A84-B41E-2842EFCBD67C}</a:tableStyleId>
              </a:tblPr>
              <a:tblGrid>
                <a:gridCol w="36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0000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MAY</a:t>
                      </a:r>
                      <a:endParaRPr sz="1200" b="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000" b="1" i="0" u="none" strike="noStrike" cap="none">
                        <a:solidFill>
                          <a:schemeClr val="accent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000" b="1" i="0" u="none" strike="noStrike" cap="none">
                        <a:solidFill>
                          <a:schemeClr val="accent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000" b="1" i="0" u="none" strike="noStrike" cap="none">
                        <a:solidFill>
                          <a:schemeClr val="accent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000" b="1" i="0" u="none" strike="noStrike" cap="none">
                        <a:solidFill>
                          <a:schemeClr val="accent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000" b="1" i="0" u="none" strike="noStrike" cap="none">
                        <a:solidFill>
                          <a:schemeClr val="accent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000" b="1" i="0" u="none" strike="noStrike" cap="none">
                        <a:solidFill>
                          <a:schemeClr val="accent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000" b="1" i="0" u="none" strike="noStrike" cap="none">
                        <a:solidFill>
                          <a:schemeClr val="accent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90" name="Google Shape;1490;p40"/>
          <p:cNvGraphicFramePr/>
          <p:nvPr/>
        </p:nvGraphicFramePr>
        <p:xfrm>
          <a:off x="6101234" y="1327435"/>
          <a:ext cx="2572675" cy="1541605"/>
        </p:xfrm>
        <a:graphic>
          <a:graphicData uri="http://schemas.openxmlformats.org/drawingml/2006/table">
            <a:tbl>
              <a:tblPr firstRow="1" bandRow="1">
                <a:noFill/>
                <a:tableStyleId>{3FC81071-1E80-4A84-B41E-2842EFCBD67C}</a:tableStyleId>
              </a:tblPr>
              <a:tblGrid>
                <a:gridCol w="36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0000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MARCH</a:t>
                      </a:r>
                      <a:endParaRPr sz="1200" b="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000" b="1" i="0" u="none" strike="noStrike" cap="none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000" b="1" i="0" u="none" strike="noStrike" cap="none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000" b="1" i="0" u="none" strike="noStrike" cap="none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000" b="1" i="0" u="none" strike="noStrike" cap="none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000" b="1" i="0" u="none" strike="noStrike" cap="none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000" b="1" i="0" u="none" strike="noStrike" cap="none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000" b="1" i="0" u="none" strike="noStrike" cap="none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91" name="Google Shape;1491;p40"/>
          <p:cNvGraphicFramePr/>
          <p:nvPr/>
        </p:nvGraphicFramePr>
        <p:xfrm>
          <a:off x="3286085" y="1327435"/>
          <a:ext cx="2572675" cy="1541580"/>
        </p:xfrm>
        <a:graphic>
          <a:graphicData uri="http://schemas.openxmlformats.org/drawingml/2006/table">
            <a:tbl>
              <a:tblPr firstRow="1" bandRow="1">
                <a:noFill/>
                <a:tableStyleId>{3FC81071-1E80-4A84-B41E-2842EFCBD67C}</a:tableStyleId>
              </a:tblPr>
              <a:tblGrid>
                <a:gridCol w="36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0000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FEBRUARY</a:t>
                      </a:r>
                      <a:endParaRPr sz="1200" b="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000" b="1" i="0" u="none" strike="noStrike" cap="none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000" b="1" i="0" u="none" strike="noStrike" cap="none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000" b="1" i="0" u="none" strike="noStrike" cap="none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000" b="1" i="0" u="none" strike="noStrike" cap="none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000" b="1" i="0" u="none" strike="noStrike" cap="none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000" b="1" i="0" u="none" strike="noStrike" cap="none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000" b="1" i="0" u="none" strike="noStrike" cap="none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92" name="Google Shape;1492;p40"/>
          <p:cNvGraphicFramePr/>
          <p:nvPr/>
        </p:nvGraphicFramePr>
        <p:xfrm>
          <a:off x="6101234" y="3055888"/>
          <a:ext cx="2572675" cy="1552780"/>
        </p:xfrm>
        <a:graphic>
          <a:graphicData uri="http://schemas.openxmlformats.org/drawingml/2006/table">
            <a:tbl>
              <a:tblPr firstRow="1" bandRow="1">
                <a:noFill/>
                <a:tableStyleId>{3FC81071-1E80-4A84-B41E-2842EFCBD67C}</a:tableStyleId>
              </a:tblPr>
              <a:tblGrid>
                <a:gridCol w="36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0000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JUNE</a:t>
                      </a:r>
                      <a:endParaRPr sz="1200" b="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000" b="1" i="0" u="none" strike="noStrike" cap="none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000" b="1" i="0" u="none" strike="noStrike" cap="none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000" b="1" i="0" u="none" strike="noStrike" cap="none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000" b="1" i="0" u="none" strike="noStrike" cap="none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000" b="1" i="0" u="none" strike="noStrike" cap="none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000" b="1" i="0" u="none" strike="noStrike" cap="none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000" b="1" i="0" u="none" strike="noStrike" cap="none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93" name="Google Shape;1493;p40"/>
          <p:cNvGraphicFramePr/>
          <p:nvPr/>
        </p:nvGraphicFramePr>
        <p:xfrm>
          <a:off x="470085" y="3055888"/>
          <a:ext cx="2572675" cy="1552780"/>
        </p:xfrm>
        <a:graphic>
          <a:graphicData uri="http://schemas.openxmlformats.org/drawingml/2006/table">
            <a:tbl>
              <a:tblPr firstRow="1" bandRow="1">
                <a:noFill/>
                <a:tableStyleId>{3FC81071-1E80-4A84-B41E-2842EFCBD67C}</a:tableStyleId>
              </a:tblPr>
              <a:tblGrid>
                <a:gridCol w="36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0000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APRIL</a:t>
                      </a:r>
                      <a:endParaRPr sz="1200" b="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000" b="1" i="0" u="none" strike="noStrike" cap="none">
                        <a:solidFill>
                          <a:schemeClr val="accent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000" b="1" i="0" u="none" strike="noStrike" cap="none">
                        <a:solidFill>
                          <a:schemeClr val="accent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000" b="1" i="0" u="none" strike="noStrike" cap="none">
                        <a:solidFill>
                          <a:schemeClr val="accent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000" b="1" i="0" u="none" strike="noStrike" cap="none">
                        <a:solidFill>
                          <a:schemeClr val="accent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000" b="1" i="0" u="none" strike="noStrike" cap="none">
                        <a:solidFill>
                          <a:schemeClr val="accent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000" b="1" i="0" u="none" strike="noStrike" cap="none">
                        <a:solidFill>
                          <a:schemeClr val="accent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000" b="1" i="0" u="none" strike="noStrike" cap="none">
                        <a:solidFill>
                          <a:schemeClr val="accent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8" name="Google Shape;1498;p41"/>
          <p:cNvGraphicFramePr/>
          <p:nvPr/>
        </p:nvGraphicFramePr>
        <p:xfrm>
          <a:off x="470923" y="1327423"/>
          <a:ext cx="2572675" cy="1541580"/>
        </p:xfrm>
        <a:graphic>
          <a:graphicData uri="http://schemas.openxmlformats.org/drawingml/2006/table">
            <a:tbl>
              <a:tblPr firstRow="1" bandRow="1">
                <a:noFill/>
                <a:tableStyleId>{3FC81071-1E80-4A84-B41E-2842EFCBD67C}</a:tableStyleId>
              </a:tblPr>
              <a:tblGrid>
                <a:gridCol w="36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0000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u="none" strike="noStrike" cap="none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JULY</a:t>
                      </a:r>
                      <a:endParaRPr sz="1200" b="0" i="0" u="none" strike="noStrike" cap="none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none" strike="noStrike" cap="none">
                          <a:solidFill>
                            <a:schemeClr val="accent1"/>
                          </a:solidFill>
                        </a:rPr>
                        <a:t>Mo</a:t>
                      </a:r>
                      <a:endParaRPr sz="1200" b="1" i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none" strike="noStrike" cap="none">
                          <a:solidFill>
                            <a:schemeClr val="accent1"/>
                          </a:solidFill>
                        </a:rPr>
                        <a:t>Tu</a:t>
                      </a:r>
                      <a:endParaRPr sz="1200" b="1" i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none" strike="noStrike" cap="none">
                          <a:solidFill>
                            <a:schemeClr val="accent1"/>
                          </a:solidFill>
                        </a:rPr>
                        <a:t>We</a:t>
                      </a:r>
                      <a:endParaRPr sz="1200" b="1" i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none" strike="noStrike" cap="none">
                          <a:solidFill>
                            <a:schemeClr val="accent1"/>
                          </a:solidFill>
                        </a:rPr>
                        <a:t>Th</a:t>
                      </a:r>
                      <a:endParaRPr sz="1200" b="1" i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none" strike="noStrike" cap="none">
                          <a:solidFill>
                            <a:schemeClr val="accent1"/>
                          </a:solidFill>
                        </a:rPr>
                        <a:t>Fr</a:t>
                      </a:r>
                      <a:endParaRPr sz="1200" b="1" i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none" strike="noStrike" cap="none">
                          <a:solidFill>
                            <a:schemeClr val="accent1"/>
                          </a:solidFill>
                        </a:rPr>
                        <a:t>Sa</a:t>
                      </a:r>
                      <a:endParaRPr sz="1200" b="1" i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none" strike="noStrike" cap="none">
                          <a:solidFill>
                            <a:schemeClr val="accent1"/>
                          </a:solidFill>
                        </a:rPr>
                        <a:t>Su</a:t>
                      </a:r>
                      <a:endParaRPr sz="1200" b="1" i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1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1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1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1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1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1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1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1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11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1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sz="11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1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endParaRPr sz="11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 sz="11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endParaRPr sz="11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11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  <a:endParaRPr sz="11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 sz="11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</a:t>
                      </a:r>
                      <a:endParaRPr sz="11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  <a:endParaRPr sz="11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 sz="11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  <a:endParaRPr sz="11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</a:t>
                      </a:r>
                      <a:endParaRPr sz="11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11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</a:t>
                      </a:r>
                      <a:endParaRPr sz="11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99" name="Google Shape;1499;p41"/>
          <p:cNvGraphicFramePr/>
          <p:nvPr/>
        </p:nvGraphicFramePr>
        <p:xfrm>
          <a:off x="3286498" y="3055850"/>
          <a:ext cx="2572675" cy="1552780"/>
        </p:xfrm>
        <a:graphic>
          <a:graphicData uri="http://schemas.openxmlformats.org/drawingml/2006/table">
            <a:tbl>
              <a:tblPr firstRow="1" bandRow="1">
                <a:noFill/>
                <a:tableStyleId>{3FC81071-1E80-4A84-B41E-2842EFCBD67C}</a:tableStyleId>
              </a:tblPr>
              <a:tblGrid>
                <a:gridCol w="36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0000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NOVEMBER</a:t>
                      </a:r>
                      <a:endParaRPr sz="1200" b="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000" b="1" i="0" u="none" strike="noStrike" cap="none">
                        <a:solidFill>
                          <a:schemeClr val="accent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000" b="1" i="0" u="none" strike="noStrike" cap="none">
                        <a:solidFill>
                          <a:schemeClr val="accent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000" b="1" i="0" u="none" strike="noStrike" cap="none">
                        <a:solidFill>
                          <a:schemeClr val="accent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000" b="1" i="0" u="none" strike="noStrike" cap="none">
                        <a:solidFill>
                          <a:schemeClr val="accent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000" b="1" i="0" u="none" strike="noStrike" cap="none">
                        <a:solidFill>
                          <a:schemeClr val="accent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000" b="1" i="0" u="none" strike="noStrike" cap="none">
                        <a:solidFill>
                          <a:schemeClr val="accent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000" b="1" i="0" u="none" strike="noStrike" cap="none">
                        <a:solidFill>
                          <a:schemeClr val="accent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00" name="Google Shape;1500;p41"/>
          <p:cNvGraphicFramePr/>
          <p:nvPr/>
        </p:nvGraphicFramePr>
        <p:xfrm>
          <a:off x="6101221" y="1327423"/>
          <a:ext cx="2572675" cy="1541580"/>
        </p:xfrm>
        <a:graphic>
          <a:graphicData uri="http://schemas.openxmlformats.org/drawingml/2006/table">
            <a:tbl>
              <a:tblPr firstRow="1" bandRow="1">
                <a:noFill/>
                <a:tableStyleId>{3FC81071-1E80-4A84-B41E-2842EFCBD67C}</a:tableStyleId>
              </a:tblPr>
              <a:tblGrid>
                <a:gridCol w="36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0000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SEPTEMBER</a:t>
                      </a:r>
                      <a:endParaRPr sz="1200" b="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000" b="1" i="0" u="none" strike="noStrike" cap="none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000" b="1" i="0" u="none" strike="noStrike" cap="none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000" b="1" i="0" u="none" strike="noStrike" cap="none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000" b="1" i="0" u="none" strike="noStrike" cap="none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000" b="1" i="0" u="none" strike="noStrike" cap="none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000" b="1" i="0" u="none" strike="noStrike" cap="none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000" b="1" i="0" u="none" strike="noStrike" cap="none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01" name="Google Shape;1501;p41"/>
          <p:cNvGraphicFramePr/>
          <p:nvPr/>
        </p:nvGraphicFramePr>
        <p:xfrm>
          <a:off x="3285648" y="1327435"/>
          <a:ext cx="2572675" cy="1541580"/>
        </p:xfrm>
        <a:graphic>
          <a:graphicData uri="http://schemas.openxmlformats.org/drawingml/2006/table">
            <a:tbl>
              <a:tblPr firstRow="1" bandRow="1">
                <a:noFill/>
                <a:tableStyleId>{3FC81071-1E80-4A84-B41E-2842EFCBD67C}</a:tableStyleId>
              </a:tblPr>
              <a:tblGrid>
                <a:gridCol w="36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0000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AUGUST</a:t>
                      </a:r>
                      <a:endParaRPr sz="1200" b="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000" b="1" i="0" u="none" strike="noStrike" cap="none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000" b="1" i="0" u="none" strike="noStrike" cap="none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000" b="1" i="0" u="none" strike="noStrike" cap="none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000" b="1" i="0" u="none" strike="noStrike" cap="none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000" b="1" i="0" u="none" strike="noStrike" cap="none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000" b="1" i="0" u="none" strike="noStrike" cap="none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000" b="1" i="0" u="none" strike="noStrike" cap="none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02" name="Google Shape;1502;p41"/>
          <p:cNvGraphicFramePr/>
          <p:nvPr/>
        </p:nvGraphicFramePr>
        <p:xfrm>
          <a:off x="6102071" y="3055850"/>
          <a:ext cx="2572675" cy="1552780"/>
        </p:xfrm>
        <a:graphic>
          <a:graphicData uri="http://schemas.openxmlformats.org/drawingml/2006/table">
            <a:tbl>
              <a:tblPr firstRow="1" bandRow="1">
                <a:noFill/>
                <a:tableStyleId>{3FC81071-1E80-4A84-B41E-2842EFCBD67C}</a:tableStyleId>
              </a:tblPr>
              <a:tblGrid>
                <a:gridCol w="36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0000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DECEMBER</a:t>
                      </a:r>
                      <a:endParaRPr sz="1200" b="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000" b="1" i="0" u="none" strike="noStrike" cap="none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000" b="1" i="0" u="none" strike="noStrike" cap="none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000" b="1" i="0" u="none" strike="noStrike" cap="none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000" b="1" i="0" u="none" strike="noStrike" cap="none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000" b="1" i="0" u="none" strike="noStrike" cap="none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000" b="1" i="0" u="none" strike="noStrike" cap="none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000" b="1" i="0" u="none" strike="noStrike" cap="none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03" name="Google Shape;1503;p41"/>
          <p:cNvGraphicFramePr/>
          <p:nvPr/>
        </p:nvGraphicFramePr>
        <p:xfrm>
          <a:off x="470922" y="3055838"/>
          <a:ext cx="2572675" cy="1552780"/>
        </p:xfrm>
        <a:graphic>
          <a:graphicData uri="http://schemas.openxmlformats.org/drawingml/2006/table">
            <a:tbl>
              <a:tblPr firstRow="1" bandRow="1">
                <a:noFill/>
                <a:tableStyleId>{3FC81071-1E80-4A84-B41E-2842EFCBD67C}</a:tableStyleId>
              </a:tblPr>
              <a:tblGrid>
                <a:gridCol w="36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7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0000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OCTOBER</a:t>
                      </a:r>
                      <a:endParaRPr sz="1200" b="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000" b="1" i="0" u="none" strike="noStrike" cap="none">
                        <a:solidFill>
                          <a:schemeClr val="accent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000" b="1" i="0" u="none" strike="noStrike" cap="none">
                        <a:solidFill>
                          <a:schemeClr val="accent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000" b="1" i="0" u="none" strike="noStrike" cap="none">
                        <a:solidFill>
                          <a:schemeClr val="accent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000" b="1" i="0" u="none" strike="noStrike" cap="none">
                        <a:solidFill>
                          <a:schemeClr val="accent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000" b="1" i="0" u="none" strike="noStrike" cap="none">
                        <a:solidFill>
                          <a:schemeClr val="accent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000" b="1" i="0" u="none" strike="noStrike" cap="none">
                        <a:solidFill>
                          <a:schemeClr val="accent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000" b="1" i="0" u="none" strike="noStrike" cap="none">
                        <a:solidFill>
                          <a:schemeClr val="accent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0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04" name="Google Shape;1504;p41"/>
          <p:cNvSpPr txBox="1">
            <a:spLocks noGrp="1"/>
          </p:cNvSpPr>
          <p:nvPr>
            <p:ph type="title"/>
          </p:nvPr>
        </p:nvSpPr>
        <p:spPr>
          <a:xfrm>
            <a:off x="470075" y="536650"/>
            <a:ext cx="7963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 Infographics </a:t>
            </a:r>
            <a:r>
              <a:rPr lang="en" sz="2000">
                <a:latin typeface="Fira Sans Extra Condensed Light"/>
                <a:ea typeface="Fira Sans Extra Condensed Light"/>
                <a:cs typeface="Fira Sans Extra Condensed Light"/>
                <a:sym typeface="Fira Sans Extra Condensed Light"/>
              </a:rPr>
              <a:t>/ 2nd semester 2020</a:t>
            </a:r>
            <a:endParaRPr sz="2000">
              <a:latin typeface="Fira Sans Extra Condensed Light"/>
              <a:ea typeface="Fira Sans Extra Condensed Light"/>
              <a:cs typeface="Fira Sans Extra Condensed Light"/>
              <a:sym typeface="Fira Sans Extra Condensed Ligh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42"/>
          <p:cNvSpPr txBox="1">
            <a:spLocks noGrp="1"/>
          </p:cNvSpPr>
          <p:nvPr>
            <p:ph type="title"/>
          </p:nvPr>
        </p:nvSpPr>
        <p:spPr>
          <a:xfrm>
            <a:off x="470075" y="536650"/>
            <a:ext cx="7963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 Infographics </a:t>
            </a:r>
            <a:r>
              <a:rPr lang="en" sz="2000">
                <a:latin typeface="Fira Sans Extra Condensed Light"/>
                <a:ea typeface="Fira Sans Extra Condensed Light"/>
                <a:cs typeface="Fira Sans Extra Condensed Light"/>
                <a:sym typeface="Fira Sans Extra Condensed Light"/>
              </a:rPr>
              <a:t>/ 1st quarter 2020</a:t>
            </a:r>
            <a:endParaRPr sz="2000">
              <a:latin typeface="Fira Sans Extra Condensed Light"/>
              <a:ea typeface="Fira Sans Extra Condensed Light"/>
              <a:cs typeface="Fira Sans Extra Condensed Light"/>
              <a:sym typeface="Fira Sans Extra Condensed Light"/>
            </a:endParaRPr>
          </a:p>
        </p:txBody>
      </p:sp>
      <p:graphicFrame>
        <p:nvGraphicFramePr>
          <p:cNvPr id="1510" name="Google Shape;1510;p42"/>
          <p:cNvGraphicFramePr/>
          <p:nvPr/>
        </p:nvGraphicFramePr>
        <p:xfrm>
          <a:off x="464949" y="1344935"/>
          <a:ext cx="2617475" cy="1648375"/>
        </p:xfrm>
        <a:graphic>
          <a:graphicData uri="http://schemas.openxmlformats.org/drawingml/2006/table">
            <a:tbl>
              <a:tblPr firstRow="1" bandRow="1">
                <a:noFill/>
                <a:tableStyleId>{D274F1E9-9046-47DC-B2C5-966D1054A3AF}</a:tableStyleId>
              </a:tblPr>
              <a:tblGrid>
                <a:gridCol w="37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3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3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3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6050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0" u="none" strike="noStrike" cap="none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JANUARY</a:t>
                      </a:r>
                      <a:endParaRPr b="0" i="0" u="none" strike="noStrike" cap="none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64300" marR="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000" b="1" i="0" u="none" strike="noStrike" cap="none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000" b="1" i="0" u="none" strike="noStrike" cap="none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000" b="1" i="0" u="none" strike="noStrike" cap="none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000" b="1" i="0" u="none" strike="noStrike" cap="none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000" b="1" i="0" u="none" strike="noStrike" cap="none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000" b="1" i="0" u="none" strike="noStrike" cap="none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000" b="1" i="0" u="none" strike="noStrike" cap="none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11" name="Google Shape;1511;p42"/>
          <p:cNvGraphicFramePr/>
          <p:nvPr/>
        </p:nvGraphicFramePr>
        <p:xfrm>
          <a:off x="3266627" y="1344935"/>
          <a:ext cx="2610650" cy="1648375"/>
        </p:xfrm>
        <a:graphic>
          <a:graphicData uri="http://schemas.openxmlformats.org/drawingml/2006/table">
            <a:tbl>
              <a:tblPr firstRow="1" bandRow="1">
                <a:noFill/>
                <a:tableStyleId>{50E43A7F-BFF9-47AA-B4BB-4B27F8D981F2}</a:tableStyleId>
              </a:tblPr>
              <a:tblGrid>
                <a:gridCol w="37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6050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FEBRUARY</a:t>
                      </a:r>
                      <a:endParaRPr b="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64300" marR="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000" b="1" i="0" u="none" strike="noStrike" cap="none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000" b="1" i="0" u="none" strike="noStrike" cap="none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000" b="1" i="0" u="none" strike="noStrike" cap="none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000" b="1" i="0" u="none" strike="noStrike" cap="none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000" b="1" i="0" u="none" strike="noStrike" cap="none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000" b="1" i="0" u="none" strike="noStrike" cap="none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000" b="1" i="0" u="none" strike="noStrike" cap="none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12" name="Google Shape;1512;p42"/>
          <p:cNvGraphicFramePr/>
          <p:nvPr/>
        </p:nvGraphicFramePr>
        <p:xfrm>
          <a:off x="6057970" y="1344935"/>
          <a:ext cx="2610650" cy="1645975"/>
        </p:xfrm>
        <a:graphic>
          <a:graphicData uri="http://schemas.openxmlformats.org/drawingml/2006/table">
            <a:tbl>
              <a:tblPr firstRow="1" bandRow="1">
                <a:noFill/>
                <a:tableStyleId>{6748AA92-3186-4968-9698-710CA82546BE}</a:tableStyleId>
              </a:tblPr>
              <a:tblGrid>
                <a:gridCol w="37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6050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MARCH</a:t>
                      </a:r>
                      <a:endParaRPr b="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64300" marR="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000" b="1" i="0" u="none" strike="noStrike" cap="none">
                        <a:solidFill>
                          <a:schemeClr val="accent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000" b="1" i="0" u="none" strike="noStrike" cap="none">
                        <a:solidFill>
                          <a:schemeClr val="accent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000" b="1" i="0" u="none" strike="noStrike" cap="none">
                        <a:solidFill>
                          <a:schemeClr val="accent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000" b="1" i="0" u="none" strike="noStrike" cap="none">
                        <a:solidFill>
                          <a:schemeClr val="accent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000" b="1" i="0" u="none" strike="noStrike" cap="none">
                        <a:solidFill>
                          <a:schemeClr val="accent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000" b="1" i="0" u="none" strike="noStrike" cap="none">
                        <a:solidFill>
                          <a:schemeClr val="accent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000" b="1" i="0" u="none" strike="noStrike" cap="none">
                        <a:solidFill>
                          <a:schemeClr val="accent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13" name="Google Shape;1513;p42"/>
          <p:cNvSpPr txBox="1"/>
          <p:nvPr/>
        </p:nvSpPr>
        <p:spPr>
          <a:xfrm>
            <a:off x="470025" y="3609875"/>
            <a:ext cx="26106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4" name="Google Shape;1514;p42"/>
          <p:cNvSpPr txBox="1"/>
          <p:nvPr/>
        </p:nvSpPr>
        <p:spPr>
          <a:xfrm>
            <a:off x="3264025" y="3263025"/>
            <a:ext cx="26175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15" name="Google Shape;1515;p42"/>
          <p:cNvSpPr txBox="1"/>
          <p:nvPr/>
        </p:nvSpPr>
        <p:spPr>
          <a:xfrm>
            <a:off x="3264025" y="3609875"/>
            <a:ext cx="26175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6" name="Google Shape;1516;p42"/>
          <p:cNvSpPr txBox="1"/>
          <p:nvPr/>
        </p:nvSpPr>
        <p:spPr>
          <a:xfrm>
            <a:off x="6057975" y="3263025"/>
            <a:ext cx="2610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17" name="Google Shape;1517;p42"/>
          <p:cNvSpPr txBox="1"/>
          <p:nvPr/>
        </p:nvSpPr>
        <p:spPr>
          <a:xfrm>
            <a:off x="6057975" y="3609875"/>
            <a:ext cx="26106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 full of iron oxide dust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8" name="Google Shape;1518;p42"/>
          <p:cNvSpPr txBox="1"/>
          <p:nvPr/>
        </p:nvSpPr>
        <p:spPr>
          <a:xfrm>
            <a:off x="470025" y="3263025"/>
            <a:ext cx="2610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3" name="Google Shape;1523;p43"/>
          <p:cNvGraphicFramePr/>
          <p:nvPr/>
        </p:nvGraphicFramePr>
        <p:xfrm>
          <a:off x="464949" y="1344935"/>
          <a:ext cx="2617475" cy="1648375"/>
        </p:xfrm>
        <a:graphic>
          <a:graphicData uri="http://schemas.openxmlformats.org/drawingml/2006/table">
            <a:tbl>
              <a:tblPr firstRow="1" bandRow="1">
                <a:noFill/>
                <a:tableStyleId>{1DFD83FC-2B31-4C5F-A8DF-8094B96A491D}</a:tableStyleId>
              </a:tblPr>
              <a:tblGrid>
                <a:gridCol w="37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3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3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3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6050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APRIL</a:t>
                      </a:r>
                      <a:endParaRPr b="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64300" marR="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000" b="1" i="0" u="none" strike="noStrike" cap="none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000" b="1" i="0" u="none" strike="noStrike" cap="none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000" b="1" i="0" u="none" strike="noStrike" cap="none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000" b="1" i="0" u="none" strike="noStrike" cap="none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000" b="1" i="0" u="none" strike="noStrike" cap="none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000" b="1" i="0" u="none" strike="noStrike" cap="none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000" b="1" i="0" u="none" strike="noStrike" cap="none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24" name="Google Shape;1524;p43"/>
          <p:cNvGraphicFramePr/>
          <p:nvPr/>
        </p:nvGraphicFramePr>
        <p:xfrm>
          <a:off x="3266627" y="1344935"/>
          <a:ext cx="2610650" cy="1648375"/>
        </p:xfrm>
        <a:graphic>
          <a:graphicData uri="http://schemas.openxmlformats.org/drawingml/2006/table">
            <a:tbl>
              <a:tblPr firstRow="1" bandRow="1">
                <a:noFill/>
                <a:tableStyleId>{75838A5F-FEB6-40EA-BFEF-D9A1B5F8058F}</a:tableStyleId>
              </a:tblPr>
              <a:tblGrid>
                <a:gridCol w="37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6050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MAY</a:t>
                      </a:r>
                      <a:endParaRPr b="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64300" marR="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000" b="1" i="0" u="none" strike="noStrike" cap="none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000" b="1" i="0" u="none" strike="noStrike" cap="none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000" b="1" i="0" u="none" strike="noStrike" cap="none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000" b="1" i="0" u="none" strike="noStrike" cap="none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000" b="1" i="0" u="none" strike="noStrike" cap="none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000" b="1" i="0" u="none" strike="noStrike" cap="none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000" b="1" i="0" u="none" strike="noStrike" cap="none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25" name="Google Shape;1525;p43"/>
          <p:cNvGraphicFramePr/>
          <p:nvPr/>
        </p:nvGraphicFramePr>
        <p:xfrm>
          <a:off x="6057970" y="1344935"/>
          <a:ext cx="2610650" cy="1645925"/>
        </p:xfrm>
        <a:graphic>
          <a:graphicData uri="http://schemas.openxmlformats.org/drawingml/2006/table">
            <a:tbl>
              <a:tblPr firstRow="1" bandRow="1">
                <a:noFill/>
                <a:tableStyleId>{C12EEFAF-CE89-4F37-B4CA-08F72C8C3FD5}</a:tableStyleId>
              </a:tblPr>
              <a:tblGrid>
                <a:gridCol w="37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6050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JUNE</a:t>
                      </a:r>
                      <a:endParaRPr b="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64300" marR="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000" b="1" i="0" u="none" strike="noStrike" cap="none">
                        <a:solidFill>
                          <a:schemeClr val="accent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000" b="1" i="0" u="none" strike="noStrike" cap="none">
                        <a:solidFill>
                          <a:schemeClr val="accent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000" b="1" i="0" u="none" strike="noStrike" cap="none">
                        <a:solidFill>
                          <a:schemeClr val="accent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000" b="1" i="0" u="none" strike="noStrike" cap="none">
                        <a:solidFill>
                          <a:schemeClr val="accent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000" b="1" i="0" u="none" strike="noStrike" cap="none">
                        <a:solidFill>
                          <a:schemeClr val="accent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000" b="1" i="0" u="none" strike="noStrike" cap="none">
                        <a:solidFill>
                          <a:schemeClr val="accent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000" b="1" i="0" u="none" strike="noStrike" cap="none">
                        <a:solidFill>
                          <a:schemeClr val="accent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26" name="Google Shape;1526;p43"/>
          <p:cNvSpPr txBox="1">
            <a:spLocks noGrp="1"/>
          </p:cNvSpPr>
          <p:nvPr>
            <p:ph type="title"/>
          </p:nvPr>
        </p:nvSpPr>
        <p:spPr>
          <a:xfrm>
            <a:off x="470075" y="536650"/>
            <a:ext cx="7963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 Infographics </a:t>
            </a:r>
            <a:r>
              <a:rPr lang="en" sz="2000">
                <a:latin typeface="Fira Sans Extra Condensed Light"/>
                <a:ea typeface="Fira Sans Extra Condensed Light"/>
                <a:cs typeface="Fira Sans Extra Condensed Light"/>
                <a:sym typeface="Fira Sans Extra Condensed Light"/>
              </a:rPr>
              <a:t>/ 2nd quarter 2020</a:t>
            </a:r>
            <a:endParaRPr sz="2000">
              <a:latin typeface="Fira Sans Extra Condensed Light"/>
              <a:ea typeface="Fira Sans Extra Condensed Light"/>
              <a:cs typeface="Fira Sans Extra Condensed Light"/>
              <a:sym typeface="Fira Sans Extra Condensed Light"/>
            </a:endParaRPr>
          </a:p>
        </p:txBody>
      </p:sp>
      <p:sp>
        <p:nvSpPr>
          <p:cNvPr id="1527" name="Google Shape;1527;p43"/>
          <p:cNvSpPr txBox="1"/>
          <p:nvPr/>
        </p:nvSpPr>
        <p:spPr>
          <a:xfrm>
            <a:off x="470025" y="3609875"/>
            <a:ext cx="26106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8" name="Google Shape;1528;p43"/>
          <p:cNvSpPr txBox="1"/>
          <p:nvPr/>
        </p:nvSpPr>
        <p:spPr>
          <a:xfrm>
            <a:off x="3264025" y="3263025"/>
            <a:ext cx="26175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29" name="Google Shape;1529;p43"/>
          <p:cNvSpPr txBox="1"/>
          <p:nvPr/>
        </p:nvSpPr>
        <p:spPr>
          <a:xfrm>
            <a:off x="3264025" y="3609875"/>
            <a:ext cx="26175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0" name="Google Shape;1530;p43"/>
          <p:cNvSpPr txBox="1"/>
          <p:nvPr/>
        </p:nvSpPr>
        <p:spPr>
          <a:xfrm>
            <a:off x="6057975" y="3263025"/>
            <a:ext cx="2610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31" name="Google Shape;1531;p43"/>
          <p:cNvSpPr txBox="1"/>
          <p:nvPr/>
        </p:nvSpPr>
        <p:spPr>
          <a:xfrm>
            <a:off x="6057975" y="3609875"/>
            <a:ext cx="26106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 full of iron oxide dust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2" name="Google Shape;1532;p43"/>
          <p:cNvSpPr txBox="1"/>
          <p:nvPr/>
        </p:nvSpPr>
        <p:spPr>
          <a:xfrm>
            <a:off x="470025" y="3263025"/>
            <a:ext cx="2610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 Infographics</a:t>
            </a:r>
            <a:endParaRPr/>
          </a:p>
        </p:txBody>
      </p:sp>
      <p:grpSp>
        <p:nvGrpSpPr>
          <p:cNvPr id="218" name="Google Shape;218;p17"/>
          <p:cNvGrpSpPr/>
          <p:nvPr/>
        </p:nvGrpSpPr>
        <p:grpSpPr>
          <a:xfrm>
            <a:off x="1148325" y="1612950"/>
            <a:ext cx="6847350" cy="2993910"/>
            <a:chOff x="1148325" y="1752675"/>
            <a:chExt cx="6847350" cy="2993910"/>
          </a:xfrm>
        </p:grpSpPr>
        <p:grpSp>
          <p:nvGrpSpPr>
            <p:cNvPr id="219" name="Google Shape;219;p17"/>
            <p:cNvGrpSpPr/>
            <p:nvPr/>
          </p:nvGrpSpPr>
          <p:grpSpPr>
            <a:xfrm>
              <a:off x="1148325" y="1752675"/>
              <a:ext cx="6847350" cy="513000"/>
              <a:chOff x="1148325" y="1752675"/>
              <a:chExt cx="6847350" cy="513000"/>
            </a:xfrm>
          </p:grpSpPr>
          <p:sp>
            <p:nvSpPr>
              <p:cNvPr id="220" name="Google Shape;220;p17"/>
              <p:cNvSpPr/>
              <p:nvPr/>
            </p:nvSpPr>
            <p:spPr>
              <a:xfrm>
                <a:off x="1148325" y="1752675"/>
                <a:ext cx="858900" cy="513000"/>
              </a:xfrm>
              <a:prstGeom prst="roundRect">
                <a:avLst>
                  <a:gd name="adj" fmla="val 2157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7"/>
              <p:cNvSpPr/>
              <p:nvPr/>
            </p:nvSpPr>
            <p:spPr>
              <a:xfrm>
                <a:off x="2146400" y="1752675"/>
                <a:ext cx="858900" cy="513000"/>
              </a:xfrm>
              <a:prstGeom prst="roundRect">
                <a:avLst>
                  <a:gd name="adj" fmla="val 2157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7"/>
              <p:cNvSpPr/>
              <p:nvPr/>
            </p:nvSpPr>
            <p:spPr>
              <a:xfrm>
                <a:off x="3144475" y="1752675"/>
                <a:ext cx="858900" cy="513000"/>
              </a:xfrm>
              <a:prstGeom prst="roundRect">
                <a:avLst>
                  <a:gd name="adj" fmla="val 2157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17"/>
              <p:cNvSpPr/>
              <p:nvPr/>
            </p:nvSpPr>
            <p:spPr>
              <a:xfrm>
                <a:off x="4142550" y="1752675"/>
                <a:ext cx="858900" cy="513000"/>
              </a:xfrm>
              <a:prstGeom prst="roundRect">
                <a:avLst>
                  <a:gd name="adj" fmla="val 2157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7"/>
              <p:cNvSpPr/>
              <p:nvPr/>
            </p:nvSpPr>
            <p:spPr>
              <a:xfrm>
                <a:off x="5140625" y="1752675"/>
                <a:ext cx="858900" cy="513000"/>
              </a:xfrm>
              <a:prstGeom prst="roundRect">
                <a:avLst>
                  <a:gd name="adj" fmla="val 2157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7"/>
              <p:cNvSpPr/>
              <p:nvPr/>
            </p:nvSpPr>
            <p:spPr>
              <a:xfrm>
                <a:off x="6138700" y="1752675"/>
                <a:ext cx="858900" cy="513000"/>
              </a:xfrm>
              <a:prstGeom prst="roundRect">
                <a:avLst>
                  <a:gd name="adj" fmla="val 2157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7"/>
              <p:cNvSpPr/>
              <p:nvPr/>
            </p:nvSpPr>
            <p:spPr>
              <a:xfrm>
                <a:off x="7136775" y="1752675"/>
                <a:ext cx="858900" cy="513000"/>
              </a:xfrm>
              <a:prstGeom prst="roundRect">
                <a:avLst>
                  <a:gd name="adj" fmla="val 2157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" name="Google Shape;227;p17"/>
            <p:cNvGrpSpPr/>
            <p:nvPr/>
          </p:nvGrpSpPr>
          <p:grpSpPr>
            <a:xfrm>
              <a:off x="1148325" y="2372903"/>
              <a:ext cx="6847350" cy="513000"/>
              <a:chOff x="1148325" y="2372903"/>
              <a:chExt cx="6847350" cy="513000"/>
            </a:xfrm>
          </p:grpSpPr>
          <p:sp>
            <p:nvSpPr>
              <p:cNvPr id="228" name="Google Shape;228;p17"/>
              <p:cNvSpPr/>
              <p:nvPr/>
            </p:nvSpPr>
            <p:spPr>
              <a:xfrm>
                <a:off x="1148325" y="2372903"/>
                <a:ext cx="858900" cy="513000"/>
              </a:xfrm>
              <a:prstGeom prst="roundRect">
                <a:avLst>
                  <a:gd name="adj" fmla="val 2157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17"/>
              <p:cNvSpPr/>
              <p:nvPr/>
            </p:nvSpPr>
            <p:spPr>
              <a:xfrm>
                <a:off x="2146400" y="2372903"/>
                <a:ext cx="858900" cy="513000"/>
              </a:xfrm>
              <a:prstGeom prst="roundRect">
                <a:avLst>
                  <a:gd name="adj" fmla="val 2157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7"/>
              <p:cNvSpPr/>
              <p:nvPr/>
            </p:nvSpPr>
            <p:spPr>
              <a:xfrm>
                <a:off x="3144475" y="2372903"/>
                <a:ext cx="858900" cy="513000"/>
              </a:xfrm>
              <a:prstGeom prst="roundRect">
                <a:avLst>
                  <a:gd name="adj" fmla="val 2157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7"/>
              <p:cNvSpPr/>
              <p:nvPr/>
            </p:nvSpPr>
            <p:spPr>
              <a:xfrm>
                <a:off x="4142550" y="2372903"/>
                <a:ext cx="858900" cy="513000"/>
              </a:xfrm>
              <a:prstGeom prst="roundRect">
                <a:avLst>
                  <a:gd name="adj" fmla="val 2157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7"/>
              <p:cNvSpPr/>
              <p:nvPr/>
            </p:nvSpPr>
            <p:spPr>
              <a:xfrm>
                <a:off x="5140625" y="2372903"/>
                <a:ext cx="858900" cy="513000"/>
              </a:xfrm>
              <a:prstGeom prst="roundRect">
                <a:avLst>
                  <a:gd name="adj" fmla="val 2157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7"/>
              <p:cNvSpPr/>
              <p:nvPr/>
            </p:nvSpPr>
            <p:spPr>
              <a:xfrm>
                <a:off x="6138700" y="2372903"/>
                <a:ext cx="858900" cy="513000"/>
              </a:xfrm>
              <a:prstGeom prst="roundRect">
                <a:avLst>
                  <a:gd name="adj" fmla="val 2157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17"/>
              <p:cNvSpPr/>
              <p:nvPr/>
            </p:nvSpPr>
            <p:spPr>
              <a:xfrm>
                <a:off x="7136775" y="2372903"/>
                <a:ext cx="858900" cy="513000"/>
              </a:xfrm>
              <a:prstGeom prst="roundRect">
                <a:avLst>
                  <a:gd name="adj" fmla="val 2157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5" name="Google Shape;235;p17"/>
            <p:cNvGrpSpPr/>
            <p:nvPr/>
          </p:nvGrpSpPr>
          <p:grpSpPr>
            <a:xfrm>
              <a:off x="1148325" y="2993130"/>
              <a:ext cx="6847350" cy="513000"/>
              <a:chOff x="1148325" y="2993130"/>
              <a:chExt cx="6847350" cy="513000"/>
            </a:xfrm>
          </p:grpSpPr>
          <p:sp>
            <p:nvSpPr>
              <p:cNvPr id="236" name="Google Shape;236;p17"/>
              <p:cNvSpPr/>
              <p:nvPr/>
            </p:nvSpPr>
            <p:spPr>
              <a:xfrm>
                <a:off x="1148325" y="2993130"/>
                <a:ext cx="858900" cy="513000"/>
              </a:xfrm>
              <a:prstGeom prst="roundRect">
                <a:avLst>
                  <a:gd name="adj" fmla="val 2157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7"/>
              <p:cNvSpPr/>
              <p:nvPr/>
            </p:nvSpPr>
            <p:spPr>
              <a:xfrm>
                <a:off x="2146400" y="2993130"/>
                <a:ext cx="858900" cy="513000"/>
              </a:xfrm>
              <a:prstGeom prst="roundRect">
                <a:avLst>
                  <a:gd name="adj" fmla="val 2157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7"/>
              <p:cNvSpPr/>
              <p:nvPr/>
            </p:nvSpPr>
            <p:spPr>
              <a:xfrm>
                <a:off x="3144475" y="2993130"/>
                <a:ext cx="858900" cy="513000"/>
              </a:xfrm>
              <a:prstGeom prst="roundRect">
                <a:avLst>
                  <a:gd name="adj" fmla="val 2157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17"/>
              <p:cNvSpPr/>
              <p:nvPr/>
            </p:nvSpPr>
            <p:spPr>
              <a:xfrm>
                <a:off x="4142550" y="2993130"/>
                <a:ext cx="858900" cy="513000"/>
              </a:xfrm>
              <a:prstGeom prst="roundRect">
                <a:avLst>
                  <a:gd name="adj" fmla="val 2157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17"/>
              <p:cNvSpPr/>
              <p:nvPr/>
            </p:nvSpPr>
            <p:spPr>
              <a:xfrm>
                <a:off x="5140625" y="2993130"/>
                <a:ext cx="858900" cy="513000"/>
              </a:xfrm>
              <a:prstGeom prst="roundRect">
                <a:avLst>
                  <a:gd name="adj" fmla="val 2157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7"/>
              <p:cNvSpPr/>
              <p:nvPr/>
            </p:nvSpPr>
            <p:spPr>
              <a:xfrm>
                <a:off x="6138700" y="2993130"/>
                <a:ext cx="858900" cy="513000"/>
              </a:xfrm>
              <a:prstGeom prst="roundRect">
                <a:avLst>
                  <a:gd name="adj" fmla="val 2157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7"/>
              <p:cNvSpPr/>
              <p:nvPr/>
            </p:nvSpPr>
            <p:spPr>
              <a:xfrm>
                <a:off x="7136775" y="2993130"/>
                <a:ext cx="858900" cy="513000"/>
              </a:xfrm>
              <a:prstGeom prst="roundRect">
                <a:avLst>
                  <a:gd name="adj" fmla="val 2157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7"/>
            <p:cNvGrpSpPr/>
            <p:nvPr/>
          </p:nvGrpSpPr>
          <p:grpSpPr>
            <a:xfrm>
              <a:off x="1148325" y="3613357"/>
              <a:ext cx="6847350" cy="513000"/>
              <a:chOff x="1148325" y="3613357"/>
              <a:chExt cx="6847350" cy="513000"/>
            </a:xfrm>
          </p:grpSpPr>
          <p:sp>
            <p:nvSpPr>
              <p:cNvPr id="244" name="Google Shape;244;p17"/>
              <p:cNvSpPr/>
              <p:nvPr/>
            </p:nvSpPr>
            <p:spPr>
              <a:xfrm>
                <a:off x="1148325" y="3613357"/>
                <a:ext cx="858900" cy="513000"/>
              </a:xfrm>
              <a:prstGeom prst="roundRect">
                <a:avLst>
                  <a:gd name="adj" fmla="val 2157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7"/>
              <p:cNvSpPr/>
              <p:nvPr/>
            </p:nvSpPr>
            <p:spPr>
              <a:xfrm>
                <a:off x="2146400" y="3613357"/>
                <a:ext cx="858900" cy="513000"/>
              </a:xfrm>
              <a:prstGeom prst="roundRect">
                <a:avLst>
                  <a:gd name="adj" fmla="val 2157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7"/>
              <p:cNvSpPr/>
              <p:nvPr/>
            </p:nvSpPr>
            <p:spPr>
              <a:xfrm>
                <a:off x="3144475" y="3613357"/>
                <a:ext cx="858900" cy="513000"/>
              </a:xfrm>
              <a:prstGeom prst="roundRect">
                <a:avLst>
                  <a:gd name="adj" fmla="val 2157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7"/>
              <p:cNvSpPr/>
              <p:nvPr/>
            </p:nvSpPr>
            <p:spPr>
              <a:xfrm>
                <a:off x="4142550" y="3613357"/>
                <a:ext cx="858900" cy="513000"/>
              </a:xfrm>
              <a:prstGeom prst="roundRect">
                <a:avLst>
                  <a:gd name="adj" fmla="val 2157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7"/>
              <p:cNvSpPr/>
              <p:nvPr/>
            </p:nvSpPr>
            <p:spPr>
              <a:xfrm>
                <a:off x="5140625" y="3613357"/>
                <a:ext cx="858900" cy="513000"/>
              </a:xfrm>
              <a:prstGeom prst="roundRect">
                <a:avLst>
                  <a:gd name="adj" fmla="val 2157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7"/>
              <p:cNvSpPr/>
              <p:nvPr/>
            </p:nvSpPr>
            <p:spPr>
              <a:xfrm>
                <a:off x="6138700" y="3613357"/>
                <a:ext cx="858900" cy="513000"/>
              </a:xfrm>
              <a:prstGeom prst="roundRect">
                <a:avLst>
                  <a:gd name="adj" fmla="val 2157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7"/>
              <p:cNvSpPr/>
              <p:nvPr/>
            </p:nvSpPr>
            <p:spPr>
              <a:xfrm>
                <a:off x="7136775" y="3613357"/>
                <a:ext cx="858900" cy="513000"/>
              </a:xfrm>
              <a:prstGeom prst="roundRect">
                <a:avLst>
                  <a:gd name="adj" fmla="val 2157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1" name="Google Shape;251;p17"/>
            <p:cNvGrpSpPr/>
            <p:nvPr/>
          </p:nvGrpSpPr>
          <p:grpSpPr>
            <a:xfrm>
              <a:off x="1148325" y="4233585"/>
              <a:ext cx="6847350" cy="513000"/>
              <a:chOff x="1148325" y="4233585"/>
              <a:chExt cx="6847350" cy="513000"/>
            </a:xfrm>
          </p:grpSpPr>
          <p:sp>
            <p:nvSpPr>
              <p:cNvPr id="252" name="Google Shape;252;p17"/>
              <p:cNvSpPr/>
              <p:nvPr/>
            </p:nvSpPr>
            <p:spPr>
              <a:xfrm>
                <a:off x="1148325" y="4233585"/>
                <a:ext cx="858900" cy="513000"/>
              </a:xfrm>
              <a:prstGeom prst="roundRect">
                <a:avLst>
                  <a:gd name="adj" fmla="val 2157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7"/>
              <p:cNvSpPr/>
              <p:nvPr/>
            </p:nvSpPr>
            <p:spPr>
              <a:xfrm>
                <a:off x="2146400" y="4233585"/>
                <a:ext cx="858900" cy="513000"/>
              </a:xfrm>
              <a:prstGeom prst="roundRect">
                <a:avLst>
                  <a:gd name="adj" fmla="val 2157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7"/>
              <p:cNvSpPr/>
              <p:nvPr/>
            </p:nvSpPr>
            <p:spPr>
              <a:xfrm>
                <a:off x="3144475" y="4233585"/>
                <a:ext cx="858900" cy="513000"/>
              </a:xfrm>
              <a:prstGeom prst="roundRect">
                <a:avLst>
                  <a:gd name="adj" fmla="val 2157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7"/>
              <p:cNvSpPr/>
              <p:nvPr/>
            </p:nvSpPr>
            <p:spPr>
              <a:xfrm>
                <a:off x="4142550" y="4233585"/>
                <a:ext cx="858900" cy="513000"/>
              </a:xfrm>
              <a:prstGeom prst="roundRect">
                <a:avLst>
                  <a:gd name="adj" fmla="val 2157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7"/>
              <p:cNvSpPr/>
              <p:nvPr/>
            </p:nvSpPr>
            <p:spPr>
              <a:xfrm>
                <a:off x="5140625" y="4233585"/>
                <a:ext cx="858900" cy="513000"/>
              </a:xfrm>
              <a:prstGeom prst="roundRect">
                <a:avLst>
                  <a:gd name="adj" fmla="val 2157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7"/>
              <p:cNvSpPr/>
              <p:nvPr/>
            </p:nvSpPr>
            <p:spPr>
              <a:xfrm>
                <a:off x="6138700" y="4233585"/>
                <a:ext cx="858900" cy="513000"/>
              </a:xfrm>
              <a:prstGeom prst="roundRect">
                <a:avLst>
                  <a:gd name="adj" fmla="val 2157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7"/>
              <p:cNvSpPr/>
              <p:nvPr/>
            </p:nvSpPr>
            <p:spPr>
              <a:xfrm>
                <a:off x="7136775" y="4233585"/>
                <a:ext cx="858900" cy="513000"/>
              </a:xfrm>
              <a:prstGeom prst="roundRect">
                <a:avLst>
                  <a:gd name="adj" fmla="val 2157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9" name="Google Shape;259;p17"/>
          <p:cNvSpPr txBox="1"/>
          <p:nvPr/>
        </p:nvSpPr>
        <p:spPr>
          <a:xfrm>
            <a:off x="1269075" y="1229250"/>
            <a:ext cx="617400" cy="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Sun</a:t>
            </a:r>
            <a:endParaRPr sz="1800"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60" name="Google Shape;260;p17"/>
          <p:cNvSpPr txBox="1"/>
          <p:nvPr/>
        </p:nvSpPr>
        <p:spPr>
          <a:xfrm>
            <a:off x="2267150" y="1229250"/>
            <a:ext cx="617400" cy="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Mon</a:t>
            </a:r>
            <a:endParaRPr sz="1800"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61" name="Google Shape;261;p17"/>
          <p:cNvSpPr txBox="1"/>
          <p:nvPr/>
        </p:nvSpPr>
        <p:spPr>
          <a:xfrm>
            <a:off x="3265225" y="1229250"/>
            <a:ext cx="617400" cy="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Tue</a:t>
            </a:r>
            <a:endParaRPr sz="1800"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62" name="Google Shape;262;p17"/>
          <p:cNvSpPr txBox="1"/>
          <p:nvPr/>
        </p:nvSpPr>
        <p:spPr>
          <a:xfrm>
            <a:off x="4236775" y="1229250"/>
            <a:ext cx="660300" cy="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Wed</a:t>
            </a:r>
            <a:endParaRPr sz="1800"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63" name="Google Shape;263;p17"/>
          <p:cNvSpPr txBox="1"/>
          <p:nvPr/>
        </p:nvSpPr>
        <p:spPr>
          <a:xfrm>
            <a:off x="5261375" y="1229250"/>
            <a:ext cx="617400" cy="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Thu</a:t>
            </a:r>
            <a:endParaRPr sz="1800"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64" name="Google Shape;264;p17"/>
          <p:cNvSpPr txBox="1"/>
          <p:nvPr/>
        </p:nvSpPr>
        <p:spPr>
          <a:xfrm>
            <a:off x="6259450" y="1229250"/>
            <a:ext cx="617400" cy="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Fri</a:t>
            </a:r>
            <a:endParaRPr sz="1800"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65" name="Google Shape;265;p17"/>
          <p:cNvSpPr txBox="1"/>
          <p:nvPr/>
        </p:nvSpPr>
        <p:spPr>
          <a:xfrm>
            <a:off x="7257525" y="1229250"/>
            <a:ext cx="617400" cy="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Sat</a:t>
            </a:r>
            <a:endParaRPr sz="1800"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266" name="Google Shape;266;p17"/>
          <p:cNvGrpSpPr/>
          <p:nvPr/>
        </p:nvGrpSpPr>
        <p:grpSpPr>
          <a:xfrm>
            <a:off x="2362024" y="1669664"/>
            <a:ext cx="427646" cy="427548"/>
            <a:chOff x="6609925" y="2785288"/>
            <a:chExt cx="324687" cy="324687"/>
          </a:xfrm>
        </p:grpSpPr>
        <p:sp>
          <p:nvSpPr>
            <p:cNvPr id="267" name="Google Shape;267;p17"/>
            <p:cNvSpPr/>
            <p:nvPr/>
          </p:nvSpPr>
          <p:spPr>
            <a:xfrm>
              <a:off x="6609925" y="2785288"/>
              <a:ext cx="324687" cy="324687"/>
            </a:xfrm>
            <a:custGeom>
              <a:avLst/>
              <a:gdLst/>
              <a:ahLst/>
              <a:cxnLst/>
              <a:rect l="l" t="t" r="r" b="b"/>
              <a:pathLst>
                <a:path w="11877" h="11877" extrusionOk="0">
                  <a:moveTo>
                    <a:pt x="5939" y="1"/>
                  </a:moveTo>
                  <a:cubicBezTo>
                    <a:pt x="2673" y="1"/>
                    <a:pt x="1" y="2673"/>
                    <a:pt x="1" y="5939"/>
                  </a:cubicBezTo>
                  <a:cubicBezTo>
                    <a:pt x="1" y="9205"/>
                    <a:pt x="2673" y="11877"/>
                    <a:pt x="5939" y="11877"/>
                  </a:cubicBezTo>
                  <a:cubicBezTo>
                    <a:pt x="9205" y="11877"/>
                    <a:pt x="11877" y="9205"/>
                    <a:pt x="11877" y="5939"/>
                  </a:cubicBezTo>
                  <a:cubicBezTo>
                    <a:pt x="11877" y="2673"/>
                    <a:pt x="9205" y="1"/>
                    <a:pt x="59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7"/>
            <p:cNvSpPr/>
            <p:nvPr/>
          </p:nvSpPr>
          <p:spPr>
            <a:xfrm>
              <a:off x="6695384" y="2866974"/>
              <a:ext cx="159842" cy="165173"/>
            </a:xfrm>
            <a:custGeom>
              <a:avLst/>
              <a:gdLst/>
              <a:ahLst/>
              <a:cxnLst/>
              <a:rect l="l" t="t" r="r" b="b"/>
              <a:pathLst>
                <a:path w="5847" h="6042" extrusionOk="0">
                  <a:moveTo>
                    <a:pt x="2777" y="0"/>
                  </a:moveTo>
                  <a:cubicBezTo>
                    <a:pt x="2588" y="0"/>
                    <a:pt x="2410" y="70"/>
                    <a:pt x="2246" y="208"/>
                  </a:cubicBezTo>
                  <a:cubicBezTo>
                    <a:pt x="2082" y="347"/>
                    <a:pt x="1999" y="516"/>
                    <a:pt x="1999" y="716"/>
                  </a:cubicBezTo>
                  <a:cubicBezTo>
                    <a:pt x="1999" y="920"/>
                    <a:pt x="2012" y="1223"/>
                    <a:pt x="2037" y="1627"/>
                  </a:cubicBezTo>
                  <a:cubicBezTo>
                    <a:pt x="1753" y="1369"/>
                    <a:pt x="1589" y="1219"/>
                    <a:pt x="1544" y="1182"/>
                  </a:cubicBezTo>
                  <a:cubicBezTo>
                    <a:pt x="1318" y="1012"/>
                    <a:pt x="1120" y="927"/>
                    <a:pt x="950" y="927"/>
                  </a:cubicBezTo>
                  <a:cubicBezTo>
                    <a:pt x="742" y="927"/>
                    <a:pt x="558" y="1006"/>
                    <a:pt x="398" y="1164"/>
                  </a:cubicBezTo>
                  <a:cubicBezTo>
                    <a:pt x="236" y="1320"/>
                    <a:pt x="156" y="1503"/>
                    <a:pt x="156" y="1710"/>
                  </a:cubicBezTo>
                  <a:cubicBezTo>
                    <a:pt x="156" y="2014"/>
                    <a:pt x="541" y="2465"/>
                    <a:pt x="1310" y="3065"/>
                  </a:cubicBezTo>
                  <a:cubicBezTo>
                    <a:pt x="438" y="3672"/>
                    <a:pt x="0" y="4140"/>
                    <a:pt x="0" y="4469"/>
                  </a:cubicBezTo>
                  <a:cubicBezTo>
                    <a:pt x="0" y="4677"/>
                    <a:pt x="81" y="4860"/>
                    <a:pt x="241" y="5019"/>
                  </a:cubicBezTo>
                  <a:cubicBezTo>
                    <a:pt x="403" y="5179"/>
                    <a:pt x="588" y="5259"/>
                    <a:pt x="799" y="5259"/>
                  </a:cubicBezTo>
                  <a:cubicBezTo>
                    <a:pt x="955" y="5259"/>
                    <a:pt x="1125" y="5191"/>
                    <a:pt x="1310" y="5058"/>
                  </a:cubicBezTo>
                  <a:cubicBezTo>
                    <a:pt x="1662" y="4780"/>
                    <a:pt x="1923" y="4570"/>
                    <a:pt x="2093" y="4426"/>
                  </a:cubicBezTo>
                  <a:lnTo>
                    <a:pt x="2093" y="5297"/>
                  </a:lnTo>
                  <a:cubicBezTo>
                    <a:pt x="2093" y="5512"/>
                    <a:pt x="2168" y="5689"/>
                    <a:pt x="2318" y="5830"/>
                  </a:cubicBezTo>
                  <a:cubicBezTo>
                    <a:pt x="2469" y="5971"/>
                    <a:pt x="2650" y="6042"/>
                    <a:pt x="2865" y="6042"/>
                  </a:cubicBezTo>
                  <a:cubicBezTo>
                    <a:pt x="3080" y="6042"/>
                    <a:pt x="3263" y="5972"/>
                    <a:pt x="3414" y="5833"/>
                  </a:cubicBezTo>
                  <a:cubicBezTo>
                    <a:pt x="3567" y="5694"/>
                    <a:pt x="3643" y="5516"/>
                    <a:pt x="3643" y="5297"/>
                  </a:cubicBezTo>
                  <a:lnTo>
                    <a:pt x="3643" y="4775"/>
                  </a:lnTo>
                  <a:cubicBezTo>
                    <a:pt x="3851" y="4919"/>
                    <a:pt x="4007" y="5032"/>
                    <a:pt x="4115" y="5114"/>
                  </a:cubicBezTo>
                  <a:cubicBezTo>
                    <a:pt x="4267" y="5229"/>
                    <a:pt x="4415" y="5339"/>
                    <a:pt x="4559" y="5446"/>
                  </a:cubicBezTo>
                  <a:cubicBezTo>
                    <a:pt x="4755" y="5580"/>
                    <a:pt x="4923" y="5648"/>
                    <a:pt x="5065" y="5648"/>
                  </a:cubicBezTo>
                  <a:cubicBezTo>
                    <a:pt x="5264" y="5646"/>
                    <a:pt x="5444" y="5570"/>
                    <a:pt x="5604" y="5421"/>
                  </a:cubicBezTo>
                  <a:cubicBezTo>
                    <a:pt x="5766" y="5271"/>
                    <a:pt x="5846" y="5092"/>
                    <a:pt x="5846" y="4886"/>
                  </a:cubicBezTo>
                  <a:cubicBezTo>
                    <a:pt x="5846" y="4645"/>
                    <a:pt x="5733" y="4425"/>
                    <a:pt x="5507" y="4225"/>
                  </a:cubicBezTo>
                  <a:cubicBezTo>
                    <a:pt x="4867" y="3736"/>
                    <a:pt x="4376" y="3384"/>
                    <a:pt x="4037" y="3169"/>
                  </a:cubicBezTo>
                  <a:cubicBezTo>
                    <a:pt x="4314" y="3014"/>
                    <a:pt x="4469" y="2930"/>
                    <a:pt x="4503" y="2915"/>
                  </a:cubicBezTo>
                  <a:cubicBezTo>
                    <a:pt x="5218" y="2503"/>
                    <a:pt x="5574" y="2118"/>
                    <a:pt x="5574" y="1759"/>
                  </a:cubicBezTo>
                  <a:cubicBezTo>
                    <a:pt x="5574" y="1553"/>
                    <a:pt x="5497" y="1374"/>
                    <a:pt x="5342" y="1223"/>
                  </a:cubicBezTo>
                  <a:cubicBezTo>
                    <a:pt x="5187" y="1074"/>
                    <a:pt x="5005" y="998"/>
                    <a:pt x="4798" y="998"/>
                  </a:cubicBezTo>
                  <a:cubicBezTo>
                    <a:pt x="4594" y="999"/>
                    <a:pt x="4196" y="1195"/>
                    <a:pt x="3604" y="1587"/>
                  </a:cubicBezTo>
                  <a:cubicBezTo>
                    <a:pt x="3603" y="1121"/>
                    <a:pt x="3572" y="784"/>
                    <a:pt x="3510" y="577"/>
                  </a:cubicBezTo>
                  <a:cubicBezTo>
                    <a:pt x="3383" y="193"/>
                    <a:pt x="3138" y="0"/>
                    <a:pt x="2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17"/>
          <p:cNvGrpSpPr/>
          <p:nvPr/>
        </p:nvGrpSpPr>
        <p:grpSpPr>
          <a:xfrm>
            <a:off x="5356249" y="2896126"/>
            <a:ext cx="427646" cy="427548"/>
            <a:chOff x="6609925" y="2785288"/>
            <a:chExt cx="324687" cy="324687"/>
          </a:xfrm>
        </p:grpSpPr>
        <p:sp>
          <p:nvSpPr>
            <p:cNvPr id="270" name="Google Shape;270;p17"/>
            <p:cNvSpPr/>
            <p:nvPr/>
          </p:nvSpPr>
          <p:spPr>
            <a:xfrm>
              <a:off x="6609925" y="2785288"/>
              <a:ext cx="324687" cy="324687"/>
            </a:xfrm>
            <a:custGeom>
              <a:avLst/>
              <a:gdLst/>
              <a:ahLst/>
              <a:cxnLst/>
              <a:rect l="l" t="t" r="r" b="b"/>
              <a:pathLst>
                <a:path w="11877" h="11877" extrusionOk="0">
                  <a:moveTo>
                    <a:pt x="5939" y="1"/>
                  </a:moveTo>
                  <a:cubicBezTo>
                    <a:pt x="2673" y="1"/>
                    <a:pt x="1" y="2673"/>
                    <a:pt x="1" y="5939"/>
                  </a:cubicBezTo>
                  <a:cubicBezTo>
                    <a:pt x="1" y="9205"/>
                    <a:pt x="2673" y="11877"/>
                    <a:pt x="5939" y="11877"/>
                  </a:cubicBezTo>
                  <a:cubicBezTo>
                    <a:pt x="9205" y="11877"/>
                    <a:pt x="11877" y="9205"/>
                    <a:pt x="11877" y="5939"/>
                  </a:cubicBezTo>
                  <a:cubicBezTo>
                    <a:pt x="11877" y="2673"/>
                    <a:pt x="9205" y="1"/>
                    <a:pt x="5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7"/>
            <p:cNvSpPr/>
            <p:nvPr/>
          </p:nvSpPr>
          <p:spPr>
            <a:xfrm>
              <a:off x="6695384" y="2866974"/>
              <a:ext cx="159842" cy="165173"/>
            </a:xfrm>
            <a:custGeom>
              <a:avLst/>
              <a:gdLst/>
              <a:ahLst/>
              <a:cxnLst/>
              <a:rect l="l" t="t" r="r" b="b"/>
              <a:pathLst>
                <a:path w="5847" h="6042" extrusionOk="0">
                  <a:moveTo>
                    <a:pt x="2777" y="0"/>
                  </a:moveTo>
                  <a:cubicBezTo>
                    <a:pt x="2588" y="0"/>
                    <a:pt x="2410" y="70"/>
                    <a:pt x="2246" y="208"/>
                  </a:cubicBezTo>
                  <a:cubicBezTo>
                    <a:pt x="2082" y="347"/>
                    <a:pt x="1999" y="516"/>
                    <a:pt x="1999" y="716"/>
                  </a:cubicBezTo>
                  <a:cubicBezTo>
                    <a:pt x="1999" y="920"/>
                    <a:pt x="2012" y="1223"/>
                    <a:pt x="2037" y="1627"/>
                  </a:cubicBezTo>
                  <a:cubicBezTo>
                    <a:pt x="1753" y="1369"/>
                    <a:pt x="1589" y="1219"/>
                    <a:pt x="1544" y="1182"/>
                  </a:cubicBezTo>
                  <a:cubicBezTo>
                    <a:pt x="1318" y="1012"/>
                    <a:pt x="1120" y="927"/>
                    <a:pt x="950" y="927"/>
                  </a:cubicBezTo>
                  <a:cubicBezTo>
                    <a:pt x="742" y="927"/>
                    <a:pt x="558" y="1006"/>
                    <a:pt x="398" y="1164"/>
                  </a:cubicBezTo>
                  <a:cubicBezTo>
                    <a:pt x="236" y="1320"/>
                    <a:pt x="156" y="1503"/>
                    <a:pt x="156" y="1710"/>
                  </a:cubicBezTo>
                  <a:cubicBezTo>
                    <a:pt x="156" y="2014"/>
                    <a:pt x="541" y="2465"/>
                    <a:pt x="1310" y="3065"/>
                  </a:cubicBezTo>
                  <a:cubicBezTo>
                    <a:pt x="438" y="3672"/>
                    <a:pt x="0" y="4140"/>
                    <a:pt x="0" y="4469"/>
                  </a:cubicBezTo>
                  <a:cubicBezTo>
                    <a:pt x="0" y="4677"/>
                    <a:pt x="81" y="4860"/>
                    <a:pt x="241" y="5019"/>
                  </a:cubicBezTo>
                  <a:cubicBezTo>
                    <a:pt x="403" y="5179"/>
                    <a:pt x="588" y="5259"/>
                    <a:pt x="799" y="5259"/>
                  </a:cubicBezTo>
                  <a:cubicBezTo>
                    <a:pt x="955" y="5259"/>
                    <a:pt x="1125" y="5191"/>
                    <a:pt x="1310" y="5058"/>
                  </a:cubicBezTo>
                  <a:cubicBezTo>
                    <a:pt x="1662" y="4780"/>
                    <a:pt x="1923" y="4570"/>
                    <a:pt x="2093" y="4426"/>
                  </a:cubicBezTo>
                  <a:lnTo>
                    <a:pt x="2093" y="5297"/>
                  </a:lnTo>
                  <a:cubicBezTo>
                    <a:pt x="2093" y="5512"/>
                    <a:pt x="2168" y="5689"/>
                    <a:pt x="2318" y="5830"/>
                  </a:cubicBezTo>
                  <a:cubicBezTo>
                    <a:pt x="2469" y="5971"/>
                    <a:pt x="2650" y="6042"/>
                    <a:pt x="2865" y="6042"/>
                  </a:cubicBezTo>
                  <a:cubicBezTo>
                    <a:pt x="3080" y="6042"/>
                    <a:pt x="3263" y="5972"/>
                    <a:pt x="3414" y="5833"/>
                  </a:cubicBezTo>
                  <a:cubicBezTo>
                    <a:pt x="3567" y="5694"/>
                    <a:pt x="3643" y="5516"/>
                    <a:pt x="3643" y="5297"/>
                  </a:cubicBezTo>
                  <a:lnTo>
                    <a:pt x="3643" y="4775"/>
                  </a:lnTo>
                  <a:cubicBezTo>
                    <a:pt x="3851" y="4919"/>
                    <a:pt x="4007" y="5032"/>
                    <a:pt x="4115" y="5114"/>
                  </a:cubicBezTo>
                  <a:cubicBezTo>
                    <a:pt x="4267" y="5229"/>
                    <a:pt x="4415" y="5339"/>
                    <a:pt x="4559" y="5446"/>
                  </a:cubicBezTo>
                  <a:cubicBezTo>
                    <a:pt x="4755" y="5580"/>
                    <a:pt x="4923" y="5648"/>
                    <a:pt x="5065" y="5648"/>
                  </a:cubicBezTo>
                  <a:cubicBezTo>
                    <a:pt x="5264" y="5646"/>
                    <a:pt x="5444" y="5570"/>
                    <a:pt x="5604" y="5421"/>
                  </a:cubicBezTo>
                  <a:cubicBezTo>
                    <a:pt x="5766" y="5271"/>
                    <a:pt x="5846" y="5092"/>
                    <a:pt x="5846" y="4886"/>
                  </a:cubicBezTo>
                  <a:cubicBezTo>
                    <a:pt x="5846" y="4645"/>
                    <a:pt x="5733" y="4425"/>
                    <a:pt x="5507" y="4225"/>
                  </a:cubicBezTo>
                  <a:cubicBezTo>
                    <a:pt x="4867" y="3736"/>
                    <a:pt x="4376" y="3384"/>
                    <a:pt x="4037" y="3169"/>
                  </a:cubicBezTo>
                  <a:cubicBezTo>
                    <a:pt x="4314" y="3014"/>
                    <a:pt x="4469" y="2930"/>
                    <a:pt x="4503" y="2915"/>
                  </a:cubicBezTo>
                  <a:cubicBezTo>
                    <a:pt x="5218" y="2503"/>
                    <a:pt x="5574" y="2118"/>
                    <a:pt x="5574" y="1759"/>
                  </a:cubicBezTo>
                  <a:cubicBezTo>
                    <a:pt x="5574" y="1553"/>
                    <a:pt x="5497" y="1374"/>
                    <a:pt x="5342" y="1223"/>
                  </a:cubicBezTo>
                  <a:cubicBezTo>
                    <a:pt x="5187" y="1074"/>
                    <a:pt x="5005" y="998"/>
                    <a:pt x="4798" y="998"/>
                  </a:cubicBezTo>
                  <a:cubicBezTo>
                    <a:pt x="4594" y="999"/>
                    <a:pt x="4196" y="1195"/>
                    <a:pt x="3604" y="1587"/>
                  </a:cubicBezTo>
                  <a:cubicBezTo>
                    <a:pt x="3603" y="1121"/>
                    <a:pt x="3572" y="784"/>
                    <a:pt x="3510" y="577"/>
                  </a:cubicBezTo>
                  <a:cubicBezTo>
                    <a:pt x="3383" y="193"/>
                    <a:pt x="3138" y="0"/>
                    <a:pt x="2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" name="Google Shape;272;p17"/>
          <p:cNvGrpSpPr/>
          <p:nvPr/>
        </p:nvGrpSpPr>
        <p:grpSpPr>
          <a:xfrm>
            <a:off x="3360099" y="3525426"/>
            <a:ext cx="427646" cy="427548"/>
            <a:chOff x="6609925" y="2785288"/>
            <a:chExt cx="324687" cy="324687"/>
          </a:xfrm>
        </p:grpSpPr>
        <p:sp>
          <p:nvSpPr>
            <p:cNvPr id="273" name="Google Shape;273;p17"/>
            <p:cNvSpPr/>
            <p:nvPr/>
          </p:nvSpPr>
          <p:spPr>
            <a:xfrm>
              <a:off x="6609925" y="2785288"/>
              <a:ext cx="324687" cy="324687"/>
            </a:xfrm>
            <a:custGeom>
              <a:avLst/>
              <a:gdLst/>
              <a:ahLst/>
              <a:cxnLst/>
              <a:rect l="l" t="t" r="r" b="b"/>
              <a:pathLst>
                <a:path w="11877" h="11877" extrusionOk="0">
                  <a:moveTo>
                    <a:pt x="5939" y="1"/>
                  </a:moveTo>
                  <a:cubicBezTo>
                    <a:pt x="2673" y="1"/>
                    <a:pt x="1" y="2673"/>
                    <a:pt x="1" y="5939"/>
                  </a:cubicBezTo>
                  <a:cubicBezTo>
                    <a:pt x="1" y="9205"/>
                    <a:pt x="2673" y="11877"/>
                    <a:pt x="5939" y="11877"/>
                  </a:cubicBezTo>
                  <a:cubicBezTo>
                    <a:pt x="9205" y="11877"/>
                    <a:pt x="11877" y="9205"/>
                    <a:pt x="11877" y="5939"/>
                  </a:cubicBezTo>
                  <a:cubicBezTo>
                    <a:pt x="11877" y="2673"/>
                    <a:pt x="9205" y="1"/>
                    <a:pt x="5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7"/>
            <p:cNvSpPr/>
            <p:nvPr/>
          </p:nvSpPr>
          <p:spPr>
            <a:xfrm>
              <a:off x="6695384" y="2866974"/>
              <a:ext cx="159842" cy="165173"/>
            </a:xfrm>
            <a:custGeom>
              <a:avLst/>
              <a:gdLst/>
              <a:ahLst/>
              <a:cxnLst/>
              <a:rect l="l" t="t" r="r" b="b"/>
              <a:pathLst>
                <a:path w="5847" h="6042" extrusionOk="0">
                  <a:moveTo>
                    <a:pt x="2777" y="0"/>
                  </a:moveTo>
                  <a:cubicBezTo>
                    <a:pt x="2588" y="0"/>
                    <a:pt x="2410" y="70"/>
                    <a:pt x="2246" y="208"/>
                  </a:cubicBezTo>
                  <a:cubicBezTo>
                    <a:pt x="2082" y="347"/>
                    <a:pt x="1999" y="516"/>
                    <a:pt x="1999" y="716"/>
                  </a:cubicBezTo>
                  <a:cubicBezTo>
                    <a:pt x="1999" y="920"/>
                    <a:pt x="2012" y="1223"/>
                    <a:pt x="2037" y="1627"/>
                  </a:cubicBezTo>
                  <a:cubicBezTo>
                    <a:pt x="1753" y="1369"/>
                    <a:pt x="1589" y="1219"/>
                    <a:pt x="1544" y="1182"/>
                  </a:cubicBezTo>
                  <a:cubicBezTo>
                    <a:pt x="1318" y="1012"/>
                    <a:pt x="1120" y="927"/>
                    <a:pt x="950" y="927"/>
                  </a:cubicBezTo>
                  <a:cubicBezTo>
                    <a:pt x="742" y="927"/>
                    <a:pt x="558" y="1006"/>
                    <a:pt x="398" y="1164"/>
                  </a:cubicBezTo>
                  <a:cubicBezTo>
                    <a:pt x="236" y="1320"/>
                    <a:pt x="156" y="1503"/>
                    <a:pt x="156" y="1710"/>
                  </a:cubicBezTo>
                  <a:cubicBezTo>
                    <a:pt x="156" y="2014"/>
                    <a:pt x="541" y="2465"/>
                    <a:pt x="1310" y="3065"/>
                  </a:cubicBezTo>
                  <a:cubicBezTo>
                    <a:pt x="438" y="3672"/>
                    <a:pt x="0" y="4140"/>
                    <a:pt x="0" y="4469"/>
                  </a:cubicBezTo>
                  <a:cubicBezTo>
                    <a:pt x="0" y="4677"/>
                    <a:pt x="81" y="4860"/>
                    <a:pt x="241" y="5019"/>
                  </a:cubicBezTo>
                  <a:cubicBezTo>
                    <a:pt x="403" y="5179"/>
                    <a:pt x="588" y="5259"/>
                    <a:pt x="799" y="5259"/>
                  </a:cubicBezTo>
                  <a:cubicBezTo>
                    <a:pt x="955" y="5259"/>
                    <a:pt x="1125" y="5191"/>
                    <a:pt x="1310" y="5058"/>
                  </a:cubicBezTo>
                  <a:cubicBezTo>
                    <a:pt x="1662" y="4780"/>
                    <a:pt x="1923" y="4570"/>
                    <a:pt x="2093" y="4426"/>
                  </a:cubicBezTo>
                  <a:lnTo>
                    <a:pt x="2093" y="5297"/>
                  </a:lnTo>
                  <a:cubicBezTo>
                    <a:pt x="2093" y="5512"/>
                    <a:pt x="2168" y="5689"/>
                    <a:pt x="2318" y="5830"/>
                  </a:cubicBezTo>
                  <a:cubicBezTo>
                    <a:pt x="2469" y="5971"/>
                    <a:pt x="2650" y="6042"/>
                    <a:pt x="2865" y="6042"/>
                  </a:cubicBezTo>
                  <a:cubicBezTo>
                    <a:pt x="3080" y="6042"/>
                    <a:pt x="3263" y="5972"/>
                    <a:pt x="3414" y="5833"/>
                  </a:cubicBezTo>
                  <a:cubicBezTo>
                    <a:pt x="3567" y="5694"/>
                    <a:pt x="3643" y="5516"/>
                    <a:pt x="3643" y="5297"/>
                  </a:cubicBezTo>
                  <a:lnTo>
                    <a:pt x="3643" y="4775"/>
                  </a:lnTo>
                  <a:cubicBezTo>
                    <a:pt x="3851" y="4919"/>
                    <a:pt x="4007" y="5032"/>
                    <a:pt x="4115" y="5114"/>
                  </a:cubicBezTo>
                  <a:cubicBezTo>
                    <a:pt x="4267" y="5229"/>
                    <a:pt x="4415" y="5339"/>
                    <a:pt x="4559" y="5446"/>
                  </a:cubicBezTo>
                  <a:cubicBezTo>
                    <a:pt x="4755" y="5580"/>
                    <a:pt x="4923" y="5648"/>
                    <a:pt x="5065" y="5648"/>
                  </a:cubicBezTo>
                  <a:cubicBezTo>
                    <a:pt x="5264" y="5646"/>
                    <a:pt x="5444" y="5570"/>
                    <a:pt x="5604" y="5421"/>
                  </a:cubicBezTo>
                  <a:cubicBezTo>
                    <a:pt x="5766" y="5271"/>
                    <a:pt x="5846" y="5092"/>
                    <a:pt x="5846" y="4886"/>
                  </a:cubicBezTo>
                  <a:cubicBezTo>
                    <a:pt x="5846" y="4645"/>
                    <a:pt x="5733" y="4425"/>
                    <a:pt x="5507" y="4225"/>
                  </a:cubicBezTo>
                  <a:cubicBezTo>
                    <a:pt x="4867" y="3736"/>
                    <a:pt x="4376" y="3384"/>
                    <a:pt x="4037" y="3169"/>
                  </a:cubicBezTo>
                  <a:cubicBezTo>
                    <a:pt x="4314" y="3014"/>
                    <a:pt x="4469" y="2930"/>
                    <a:pt x="4503" y="2915"/>
                  </a:cubicBezTo>
                  <a:cubicBezTo>
                    <a:pt x="5218" y="2503"/>
                    <a:pt x="5574" y="2118"/>
                    <a:pt x="5574" y="1759"/>
                  </a:cubicBezTo>
                  <a:cubicBezTo>
                    <a:pt x="5574" y="1553"/>
                    <a:pt x="5497" y="1374"/>
                    <a:pt x="5342" y="1223"/>
                  </a:cubicBezTo>
                  <a:cubicBezTo>
                    <a:pt x="5187" y="1074"/>
                    <a:pt x="5005" y="998"/>
                    <a:pt x="4798" y="998"/>
                  </a:cubicBezTo>
                  <a:cubicBezTo>
                    <a:pt x="4594" y="999"/>
                    <a:pt x="4196" y="1195"/>
                    <a:pt x="3604" y="1587"/>
                  </a:cubicBezTo>
                  <a:cubicBezTo>
                    <a:pt x="3603" y="1121"/>
                    <a:pt x="3572" y="784"/>
                    <a:pt x="3510" y="577"/>
                  </a:cubicBezTo>
                  <a:cubicBezTo>
                    <a:pt x="3383" y="193"/>
                    <a:pt x="3138" y="0"/>
                    <a:pt x="2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" name="Google Shape;275;p17"/>
          <p:cNvGrpSpPr/>
          <p:nvPr/>
        </p:nvGrpSpPr>
        <p:grpSpPr>
          <a:xfrm>
            <a:off x="7352399" y="2282626"/>
            <a:ext cx="427646" cy="427548"/>
            <a:chOff x="6609925" y="2785288"/>
            <a:chExt cx="324687" cy="324687"/>
          </a:xfrm>
        </p:grpSpPr>
        <p:sp>
          <p:nvSpPr>
            <p:cNvPr id="276" name="Google Shape;276;p17"/>
            <p:cNvSpPr/>
            <p:nvPr/>
          </p:nvSpPr>
          <p:spPr>
            <a:xfrm>
              <a:off x="6609925" y="2785288"/>
              <a:ext cx="324687" cy="324687"/>
            </a:xfrm>
            <a:custGeom>
              <a:avLst/>
              <a:gdLst/>
              <a:ahLst/>
              <a:cxnLst/>
              <a:rect l="l" t="t" r="r" b="b"/>
              <a:pathLst>
                <a:path w="11877" h="11877" extrusionOk="0">
                  <a:moveTo>
                    <a:pt x="5939" y="1"/>
                  </a:moveTo>
                  <a:cubicBezTo>
                    <a:pt x="2673" y="1"/>
                    <a:pt x="1" y="2673"/>
                    <a:pt x="1" y="5939"/>
                  </a:cubicBezTo>
                  <a:cubicBezTo>
                    <a:pt x="1" y="9205"/>
                    <a:pt x="2673" y="11877"/>
                    <a:pt x="5939" y="11877"/>
                  </a:cubicBezTo>
                  <a:cubicBezTo>
                    <a:pt x="9205" y="11877"/>
                    <a:pt x="11877" y="9205"/>
                    <a:pt x="11877" y="5939"/>
                  </a:cubicBezTo>
                  <a:cubicBezTo>
                    <a:pt x="11877" y="2673"/>
                    <a:pt x="9205" y="1"/>
                    <a:pt x="5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7"/>
            <p:cNvSpPr/>
            <p:nvPr/>
          </p:nvSpPr>
          <p:spPr>
            <a:xfrm>
              <a:off x="6695384" y="2866974"/>
              <a:ext cx="159842" cy="165173"/>
            </a:xfrm>
            <a:custGeom>
              <a:avLst/>
              <a:gdLst/>
              <a:ahLst/>
              <a:cxnLst/>
              <a:rect l="l" t="t" r="r" b="b"/>
              <a:pathLst>
                <a:path w="5847" h="6042" extrusionOk="0">
                  <a:moveTo>
                    <a:pt x="2777" y="0"/>
                  </a:moveTo>
                  <a:cubicBezTo>
                    <a:pt x="2588" y="0"/>
                    <a:pt x="2410" y="70"/>
                    <a:pt x="2246" y="208"/>
                  </a:cubicBezTo>
                  <a:cubicBezTo>
                    <a:pt x="2082" y="347"/>
                    <a:pt x="1999" y="516"/>
                    <a:pt x="1999" y="716"/>
                  </a:cubicBezTo>
                  <a:cubicBezTo>
                    <a:pt x="1999" y="920"/>
                    <a:pt x="2012" y="1223"/>
                    <a:pt x="2037" y="1627"/>
                  </a:cubicBezTo>
                  <a:cubicBezTo>
                    <a:pt x="1753" y="1369"/>
                    <a:pt x="1589" y="1219"/>
                    <a:pt x="1544" y="1182"/>
                  </a:cubicBezTo>
                  <a:cubicBezTo>
                    <a:pt x="1318" y="1012"/>
                    <a:pt x="1120" y="927"/>
                    <a:pt x="950" y="927"/>
                  </a:cubicBezTo>
                  <a:cubicBezTo>
                    <a:pt x="742" y="927"/>
                    <a:pt x="558" y="1006"/>
                    <a:pt x="398" y="1164"/>
                  </a:cubicBezTo>
                  <a:cubicBezTo>
                    <a:pt x="236" y="1320"/>
                    <a:pt x="156" y="1503"/>
                    <a:pt x="156" y="1710"/>
                  </a:cubicBezTo>
                  <a:cubicBezTo>
                    <a:pt x="156" y="2014"/>
                    <a:pt x="541" y="2465"/>
                    <a:pt x="1310" y="3065"/>
                  </a:cubicBezTo>
                  <a:cubicBezTo>
                    <a:pt x="438" y="3672"/>
                    <a:pt x="0" y="4140"/>
                    <a:pt x="0" y="4469"/>
                  </a:cubicBezTo>
                  <a:cubicBezTo>
                    <a:pt x="0" y="4677"/>
                    <a:pt x="81" y="4860"/>
                    <a:pt x="241" y="5019"/>
                  </a:cubicBezTo>
                  <a:cubicBezTo>
                    <a:pt x="403" y="5179"/>
                    <a:pt x="588" y="5259"/>
                    <a:pt x="799" y="5259"/>
                  </a:cubicBezTo>
                  <a:cubicBezTo>
                    <a:pt x="955" y="5259"/>
                    <a:pt x="1125" y="5191"/>
                    <a:pt x="1310" y="5058"/>
                  </a:cubicBezTo>
                  <a:cubicBezTo>
                    <a:pt x="1662" y="4780"/>
                    <a:pt x="1923" y="4570"/>
                    <a:pt x="2093" y="4426"/>
                  </a:cubicBezTo>
                  <a:lnTo>
                    <a:pt x="2093" y="5297"/>
                  </a:lnTo>
                  <a:cubicBezTo>
                    <a:pt x="2093" y="5512"/>
                    <a:pt x="2168" y="5689"/>
                    <a:pt x="2318" y="5830"/>
                  </a:cubicBezTo>
                  <a:cubicBezTo>
                    <a:pt x="2469" y="5971"/>
                    <a:pt x="2650" y="6042"/>
                    <a:pt x="2865" y="6042"/>
                  </a:cubicBezTo>
                  <a:cubicBezTo>
                    <a:pt x="3080" y="6042"/>
                    <a:pt x="3263" y="5972"/>
                    <a:pt x="3414" y="5833"/>
                  </a:cubicBezTo>
                  <a:cubicBezTo>
                    <a:pt x="3567" y="5694"/>
                    <a:pt x="3643" y="5516"/>
                    <a:pt x="3643" y="5297"/>
                  </a:cubicBezTo>
                  <a:lnTo>
                    <a:pt x="3643" y="4775"/>
                  </a:lnTo>
                  <a:cubicBezTo>
                    <a:pt x="3851" y="4919"/>
                    <a:pt x="4007" y="5032"/>
                    <a:pt x="4115" y="5114"/>
                  </a:cubicBezTo>
                  <a:cubicBezTo>
                    <a:pt x="4267" y="5229"/>
                    <a:pt x="4415" y="5339"/>
                    <a:pt x="4559" y="5446"/>
                  </a:cubicBezTo>
                  <a:cubicBezTo>
                    <a:pt x="4755" y="5580"/>
                    <a:pt x="4923" y="5648"/>
                    <a:pt x="5065" y="5648"/>
                  </a:cubicBezTo>
                  <a:cubicBezTo>
                    <a:pt x="5264" y="5646"/>
                    <a:pt x="5444" y="5570"/>
                    <a:pt x="5604" y="5421"/>
                  </a:cubicBezTo>
                  <a:cubicBezTo>
                    <a:pt x="5766" y="5271"/>
                    <a:pt x="5846" y="5092"/>
                    <a:pt x="5846" y="4886"/>
                  </a:cubicBezTo>
                  <a:cubicBezTo>
                    <a:pt x="5846" y="4645"/>
                    <a:pt x="5733" y="4425"/>
                    <a:pt x="5507" y="4225"/>
                  </a:cubicBezTo>
                  <a:cubicBezTo>
                    <a:pt x="4867" y="3736"/>
                    <a:pt x="4376" y="3384"/>
                    <a:pt x="4037" y="3169"/>
                  </a:cubicBezTo>
                  <a:cubicBezTo>
                    <a:pt x="4314" y="3014"/>
                    <a:pt x="4469" y="2930"/>
                    <a:pt x="4503" y="2915"/>
                  </a:cubicBezTo>
                  <a:cubicBezTo>
                    <a:pt x="5218" y="2503"/>
                    <a:pt x="5574" y="2118"/>
                    <a:pt x="5574" y="1759"/>
                  </a:cubicBezTo>
                  <a:cubicBezTo>
                    <a:pt x="5574" y="1553"/>
                    <a:pt x="5497" y="1374"/>
                    <a:pt x="5342" y="1223"/>
                  </a:cubicBezTo>
                  <a:cubicBezTo>
                    <a:pt x="5187" y="1074"/>
                    <a:pt x="5005" y="998"/>
                    <a:pt x="4798" y="998"/>
                  </a:cubicBezTo>
                  <a:cubicBezTo>
                    <a:pt x="4594" y="999"/>
                    <a:pt x="4196" y="1195"/>
                    <a:pt x="3604" y="1587"/>
                  </a:cubicBezTo>
                  <a:cubicBezTo>
                    <a:pt x="3603" y="1121"/>
                    <a:pt x="3572" y="784"/>
                    <a:pt x="3510" y="577"/>
                  </a:cubicBezTo>
                  <a:cubicBezTo>
                    <a:pt x="3383" y="193"/>
                    <a:pt x="3138" y="0"/>
                    <a:pt x="2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78;p17"/>
          <p:cNvGrpSpPr/>
          <p:nvPr/>
        </p:nvGrpSpPr>
        <p:grpSpPr>
          <a:xfrm>
            <a:off x="1363949" y="4151176"/>
            <a:ext cx="427646" cy="427548"/>
            <a:chOff x="6609925" y="2785288"/>
            <a:chExt cx="324687" cy="324687"/>
          </a:xfrm>
        </p:grpSpPr>
        <p:sp>
          <p:nvSpPr>
            <p:cNvPr id="279" name="Google Shape;279;p17"/>
            <p:cNvSpPr/>
            <p:nvPr/>
          </p:nvSpPr>
          <p:spPr>
            <a:xfrm>
              <a:off x="6609925" y="2785288"/>
              <a:ext cx="324687" cy="324687"/>
            </a:xfrm>
            <a:custGeom>
              <a:avLst/>
              <a:gdLst/>
              <a:ahLst/>
              <a:cxnLst/>
              <a:rect l="l" t="t" r="r" b="b"/>
              <a:pathLst>
                <a:path w="11877" h="11877" extrusionOk="0">
                  <a:moveTo>
                    <a:pt x="5939" y="1"/>
                  </a:moveTo>
                  <a:cubicBezTo>
                    <a:pt x="2673" y="1"/>
                    <a:pt x="1" y="2673"/>
                    <a:pt x="1" y="5939"/>
                  </a:cubicBezTo>
                  <a:cubicBezTo>
                    <a:pt x="1" y="9205"/>
                    <a:pt x="2673" y="11877"/>
                    <a:pt x="5939" y="11877"/>
                  </a:cubicBezTo>
                  <a:cubicBezTo>
                    <a:pt x="9205" y="11877"/>
                    <a:pt x="11877" y="9205"/>
                    <a:pt x="11877" y="5939"/>
                  </a:cubicBezTo>
                  <a:cubicBezTo>
                    <a:pt x="11877" y="2673"/>
                    <a:pt x="9205" y="1"/>
                    <a:pt x="59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6695384" y="2866974"/>
              <a:ext cx="159842" cy="165173"/>
            </a:xfrm>
            <a:custGeom>
              <a:avLst/>
              <a:gdLst/>
              <a:ahLst/>
              <a:cxnLst/>
              <a:rect l="l" t="t" r="r" b="b"/>
              <a:pathLst>
                <a:path w="5847" h="6042" extrusionOk="0">
                  <a:moveTo>
                    <a:pt x="2777" y="0"/>
                  </a:moveTo>
                  <a:cubicBezTo>
                    <a:pt x="2588" y="0"/>
                    <a:pt x="2410" y="70"/>
                    <a:pt x="2246" y="208"/>
                  </a:cubicBezTo>
                  <a:cubicBezTo>
                    <a:pt x="2082" y="347"/>
                    <a:pt x="1999" y="516"/>
                    <a:pt x="1999" y="716"/>
                  </a:cubicBezTo>
                  <a:cubicBezTo>
                    <a:pt x="1999" y="920"/>
                    <a:pt x="2012" y="1223"/>
                    <a:pt x="2037" y="1627"/>
                  </a:cubicBezTo>
                  <a:cubicBezTo>
                    <a:pt x="1753" y="1369"/>
                    <a:pt x="1589" y="1219"/>
                    <a:pt x="1544" y="1182"/>
                  </a:cubicBezTo>
                  <a:cubicBezTo>
                    <a:pt x="1318" y="1012"/>
                    <a:pt x="1120" y="927"/>
                    <a:pt x="950" y="927"/>
                  </a:cubicBezTo>
                  <a:cubicBezTo>
                    <a:pt x="742" y="927"/>
                    <a:pt x="558" y="1006"/>
                    <a:pt x="398" y="1164"/>
                  </a:cubicBezTo>
                  <a:cubicBezTo>
                    <a:pt x="236" y="1320"/>
                    <a:pt x="156" y="1503"/>
                    <a:pt x="156" y="1710"/>
                  </a:cubicBezTo>
                  <a:cubicBezTo>
                    <a:pt x="156" y="2014"/>
                    <a:pt x="541" y="2465"/>
                    <a:pt x="1310" y="3065"/>
                  </a:cubicBezTo>
                  <a:cubicBezTo>
                    <a:pt x="438" y="3672"/>
                    <a:pt x="0" y="4140"/>
                    <a:pt x="0" y="4469"/>
                  </a:cubicBezTo>
                  <a:cubicBezTo>
                    <a:pt x="0" y="4677"/>
                    <a:pt x="81" y="4860"/>
                    <a:pt x="241" y="5019"/>
                  </a:cubicBezTo>
                  <a:cubicBezTo>
                    <a:pt x="403" y="5179"/>
                    <a:pt x="588" y="5259"/>
                    <a:pt x="799" y="5259"/>
                  </a:cubicBezTo>
                  <a:cubicBezTo>
                    <a:pt x="955" y="5259"/>
                    <a:pt x="1125" y="5191"/>
                    <a:pt x="1310" y="5058"/>
                  </a:cubicBezTo>
                  <a:cubicBezTo>
                    <a:pt x="1662" y="4780"/>
                    <a:pt x="1923" y="4570"/>
                    <a:pt x="2093" y="4426"/>
                  </a:cubicBezTo>
                  <a:lnTo>
                    <a:pt x="2093" y="5297"/>
                  </a:lnTo>
                  <a:cubicBezTo>
                    <a:pt x="2093" y="5512"/>
                    <a:pt x="2168" y="5689"/>
                    <a:pt x="2318" y="5830"/>
                  </a:cubicBezTo>
                  <a:cubicBezTo>
                    <a:pt x="2469" y="5971"/>
                    <a:pt x="2650" y="6042"/>
                    <a:pt x="2865" y="6042"/>
                  </a:cubicBezTo>
                  <a:cubicBezTo>
                    <a:pt x="3080" y="6042"/>
                    <a:pt x="3263" y="5972"/>
                    <a:pt x="3414" y="5833"/>
                  </a:cubicBezTo>
                  <a:cubicBezTo>
                    <a:pt x="3567" y="5694"/>
                    <a:pt x="3643" y="5516"/>
                    <a:pt x="3643" y="5297"/>
                  </a:cubicBezTo>
                  <a:lnTo>
                    <a:pt x="3643" y="4775"/>
                  </a:lnTo>
                  <a:cubicBezTo>
                    <a:pt x="3851" y="4919"/>
                    <a:pt x="4007" y="5032"/>
                    <a:pt x="4115" y="5114"/>
                  </a:cubicBezTo>
                  <a:cubicBezTo>
                    <a:pt x="4267" y="5229"/>
                    <a:pt x="4415" y="5339"/>
                    <a:pt x="4559" y="5446"/>
                  </a:cubicBezTo>
                  <a:cubicBezTo>
                    <a:pt x="4755" y="5580"/>
                    <a:pt x="4923" y="5648"/>
                    <a:pt x="5065" y="5648"/>
                  </a:cubicBezTo>
                  <a:cubicBezTo>
                    <a:pt x="5264" y="5646"/>
                    <a:pt x="5444" y="5570"/>
                    <a:pt x="5604" y="5421"/>
                  </a:cubicBezTo>
                  <a:cubicBezTo>
                    <a:pt x="5766" y="5271"/>
                    <a:pt x="5846" y="5092"/>
                    <a:pt x="5846" y="4886"/>
                  </a:cubicBezTo>
                  <a:cubicBezTo>
                    <a:pt x="5846" y="4645"/>
                    <a:pt x="5733" y="4425"/>
                    <a:pt x="5507" y="4225"/>
                  </a:cubicBezTo>
                  <a:cubicBezTo>
                    <a:pt x="4867" y="3736"/>
                    <a:pt x="4376" y="3384"/>
                    <a:pt x="4037" y="3169"/>
                  </a:cubicBezTo>
                  <a:cubicBezTo>
                    <a:pt x="4314" y="3014"/>
                    <a:pt x="4469" y="2930"/>
                    <a:pt x="4503" y="2915"/>
                  </a:cubicBezTo>
                  <a:cubicBezTo>
                    <a:pt x="5218" y="2503"/>
                    <a:pt x="5574" y="2118"/>
                    <a:pt x="5574" y="1759"/>
                  </a:cubicBezTo>
                  <a:cubicBezTo>
                    <a:pt x="5574" y="1553"/>
                    <a:pt x="5497" y="1374"/>
                    <a:pt x="5342" y="1223"/>
                  </a:cubicBezTo>
                  <a:cubicBezTo>
                    <a:pt x="5187" y="1074"/>
                    <a:pt x="5005" y="998"/>
                    <a:pt x="4798" y="998"/>
                  </a:cubicBezTo>
                  <a:cubicBezTo>
                    <a:pt x="4594" y="999"/>
                    <a:pt x="4196" y="1195"/>
                    <a:pt x="3604" y="1587"/>
                  </a:cubicBezTo>
                  <a:cubicBezTo>
                    <a:pt x="3603" y="1121"/>
                    <a:pt x="3572" y="784"/>
                    <a:pt x="3510" y="577"/>
                  </a:cubicBezTo>
                  <a:cubicBezTo>
                    <a:pt x="3383" y="193"/>
                    <a:pt x="3138" y="0"/>
                    <a:pt x="2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7" name="Google Shape;1537;p44"/>
          <p:cNvGraphicFramePr/>
          <p:nvPr/>
        </p:nvGraphicFramePr>
        <p:xfrm>
          <a:off x="464949" y="1344935"/>
          <a:ext cx="2617475" cy="1648375"/>
        </p:xfrm>
        <a:graphic>
          <a:graphicData uri="http://schemas.openxmlformats.org/drawingml/2006/table">
            <a:tbl>
              <a:tblPr firstRow="1" bandRow="1">
                <a:noFill/>
                <a:tableStyleId>{D274F1E9-9046-47DC-B2C5-966D1054A3AF}</a:tableStyleId>
              </a:tblPr>
              <a:tblGrid>
                <a:gridCol w="37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3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3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3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6050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JULY</a:t>
                      </a:r>
                      <a:endParaRPr b="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64300" marR="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000" b="1" i="0" u="none" strike="noStrike" cap="none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000" b="1" i="0" u="none" strike="noStrike" cap="none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000" b="1" i="0" u="none" strike="noStrike" cap="none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000" b="1" i="0" u="none" strike="noStrike" cap="none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000" b="1" i="0" u="none" strike="noStrike" cap="none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000" b="1" i="0" u="none" strike="noStrike" cap="none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000" b="1" i="0" u="none" strike="noStrike" cap="none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38" name="Google Shape;1538;p44"/>
          <p:cNvGraphicFramePr/>
          <p:nvPr/>
        </p:nvGraphicFramePr>
        <p:xfrm>
          <a:off x="3266627" y="1344935"/>
          <a:ext cx="2610650" cy="1648375"/>
        </p:xfrm>
        <a:graphic>
          <a:graphicData uri="http://schemas.openxmlformats.org/drawingml/2006/table">
            <a:tbl>
              <a:tblPr firstRow="1" bandRow="1">
                <a:noFill/>
                <a:tableStyleId>{50E43A7F-BFF9-47AA-B4BB-4B27F8D981F2}</a:tableStyleId>
              </a:tblPr>
              <a:tblGrid>
                <a:gridCol w="37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6050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AUGUST</a:t>
                      </a:r>
                      <a:endParaRPr b="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64300" marR="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000" b="1" i="0" u="none" strike="noStrike" cap="none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000" b="1" i="0" u="none" strike="noStrike" cap="none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000" b="1" i="0" u="none" strike="noStrike" cap="none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000" b="1" i="0" u="none" strike="noStrike" cap="none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000" b="1" i="0" u="none" strike="noStrike" cap="none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000" b="1" i="0" u="none" strike="noStrike" cap="none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000" b="1" i="0" u="none" strike="noStrike" cap="none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39" name="Google Shape;1539;p44"/>
          <p:cNvGraphicFramePr/>
          <p:nvPr/>
        </p:nvGraphicFramePr>
        <p:xfrm>
          <a:off x="6057970" y="1344935"/>
          <a:ext cx="2610650" cy="1645925"/>
        </p:xfrm>
        <a:graphic>
          <a:graphicData uri="http://schemas.openxmlformats.org/drawingml/2006/table">
            <a:tbl>
              <a:tblPr firstRow="1" bandRow="1">
                <a:noFill/>
                <a:tableStyleId>{6748AA92-3186-4968-9698-710CA82546BE}</a:tableStyleId>
              </a:tblPr>
              <a:tblGrid>
                <a:gridCol w="37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6050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SEPTEMBER</a:t>
                      </a:r>
                      <a:endParaRPr b="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64300" marR="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000" b="1" i="0" u="none" strike="noStrike" cap="none">
                        <a:solidFill>
                          <a:schemeClr val="accent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000" b="1" i="0" u="none" strike="noStrike" cap="none">
                        <a:solidFill>
                          <a:schemeClr val="accent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000" b="1" i="0" u="none" strike="noStrike" cap="none">
                        <a:solidFill>
                          <a:schemeClr val="accent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000" b="1" i="0" u="none" strike="noStrike" cap="none">
                        <a:solidFill>
                          <a:schemeClr val="accent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000" b="1" i="0" u="none" strike="noStrike" cap="none">
                        <a:solidFill>
                          <a:schemeClr val="accent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000" b="1" i="0" u="none" strike="noStrike" cap="none">
                        <a:solidFill>
                          <a:schemeClr val="accent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000" b="1" i="0" u="none" strike="noStrike" cap="none">
                        <a:solidFill>
                          <a:schemeClr val="accent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40" name="Google Shape;1540;p44"/>
          <p:cNvSpPr txBox="1">
            <a:spLocks noGrp="1"/>
          </p:cNvSpPr>
          <p:nvPr>
            <p:ph type="title"/>
          </p:nvPr>
        </p:nvSpPr>
        <p:spPr>
          <a:xfrm>
            <a:off x="470075" y="536650"/>
            <a:ext cx="7963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 Infographics </a:t>
            </a:r>
            <a:r>
              <a:rPr lang="en" sz="2000">
                <a:latin typeface="Fira Sans Extra Condensed Light"/>
                <a:ea typeface="Fira Sans Extra Condensed Light"/>
                <a:cs typeface="Fira Sans Extra Condensed Light"/>
                <a:sym typeface="Fira Sans Extra Condensed Light"/>
              </a:rPr>
              <a:t>/ 3rd quarter 2020</a:t>
            </a:r>
            <a:endParaRPr sz="2000">
              <a:latin typeface="Fira Sans Extra Condensed Light"/>
              <a:ea typeface="Fira Sans Extra Condensed Light"/>
              <a:cs typeface="Fira Sans Extra Condensed Light"/>
              <a:sym typeface="Fira Sans Extra Condensed Light"/>
            </a:endParaRPr>
          </a:p>
        </p:txBody>
      </p:sp>
      <p:sp>
        <p:nvSpPr>
          <p:cNvPr id="1541" name="Google Shape;1541;p44"/>
          <p:cNvSpPr txBox="1"/>
          <p:nvPr/>
        </p:nvSpPr>
        <p:spPr>
          <a:xfrm>
            <a:off x="470025" y="3609875"/>
            <a:ext cx="26106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2" name="Google Shape;1542;p44"/>
          <p:cNvSpPr txBox="1"/>
          <p:nvPr/>
        </p:nvSpPr>
        <p:spPr>
          <a:xfrm>
            <a:off x="3264025" y="3263025"/>
            <a:ext cx="26175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43" name="Google Shape;1543;p44"/>
          <p:cNvSpPr txBox="1"/>
          <p:nvPr/>
        </p:nvSpPr>
        <p:spPr>
          <a:xfrm>
            <a:off x="3264025" y="3609875"/>
            <a:ext cx="26175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4" name="Google Shape;1544;p44"/>
          <p:cNvSpPr txBox="1"/>
          <p:nvPr/>
        </p:nvSpPr>
        <p:spPr>
          <a:xfrm>
            <a:off x="6057975" y="3263025"/>
            <a:ext cx="2610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45" name="Google Shape;1545;p44"/>
          <p:cNvSpPr txBox="1"/>
          <p:nvPr/>
        </p:nvSpPr>
        <p:spPr>
          <a:xfrm>
            <a:off x="6057975" y="3609875"/>
            <a:ext cx="26106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 full of iron oxide dust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6" name="Google Shape;1546;p44"/>
          <p:cNvSpPr txBox="1"/>
          <p:nvPr/>
        </p:nvSpPr>
        <p:spPr>
          <a:xfrm>
            <a:off x="470025" y="3263025"/>
            <a:ext cx="2610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1" name="Google Shape;1551;p45"/>
          <p:cNvGraphicFramePr/>
          <p:nvPr/>
        </p:nvGraphicFramePr>
        <p:xfrm>
          <a:off x="470124" y="1344935"/>
          <a:ext cx="2617475" cy="1648375"/>
        </p:xfrm>
        <a:graphic>
          <a:graphicData uri="http://schemas.openxmlformats.org/drawingml/2006/table">
            <a:tbl>
              <a:tblPr firstRow="1" bandRow="1">
                <a:noFill/>
                <a:tableStyleId>{1DFD83FC-2B31-4C5F-A8DF-8094B96A491D}</a:tableStyleId>
              </a:tblPr>
              <a:tblGrid>
                <a:gridCol w="37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3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3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3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6050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OCTOBER</a:t>
                      </a:r>
                      <a:endParaRPr b="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64300" marR="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000" b="1" i="0" u="none" strike="noStrike" cap="none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000" b="1" i="0" u="none" strike="noStrike" cap="none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000" b="1" i="0" u="none" strike="noStrike" cap="none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000" b="1" i="0" u="none" strike="noStrike" cap="none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000" b="1" i="0" u="none" strike="noStrike" cap="none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000" b="1" i="0" u="none" strike="noStrike" cap="none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000" b="1" i="0" u="none" strike="noStrike" cap="none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52" name="Google Shape;1552;p45"/>
          <p:cNvGraphicFramePr/>
          <p:nvPr/>
        </p:nvGraphicFramePr>
        <p:xfrm>
          <a:off x="3271802" y="1344935"/>
          <a:ext cx="2610650" cy="1648375"/>
        </p:xfrm>
        <a:graphic>
          <a:graphicData uri="http://schemas.openxmlformats.org/drawingml/2006/table">
            <a:tbl>
              <a:tblPr firstRow="1" bandRow="1">
                <a:noFill/>
                <a:tableStyleId>{75838A5F-FEB6-40EA-BFEF-D9A1B5F8058F}</a:tableStyleId>
              </a:tblPr>
              <a:tblGrid>
                <a:gridCol w="37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6050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NOVEMBER</a:t>
                      </a:r>
                      <a:endParaRPr b="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64300" marR="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000" b="1" i="0" u="none" strike="noStrike" cap="none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000" b="1" i="0" u="none" strike="noStrike" cap="none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000" b="1" i="0" u="none" strike="noStrike" cap="none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000" b="1" i="0" u="none" strike="noStrike" cap="none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000" b="1" i="0" u="none" strike="noStrike" cap="none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000" b="1" i="0" u="none" strike="noStrike" cap="none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000" b="1" i="0" u="none" strike="noStrike" cap="none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53" name="Google Shape;1553;p45"/>
          <p:cNvGraphicFramePr/>
          <p:nvPr/>
        </p:nvGraphicFramePr>
        <p:xfrm>
          <a:off x="6063145" y="1344935"/>
          <a:ext cx="2610650" cy="1645925"/>
        </p:xfrm>
        <a:graphic>
          <a:graphicData uri="http://schemas.openxmlformats.org/drawingml/2006/table">
            <a:tbl>
              <a:tblPr firstRow="1" bandRow="1">
                <a:noFill/>
                <a:tableStyleId>{C12EEFAF-CE89-4F37-B4CA-08F72C8C3FD5}</a:tableStyleId>
              </a:tblPr>
              <a:tblGrid>
                <a:gridCol w="37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6050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DECEMBER</a:t>
                      </a:r>
                      <a:endParaRPr b="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64300" marR="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000" b="1" i="0" u="none" strike="noStrike" cap="none">
                        <a:solidFill>
                          <a:schemeClr val="accent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000" b="1" i="0" u="none" strike="noStrike" cap="none">
                        <a:solidFill>
                          <a:schemeClr val="accent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000" b="1" i="0" u="none" strike="noStrike" cap="none">
                        <a:solidFill>
                          <a:schemeClr val="accent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000" b="1" i="0" u="none" strike="noStrike" cap="none">
                        <a:solidFill>
                          <a:schemeClr val="accent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000" b="1" i="0" u="none" strike="noStrike" cap="none">
                        <a:solidFill>
                          <a:schemeClr val="accent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000" b="1" i="0" u="none" strike="noStrike" cap="none">
                        <a:solidFill>
                          <a:schemeClr val="accent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accent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000" b="1" i="0" u="none" strike="noStrike" cap="none">
                        <a:solidFill>
                          <a:schemeClr val="accent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430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54" name="Google Shape;1554;p45"/>
          <p:cNvSpPr txBox="1">
            <a:spLocks noGrp="1"/>
          </p:cNvSpPr>
          <p:nvPr>
            <p:ph type="title"/>
          </p:nvPr>
        </p:nvSpPr>
        <p:spPr>
          <a:xfrm>
            <a:off x="470075" y="536650"/>
            <a:ext cx="7963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 infographics </a:t>
            </a:r>
            <a:r>
              <a:rPr lang="en" sz="2000">
                <a:latin typeface="Fira Sans Extra Condensed Light"/>
                <a:ea typeface="Fira Sans Extra Condensed Light"/>
                <a:cs typeface="Fira Sans Extra Condensed Light"/>
                <a:sym typeface="Fira Sans Extra Condensed Light"/>
              </a:rPr>
              <a:t>/ 4th quarter 2020</a:t>
            </a:r>
            <a:endParaRPr sz="2000">
              <a:latin typeface="Fira Sans Extra Condensed Light"/>
              <a:ea typeface="Fira Sans Extra Condensed Light"/>
              <a:cs typeface="Fira Sans Extra Condensed Light"/>
              <a:sym typeface="Fira Sans Extra Condensed Light"/>
            </a:endParaRPr>
          </a:p>
        </p:txBody>
      </p:sp>
      <p:sp>
        <p:nvSpPr>
          <p:cNvPr id="1555" name="Google Shape;1555;p45"/>
          <p:cNvSpPr txBox="1"/>
          <p:nvPr/>
        </p:nvSpPr>
        <p:spPr>
          <a:xfrm>
            <a:off x="470025" y="3609875"/>
            <a:ext cx="26106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6" name="Google Shape;1556;p45"/>
          <p:cNvSpPr txBox="1"/>
          <p:nvPr/>
        </p:nvSpPr>
        <p:spPr>
          <a:xfrm>
            <a:off x="3264025" y="3263025"/>
            <a:ext cx="26175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57" name="Google Shape;1557;p45"/>
          <p:cNvSpPr txBox="1"/>
          <p:nvPr/>
        </p:nvSpPr>
        <p:spPr>
          <a:xfrm>
            <a:off x="3264025" y="3609875"/>
            <a:ext cx="26175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8" name="Google Shape;1558;p45"/>
          <p:cNvSpPr txBox="1"/>
          <p:nvPr/>
        </p:nvSpPr>
        <p:spPr>
          <a:xfrm>
            <a:off x="6057975" y="3263025"/>
            <a:ext cx="2610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59" name="Google Shape;1559;p45"/>
          <p:cNvSpPr txBox="1"/>
          <p:nvPr/>
        </p:nvSpPr>
        <p:spPr>
          <a:xfrm>
            <a:off x="6057975" y="3609875"/>
            <a:ext cx="26106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 full of iron oxide dust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0" name="Google Shape;1560;p45"/>
          <p:cNvSpPr txBox="1"/>
          <p:nvPr/>
        </p:nvSpPr>
        <p:spPr>
          <a:xfrm>
            <a:off x="470025" y="3263025"/>
            <a:ext cx="2610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4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5" name="Google Shape;14505;p47"/>
          <p:cNvSpPr txBox="1">
            <a:spLocks noGrp="1"/>
          </p:cNvSpPr>
          <p:nvPr>
            <p:ph type="title" idx="4294967295"/>
          </p:nvPr>
        </p:nvSpPr>
        <p:spPr>
          <a:xfrm>
            <a:off x="1069012" y="533720"/>
            <a:ext cx="7045465" cy="482274"/>
          </a:xfrm>
          <a:prstGeom prst="rect">
            <a:avLst/>
          </a:prstGeom>
        </p:spPr>
        <p:txBody>
          <a:bodyPr spcFirstLastPara="1" wrap="square" lIns="91401" tIns="91401" rIns="91401" bIns="91401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Infographics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6" name="Google Shape;14506;p47"/>
          <p:cNvSpPr txBox="1">
            <a:spLocks noGrp="1"/>
          </p:cNvSpPr>
          <p:nvPr>
            <p:ph type="body" idx="4294967295"/>
          </p:nvPr>
        </p:nvSpPr>
        <p:spPr>
          <a:xfrm>
            <a:off x="815054" y="1276138"/>
            <a:ext cx="6978582" cy="318217"/>
          </a:xfrm>
          <a:prstGeom prst="rect">
            <a:avLst/>
          </a:prstGeom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114272" indent="0">
              <a:buNone/>
            </a:pPr>
            <a:r>
              <a:rPr lang="en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add and edit some </a:t>
            </a:r>
            <a:r>
              <a:rPr lang="en" b="1" dirty="0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infographics</a:t>
            </a:r>
            <a:r>
              <a:rPr lang="en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your presentation to show your data in a visual way.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dirty="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7" name="Google Shape;14507;p47"/>
          <p:cNvSpPr txBox="1"/>
          <p:nvPr/>
        </p:nvSpPr>
        <p:spPr>
          <a:xfrm>
            <a:off x="716080" y="1640576"/>
            <a:ext cx="5569849" cy="293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Choose your favourite infographic and insert it in your presentation using Ctrl C + Ctrl V or Cmd C + Cmd V in Mac.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Select one of the parts and </a:t>
            </a: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ungroup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it by right-clicking and choosing “Ungroup”. 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Change the color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by clicking on the paint bucket. 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Then </a:t>
            </a: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resize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the element by clicking and dragging one of the square-shaped points of its bounding box (the cursor should look like a double-headed arrow). Remember to hold Shift while dragging to keep the proportions.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Group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the elements again by selecting them, right-clicking and choosing “Group”.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Repeat the steps above with the other parts and when you’re done editing, copy the end result and paste it into your presentation.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Remember to choose the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78909C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“</a:t>
            </a: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Keep source formatting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”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option so that it keeps the design. For more info, please visit </a:t>
            </a: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>
                  <a:noFill/>
                </a:uFill>
                <a:latin typeface="Arial"/>
                <a:ea typeface="+mn-ea"/>
                <a:cs typeface="Arial"/>
                <a:sym typeface="Arial"/>
              </a:rPr>
              <a:t>greatppt.com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508" name="Google Shape;14508;p47"/>
          <p:cNvGrpSpPr/>
          <p:nvPr/>
        </p:nvGrpSpPr>
        <p:grpSpPr>
          <a:xfrm>
            <a:off x="6873723" y="1724578"/>
            <a:ext cx="1445739" cy="2863151"/>
            <a:chOff x="6529419" y="1724307"/>
            <a:chExt cx="1480463" cy="2931917"/>
          </a:xfrm>
        </p:grpSpPr>
        <p:grpSp>
          <p:nvGrpSpPr>
            <p:cNvPr id="14509" name="Google Shape;14509;p47"/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14510" name="Google Shape;14510;p47"/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14511" name="Google Shape;14511;p47"/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3" extrusionOk="0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12" name="Google Shape;14512;p47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3" extrusionOk="0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513" name="Google Shape;14513;p47"/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avLst/>
                <a:gdLst/>
                <a:ahLst/>
                <a:cxnLst/>
                <a:rect l="l" t="t" r="r" b="b"/>
                <a:pathLst>
                  <a:path w="10860" h="10872" extrusionOk="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pPr marL="0" marR="0" lvl="0" indent="0" algn="l" defTabSz="9141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514" name="Google Shape;14514;p47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14515" name="Google Shape;14515;p47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14516" name="Google Shape;14516;p47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17" name="Google Shape;14517;p47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518" name="Google Shape;14518;p47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14519" name="Google Shape;14519;p47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0" name="Google Shape;14520;p47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4" h="6764" extrusionOk="0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1" name="Google Shape;14521;p47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7" h="3542" extrusionOk="0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2" name="Google Shape;14522;p47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918" extrusionOk="0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4523" name="Google Shape;14523;p47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14524" name="Google Shape;14524;p47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14525" name="Google Shape;14525;p47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6" name="Google Shape;14526;p47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3" h="11955" extrusionOk="0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527" name="Google Shape;14527;p47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14528" name="Google Shape;14528;p47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9" name="Google Shape;14529;p47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3787" extrusionOk="0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30" name="Google Shape;14530;p47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" h="1728" extrusionOk="0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31" name="Google Shape;14531;p47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6" h="3787" extrusionOk="0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4532" name="Google Shape;14532;p47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14533" name="Google Shape;14533;p47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14534" name="Google Shape;14534;p47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35" name="Google Shape;14535;p47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536" name="Google Shape;14536;p47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14537" name="Google Shape;14537;p47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1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38" name="Google Shape;14538;p47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4" h="5835" extrusionOk="0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4539" name="Google Shape;14539;p47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14540" name="Google Shape;14540;p47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14541" name="Google Shape;14541;p47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2" name="Google Shape;14542;p47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2" extrusionOk="0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543" name="Google Shape;14543;p47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14544" name="Google Shape;14544;p47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9" h="11216" extrusionOk="0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5" name="Google Shape;14545;p47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5" h="1022" extrusionOk="0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6" name="Google Shape;14546;p47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9" h="8860" extrusionOk="0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7" name="Google Shape;14547;p47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8" name="Google Shape;14548;p47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B377954-B88B-41EE-A1D1-7CCFBBF16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952" y="1655434"/>
            <a:ext cx="1358971" cy="33356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65CAD2E-C59A-4C3C-B03F-01FD0BBCC838}"/>
              </a:ext>
            </a:extLst>
          </p:cNvPr>
          <p:cNvSpPr txBox="1"/>
          <p:nvPr/>
        </p:nvSpPr>
        <p:spPr>
          <a:xfrm>
            <a:off x="1073683" y="2203102"/>
            <a:ext cx="6927507" cy="1384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59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  <a:hlinkClick r:id="rId4"/>
              </a:rPr>
              <a:t>www.greatppt.com</a:t>
            </a:r>
            <a:endParaRPr kumimoji="0" lang="en-US" altLang="zh-CN" sz="3598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  <a:sym typeface="Arial"/>
            </a:endParaRPr>
          </a:p>
          <a:p>
            <a:pPr marL="0" marR="0" lvl="0" indent="0" algn="ctr" defTabSz="913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399" b="0" i="0" u="none" strike="noStrike" kern="0" cap="none" spc="0" normalizeH="0" baseline="0" noProof="0" dirty="0">
                <a:ln>
                  <a:noFill/>
                </a:ln>
                <a:solidFill>
                  <a:srgbClr val="78909C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</a:rPr>
              <a:t>Free Templates and Themes</a:t>
            </a:r>
          </a:p>
          <a:p>
            <a:pPr marL="0" marR="0" lvl="0" indent="0" algn="ctr" defTabSz="913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399" b="0" i="0" u="none" strike="noStrike" kern="0" cap="none" spc="0" normalizeH="0" baseline="0" noProof="0" dirty="0">
                <a:ln>
                  <a:noFill/>
                </a:ln>
                <a:solidFill>
                  <a:srgbClr val="78909C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</a:rPr>
              <a:t>Create beautiful presentations in minutes</a:t>
            </a: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rgbClr val="78909C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26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"/>
          <p:cNvSpPr/>
          <p:nvPr/>
        </p:nvSpPr>
        <p:spPr>
          <a:xfrm>
            <a:off x="-731" y="4672701"/>
            <a:ext cx="9143833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8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 Infographics</a:t>
            </a:r>
            <a:endParaRPr/>
          </a:p>
        </p:txBody>
      </p:sp>
      <p:grpSp>
        <p:nvGrpSpPr>
          <p:cNvPr id="287" name="Google Shape;287;p18"/>
          <p:cNvGrpSpPr/>
          <p:nvPr/>
        </p:nvGrpSpPr>
        <p:grpSpPr>
          <a:xfrm>
            <a:off x="1955652" y="1227876"/>
            <a:ext cx="5863868" cy="3448163"/>
            <a:chOff x="1955652" y="1227876"/>
            <a:chExt cx="5863868" cy="3448163"/>
          </a:xfrm>
        </p:grpSpPr>
        <p:sp>
          <p:nvSpPr>
            <p:cNvPr id="288" name="Google Shape;288;p18"/>
            <p:cNvSpPr/>
            <p:nvPr/>
          </p:nvSpPr>
          <p:spPr>
            <a:xfrm>
              <a:off x="1976003" y="1819070"/>
              <a:ext cx="5723008" cy="2856969"/>
            </a:xfrm>
            <a:custGeom>
              <a:avLst/>
              <a:gdLst/>
              <a:ahLst/>
              <a:cxnLst/>
              <a:rect l="l" t="t" r="r" b="b"/>
              <a:pathLst>
                <a:path w="178565" h="89141" extrusionOk="0">
                  <a:moveTo>
                    <a:pt x="165047" y="1"/>
                  </a:moveTo>
                  <a:lnTo>
                    <a:pt x="2690" y="1722"/>
                  </a:lnTo>
                  <a:lnTo>
                    <a:pt x="2690" y="1722"/>
                  </a:lnTo>
                  <a:cubicBezTo>
                    <a:pt x="2690" y="1722"/>
                    <a:pt x="0" y="68890"/>
                    <a:pt x="7101" y="88940"/>
                  </a:cubicBezTo>
                  <a:lnTo>
                    <a:pt x="178565" y="89141"/>
                  </a:lnTo>
                  <a:cubicBezTo>
                    <a:pt x="178565" y="89141"/>
                    <a:pt x="163427" y="33151"/>
                    <a:pt x="16504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8"/>
            <p:cNvSpPr/>
            <p:nvPr/>
          </p:nvSpPr>
          <p:spPr>
            <a:xfrm>
              <a:off x="1955652" y="1874228"/>
              <a:ext cx="5837074" cy="2701687"/>
            </a:xfrm>
            <a:custGeom>
              <a:avLst/>
              <a:gdLst/>
              <a:ahLst/>
              <a:cxnLst/>
              <a:rect l="l" t="t" r="r" b="b"/>
              <a:pathLst>
                <a:path w="182124" h="84296" extrusionOk="0">
                  <a:moveTo>
                    <a:pt x="3325" y="1"/>
                  </a:moveTo>
                  <a:cubicBezTo>
                    <a:pt x="3325" y="1"/>
                    <a:pt x="0" y="67587"/>
                    <a:pt x="10243" y="84295"/>
                  </a:cubicBezTo>
                  <a:lnTo>
                    <a:pt x="182124" y="83660"/>
                  </a:lnTo>
                  <a:cubicBezTo>
                    <a:pt x="182124" y="83660"/>
                    <a:pt x="167921" y="49508"/>
                    <a:pt x="16638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8"/>
            <p:cNvSpPr/>
            <p:nvPr/>
          </p:nvSpPr>
          <p:spPr>
            <a:xfrm>
              <a:off x="2044526" y="1362838"/>
              <a:ext cx="5294628" cy="547863"/>
            </a:xfrm>
            <a:custGeom>
              <a:avLst/>
              <a:gdLst/>
              <a:ahLst/>
              <a:cxnLst/>
              <a:rect l="l" t="t" r="r" b="b"/>
              <a:pathLst>
                <a:path w="165199" h="17094" extrusionOk="0">
                  <a:moveTo>
                    <a:pt x="1" y="0"/>
                  </a:moveTo>
                  <a:lnTo>
                    <a:pt x="1" y="17093"/>
                  </a:lnTo>
                  <a:lnTo>
                    <a:pt x="165199" y="17093"/>
                  </a:lnTo>
                  <a:lnTo>
                    <a:pt x="1651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8"/>
            <p:cNvSpPr/>
            <p:nvPr/>
          </p:nvSpPr>
          <p:spPr>
            <a:xfrm>
              <a:off x="2044526" y="1896182"/>
              <a:ext cx="5774993" cy="2559225"/>
            </a:xfrm>
            <a:custGeom>
              <a:avLst/>
              <a:gdLst/>
              <a:ahLst/>
              <a:cxnLst/>
              <a:rect l="l" t="t" r="r" b="b"/>
              <a:pathLst>
                <a:path w="180187" h="79851" extrusionOk="0">
                  <a:moveTo>
                    <a:pt x="1" y="1"/>
                  </a:moveTo>
                  <a:cubicBezTo>
                    <a:pt x="1" y="1"/>
                    <a:pt x="987" y="74621"/>
                    <a:pt x="9976" y="79851"/>
                  </a:cubicBezTo>
                  <a:lnTo>
                    <a:pt x="180186" y="79016"/>
                  </a:lnTo>
                  <a:cubicBezTo>
                    <a:pt x="180186" y="79016"/>
                    <a:pt x="169560" y="61321"/>
                    <a:pt x="165265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8"/>
            <p:cNvSpPr/>
            <p:nvPr/>
          </p:nvSpPr>
          <p:spPr>
            <a:xfrm>
              <a:off x="2283363" y="1227876"/>
              <a:ext cx="350819" cy="364184"/>
            </a:xfrm>
            <a:custGeom>
              <a:avLst/>
              <a:gdLst/>
              <a:ahLst/>
              <a:cxnLst/>
              <a:rect l="l" t="t" r="r" b="b"/>
              <a:pathLst>
                <a:path w="10946" h="11363" extrusionOk="0">
                  <a:moveTo>
                    <a:pt x="5465" y="1"/>
                  </a:moveTo>
                  <a:cubicBezTo>
                    <a:pt x="1237" y="1"/>
                    <a:pt x="34" y="4161"/>
                    <a:pt x="1" y="4211"/>
                  </a:cubicBezTo>
                  <a:lnTo>
                    <a:pt x="1037" y="4211"/>
                  </a:lnTo>
                  <a:cubicBezTo>
                    <a:pt x="1354" y="3393"/>
                    <a:pt x="2507" y="986"/>
                    <a:pt x="5465" y="986"/>
                  </a:cubicBezTo>
                  <a:cubicBezTo>
                    <a:pt x="7804" y="986"/>
                    <a:pt x="9274" y="2457"/>
                    <a:pt x="9775" y="4211"/>
                  </a:cubicBezTo>
                  <a:cubicBezTo>
                    <a:pt x="9892" y="4679"/>
                    <a:pt x="9959" y="5147"/>
                    <a:pt x="9959" y="5631"/>
                  </a:cubicBezTo>
                  <a:cubicBezTo>
                    <a:pt x="9959" y="7703"/>
                    <a:pt x="8773" y="10193"/>
                    <a:pt x="5448" y="10377"/>
                  </a:cubicBezTo>
                  <a:cubicBezTo>
                    <a:pt x="4785" y="10393"/>
                    <a:pt x="4812" y="11363"/>
                    <a:pt x="5448" y="11363"/>
                  </a:cubicBezTo>
                  <a:cubicBezTo>
                    <a:pt x="5454" y="11363"/>
                    <a:pt x="5459" y="11363"/>
                    <a:pt x="5465" y="11362"/>
                  </a:cubicBezTo>
                  <a:lnTo>
                    <a:pt x="5498" y="11362"/>
                  </a:lnTo>
                  <a:cubicBezTo>
                    <a:pt x="9257" y="11145"/>
                    <a:pt x="10945" y="8338"/>
                    <a:pt x="10945" y="5631"/>
                  </a:cubicBezTo>
                  <a:cubicBezTo>
                    <a:pt x="10945" y="5147"/>
                    <a:pt x="10895" y="4679"/>
                    <a:pt x="10778" y="4211"/>
                  </a:cubicBezTo>
                  <a:cubicBezTo>
                    <a:pt x="10260" y="1956"/>
                    <a:pt x="8455" y="1"/>
                    <a:pt x="546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8"/>
            <p:cNvSpPr/>
            <p:nvPr/>
          </p:nvSpPr>
          <p:spPr>
            <a:xfrm>
              <a:off x="2932952" y="1227876"/>
              <a:ext cx="350787" cy="364184"/>
            </a:xfrm>
            <a:custGeom>
              <a:avLst/>
              <a:gdLst/>
              <a:ahLst/>
              <a:cxnLst/>
              <a:rect l="l" t="t" r="r" b="b"/>
              <a:pathLst>
                <a:path w="10945" h="11363" extrusionOk="0">
                  <a:moveTo>
                    <a:pt x="5464" y="1"/>
                  </a:moveTo>
                  <a:cubicBezTo>
                    <a:pt x="1237" y="1"/>
                    <a:pt x="17" y="4161"/>
                    <a:pt x="0" y="4211"/>
                  </a:cubicBezTo>
                  <a:lnTo>
                    <a:pt x="1036" y="4211"/>
                  </a:lnTo>
                  <a:cubicBezTo>
                    <a:pt x="1354" y="3393"/>
                    <a:pt x="2507" y="986"/>
                    <a:pt x="5464" y="986"/>
                  </a:cubicBezTo>
                  <a:cubicBezTo>
                    <a:pt x="7803" y="986"/>
                    <a:pt x="9257" y="2457"/>
                    <a:pt x="9758" y="4211"/>
                  </a:cubicBezTo>
                  <a:cubicBezTo>
                    <a:pt x="9892" y="4679"/>
                    <a:pt x="9959" y="5147"/>
                    <a:pt x="9959" y="5631"/>
                  </a:cubicBezTo>
                  <a:cubicBezTo>
                    <a:pt x="9959" y="7703"/>
                    <a:pt x="8772" y="10193"/>
                    <a:pt x="5431" y="10377"/>
                  </a:cubicBezTo>
                  <a:cubicBezTo>
                    <a:pt x="4785" y="10393"/>
                    <a:pt x="4812" y="11363"/>
                    <a:pt x="5448" y="11363"/>
                  </a:cubicBezTo>
                  <a:cubicBezTo>
                    <a:pt x="5453" y="11363"/>
                    <a:pt x="5459" y="11363"/>
                    <a:pt x="5464" y="11362"/>
                  </a:cubicBezTo>
                  <a:lnTo>
                    <a:pt x="5481" y="11362"/>
                  </a:lnTo>
                  <a:cubicBezTo>
                    <a:pt x="9257" y="11145"/>
                    <a:pt x="10945" y="8338"/>
                    <a:pt x="10945" y="5631"/>
                  </a:cubicBezTo>
                  <a:cubicBezTo>
                    <a:pt x="10945" y="5147"/>
                    <a:pt x="10878" y="4679"/>
                    <a:pt x="10777" y="4211"/>
                  </a:cubicBezTo>
                  <a:cubicBezTo>
                    <a:pt x="10259" y="1956"/>
                    <a:pt x="8455" y="1"/>
                    <a:pt x="546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3582510" y="1227876"/>
              <a:ext cx="350274" cy="364184"/>
            </a:xfrm>
            <a:custGeom>
              <a:avLst/>
              <a:gdLst/>
              <a:ahLst/>
              <a:cxnLst/>
              <a:rect l="l" t="t" r="r" b="b"/>
              <a:pathLst>
                <a:path w="10929" h="11363" extrusionOk="0">
                  <a:moveTo>
                    <a:pt x="5448" y="1"/>
                  </a:moveTo>
                  <a:cubicBezTo>
                    <a:pt x="1237" y="1"/>
                    <a:pt x="18" y="4161"/>
                    <a:pt x="1" y="4211"/>
                  </a:cubicBezTo>
                  <a:lnTo>
                    <a:pt x="1037" y="4211"/>
                  </a:lnTo>
                  <a:cubicBezTo>
                    <a:pt x="1338" y="3393"/>
                    <a:pt x="2507" y="986"/>
                    <a:pt x="5448" y="986"/>
                  </a:cubicBezTo>
                  <a:cubicBezTo>
                    <a:pt x="7804" y="986"/>
                    <a:pt x="9257" y="2457"/>
                    <a:pt x="9759" y="4211"/>
                  </a:cubicBezTo>
                  <a:cubicBezTo>
                    <a:pt x="9892" y="4679"/>
                    <a:pt x="9959" y="5147"/>
                    <a:pt x="9959" y="5631"/>
                  </a:cubicBezTo>
                  <a:cubicBezTo>
                    <a:pt x="9959" y="7703"/>
                    <a:pt x="8773" y="10193"/>
                    <a:pt x="5431" y="10377"/>
                  </a:cubicBezTo>
                  <a:cubicBezTo>
                    <a:pt x="4785" y="10393"/>
                    <a:pt x="4796" y="11363"/>
                    <a:pt x="5432" y="11363"/>
                  </a:cubicBezTo>
                  <a:cubicBezTo>
                    <a:pt x="5437" y="11363"/>
                    <a:pt x="5442" y="11363"/>
                    <a:pt x="5448" y="11362"/>
                  </a:cubicBezTo>
                  <a:lnTo>
                    <a:pt x="5481" y="11362"/>
                  </a:lnTo>
                  <a:cubicBezTo>
                    <a:pt x="9241" y="11145"/>
                    <a:pt x="10928" y="8338"/>
                    <a:pt x="10928" y="5631"/>
                  </a:cubicBezTo>
                  <a:cubicBezTo>
                    <a:pt x="10928" y="5147"/>
                    <a:pt x="10878" y="4679"/>
                    <a:pt x="10778" y="4211"/>
                  </a:cubicBezTo>
                  <a:cubicBezTo>
                    <a:pt x="10243" y="1956"/>
                    <a:pt x="8439" y="1"/>
                    <a:pt x="544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8"/>
            <p:cNvSpPr/>
            <p:nvPr/>
          </p:nvSpPr>
          <p:spPr>
            <a:xfrm>
              <a:off x="4231554" y="1227876"/>
              <a:ext cx="350787" cy="364184"/>
            </a:xfrm>
            <a:custGeom>
              <a:avLst/>
              <a:gdLst/>
              <a:ahLst/>
              <a:cxnLst/>
              <a:rect l="l" t="t" r="r" b="b"/>
              <a:pathLst>
                <a:path w="10945" h="11363" extrusionOk="0">
                  <a:moveTo>
                    <a:pt x="5464" y="1"/>
                  </a:moveTo>
                  <a:cubicBezTo>
                    <a:pt x="1237" y="1"/>
                    <a:pt x="17" y="4161"/>
                    <a:pt x="1" y="4211"/>
                  </a:cubicBezTo>
                  <a:lnTo>
                    <a:pt x="1037" y="4211"/>
                  </a:lnTo>
                  <a:cubicBezTo>
                    <a:pt x="1354" y="3393"/>
                    <a:pt x="2507" y="986"/>
                    <a:pt x="5464" y="986"/>
                  </a:cubicBezTo>
                  <a:cubicBezTo>
                    <a:pt x="7804" y="986"/>
                    <a:pt x="9257" y="2457"/>
                    <a:pt x="9759" y="4211"/>
                  </a:cubicBezTo>
                  <a:cubicBezTo>
                    <a:pt x="9892" y="4679"/>
                    <a:pt x="9959" y="5147"/>
                    <a:pt x="9959" y="5631"/>
                  </a:cubicBezTo>
                  <a:cubicBezTo>
                    <a:pt x="9959" y="7703"/>
                    <a:pt x="8773" y="10193"/>
                    <a:pt x="5448" y="10377"/>
                  </a:cubicBezTo>
                  <a:cubicBezTo>
                    <a:pt x="4785" y="10393"/>
                    <a:pt x="4812" y="11363"/>
                    <a:pt x="5448" y="11363"/>
                  </a:cubicBezTo>
                  <a:cubicBezTo>
                    <a:pt x="5454" y="11363"/>
                    <a:pt x="5459" y="11363"/>
                    <a:pt x="5464" y="11362"/>
                  </a:cubicBezTo>
                  <a:lnTo>
                    <a:pt x="5498" y="11362"/>
                  </a:lnTo>
                  <a:cubicBezTo>
                    <a:pt x="9257" y="11145"/>
                    <a:pt x="10945" y="8338"/>
                    <a:pt x="10945" y="5631"/>
                  </a:cubicBezTo>
                  <a:cubicBezTo>
                    <a:pt x="10945" y="5147"/>
                    <a:pt x="10895" y="4679"/>
                    <a:pt x="10778" y="4211"/>
                  </a:cubicBezTo>
                  <a:cubicBezTo>
                    <a:pt x="10260" y="1956"/>
                    <a:pt x="8455" y="1"/>
                    <a:pt x="546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8"/>
            <p:cNvSpPr/>
            <p:nvPr/>
          </p:nvSpPr>
          <p:spPr>
            <a:xfrm>
              <a:off x="4881144" y="1227876"/>
              <a:ext cx="350787" cy="364184"/>
            </a:xfrm>
            <a:custGeom>
              <a:avLst/>
              <a:gdLst/>
              <a:ahLst/>
              <a:cxnLst/>
              <a:rect l="l" t="t" r="r" b="b"/>
              <a:pathLst>
                <a:path w="10945" h="11363" extrusionOk="0">
                  <a:moveTo>
                    <a:pt x="5464" y="1"/>
                  </a:moveTo>
                  <a:cubicBezTo>
                    <a:pt x="1237" y="1"/>
                    <a:pt x="17" y="4161"/>
                    <a:pt x="0" y="4211"/>
                  </a:cubicBezTo>
                  <a:lnTo>
                    <a:pt x="1036" y="4211"/>
                  </a:lnTo>
                  <a:cubicBezTo>
                    <a:pt x="1354" y="3393"/>
                    <a:pt x="2507" y="986"/>
                    <a:pt x="5464" y="986"/>
                  </a:cubicBezTo>
                  <a:cubicBezTo>
                    <a:pt x="7803" y="986"/>
                    <a:pt x="9257" y="2457"/>
                    <a:pt x="9758" y="4211"/>
                  </a:cubicBezTo>
                  <a:cubicBezTo>
                    <a:pt x="9892" y="4679"/>
                    <a:pt x="9959" y="5147"/>
                    <a:pt x="9959" y="5631"/>
                  </a:cubicBezTo>
                  <a:cubicBezTo>
                    <a:pt x="9959" y="7703"/>
                    <a:pt x="8772" y="10193"/>
                    <a:pt x="5431" y="10377"/>
                  </a:cubicBezTo>
                  <a:cubicBezTo>
                    <a:pt x="4784" y="10393"/>
                    <a:pt x="4812" y="11363"/>
                    <a:pt x="5448" y="11363"/>
                  </a:cubicBezTo>
                  <a:cubicBezTo>
                    <a:pt x="5453" y="11363"/>
                    <a:pt x="5458" y="11363"/>
                    <a:pt x="5464" y="11362"/>
                  </a:cubicBezTo>
                  <a:lnTo>
                    <a:pt x="5481" y="11362"/>
                  </a:lnTo>
                  <a:cubicBezTo>
                    <a:pt x="9257" y="11145"/>
                    <a:pt x="10944" y="8338"/>
                    <a:pt x="10944" y="5631"/>
                  </a:cubicBezTo>
                  <a:cubicBezTo>
                    <a:pt x="10944" y="5147"/>
                    <a:pt x="10878" y="4679"/>
                    <a:pt x="10777" y="4211"/>
                  </a:cubicBezTo>
                  <a:cubicBezTo>
                    <a:pt x="10243" y="1956"/>
                    <a:pt x="8455" y="1"/>
                    <a:pt x="546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8"/>
            <p:cNvSpPr/>
            <p:nvPr/>
          </p:nvSpPr>
          <p:spPr>
            <a:xfrm>
              <a:off x="5530701" y="1228965"/>
              <a:ext cx="350274" cy="364184"/>
            </a:xfrm>
            <a:custGeom>
              <a:avLst/>
              <a:gdLst/>
              <a:ahLst/>
              <a:cxnLst/>
              <a:rect l="l" t="t" r="r" b="b"/>
              <a:pathLst>
                <a:path w="10929" h="11363" extrusionOk="0">
                  <a:moveTo>
                    <a:pt x="5448" y="0"/>
                  </a:moveTo>
                  <a:cubicBezTo>
                    <a:pt x="1220" y="0"/>
                    <a:pt x="17" y="4161"/>
                    <a:pt x="1" y="4211"/>
                  </a:cubicBezTo>
                  <a:lnTo>
                    <a:pt x="1037" y="4211"/>
                  </a:lnTo>
                  <a:cubicBezTo>
                    <a:pt x="1337" y="3392"/>
                    <a:pt x="2507" y="986"/>
                    <a:pt x="5448" y="986"/>
                  </a:cubicBezTo>
                  <a:cubicBezTo>
                    <a:pt x="7804" y="986"/>
                    <a:pt x="9257" y="2456"/>
                    <a:pt x="9759" y="4211"/>
                  </a:cubicBezTo>
                  <a:cubicBezTo>
                    <a:pt x="9892" y="4678"/>
                    <a:pt x="9942" y="5146"/>
                    <a:pt x="9942" y="5631"/>
                  </a:cubicBezTo>
                  <a:cubicBezTo>
                    <a:pt x="9942" y="7703"/>
                    <a:pt x="8773" y="10192"/>
                    <a:pt x="5431" y="10376"/>
                  </a:cubicBezTo>
                  <a:cubicBezTo>
                    <a:pt x="4785" y="10393"/>
                    <a:pt x="4796" y="11362"/>
                    <a:pt x="5431" y="11362"/>
                  </a:cubicBezTo>
                  <a:cubicBezTo>
                    <a:pt x="5437" y="11362"/>
                    <a:pt x="5442" y="11362"/>
                    <a:pt x="5448" y="11362"/>
                  </a:cubicBezTo>
                  <a:lnTo>
                    <a:pt x="5481" y="11362"/>
                  </a:lnTo>
                  <a:cubicBezTo>
                    <a:pt x="9241" y="11145"/>
                    <a:pt x="10928" y="8338"/>
                    <a:pt x="10928" y="5631"/>
                  </a:cubicBezTo>
                  <a:cubicBezTo>
                    <a:pt x="10928" y="5146"/>
                    <a:pt x="10878" y="4678"/>
                    <a:pt x="10778" y="4211"/>
                  </a:cubicBezTo>
                  <a:cubicBezTo>
                    <a:pt x="10243" y="1955"/>
                    <a:pt x="8439" y="0"/>
                    <a:pt x="544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8"/>
            <p:cNvSpPr/>
            <p:nvPr/>
          </p:nvSpPr>
          <p:spPr>
            <a:xfrm>
              <a:off x="6179745" y="1228965"/>
              <a:ext cx="350787" cy="364184"/>
            </a:xfrm>
            <a:custGeom>
              <a:avLst/>
              <a:gdLst/>
              <a:ahLst/>
              <a:cxnLst/>
              <a:rect l="l" t="t" r="r" b="b"/>
              <a:pathLst>
                <a:path w="10945" h="11363" extrusionOk="0">
                  <a:moveTo>
                    <a:pt x="5464" y="0"/>
                  </a:moveTo>
                  <a:cubicBezTo>
                    <a:pt x="1237" y="0"/>
                    <a:pt x="17" y="4161"/>
                    <a:pt x="1" y="4211"/>
                  </a:cubicBezTo>
                  <a:lnTo>
                    <a:pt x="1036" y="4211"/>
                  </a:lnTo>
                  <a:cubicBezTo>
                    <a:pt x="1354" y="3392"/>
                    <a:pt x="2507" y="986"/>
                    <a:pt x="5464" y="986"/>
                  </a:cubicBezTo>
                  <a:cubicBezTo>
                    <a:pt x="7803" y="986"/>
                    <a:pt x="9257" y="2456"/>
                    <a:pt x="9758" y="4211"/>
                  </a:cubicBezTo>
                  <a:cubicBezTo>
                    <a:pt x="9892" y="4678"/>
                    <a:pt x="9959" y="5146"/>
                    <a:pt x="9959" y="5631"/>
                  </a:cubicBezTo>
                  <a:cubicBezTo>
                    <a:pt x="9959" y="7703"/>
                    <a:pt x="8773" y="10192"/>
                    <a:pt x="5431" y="10376"/>
                  </a:cubicBezTo>
                  <a:cubicBezTo>
                    <a:pt x="4785" y="10393"/>
                    <a:pt x="4812" y="11362"/>
                    <a:pt x="5448" y="11362"/>
                  </a:cubicBezTo>
                  <a:cubicBezTo>
                    <a:pt x="5453" y="11362"/>
                    <a:pt x="5459" y="11362"/>
                    <a:pt x="5464" y="11362"/>
                  </a:cubicBezTo>
                  <a:lnTo>
                    <a:pt x="5498" y="11362"/>
                  </a:lnTo>
                  <a:cubicBezTo>
                    <a:pt x="9257" y="11145"/>
                    <a:pt x="10945" y="8338"/>
                    <a:pt x="10945" y="5631"/>
                  </a:cubicBezTo>
                  <a:cubicBezTo>
                    <a:pt x="10945" y="5146"/>
                    <a:pt x="10895" y="4678"/>
                    <a:pt x="10778" y="4211"/>
                  </a:cubicBezTo>
                  <a:cubicBezTo>
                    <a:pt x="10260" y="1955"/>
                    <a:pt x="8455" y="0"/>
                    <a:pt x="546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8"/>
            <p:cNvSpPr/>
            <p:nvPr/>
          </p:nvSpPr>
          <p:spPr>
            <a:xfrm>
              <a:off x="6829335" y="1228965"/>
              <a:ext cx="350787" cy="364184"/>
            </a:xfrm>
            <a:custGeom>
              <a:avLst/>
              <a:gdLst/>
              <a:ahLst/>
              <a:cxnLst/>
              <a:rect l="l" t="t" r="r" b="b"/>
              <a:pathLst>
                <a:path w="10945" h="11363" extrusionOk="0">
                  <a:moveTo>
                    <a:pt x="5464" y="0"/>
                  </a:moveTo>
                  <a:cubicBezTo>
                    <a:pt x="1236" y="0"/>
                    <a:pt x="17" y="4161"/>
                    <a:pt x="0" y="4211"/>
                  </a:cubicBezTo>
                  <a:lnTo>
                    <a:pt x="1036" y="4211"/>
                  </a:lnTo>
                  <a:cubicBezTo>
                    <a:pt x="1337" y="3392"/>
                    <a:pt x="2506" y="986"/>
                    <a:pt x="5464" y="986"/>
                  </a:cubicBezTo>
                  <a:cubicBezTo>
                    <a:pt x="7803" y="986"/>
                    <a:pt x="9257" y="2456"/>
                    <a:pt x="9758" y="4211"/>
                  </a:cubicBezTo>
                  <a:cubicBezTo>
                    <a:pt x="9891" y="4678"/>
                    <a:pt x="9958" y="5146"/>
                    <a:pt x="9958" y="5631"/>
                  </a:cubicBezTo>
                  <a:cubicBezTo>
                    <a:pt x="9958" y="7703"/>
                    <a:pt x="8772" y="10192"/>
                    <a:pt x="5430" y="10376"/>
                  </a:cubicBezTo>
                  <a:cubicBezTo>
                    <a:pt x="4784" y="10393"/>
                    <a:pt x="4795" y="11362"/>
                    <a:pt x="5447" y="11362"/>
                  </a:cubicBezTo>
                  <a:cubicBezTo>
                    <a:pt x="5453" y="11362"/>
                    <a:pt x="5458" y="11362"/>
                    <a:pt x="5464" y="11362"/>
                  </a:cubicBezTo>
                  <a:lnTo>
                    <a:pt x="5480" y="11362"/>
                  </a:lnTo>
                  <a:cubicBezTo>
                    <a:pt x="9257" y="11145"/>
                    <a:pt x="10944" y="8338"/>
                    <a:pt x="10944" y="5631"/>
                  </a:cubicBezTo>
                  <a:cubicBezTo>
                    <a:pt x="10927" y="5146"/>
                    <a:pt x="10877" y="4678"/>
                    <a:pt x="10777" y="4211"/>
                  </a:cubicBezTo>
                  <a:cubicBezTo>
                    <a:pt x="10242" y="1955"/>
                    <a:pt x="8438" y="0"/>
                    <a:pt x="546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00" name="Google Shape;300;p18"/>
          <p:cNvGraphicFramePr/>
          <p:nvPr/>
        </p:nvGraphicFramePr>
        <p:xfrm>
          <a:off x="2638325" y="2157000"/>
          <a:ext cx="4224500" cy="1965890"/>
        </p:xfrm>
        <a:graphic>
          <a:graphicData uri="http://schemas.openxmlformats.org/drawingml/2006/table">
            <a:tbl>
              <a:tblPr>
                <a:noFill/>
                <a:tableStyleId>{1E896166-C00B-4013-9BC2-1189BF2D2668}</a:tableStyleId>
              </a:tblPr>
              <a:tblGrid>
                <a:gridCol w="60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3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3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3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Sun</a:t>
                      </a:r>
                      <a:endParaRPr sz="1600">
                        <a:solidFill>
                          <a:srgbClr val="43434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Mon</a:t>
                      </a:r>
                      <a:endParaRPr sz="1600">
                        <a:solidFill>
                          <a:srgbClr val="43434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Tue</a:t>
                      </a:r>
                      <a:endParaRPr sz="1600">
                        <a:solidFill>
                          <a:srgbClr val="43434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Wed</a:t>
                      </a:r>
                      <a:endParaRPr sz="1600">
                        <a:solidFill>
                          <a:srgbClr val="43434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Thu</a:t>
                      </a:r>
                      <a:endParaRPr sz="1600">
                        <a:solidFill>
                          <a:srgbClr val="43434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Fri</a:t>
                      </a:r>
                      <a:endParaRPr sz="1600">
                        <a:solidFill>
                          <a:srgbClr val="43434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3434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Sat</a:t>
                      </a:r>
                      <a:endParaRPr sz="1600">
                        <a:solidFill>
                          <a:srgbClr val="43434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Start</a:t>
                      </a:r>
                      <a:endParaRPr sz="12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End</a:t>
                      </a:r>
                      <a:endParaRPr sz="12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45A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45A6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01" name="Google Shape;301;p18"/>
          <p:cNvGrpSpPr/>
          <p:nvPr/>
        </p:nvGrpSpPr>
        <p:grpSpPr>
          <a:xfrm>
            <a:off x="5236192" y="2667604"/>
            <a:ext cx="289177" cy="224404"/>
            <a:chOff x="8171300" y="428452"/>
            <a:chExt cx="472898" cy="366973"/>
          </a:xfrm>
        </p:grpSpPr>
        <p:sp>
          <p:nvSpPr>
            <p:cNvPr id="302" name="Google Shape;302;p18"/>
            <p:cNvSpPr/>
            <p:nvPr/>
          </p:nvSpPr>
          <p:spPr>
            <a:xfrm>
              <a:off x="8209344" y="428452"/>
              <a:ext cx="345948" cy="366973"/>
            </a:xfrm>
            <a:custGeom>
              <a:avLst/>
              <a:gdLst/>
              <a:ahLst/>
              <a:cxnLst/>
              <a:rect l="l" t="t" r="r" b="b"/>
              <a:pathLst>
                <a:path w="10794" h="11450" extrusionOk="0">
                  <a:moveTo>
                    <a:pt x="10587" y="1"/>
                  </a:moveTo>
                  <a:cubicBezTo>
                    <a:pt x="10190" y="1"/>
                    <a:pt x="7683" y="2335"/>
                    <a:pt x="4962" y="5328"/>
                  </a:cubicBezTo>
                  <a:cubicBezTo>
                    <a:pt x="2055" y="8486"/>
                    <a:pt x="0" y="11293"/>
                    <a:pt x="184" y="11443"/>
                  </a:cubicBezTo>
                  <a:cubicBezTo>
                    <a:pt x="189" y="11447"/>
                    <a:pt x="196" y="11450"/>
                    <a:pt x="204" y="11450"/>
                  </a:cubicBezTo>
                  <a:cubicBezTo>
                    <a:pt x="499" y="11450"/>
                    <a:pt x="2788" y="8949"/>
                    <a:pt x="5581" y="5896"/>
                  </a:cubicBezTo>
                  <a:cubicBezTo>
                    <a:pt x="8455" y="2738"/>
                    <a:pt x="10794" y="182"/>
                    <a:pt x="10627" y="15"/>
                  </a:cubicBezTo>
                  <a:cubicBezTo>
                    <a:pt x="10618" y="5"/>
                    <a:pt x="10604" y="1"/>
                    <a:pt x="10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8"/>
            <p:cNvSpPr/>
            <p:nvPr/>
          </p:nvSpPr>
          <p:spPr>
            <a:xfrm>
              <a:off x="8171300" y="464316"/>
              <a:ext cx="472898" cy="288546"/>
            </a:xfrm>
            <a:custGeom>
              <a:avLst/>
              <a:gdLst/>
              <a:ahLst/>
              <a:cxnLst/>
              <a:rect l="l" t="t" r="r" b="b"/>
              <a:pathLst>
                <a:path w="14755" h="9003" extrusionOk="0">
                  <a:moveTo>
                    <a:pt x="175" y="0"/>
                  </a:moveTo>
                  <a:cubicBezTo>
                    <a:pt x="154" y="0"/>
                    <a:pt x="140" y="5"/>
                    <a:pt x="134" y="15"/>
                  </a:cubicBezTo>
                  <a:cubicBezTo>
                    <a:pt x="1" y="216"/>
                    <a:pt x="3159" y="2388"/>
                    <a:pt x="7152" y="4861"/>
                  </a:cubicBezTo>
                  <a:cubicBezTo>
                    <a:pt x="10963" y="7211"/>
                    <a:pt x="14185" y="9002"/>
                    <a:pt x="14596" y="9002"/>
                  </a:cubicBezTo>
                  <a:cubicBezTo>
                    <a:pt x="14618" y="9002"/>
                    <a:pt x="14632" y="8997"/>
                    <a:pt x="14637" y="8988"/>
                  </a:cubicBezTo>
                  <a:cubicBezTo>
                    <a:pt x="14754" y="8787"/>
                    <a:pt x="11580" y="6615"/>
                    <a:pt x="7570" y="4142"/>
                  </a:cubicBezTo>
                  <a:cubicBezTo>
                    <a:pt x="3759" y="1792"/>
                    <a:pt x="582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" name="Google Shape;304;p18"/>
          <p:cNvSpPr/>
          <p:nvPr/>
        </p:nvSpPr>
        <p:spPr>
          <a:xfrm>
            <a:off x="7451468" y="3818279"/>
            <a:ext cx="775450" cy="224414"/>
          </a:xfrm>
          <a:custGeom>
            <a:avLst/>
            <a:gdLst/>
            <a:ahLst/>
            <a:cxnLst/>
            <a:rect l="l" t="t" r="r" b="b"/>
            <a:pathLst>
              <a:path w="24195" h="7002" extrusionOk="0">
                <a:moveTo>
                  <a:pt x="1" y="0"/>
                </a:moveTo>
                <a:lnTo>
                  <a:pt x="1354" y="6984"/>
                </a:lnTo>
                <a:lnTo>
                  <a:pt x="20068" y="7001"/>
                </a:lnTo>
                <a:lnTo>
                  <a:pt x="24195" y="3626"/>
                </a:lnTo>
                <a:lnTo>
                  <a:pt x="1951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5" name="Google Shape;305;p18"/>
          <p:cNvGrpSpPr/>
          <p:nvPr/>
        </p:nvGrpSpPr>
        <p:grpSpPr>
          <a:xfrm>
            <a:off x="3996898" y="3013073"/>
            <a:ext cx="347629" cy="320389"/>
            <a:chOff x="8128482" y="1118265"/>
            <a:chExt cx="534979" cy="493057"/>
          </a:xfrm>
        </p:grpSpPr>
        <p:sp>
          <p:nvSpPr>
            <p:cNvPr id="306" name="Google Shape;306;p18"/>
            <p:cNvSpPr/>
            <p:nvPr/>
          </p:nvSpPr>
          <p:spPr>
            <a:xfrm>
              <a:off x="8236650" y="1214703"/>
              <a:ext cx="303129" cy="292392"/>
            </a:xfrm>
            <a:custGeom>
              <a:avLst/>
              <a:gdLst/>
              <a:ahLst/>
              <a:cxnLst/>
              <a:rect l="l" t="t" r="r" b="b"/>
              <a:pathLst>
                <a:path w="9458" h="9123" extrusionOk="0">
                  <a:moveTo>
                    <a:pt x="4284" y="0"/>
                  </a:moveTo>
                  <a:cubicBezTo>
                    <a:pt x="4055" y="0"/>
                    <a:pt x="3828" y="138"/>
                    <a:pt x="3743" y="395"/>
                  </a:cubicBezTo>
                  <a:lnTo>
                    <a:pt x="3075" y="2517"/>
                  </a:lnTo>
                  <a:cubicBezTo>
                    <a:pt x="3008" y="2701"/>
                    <a:pt x="2874" y="2834"/>
                    <a:pt x="2690" y="2885"/>
                  </a:cubicBezTo>
                  <a:lnTo>
                    <a:pt x="552" y="3536"/>
                  </a:lnTo>
                  <a:cubicBezTo>
                    <a:pt x="100" y="3670"/>
                    <a:pt x="0" y="4271"/>
                    <a:pt x="384" y="4539"/>
                  </a:cubicBezTo>
                  <a:lnTo>
                    <a:pt x="2206" y="5842"/>
                  </a:lnTo>
                  <a:cubicBezTo>
                    <a:pt x="2356" y="5959"/>
                    <a:pt x="2440" y="6126"/>
                    <a:pt x="2440" y="6310"/>
                  </a:cubicBezTo>
                  <a:lnTo>
                    <a:pt x="2389" y="8549"/>
                  </a:lnTo>
                  <a:cubicBezTo>
                    <a:pt x="2389" y="8889"/>
                    <a:pt x="2672" y="9123"/>
                    <a:pt x="2967" y="9123"/>
                  </a:cubicBezTo>
                  <a:cubicBezTo>
                    <a:pt x="3078" y="9123"/>
                    <a:pt x="3191" y="9090"/>
                    <a:pt x="3292" y="9017"/>
                  </a:cubicBezTo>
                  <a:lnTo>
                    <a:pt x="5096" y="7697"/>
                  </a:lnTo>
                  <a:cubicBezTo>
                    <a:pt x="5195" y="7620"/>
                    <a:pt x="5315" y="7579"/>
                    <a:pt x="5434" y="7579"/>
                  </a:cubicBezTo>
                  <a:cubicBezTo>
                    <a:pt x="5496" y="7579"/>
                    <a:pt x="5557" y="7590"/>
                    <a:pt x="5614" y="7613"/>
                  </a:cubicBezTo>
                  <a:lnTo>
                    <a:pt x="7736" y="8348"/>
                  </a:lnTo>
                  <a:cubicBezTo>
                    <a:pt x="7798" y="8370"/>
                    <a:pt x="7859" y="8379"/>
                    <a:pt x="7919" y="8379"/>
                  </a:cubicBezTo>
                  <a:cubicBezTo>
                    <a:pt x="8282" y="8379"/>
                    <a:pt x="8584" y="8017"/>
                    <a:pt x="8455" y="7630"/>
                  </a:cubicBezTo>
                  <a:lnTo>
                    <a:pt x="7753" y="5508"/>
                  </a:lnTo>
                  <a:cubicBezTo>
                    <a:pt x="7686" y="5341"/>
                    <a:pt x="7720" y="5140"/>
                    <a:pt x="7836" y="4990"/>
                  </a:cubicBezTo>
                  <a:lnTo>
                    <a:pt x="9190" y="3202"/>
                  </a:lnTo>
                  <a:cubicBezTo>
                    <a:pt x="9457" y="2834"/>
                    <a:pt x="9190" y="2300"/>
                    <a:pt x="8722" y="2300"/>
                  </a:cubicBezTo>
                  <a:lnTo>
                    <a:pt x="6500" y="2316"/>
                  </a:lnTo>
                  <a:cubicBezTo>
                    <a:pt x="6299" y="2316"/>
                    <a:pt x="6132" y="2233"/>
                    <a:pt x="6032" y="2083"/>
                  </a:cubicBezTo>
                  <a:lnTo>
                    <a:pt x="4745" y="245"/>
                  </a:lnTo>
                  <a:cubicBezTo>
                    <a:pt x="4630" y="79"/>
                    <a:pt x="4456" y="0"/>
                    <a:pt x="4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8"/>
            <p:cNvSpPr/>
            <p:nvPr/>
          </p:nvSpPr>
          <p:spPr>
            <a:xfrm>
              <a:off x="8128482" y="1118265"/>
              <a:ext cx="534979" cy="493057"/>
            </a:xfrm>
            <a:custGeom>
              <a:avLst/>
              <a:gdLst/>
              <a:ahLst/>
              <a:cxnLst/>
              <a:rect l="l" t="t" r="r" b="b"/>
              <a:pathLst>
                <a:path w="16692" h="15384" extrusionOk="0">
                  <a:moveTo>
                    <a:pt x="7253" y="1"/>
                  </a:moveTo>
                  <a:cubicBezTo>
                    <a:pt x="6697" y="1"/>
                    <a:pt x="6143" y="67"/>
                    <a:pt x="5597" y="213"/>
                  </a:cubicBezTo>
                  <a:cubicBezTo>
                    <a:pt x="4612" y="463"/>
                    <a:pt x="3676" y="914"/>
                    <a:pt x="2857" y="1549"/>
                  </a:cubicBezTo>
                  <a:cubicBezTo>
                    <a:pt x="1855" y="2318"/>
                    <a:pt x="1086" y="3354"/>
                    <a:pt x="635" y="4523"/>
                  </a:cubicBezTo>
                  <a:cubicBezTo>
                    <a:pt x="134" y="5877"/>
                    <a:pt x="0" y="7347"/>
                    <a:pt x="251" y="8784"/>
                  </a:cubicBezTo>
                  <a:cubicBezTo>
                    <a:pt x="518" y="10371"/>
                    <a:pt x="1287" y="11825"/>
                    <a:pt x="2439" y="12961"/>
                  </a:cubicBezTo>
                  <a:cubicBezTo>
                    <a:pt x="3676" y="14164"/>
                    <a:pt x="5247" y="14966"/>
                    <a:pt x="6951" y="15250"/>
                  </a:cubicBezTo>
                  <a:cubicBezTo>
                    <a:pt x="7450" y="15340"/>
                    <a:pt x="7950" y="15383"/>
                    <a:pt x="8445" y="15383"/>
                  </a:cubicBezTo>
                  <a:cubicBezTo>
                    <a:pt x="11279" y="15383"/>
                    <a:pt x="13958" y="13954"/>
                    <a:pt x="15522" y="11508"/>
                  </a:cubicBezTo>
                  <a:cubicBezTo>
                    <a:pt x="15923" y="10889"/>
                    <a:pt x="16224" y="10204"/>
                    <a:pt x="16425" y="9486"/>
                  </a:cubicBezTo>
                  <a:cubicBezTo>
                    <a:pt x="16608" y="8801"/>
                    <a:pt x="16692" y="8099"/>
                    <a:pt x="16675" y="7397"/>
                  </a:cubicBezTo>
                  <a:cubicBezTo>
                    <a:pt x="16675" y="6144"/>
                    <a:pt x="16341" y="4908"/>
                    <a:pt x="15723" y="3822"/>
                  </a:cubicBezTo>
                  <a:cubicBezTo>
                    <a:pt x="15188" y="2919"/>
                    <a:pt x="14470" y="2168"/>
                    <a:pt x="13601" y="1616"/>
                  </a:cubicBezTo>
                  <a:cubicBezTo>
                    <a:pt x="12966" y="1182"/>
                    <a:pt x="12247" y="881"/>
                    <a:pt x="11496" y="714"/>
                  </a:cubicBezTo>
                  <a:cubicBezTo>
                    <a:pt x="11086" y="612"/>
                    <a:pt x="10664" y="560"/>
                    <a:pt x="10240" y="560"/>
                  </a:cubicBezTo>
                  <a:cubicBezTo>
                    <a:pt x="10180" y="560"/>
                    <a:pt x="10119" y="561"/>
                    <a:pt x="10059" y="564"/>
                  </a:cubicBezTo>
                  <a:cubicBezTo>
                    <a:pt x="9741" y="580"/>
                    <a:pt x="9557" y="630"/>
                    <a:pt x="9574" y="647"/>
                  </a:cubicBezTo>
                  <a:cubicBezTo>
                    <a:pt x="9574" y="731"/>
                    <a:pt x="10259" y="664"/>
                    <a:pt x="11412" y="1031"/>
                  </a:cubicBezTo>
                  <a:cubicBezTo>
                    <a:pt x="12097" y="1249"/>
                    <a:pt x="12749" y="1583"/>
                    <a:pt x="13333" y="2000"/>
                  </a:cubicBezTo>
                  <a:cubicBezTo>
                    <a:pt x="14102" y="2552"/>
                    <a:pt x="14737" y="3287"/>
                    <a:pt x="15188" y="4106"/>
                  </a:cubicBezTo>
                  <a:cubicBezTo>
                    <a:pt x="15739" y="5125"/>
                    <a:pt x="16007" y="6261"/>
                    <a:pt x="15973" y="7397"/>
                  </a:cubicBezTo>
                  <a:cubicBezTo>
                    <a:pt x="15973" y="8032"/>
                    <a:pt x="15873" y="8667"/>
                    <a:pt x="15706" y="9269"/>
                  </a:cubicBezTo>
                  <a:cubicBezTo>
                    <a:pt x="15506" y="9920"/>
                    <a:pt x="15222" y="10522"/>
                    <a:pt x="14871" y="11090"/>
                  </a:cubicBezTo>
                  <a:cubicBezTo>
                    <a:pt x="13420" y="13265"/>
                    <a:pt x="11002" y="14533"/>
                    <a:pt x="8450" y="14533"/>
                  </a:cubicBezTo>
                  <a:cubicBezTo>
                    <a:pt x="8003" y="14533"/>
                    <a:pt x="7552" y="14495"/>
                    <a:pt x="7101" y="14415"/>
                  </a:cubicBezTo>
                  <a:cubicBezTo>
                    <a:pt x="5564" y="14148"/>
                    <a:pt x="4144" y="13446"/>
                    <a:pt x="3024" y="12376"/>
                  </a:cubicBezTo>
                  <a:cubicBezTo>
                    <a:pt x="1988" y="11357"/>
                    <a:pt x="1287" y="10054"/>
                    <a:pt x="1019" y="8634"/>
                  </a:cubicBezTo>
                  <a:cubicBezTo>
                    <a:pt x="769" y="7347"/>
                    <a:pt x="869" y="6010"/>
                    <a:pt x="1303" y="4774"/>
                  </a:cubicBezTo>
                  <a:cubicBezTo>
                    <a:pt x="1504" y="4223"/>
                    <a:pt x="1771" y="3688"/>
                    <a:pt x="2122" y="3203"/>
                  </a:cubicBezTo>
                  <a:cubicBezTo>
                    <a:pt x="2439" y="2769"/>
                    <a:pt x="2824" y="2368"/>
                    <a:pt x="3241" y="2017"/>
                  </a:cubicBezTo>
                  <a:cubicBezTo>
                    <a:pt x="3977" y="1399"/>
                    <a:pt x="4812" y="948"/>
                    <a:pt x="5731" y="664"/>
                  </a:cubicBezTo>
                  <a:cubicBezTo>
                    <a:pt x="6416" y="463"/>
                    <a:pt x="7151" y="346"/>
                    <a:pt x="7870" y="346"/>
                  </a:cubicBezTo>
                  <a:cubicBezTo>
                    <a:pt x="8911" y="361"/>
                    <a:pt x="9539" y="563"/>
                    <a:pt x="9700" y="563"/>
                  </a:cubicBezTo>
                  <a:cubicBezTo>
                    <a:pt x="9725" y="563"/>
                    <a:pt x="9739" y="558"/>
                    <a:pt x="9741" y="547"/>
                  </a:cubicBezTo>
                  <a:cubicBezTo>
                    <a:pt x="9758" y="530"/>
                    <a:pt x="9591" y="447"/>
                    <a:pt x="9290" y="313"/>
                  </a:cubicBezTo>
                  <a:cubicBezTo>
                    <a:pt x="9140" y="263"/>
                    <a:pt x="8939" y="213"/>
                    <a:pt x="8705" y="146"/>
                  </a:cubicBezTo>
                  <a:cubicBezTo>
                    <a:pt x="8588" y="112"/>
                    <a:pt x="8471" y="96"/>
                    <a:pt x="8321" y="79"/>
                  </a:cubicBezTo>
                  <a:cubicBezTo>
                    <a:pt x="8187" y="46"/>
                    <a:pt x="8037" y="29"/>
                    <a:pt x="7886" y="29"/>
                  </a:cubicBezTo>
                  <a:cubicBezTo>
                    <a:pt x="7675" y="10"/>
                    <a:pt x="7464" y="1"/>
                    <a:pt x="72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" name="Google Shape;308;p18"/>
          <p:cNvGrpSpPr/>
          <p:nvPr/>
        </p:nvGrpSpPr>
        <p:grpSpPr>
          <a:xfrm>
            <a:off x="1248446" y="1478958"/>
            <a:ext cx="1048548" cy="3200898"/>
            <a:chOff x="1207540" y="1469757"/>
            <a:chExt cx="1048548" cy="3200898"/>
          </a:xfrm>
        </p:grpSpPr>
        <p:sp>
          <p:nvSpPr>
            <p:cNvPr id="309" name="Google Shape;309;p18"/>
            <p:cNvSpPr/>
            <p:nvPr/>
          </p:nvSpPr>
          <p:spPr>
            <a:xfrm>
              <a:off x="1294813" y="2636794"/>
              <a:ext cx="486295" cy="1962678"/>
            </a:xfrm>
            <a:custGeom>
              <a:avLst/>
              <a:gdLst/>
              <a:ahLst/>
              <a:cxnLst/>
              <a:rect l="l" t="t" r="r" b="b"/>
              <a:pathLst>
                <a:path w="15173" h="61238" extrusionOk="0">
                  <a:moveTo>
                    <a:pt x="13284" y="1"/>
                  </a:moveTo>
                  <a:lnTo>
                    <a:pt x="3409" y="251"/>
                  </a:lnTo>
                  <a:cubicBezTo>
                    <a:pt x="3409" y="251"/>
                    <a:pt x="3408" y="251"/>
                    <a:pt x="3408" y="251"/>
                  </a:cubicBezTo>
                  <a:cubicBezTo>
                    <a:pt x="3236" y="251"/>
                    <a:pt x="118" y="4844"/>
                    <a:pt x="18" y="8789"/>
                  </a:cubicBezTo>
                  <a:cubicBezTo>
                    <a:pt x="1" y="9190"/>
                    <a:pt x="18" y="9575"/>
                    <a:pt x="51" y="9959"/>
                  </a:cubicBezTo>
                  <a:cubicBezTo>
                    <a:pt x="185" y="11346"/>
                    <a:pt x="519" y="12716"/>
                    <a:pt x="1037" y="14003"/>
                  </a:cubicBezTo>
                  <a:cubicBezTo>
                    <a:pt x="3694" y="20703"/>
                    <a:pt x="6434" y="28656"/>
                    <a:pt x="6484" y="30477"/>
                  </a:cubicBezTo>
                  <a:cubicBezTo>
                    <a:pt x="6618" y="36058"/>
                    <a:pt x="9040" y="61104"/>
                    <a:pt x="9040" y="61104"/>
                  </a:cubicBezTo>
                  <a:lnTo>
                    <a:pt x="14320" y="61238"/>
                  </a:lnTo>
                  <a:lnTo>
                    <a:pt x="15172" y="30477"/>
                  </a:lnTo>
                  <a:lnTo>
                    <a:pt x="13284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8"/>
            <p:cNvSpPr/>
            <p:nvPr/>
          </p:nvSpPr>
          <p:spPr>
            <a:xfrm>
              <a:off x="1728577" y="2771756"/>
              <a:ext cx="229254" cy="1824510"/>
            </a:xfrm>
            <a:custGeom>
              <a:avLst/>
              <a:gdLst/>
              <a:ahLst/>
              <a:cxnLst/>
              <a:rect l="l" t="t" r="r" b="b"/>
              <a:pathLst>
                <a:path w="7153" h="56927" extrusionOk="0">
                  <a:moveTo>
                    <a:pt x="1" y="0"/>
                  </a:moveTo>
                  <a:lnTo>
                    <a:pt x="803" y="56926"/>
                  </a:lnTo>
                  <a:cubicBezTo>
                    <a:pt x="803" y="56926"/>
                    <a:pt x="6250" y="38263"/>
                    <a:pt x="6701" y="30744"/>
                  </a:cubicBezTo>
                  <a:cubicBezTo>
                    <a:pt x="7152" y="2324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8"/>
            <p:cNvSpPr/>
            <p:nvPr/>
          </p:nvSpPr>
          <p:spPr>
            <a:xfrm>
              <a:off x="1207540" y="2645896"/>
              <a:ext cx="892721" cy="1011851"/>
            </a:xfrm>
            <a:custGeom>
              <a:avLst/>
              <a:gdLst/>
              <a:ahLst/>
              <a:cxnLst/>
              <a:rect l="l" t="t" r="r" b="b"/>
              <a:pathLst>
                <a:path w="27854" h="31571" extrusionOk="0">
                  <a:moveTo>
                    <a:pt x="3994" y="1"/>
                  </a:moveTo>
                  <a:cubicBezTo>
                    <a:pt x="3994" y="1"/>
                    <a:pt x="0" y="5147"/>
                    <a:pt x="2791" y="13217"/>
                  </a:cubicBezTo>
                  <a:cubicBezTo>
                    <a:pt x="5548" y="21237"/>
                    <a:pt x="3576" y="31029"/>
                    <a:pt x="3576" y="31029"/>
                  </a:cubicBezTo>
                  <a:cubicBezTo>
                    <a:pt x="3576" y="31029"/>
                    <a:pt x="5939" y="29259"/>
                    <a:pt x="8171" y="29259"/>
                  </a:cubicBezTo>
                  <a:cubicBezTo>
                    <a:pt x="8665" y="29259"/>
                    <a:pt x="9153" y="29346"/>
                    <a:pt x="9608" y="29558"/>
                  </a:cubicBezTo>
                  <a:cubicBezTo>
                    <a:pt x="11613" y="30502"/>
                    <a:pt x="13144" y="31570"/>
                    <a:pt x="15117" y="31570"/>
                  </a:cubicBezTo>
                  <a:cubicBezTo>
                    <a:pt x="15939" y="31570"/>
                    <a:pt x="16837" y="31385"/>
                    <a:pt x="17879" y="30928"/>
                  </a:cubicBezTo>
                  <a:cubicBezTo>
                    <a:pt x="19768" y="30104"/>
                    <a:pt x="21463" y="29465"/>
                    <a:pt x="23120" y="29465"/>
                  </a:cubicBezTo>
                  <a:cubicBezTo>
                    <a:pt x="24688" y="29465"/>
                    <a:pt x="26221" y="30036"/>
                    <a:pt x="27854" y="31563"/>
                  </a:cubicBezTo>
                  <a:lnTo>
                    <a:pt x="22641" y="13401"/>
                  </a:lnTo>
                  <a:lnTo>
                    <a:pt x="19633" y="1839"/>
                  </a:lnTo>
                  <a:lnTo>
                    <a:pt x="39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8"/>
            <p:cNvSpPr/>
            <p:nvPr/>
          </p:nvSpPr>
          <p:spPr>
            <a:xfrm>
              <a:off x="1713610" y="2193927"/>
              <a:ext cx="291335" cy="482192"/>
            </a:xfrm>
            <a:custGeom>
              <a:avLst/>
              <a:gdLst/>
              <a:ahLst/>
              <a:cxnLst/>
              <a:rect l="l" t="t" r="r" b="b"/>
              <a:pathLst>
                <a:path w="9090" h="15045" extrusionOk="0">
                  <a:moveTo>
                    <a:pt x="6650" y="1"/>
                  </a:moveTo>
                  <a:lnTo>
                    <a:pt x="201" y="2156"/>
                  </a:lnTo>
                  <a:cubicBezTo>
                    <a:pt x="201" y="2156"/>
                    <a:pt x="0" y="3376"/>
                    <a:pt x="3893" y="11162"/>
                  </a:cubicBezTo>
                  <a:cubicBezTo>
                    <a:pt x="3893" y="11162"/>
                    <a:pt x="6082" y="15045"/>
                    <a:pt x="8850" y="15045"/>
                  </a:cubicBezTo>
                  <a:cubicBezTo>
                    <a:pt x="8913" y="15045"/>
                    <a:pt x="8976" y="15043"/>
                    <a:pt x="9039" y="15039"/>
                  </a:cubicBezTo>
                  <a:lnTo>
                    <a:pt x="9089" y="8104"/>
                  </a:lnTo>
                  <a:cubicBezTo>
                    <a:pt x="8221" y="8021"/>
                    <a:pt x="6650" y="1"/>
                    <a:pt x="665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8"/>
            <p:cNvSpPr/>
            <p:nvPr/>
          </p:nvSpPr>
          <p:spPr>
            <a:xfrm>
              <a:off x="1246097" y="1934706"/>
              <a:ext cx="756700" cy="820480"/>
            </a:xfrm>
            <a:custGeom>
              <a:avLst/>
              <a:gdLst/>
              <a:ahLst/>
              <a:cxnLst/>
              <a:rect l="l" t="t" r="r" b="b"/>
              <a:pathLst>
                <a:path w="23610" h="25600" extrusionOk="0">
                  <a:moveTo>
                    <a:pt x="7842" y="0"/>
                  </a:moveTo>
                  <a:cubicBezTo>
                    <a:pt x="3990" y="0"/>
                    <a:pt x="720" y="2936"/>
                    <a:pt x="368" y="6819"/>
                  </a:cubicBezTo>
                  <a:cubicBezTo>
                    <a:pt x="351" y="6886"/>
                    <a:pt x="351" y="6953"/>
                    <a:pt x="351" y="7003"/>
                  </a:cubicBezTo>
                  <a:cubicBezTo>
                    <a:pt x="0" y="11380"/>
                    <a:pt x="1571" y="14472"/>
                    <a:pt x="1571" y="14472"/>
                  </a:cubicBezTo>
                  <a:lnTo>
                    <a:pt x="3843" y="13302"/>
                  </a:lnTo>
                  <a:lnTo>
                    <a:pt x="4010" y="14020"/>
                  </a:lnTo>
                  <a:cubicBezTo>
                    <a:pt x="4545" y="16176"/>
                    <a:pt x="4846" y="18699"/>
                    <a:pt x="3543" y="20487"/>
                  </a:cubicBezTo>
                  <a:lnTo>
                    <a:pt x="2189" y="22425"/>
                  </a:lnTo>
                  <a:lnTo>
                    <a:pt x="18915" y="25599"/>
                  </a:lnTo>
                  <a:lnTo>
                    <a:pt x="18346" y="14839"/>
                  </a:lnTo>
                  <a:lnTo>
                    <a:pt x="18363" y="14254"/>
                  </a:lnTo>
                  <a:lnTo>
                    <a:pt x="23610" y="11631"/>
                  </a:lnTo>
                  <a:lnTo>
                    <a:pt x="21705" y="6284"/>
                  </a:lnTo>
                  <a:cubicBezTo>
                    <a:pt x="21655" y="6167"/>
                    <a:pt x="21621" y="6050"/>
                    <a:pt x="21571" y="5933"/>
                  </a:cubicBezTo>
                  <a:lnTo>
                    <a:pt x="21554" y="5883"/>
                  </a:lnTo>
                  <a:cubicBezTo>
                    <a:pt x="19600" y="768"/>
                    <a:pt x="15707" y="410"/>
                    <a:pt x="14654" y="410"/>
                  </a:cubicBezTo>
                  <a:cubicBezTo>
                    <a:pt x="14483" y="410"/>
                    <a:pt x="14387" y="420"/>
                    <a:pt x="14387" y="420"/>
                  </a:cubicBezTo>
                  <a:lnTo>
                    <a:pt x="8371" y="19"/>
                  </a:lnTo>
                  <a:cubicBezTo>
                    <a:pt x="8194" y="6"/>
                    <a:pt x="8017" y="0"/>
                    <a:pt x="78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8"/>
            <p:cNvSpPr/>
            <p:nvPr/>
          </p:nvSpPr>
          <p:spPr>
            <a:xfrm>
              <a:off x="1450127" y="2146813"/>
              <a:ext cx="170859" cy="341172"/>
            </a:xfrm>
            <a:custGeom>
              <a:avLst/>
              <a:gdLst/>
              <a:ahLst/>
              <a:cxnLst/>
              <a:rect l="l" t="t" r="r" b="b"/>
              <a:pathLst>
                <a:path w="5331" h="10645" extrusionOk="0">
                  <a:moveTo>
                    <a:pt x="0" y="0"/>
                  </a:moveTo>
                  <a:cubicBezTo>
                    <a:pt x="919" y="3493"/>
                    <a:pt x="2624" y="6968"/>
                    <a:pt x="4345" y="10143"/>
                  </a:cubicBezTo>
                  <a:cubicBezTo>
                    <a:pt x="4475" y="10378"/>
                    <a:pt x="4719" y="10644"/>
                    <a:pt x="4947" y="10644"/>
                  </a:cubicBezTo>
                  <a:cubicBezTo>
                    <a:pt x="5010" y="10644"/>
                    <a:pt x="5072" y="10624"/>
                    <a:pt x="5130" y="10577"/>
                  </a:cubicBezTo>
                  <a:cubicBezTo>
                    <a:pt x="5330" y="10393"/>
                    <a:pt x="5230" y="10076"/>
                    <a:pt x="5113" y="98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3238">
                <a:alpha val="3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8"/>
            <p:cNvSpPr/>
            <p:nvPr/>
          </p:nvSpPr>
          <p:spPr>
            <a:xfrm>
              <a:off x="1820689" y="2207868"/>
              <a:ext cx="38075" cy="182108"/>
            </a:xfrm>
            <a:custGeom>
              <a:avLst/>
              <a:gdLst/>
              <a:ahLst/>
              <a:cxnLst/>
              <a:rect l="l" t="t" r="r" b="b"/>
              <a:pathLst>
                <a:path w="1188" h="5682" extrusionOk="0">
                  <a:moveTo>
                    <a:pt x="1" y="0"/>
                  </a:moveTo>
                  <a:cubicBezTo>
                    <a:pt x="51" y="284"/>
                    <a:pt x="118" y="568"/>
                    <a:pt x="218" y="852"/>
                  </a:cubicBezTo>
                  <a:lnTo>
                    <a:pt x="853" y="2874"/>
                  </a:lnTo>
                  <a:cubicBezTo>
                    <a:pt x="1087" y="3526"/>
                    <a:pt x="1037" y="4244"/>
                    <a:pt x="736" y="4879"/>
                  </a:cubicBezTo>
                  <a:cubicBezTo>
                    <a:pt x="602" y="5146"/>
                    <a:pt x="485" y="5414"/>
                    <a:pt x="385" y="5681"/>
                  </a:cubicBezTo>
                  <a:cubicBezTo>
                    <a:pt x="586" y="5447"/>
                    <a:pt x="736" y="5197"/>
                    <a:pt x="853" y="4929"/>
                  </a:cubicBezTo>
                  <a:cubicBezTo>
                    <a:pt x="1003" y="4645"/>
                    <a:pt x="1103" y="4328"/>
                    <a:pt x="1154" y="4010"/>
                  </a:cubicBezTo>
                  <a:cubicBezTo>
                    <a:pt x="1187" y="3609"/>
                    <a:pt x="1154" y="3208"/>
                    <a:pt x="1020" y="2824"/>
                  </a:cubicBezTo>
                  <a:cubicBezTo>
                    <a:pt x="786" y="2022"/>
                    <a:pt x="519" y="1320"/>
                    <a:pt x="335" y="802"/>
                  </a:cubicBezTo>
                  <a:cubicBezTo>
                    <a:pt x="251" y="535"/>
                    <a:pt x="151" y="251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8"/>
            <p:cNvSpPr/>
            <p:nvPr/>
          </p:nvSpPr>
          <p:spPr>
            <a:xfrm>
              <a:off x="1557238" y="1637539"/>
              <a:ext cx="329346" cy="342230"/>
            </a:xfrm>
            <a:custGeom>
              <a:avLst/>
              <a:gdLst/>
              <a:ahLst/>
              <a:cxnLst/>
              <a:rect l="l" t="t" r="r" b="b"/>
              <a:pathLst>
                <a:path w="10276" h="10678" extrusionOk="0">
                  <a:moveTo>
                    <a:pt x="6851" y="1"/>
                  </a:moveTo>
                  <a:lnTo>
                    <a:pt x="0" y="7352"/>
                  </a:lnTo>
                  <a:cubicBezTo>
                    <a:pt x="435" y="8372"/>
                    <a:pt x="1120" y="9257"/>
                    <a:pt x="1988" y="9926"/>
                  </a:cubicBezTo>
                  <a:cubicBezTo>
                    <a:pt x="2639" y="10392"/>
                    <a:pt x="3442" y="10678"/>
                    <a:pt x="4240" y="10678"/>
                  </a:cubicBezTo>
                  <a:cubicBezTo>
                    <a:pt x="4529" y="10678"/>
                    <a:pt x="4817" y="10640"/>
                    <a:pt x="5096" y="10560"/>
                  </a:cubicBezTo>
                  <a:cubicBezTo>
                    <a:pt x="6149" y="10260"/>
                    <a:pt x="7018" y="9291"/>
                    <a:pt x="7051" y="8205"/>
                  </a:cubicBezTo>
                  <a:cubicBezTo>
                    <a:pt x="7335" y="8533"/>
                    <a:pt x="7742" y="8701"/>
                    <a:pt x="8149" y="8701"/>
                  </a:cubicBezTo>
                  <a:cubicBezTo>
                    <a:pt x="8508" y="8701"/>
                    <a:pt x="8866" y="8571"/>
                    <a:pt x="9140" y="8305"/>
                  </a:cubicBezTo>
                  <a:cubicBezTo>
                    <a:pt x="9741" y="7720"/>
                    <a:pt x="9741" y="6768"/>
                    <a:pt x="9140" y="6200"/>
                  </a:cubicBezTo>
                  <a:cubicBezTo>
                    <a:pt x="9658" y="5932"/>
                    <a:pt x="10242" y="5565"/>
                    <a:pt x="10276" y="4980"/>
                  </a:cubicBezTo>
                  <a:cubicBezTo>
                    <a:pt x="10259" y="4596"/>
                    <a:pt x="10059" y="4245"/>
                    <a:pt x="9758" y="4027"/>
                  </a:cubicBezTo>
                  <a:cubicBezTo>
                    <a:pt x="9440" y="3827"/>
                    <a:pt x="9123" y="3626"/>
                    <a:pt x="8789" y="3459"/>
                  </a:cubicBezTo>
                  <a:cubicBezTo>
                    <a:pt x="7586" y="2724"/>
                    <a:pt x="6851" y="1404"/>
                    <a:pt x="68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8"/>
            <p:cNvSpPr/>
            <p:nvPr/>
          </p:nvSpPr>
          <p:spPr>
            <a:xfrm>
              <a:off x="1770371" y="1607027"/>
              <a:ext cx="99611" cy="134097"/>
            </a:xfrm>
            <a:custGeom>
              <a:avLst/>
              <a:gdLst/>
              <a:ahLst/>
              <a:cxnLst/>
              <a:rect l="l" t="t" r="r" b="b"/>
              <a:pathLst>
                <a:path w="3108" h="4184" extrusionOk="0">
                  <a:moveTo>
                    <a:pt x="50" y="0"/>
                  </a:moveTo>
                  <a:cubicBezTo>
                    <a:pt x="0" y="318"/>
                    <a:pt x="0" y="635"/>
                    <a:pt x="67" y="953"/>
                  </a:cubicBezTo>
                  <a:cubicBezTo>
                    <a:pt x="151" y="1721"/>
                    <a:pt x="401" y="2456"/>
                    <a:pt x="802" y="3125"/>
                  </a:cubicBezTo>
                  <a:cubicBezTo>
                    <a:pt x="1003" y="3509"/>
                    <a:pt x="1303" y="3843"/>
                    <a:pt x="1688" y="4060"/>
                  </a:cubicBezTo>
                  <a:cubicBezTo>
                    <a:pt x="1851" y="4142"/>
                    <a:pt x="2030" y="4184"/>
                    <a:pt x="2207" y="4184"/>
                  </a:cubicBezTo>
                  <a:cubicBezTo>
                    <a:pt x="2393" y="4184"/>
                    <a:pt x="2578" y="4138"/>
                    <a:pt x="2740" y="4044"/>
                  </a:cubicBezTo>
                  <a:cubicBezTo>
                    <a:pt x="2958" y="3910"/>
                    <a:pt x="3091" y="3676"/>
                    <a:pt x="3091" y="3426"/>
                  </a:cubicBezTo>
                  <a:cubicBezTo>
                    <a:pt x="3108" y="3258"/>
                    <a:pt x="3041" y="3175"/>
                    <a:pt x="3024" y="3175"/>
                  </a:cubicBezTo>
                  <a:cubicBezTo>
                    <a:pt x="3008" y="3175"/>
                    <a:pt x="3041" y="3258"/>
                    <a:pt x="3024" y="3426"/>
                  </a:cubicBezTo>
                  <a:cubicBezTo>
                    <a:pt x="2991" y="3626"/>
                    <a:pt x="2857" y="3827"/>
                    <a:pt x="2673" y="3927"/>
                  </a:cubicBezTo>
                  <a:cubicBezTo>
                    <a:pt x="2543" y="3996"/>
                    <a:pt x="2398" y="4030"/>
                    <a:pt x="2252" y="4030"/>
                  </a:cubicBezTo>
                  <a:cubicBezTo>
                    <a:pt x="2080" y="4030"/>
                    <a:pt x="1908" y="3984"/>
                    <a:pt x="1755" y="3893"/>
                  </a:cubicBezTo>
                  <a:cubicBezTo>
                    <a:pt x="1420" y="3693"/>
                    <a:pt x="1136" y="3392"/>
                    <a:pt x="953" y="3025"/>
                  </a:cubicBezTo>
                  <a:cubicBezTo>
                    <a:pt x="585" y="2390"/>
                    <a:pt x="318" y="1671"/>
                    <a:pt x="184" y="936"/>
                  </a:cubicBezTo>
                  <a:cubicBezTo>
                    <a:pt x="84" y="368"/>
                    <a:pt x="84" y="0"/>
                    <a:pt x="5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8"/>
            <p:cNvSpPr/>
            <p:nvPr/>
          </p:nvSpPr>
          <p:spPr>
            <a:xfrm>
              <a:off x="1507945" y="1514915"/>
              <a:ext cx="264060" cy="521614"/>
            </a:xfrm>
            <a:custGeom>
              <a:avLst/>
              <a:gdLst/>
              <a:ahLst/>
              <a:cxnLst/>
              <a:rect l="l" t="t" r="r" b="b"/>
              <a:pathLst>
                <a:path w="8239" h="16275" extrusionOk="0">
                  <a:moveTo>
                    <a:pt x="4245" y="0"/>
                  </a:moveTo>
                  <a:lnTo>
                    <a:pt x="1" y="3208"/>
                  </a:lnTo>
                  <a:lnTo>
                    <a:pt x="435" y="13768"/>
                  </a:lnTo>
                  <a:cubicBezTo>
                    <a:pt x="502" y="15155"/>
                    <a:pt x="1655" y="16258"/>
                    <a:pt x="3042" y="16275"/>
                  </a:cubicBezTo>
                  <a:cubicBezTo>
                    <a:pt x="3053" y="16275"/>
                    <a:pt x="3063" y="16275"/>
                    <a:pt x="3074" y="16275"/>
                  </a:cubicBezTo>
                  <a:cubicBezTo>
                    <a:pt x="4463" y="16275"/>
                    <a:pt x="5616" y="15195"/>
                    <a:pt x="5699" y="13802"/>
                  </a:cubicBezTo>
                  <a:cubicBezTo>
                    <a:pt x="5765" y="12482"/>
                    <a:pt x="5866" y="11162"/>
                    <a:pt x="5866" y="11162"/>
                  </a:cubicBezTo>
                  <a:cubicBezTo>
                    <a:pt x="5866" y="11162"/>
                    <a:pt x="7988" y="10928"/>
                    <a:pt x="8105" y="8839"/>
                  </a:cubicBezTo>
                  <a:cubicBezTo>
                    <a:pt x="8238" y="6734"/>
                    <a:pt x="8105" y="1889"/>
                    <a:pt x="8105" y="1889"/>
                  </a:cubicBezTo>
                  <a:lnTo>
                    <a:pt x="4245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8"/>
            <p:cNvSpPr/>
            <p:nvPr/>
          </p:nvSpPr>
          <p:spPr>
            <a:xfrm>
              <a:off x="1734475" y="1679845"/>
              <a:ext cx="19839" cy="17531"/>
            </a:xfrm>
            <a:custGeom>
              <a:avLst/>
              <a:gdLst/>
              <a:ahLst/>
              <a:cxnLst/>
              <a:rect l="l" t="t" r="r" b="b"/>
              <a:pathLst>
                <a:path w="619" h="547" extrusionOk="0">
                  <a:moveTo>
                    <a:pt x="352" y="1"/>
                  </a:moveTo>
                  <a:cubicBezTo>
                    <a:pt x="118" y="1"/>
                    <a:pt x="1" y="285"/>
                    <a:pt x="168" y="469"/>
                  </a:cubicBezTo>
                  <a:cubicBezTo>
                    <a:pt x="221" y="522"/>
                    <a:pt x="287" y="547"/>
                    <a:pt x="352" y="547"/>
                  </a:cubicBezTo>
                  <a:cubicBezTo>
                    <a:pt x="488" y="547"/>
                    <a:pt x="619" y="438"/>
                    <a:pt x="619" y="268"/>
                  </a:cubicBezTo>
                  <a:cubicBezTo>
                    <a:pt x="619" y="118"/>
                    <a:pt x="502" y="1"/>
                    <a:pt x="3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1728065" y="1668691"/>
              <a:ext cx="35351" cy="10801"/>
            </a:xfrm>
            <a:custGeom>
              <a:avLst/>
              <a:gdLst/>
              <a:ahLst/>
              <a:cxnLst/>
              <a:rect l="l" t="t" r="r" b="b"/>
              <a:pathLst>
                <a:path w="1103" h="337" extrusionOk="0">
                  <a:moveTo>
                    <a:pt x="531" y="1"/>
                  </a:moveTo>
                  <a:cubicBezTo>
                    <a:pt x="394" y="1"/>
                    <a:pt x="255" y="39"/>
                    <a:pt x="134" y="115"/>
                  </a:cubicBezTo>
                  <a:cubicBezTo>
                    <a:pt x="50" y="182"/>
                    <a:pt x="0" y="248"/>
                    <a:pt x="17" y="265"/>
                  </a:cubicBezTo>
                  <a:cubicBezTo>
                    <a:pt x="21" y="269"/>
                    <a:pt x="27" y="271"/>
                    <a:pt x="35" y="271"/>
                  </a:cubicBezTo>
                  <a:cubicBezTo>
                    <a:pt x="96" y="271"/>
                    <a:pt x="275" y="180"/>
                    <a:pt x="516" y="180"/>
                  </a:cubicBezTo>
                  <a:cubicBezTo>
                    <a:pt x="533" y="180"/>
                    <a:pt x="550" y="181"/>
                    <a:pt x="568" y="182"/>
                  </a:cubicBezTo>
                  <a:cubicBezTo>
                    <a:pt x="827" y="197"/>
                    <a:pt x="1016" y="336"/>
                    <a:pt x="1073" y="336"/>
                  </a:cubicBezTo>
                  <a:cubicBezTo>
                    <a:pt x="1079" y="336"/>
                    <a:pt x="1083" y="335"/>
                    <a:pt x="1086" y="332"/>
                  </a:cubicBezTo>
                  <a:cubicBezTo>
                    <a:pt x="1103" y="315"/>
                    <a:pt x="1069" y="248"/>
                    <a:pt x="986" y="165"/>
                  </a:cubicBezTo>
                  <a:cubicBezTo>
                    <a:pt x="858" y="56"/>
                    <a:pt x="696" y="1"/>
                    <a:pt x="5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8"/>
            <p:cNvSpPr/>
            <p:nvPr/>
          </p:nvSpPr>
          <p:spPr>
            <a:xfrm>
              <a:off x="1634350" y="1679845"/>
              <a:ext cx="20384" cy="17531"/>
            </a:xfrm>
            <a:custGeom>
              <a:avLst/>
              <a:gdLst/>
              <a:ahLst/>
              <a:cxnLst/>
              <a:rect l="l" t="t" r="r" b="b"/>
              <a:pathLst>
                <a:path w="636" h="547" extrusionOk="0">
                  <a:moveTo>
                    <a:pt x="368" y="1"/>
                  </a:moveTo>
                  <a:cubicBezTo>
                    <a:pt x="117" y="1"/>
                    <a:pt x="0" y="285"/>
                    <a:pt x="167" y="469"/>
                  </a:cubicBezTo>
                  <a:cubicBezTo>
                    <a:pt x="221" y="522"/>
                    <a:pt x="288" y="547"/>
                    <a:pt x="355" y="547"/>
                  </a:cubicBezTo>
                  <a:cubicBezTo>
                    <a:pt x="497" y="547"/>
                    <a:pt x="635" y="438"/>
                    <a:pt x="635" y="268"/>
                  </a:cubicBezTo>
                  <a:cubicBezTo>
                    <a:pt x="635" y="118"/>
                    <a:pt x="501" y="1"/>
                    <a:pt x="3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8"/>
            <p:cNvSpPr/>
            <p:nvPr/>
          </p:nvSpPr>
          <p:spPr>
            <a:xfrm>
              <a:off x="1625248" y="1668691"/>
              <a:ext cx="35351" cy="10801"/>
            </a:xfrm>
            <a:custGeom>
              <a:avLst/>
              <a:gdLst/>
              <a:ahLst/>
              <a:cxnLst/>
              <a:rect l="l" t="t" r="r" b="b"/>
              <a:pathLst>
                <a:path w="1103" h="337" extrusionOk="0">
                  <a:moveTo>
                    <a:pt x="526" y="1"/>
                  </a:moveTo>
                  <a:cubicBezTo>
                    <a:pt x="391" y="1"/>
                    <a:pt x="255" y="39"/>
                    <a:pt x="134" y="115"/>
                  </a:cubicBezTo>
                  <a:cubicBezTo>
                    <a:pt x="50" y="182"/>
                    <a:pt x="0" y="248"/>
                    <a:pt x="17" y="265"/>
                  </a:cubicBezTo>
                  <a:cubicBezTo>
                    <a:pt x="21" y="269"/>
                    <a:pt x="27" y="271"/>
                    <a:pt x="35" y="271"/>
                  </a:cubicBezTo>
                  <a:cubicBezTo>
                    <a:pt x="95" y="271"/>
                    <a:pt x="273" y="180"/>
                    <a:pt x="502" y="180"/>
                  </a:cubicBezTo>
                  <a:cubicBezTo>
                    <a:pt x="518" y="180"/>
                    <a:pt x="535" y="181"/>
                    <a:pt x="551" y="182"/>
                  </a:cubicBezTo>
                  <a:cubicBezTo>
                    <a:pt x="825" y="197"/>
                    <a:pt x="1016" y="336"/>
                    <a:pt x="1073" y="336"/>
                  </a:cubicBezTo>
                  <a:cubicBezTo>
                    <a:pt x="1079" y="336"/>
                    <a:pt x="1083" y="335"/>
                    <a:pt x="1086" y="332"/>
                  </a:cubicBezTo>
                  <a:cubicBezTo>
                    <a:pt x="1103" y="315"/>
                    <a:pt x="1069" y="248"/>
                    <a:pt x="986" y="165"/>
                  </a:cubicBezTo>
                  <a:cubicBezTo>
                    <a:pt x="849" y="56"/>
                    <a:pt x="688" y="1"/>
                    <a:pt x="5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1691624" y="1676640"/>
              <a:ext cx="25736" cy="81247"/>
            </a:xfrm>
            <a:custGeom>
              <a:avLst/>
              <a:gdLst/>
              <a:ahLst/>
              <a:cxnLst/>
              <a:rect l="l" t="t" r="r" b="b"/>
              <a:pathLst>
                <a:path w="803" h="2535" extrusionOk="0">
                  <a:moveTo>
                    <a:pt x="1" y="0"/>
                  </a:moveTo>
                  <a:lnTo>
                    <a:pt x="1" y="0"/>
                  </a:lnTo>
                  <a:cubicBezTo>
                    <a:pt x="18" y="151"/>
                    <a:pt x="68" y="318"/>
                    <a:pt x="118" y="468"/>
                  </a:cubicBezTo>
                  <a:cubicBezTo>
                    <a:pt x="201" y="736"/>
                    <a:pt x="318" y="1120"/>
                    <a:pt x="452" y="1554"/>
                  </a:cubicBezTo>
                  <a:cubicBezTo>
                    <a:pt x="519" y="1755"/>
                    <a:pt x="586" y="1955"/>
                    <a:pt x="653" y="2156"/>
                  </a:cubicBezTo>
                  <a:cubicBezTo>
                    <a:pt x="686" y="2223"/>
                    <a:pt x="703" y="2306"/>
                    <a:pt x="686" y="2390"/>
                  </a:cubicBezTo>
                  <a:cubicBezTo>
                    <a:pt x="669" y="2440"/>
                    <a:pt x="602" y="2440"/>
                    <a:pt x="519" y="2457"/>
                  </a:cubicBezTo>
                  <a:cubicBezTo>
                    <a:pt x="369" y="2457"/>
                    <a:pt x="201" y="2473"/>
                    <a:pt x="51" y="2507"/>
                  </a:cubicBezTo>
                  <a:cubicBezTo>
                    <a:pt x="149" y="2526"/>
                    <a:pt x="241" y="2534"/>
                    <a:pt x="334" y="2534"/>
                  </a:cubicBezTo>
                  <a:cubicBezTo>
                    <a:pt x="400" y="2534"/>
                    <a:pt x="466" y="2530"/>
                    <a:pt x="536" y="2523"/>
                  </a:cubicBezTo>
                  <a:cubicBezTo>
                    <a:pt x="550" y="2526"/>
                    <a:pt x="564" y="2528"/>
                    <a:pt x="578" y="2528"/>
                  </a:cubicBezTo>
                  <a:cubicBezTo>
                    <a:pt x="651" y="2528"/>
                    <a:pt x="728" y="2493"/>
                    <a:pt x="770" y="2423"/>
                  </a:cubicBezTo>
                  <a:cubicBezTo>
                    <a:pt x="803" y="2323"/>
                    <a:pt x="786" y="2206"/>
                    <a:pt x="753" y="2122"/>
                  </a:cubicBezTo>
                  <a:cubicBezTo>
                    <a:pt x="686" y="1922"/>
                    <a:pt x="619" y="1721"/>
                    <a:pt x="552" y="1521"/>
                  </a:cubicBezTo>
                  <a:cubicBezTo>
                    <a:pt x="419" y="1086"/>
                    <a:pt x="285" y="719"/>
                    <a:pt x="185" y="435"/>
                  </a:cubicBezTo>
                  <a:cubicBezTo>
                    <a:pt x="151" y="284"/>
                    <a:pt x="85" y="134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8"/>
            <p:cNvSpPr/>
            <p:nvPr/>
          </p:nvSpPr>
          <p:spPr>
            <a:xfrm>
              <a:off x="1656817" y="1765034"/>
              <a:ext cx="50927" cy="27467"/>
            </a:xfrm>
            <a:custGeom>
              <a:avLst/>
              <a:gdLst/>
              <a:ahLst/>
              <a:cxnLst/>
              <a:rect l="l" t="t" r="r" b="b"/>
              <a:pathLst>
                <a:path w="1589" h="857" extrusionOk="0">
                  <a:moveTo>
                    <a:pt x="134" y="1"/>
                  </a:moveTo>
                  <a:lnTo>
                    <a:pt x="134" y="1"/>
                  </a:lnTo>
                  <a:cubicBezTo>
                    <a:pt x="132" y="1"/>
                    <a:pt x="148" y="11"/>
                    <a:pt x="185" y="33"/>
                  </a:cubicBezTo>
                  <a:cubicBezTo>
                    <a:pt x="185" y="33"/>
                    <a:pt x="1" y="534"/>
                    <a:pt x="619" y="801"/>
                  </a:cubicBezTo>
                  <a:cubicBezTo>
                    <a:pt x="716" y="838"/>
                    <a:pt x="817" y="856"/>
                    <a:pt x="917" y="856"/>
                  </a:cubicBezTo>
                  <a:cubicBezTo>
                    <a:pt x="1178" y="856"/>
                    <a:pt x="1431" y="735"/>
                    <a:pt x="1588" y="517"/>
                  </a:cubicBezTo>
                  <a:cubicBezTo>
                    <a:pt x="1059" y="517"/>
                    <a:pt x="143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8"/>
            <p:cNvSpPr/>
            <p:nvPr/>
          </p:nvSpPr>
          <p:spPr>
            <a:xfrm>
              <a:off x="1606499" y="1842659"/>
              <a:ext cx="89452" cy="46697"/>
            </a:xfrm>
            <a:custGeom>
              <a:avLst/>
              <a:gdLst/>
              <a:ahLst/>
              <a:cxnLst/>
              <a:rect l="l" t="t" r="r" b="b"/>
              <a:pathLst>
                <a:path w="2791" h="1457" extrusionOk="0">
                  <a:moveTo>
                    <a:pt x="0" y="0"/>
                  </a:moveTo>
                  <a:cubicBezTo>
                    <a:pt x="0" y="0"/>
                    <a:pt x="602" y="1457"/>
                    <a:pt x="2576" y="1457"/>
                  </a:cubicBezTo>
                  <a:cubicBezTo>
                    <a:pt x="2630" y="1457"/>
                    <a:pt x="2685" y="1456"/>
                    <a:pt x="2741" y="1454"/>
                  </a:cubicBezTo>
                  <a:lnTo>
                    <a:pt x="2791" y="936"/>
                  </a:lnTo>
                  <a:cubicBezTo>
                    <a:pt x="1788" y="886"/>
                    <a:pt x="819" y="568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8"/>
            <p:cNvSpPr/>
            <p:nvPr/>
          </p:nvSpPr>
          <p:spPr>
            <a:xfrm>
              <a:off x="1345708" y="1469757"/>
              <a:ext cx="460558" cy="490205"/>
            </a:xfrm>
            <a:custGeom>
              <a:avLst/>
              <a:gdLst/>
              <a:ahLst/>
              <a:cxnLst/>
              <a:rect l="l" t="t" r="r" b="b"/>
              <a:pathLst>
                <a:path w="14370" h="15295" extrusionOk="0">
                  <a:moveTo>
                    <a:pt x="8834" y="0"/>
                  </a:moveTo>
                  <a:cubicBezTo>
                    <a:pt x="8487" y="0"/>
                    <a:pt x="8194" y="39"/>
                    <a:pt x="7954" y="39"/>
                  </a:cubicBezTo>
                  <a:cubicBezTo>
                    <a:pt x="7385" y="39"/>
                    <a:pt x="5013" y="507"/>
                    <a:pt x="3409" y="2663"/>
                  </a:cubicBezTo>
                  <a:cubicBezTo>
                    <a:pt x="2824" y="3264"/>
                    <a:pt x="1989" y="5236"/>
                    <a:pt x="1905" y="5937"/>
                  </a:cubicBezTo>
                  <a:cubicBezTo>
                    <a:pt x="1805" y="6623"/>
                    <a:pt x="1922" y="7341"/>
                    <a:pt x="1922" y="8043"/>
                  </a:cubicBezTo>
                  <a:cubicBezTo>
                    <a:pt x="1922" y="8744"/>
                    <a:pt x="1755" y="9496"/>
                    <a:pt x="1237" y="9964"/>
                  </a:cubicBezTo>
                  <a:cubicBezTo>
                    <a:pt x="902" y="10248"/>
                    <a:pt x="435" y="10432"/>
                    <a:pt x="234" y="10816"/>
                  </a:cubicBezTo>
                  <a:cubicBezTo>
                    <a:pt x="0" y="11284"/>
                    <a:pt x="268" y="11886"/>
                    <a:pt x="685" y="12170"/>
                  </a:cubicBezTo>
                  <a:cubicBezTo>
                    <a:pt x="1045" y="12405"/>
                    <a:pt x="1484" y="12480"/>
                    <a:pt x="1918" y="12480"/>
                  </a:cubicBezTo>
                  <a:cubicBezTo>
                    <a:pt x="2009" y="12480"/>
                    <a:pt x="2099" y="12476"/>
                    <a:pt x="2189" y="12470"/>
                  </a:cubicBezTo>
                  <a:lnTo>
                    <a:pt x="2189" y="12470"/>
                  </a:lnTo>
                  <a:cubicBezTo>
                    <a:pt x="2106" y="13557"/>
                    <a:pt x="2841" y="14526"/>
                    <a:pt x="3910" y="14726"/>
                  </a:cubicBezTo>
                  <a:cubicBezTo>
                    <a:pt x="4008" y="14741"/>
                    <a:pt x="4106" y="14749"/>
                    <a:pt x="4204" y="14749"/>
                  </a:cubicBezTo>
                  <a:cubicBezTo>
                    <a:pt x="4637" y="14749"/>
                    <a:pt x="5059" y="14601"/>
                    <a:pt x="5414" y="14342"/>
                  </a:cubicBezTo>
                  <a:cubicBezTo>
                    <a:pt x="5765" y="14676"/>
                    <a:pt x="6132" y="15010"/>
                    <a:pt x="6533" y="15294"/>
                  </a:cubicBezTo>
                  <a:cubicBezTo>
                    <a:pt x="6617" y="12237"/>
                    <a:pt x="6550" y="9179"/>
                    <a:pt x="6333" y="6121"/>
                  </a:cubicBezTo>
                  <a:cubicBezTo>
                    <a:pt x="7736" y="5887"/>
                    <a:pt x="10259" y="5119"/>
                    <a:pt x="10694" y="2880"/>
                  </a:cubicBezTo>
                  <a:cubicBezTo>
                    <a:pt x="11245" y="4150"/>
                    <a:pt x="12097" y="4851"/>
                    <a:pt x="13233" y="5820"/>
                  </a:cubicBezTo>
                  <a:cubicBezTo>
                    <a:pt x="13233" y="5820"/>
                    <a:pt x="14370" y="3916"/>
                    <a:pt x="12281" y="1760"/>
                  </a:cubicBezTo>
                  <a:cubicBezTo>
                    <a:pt x="10817" y="226"/>
                    <a:pt x="9670" y="0"/>
                    <a:pt x="88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8"/>
            <p:cNvSpPr/>
            <p:nvPr/>
          </p:nvSpPr>
          <p:spPr>
            <a:xfrm>
              <a:off x="1553488" y="1557766"/>
              <a:ext cx="134963" cy="88298"/>
            </a:xfrm>
            <a:custGeom>
              <a:avLst/>
              <a:gdLst/>
              <a:ahLst/>
              <a:cxnLst/>
              <a:rect l="l" t="t" r="r" b="b"/>
              <a:pathLst>
                <a:path w="4211" h="2755" extrusionOk="0">
                  <a:moveTo>
                    <a:pt x="4110" y="0"/>
                  </a:moveTo>
                  <a:cubicBezTo>
                    <a:pt x="4077" y="0"/>
                    <a:pt x="4127" y="334"/>
                    <a:pt x="4027" y="836"/>
                  </a:cubicBezTo>
                  <a:cubicBezTo>
                    <a:pt x="3977" y="1136"/>
                    <a:pt x="3860" y="1404"/>
                    <a:pt x="3693" y="1671"/>
                  </a:cubicBezTo>
                  <a:cubicBezTo>
                    <a:pt x="3492" y="1972"/>
                    <a:pt x="3191" y="2206"/>
                    <a:pt x="2857" y="2339"/>
                  </a:cubicBezTo>
                  <a:cubicBezTo>
                    <a:pt x="2364" y="2546"/>
                    <a:pt x="1854" y="2587"/>
                    <a:pt x="1416" y="2587"/>
                  </a:cubicBezTo>
                  <a:cubicBezTo>
                    <a:pt x="1216" y="2587"/>
                    <a:pt x="1031" y="2578"/>
                    <a:pt x="869" y="2573"/>
                  </a:cubicBezTo>
                  <a:cubicBezTo>
                    <a:pt x="727" y="2557"/>
                    <a:pt x="585" y="2548"/>
                    <a:pt x="441" y="2548"/>
                  </a:cubicBezTo>
                  <a:cubicBezTo>
                    <a:pt x="297" y="2548"/>
                    <a:pt x="151" y="2557"/>
                    <a:pt x="0" y="2573"/>
                  </a:cubicBezTo>
                  <a:lnTo>
                    <a:pt x="17" y="2573"/>
                  </a:lnTo>
                  <a:cubicBezTo>
                    <a:pt x="284" y="2640"/>
                    <a:pt x="568" y="2690"/>
                    <a:pt x="852" y="2707"/>
                  </a:cubicBezTo>
                  <a:cubicBezTo>
                    <a:pt x="1068" y="2728"/>
                    <a:pt x="1329" y="2754"/>
                    <a:pt x="1617" y="2754"/>
                  </a:cubicBezTo>
                  <a:cubicBezTo>
                    <a:pt x="2023" y="2754"/>
                    <a:pt x="2482" y="2702"/>
                    <a:pt x="2941" y="2506"/>
                  </a:cubicBezTo>
                  <a:cubicBezTo>
                    <a:pt x="3308" y="2356"/>
                    <a:pt x="3626" y="2089"/>
                    <a:pt x="3843" y="1755"/>
                  </a:cubicBezTo>
                  <a:cubicBezTo>
                    <a:pt x="4010" y="1487"/>
                    <a:pt x="4110" y="1170"/>
                    <a:pt x="4161" y="852"/>
                  </a:cubicBezTo>
                  <a:cubicBezTo>
                    <a:pt x="4211" y="568"/>
                    <a:pt x="4194" y="267"/>
                    <a:pt x="41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8"/>
            <p:cNvSpPr/>
            <p:nvPr/>
          </p:nvSpPr>
          <p:spPr>
            <a:xfrm>
              <a:off x="1378367" y="1563631"/>
              <a:ext cx="93746" cy="242843"/>
            </a:xfrm>
            <a:custGeom>
              <a:avLst/>
              <a:gdLst/>
              <a:ahLst/>
              <a:cxnLst/>
              <a:rect l="l" t="t" r="r" b="b"/>
              <a:pathLst>
                <a:path w="2925" h="7577" extrusionOk="0">
                  <a:moveTo>
                    <a:pt x="2908" y="1"/>
                  </a:moveTo>
                  <a:lnTo>
                    <a:pt x="2908" y="1"/>
                  </a:lnTo>
                  <a:cubicBezTo>
                    <a:pt x="2807" y="68"/>
                    <a:pt x="2707" y="135"/>
                    <a:pt x="2607" y="218"/>
                  </a:cubicBezTo>
                  <a:cubicBezTo>
                    <a:pt x="2440" y="369"/>
                    <a:pt x="2173" y="586"/>
                    <a:pt x="1872" y="870"/>
                  </a:cubicBezTo>
                  <a:cubicBezTo>
                    <a:pt x="1521" y="1204"/>
                    <a:pt x="1203" y="1572"/>
                    <a:pt x="919" y="1989"/>
                  </a:cubicBezTo>
                  <a:cubicBezTo>
                    <a:pt x="585" y="2490"/>
                    <a:pt x="368" y="3075"/>
                    <a:pt x="301" y="3677"/>
                  </a:cubicBezTo>
                  <a:cubicBezTo>
                    <a:pt x="268" y="3994"/>
                    <a:pt x="284" y="4312"/>
                    <a:pt x="351" y="4629"/>
                  </a:cubicBezTo>
                  <a:cubicBezTo>
                    <a:pt x="435" y="4897"/>
                    <a:pt x="535" y="5181"/>
                    <a:pt x="652" y="5448"/>
                  </a:cubicBezTo>
                  <a:cubicBezTo>
                    <a:pt x="869" y="5932"/>
                    <a:pt x="1003" y="6417"/>
                    <a:pt x="919" y="6801"/>
                  </a:cubicBezTo>
                  <a:cubicBezTo>
                    <a:pt x="853" y="7102"/>
                    <a:pt x="635" y="7369"/>
                    <a:pt x="351" y="7486"/>
                  </a:cubicBezTo>
                  <a:cubicBezTo>
                    <a:pt x="234" y="7520"/>
                    <a:pt x="117" y="7536"/>
                    <a:pt x="0" y="7536"/>
                  </a:cubicBezTo>
                  <a:cubicBezTo>
                    <a:pt x="0" y="7536"/>
                    <a:pt x="34" y="7553"/>
                    <a:pt x="84" y="7570"/>
                  </a:cubicBezTo>
                  <a:cubicBezTo>
                    <a:pt x="113" y="7575"/>
                    <a:pt x="141" y="7577"/>
                    <a:pt x="169" y="7577"/>
                  </a:cubicBezTo>
                  <a:cubicBezTo>
                    <a:pt x="235" y="7577"/>
                    <a:pt x="297" y="7565"/>
                    <a:pt x="368" y="7553"/>
                  </a:cubicBezTo>
                  <a:cubicBezTo>
                    <a:pt x="702" y="7453"/>
                    <a:pt x="953" y="7169"/>
                    <a:pt x="1036" y="6835"/>
                  </a:cubicBezTo>
                  <a:cubicBezTo>
                    <a:pt x="1153" y="6400"/>
                    <a:pt x="1020" y="5882"/>
                    <a:pt x="819" y="5381"/>
                  </a:cubicBezTo>
                  <a:cubicBezTo>
                    <a:pt x="702" y="5114"/>
                    <a:pt x="602" y="4846"/>
                    <a:pt x="535" y="4579"/>
                  </a:cubicBezTo>
                  <a:cubicBezTo>
                    <a:pt x="468" y="4295"/>
                    <a:pt x="452" y="3994"/>
                    <a:pt x="485" y="3694"/>
                  </a:cubicBezTo>
                  <a:cubicBezTo>
                    <a:pt x="552" y="3125"/>
                    <a:pt x="752" y="2557"/>
                    <a:pt x="1070" y="2073"/>
                  </a:cubicBezTo>
                  <a:cubicBezTo>
                    <a:pt x="1337" y="1672"/>
                    <a:pt x="1638" y="1304"/>
                    <a:pt x="1972" y="953"/>
                  </a:cubicBezTo>
                  <a:cubicBezTo>
                    <a:pt x="2540" y="369"/>
                    <a:pt x="2924" y="34"/>
                    <a:pt x="29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8"/>
            <p:cNvSpPr/>
            <p:nvPr/>
          </p:nvSpPr>
          <p:spPr>
            <a:xfrm>
              <a:off x="1572750" y="4596234"/>
              <a:ext cx="324026" cy="74420"/>
            </a:xfrm>
            <a:custGeom>
              <a:avLst/>
              <a:gdLst/>
              <a:ahLst/>
              <a:cxnLst/>
              <a:rect l="l" t="t" r="r" b="b"/>
              <a:pathLst>
                <a:path w="10110" h="2322" extrusionOk="0">
                  <a:moveTo>
                    <a:pt x="17" y="0"/>
                  </a:moveTo>
                  <a:lnTo>
                    <a:pt x="1" y="2139"/>
                  </a:lnTo>
                  <a:lnTo>
                    <a:pt x="335" y="2156"/>
                  </a:lnTo>
                  <a:cubicBezTo>
                    <a:pt x="1285" y="2208"/>
                    <a:pt x="4091" y="2321"/>
                    <a:pt x="6280" y="2321"/>
                  </a:cubicBezTo>
                  <a:cubicBezTo>
                    <a:pt x="7555" y="2321"/>
                    <a:pt x="8621" y="2283"/>
                    <a:pt x="8990" y="2172"/>
                  </a:cubicBezTo>
                  <a:cubicBezTo>
                    <a:pt x="10109" y="1838"/>
                    <a:pt x="5481" y="786"/>
                    <a:pt x="5481" y="786"/>
                  </a:cubicBezTo>
                  <a:lnTo>
                    <a:pt x="5481" y="10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1572750" y="4615368"/>
              <a:ext cx="63235" cy="49966"/>
            </a:xfrm>
            <a:custGeom>
              <a:avLst/>
              <a:gdLst/>
              <a:ahLst/>
              <a:cxnLst/>
              <a:rect l="l" t="t" r="r" b="b"/>
              <a:pathLst>
                <a:path w="1973" h="1559" extrusionOk="0">
                  <a:moveTo>
                    <a:pt x="129" y="0"/>
                  </a:moveTo>
                  <a:cubicBezTo>
                    <a:pt x="87" y="0"/>
                    <a:pt x="44" y="2"/>
                    <a:pt x="1" y="5"/>
                  </a:cubicBezTo>
                  <a:lnTo>
                    <a:pt x="1" y="1525"/>
                  </a:lnTo>
                  <a:lnTo>
                    <a:pt x="1972" y="1559"/>
                  </a:lnTo>
                  <a:cubicBezTo>
                    <a:pt x="1889" y="1108"/>
                    <a:pt x="1638" y="690"/>
                    <a:pt x="1271" y="406"/>
                  </a:cubicBezTo>
                  <a:cubicBezTo>
                    <a:pt x="952" y="148"/>
                    <a:pt x="551" y="0"/>
                    <a:pt x="129" y="0"/>
                  </a:cubicBezTo>
                  <a:close/>
                </a:path>
              </a:pathLst>
            </a:custGeom>
            <a:solidFill>
              <a:srgbClr val="FFFFFF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8"/>
            <p:cNvSpPr/>
            <p:nvPr/>
          </p:nvSpPr>
          <p:spPr>
            <a:xfrm>
              <a:off x="1572205" y="4640688"/>
              <a:ext cx="300469" cy="29871"/>
            </a:xfrm>
            <a:custGeom>
              <a:avLst/>
              <a:gdLst/>
              <a:ahLst/>
              <a:cxnLst/>
              <a:rect l="l" t="t" r="r" b="b"/>
              <a:pathLst>
                <a:path w="9375" h="932" extrusionOk="0">
                  <a:moveTo>
                    <a:pt x="7754" y="0"/>
                  </a:moveTo>
                  <a:cubicBezTo>
                    <a:pt x="7436" y="0"/>
                    <a:pt x="7269" y="702"/>
                    <a:pt x="7269" y="702"/>
                  </a:cubicBezTo>
                  <a:lnTo>
                    <a:pt x="18" y="618"/>
                  </a:lnTo>
                  <a:lnTo>
                    <a:pt x="1" y="752"/>
                  </a:lnTo>
                  <a:cubicBezTo>
                    <a:pt x="1379" y="869"/>
                    <a:pt x="3623" y="932"/>
                    <a:pt x="5546" y="932"/>
                  </a:cubicBezTo>
                  <a:cubicBezTo>
                    <a:pt x="7470" y="932"/>
                    <a:pt x="9074" y="869"/>
                    <a:pt x="9174" y="735"/>
                  </a:cubicBezTo>
                  <a:cubicBezTo>
                    <a:pt x="9374" y="468"/>
                    <a:pt x="7754" y="0"/>
                    <a:pt x="7754" y="0"/>
                  </a:cubicBezTo>
                  <a:close/>
                </a:path>
              </a:pathLst>
            </a:custGeom>
            <a:solidFill>
              <a:srgbClr val="FFFFFF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8"/>
            <p:cNvSpPr/>
            <p:nvPr/>
          </p:nvSpPr>
          <p:spPr>
            <a:xfrm>
              <a:off x="1571693" y="4659181"/>
              <a:ext cx="296174" cy="4551"/>
            </a:xfrm>
            <a:custGeom>
              <a:avLst/>
              <a:gdLst/>
              <a:ahLst/>
              <a:cxnLst/>
              <a:rect l="l" t="t" r="r" b="b"/>
              <a:pathLst>
                <a:path w="9241" h="142" extrusionOk="0">
                  <a:moveTo>
                    <a:pt x="55" y="0"/>
                  </a:moveTo>
                  <a:cubicBezTo>
                    <a:pt x="37" y="0"/>
                    <a:pt x="23" y="8"/>
                    <a:pt x="0" y="8"/>
                  </a:cubicBezTo>
                  <a:lnTo>
                    <a:pt x="84" y="8"/>
                  </a:lnTo>
                  <a:cubicBezTo>
                    <a:pt x="73" y="2"/>
                    <a:pt x="63" y="0"/>
                    <a:pt x="55" y="0"/>
                  </a:cubicBezTo>
                  <a:close/>
                  <a:moveTo>
                    <a:pt x="84" y="8"/>
                  </a:moveTo>
                  <a:lnTo>
                    <a:pt x="351" y="25"/>
                  </a:lnTo>
                  <a:cubicBezTo>
                    <a:pt x="618" y="41"/>
                    <a:pt x="953" y="58"/>
                    <a:pt x="1354" y="75"/>
                  </a:cubicBezTo>
                  <a:cubicBezTo>
                    <a:pt x="2189" y="108"/>
                    <a:pt x="3342" y="142"/>
                    <a:pt x="4612" y="142"/>
                  </a:cubicBezTo>
                  <a:cubicBezTo>
                    <a:pt x="5882" y="142"/>
                    <a:pt x="7051" y="108"/>
                    <a:pt x="7887" y="91"/>
                  </a:cubicBezTo>
                  <a:lnTo>
                    <a:pt x="8872" y="41"/>
                  </a:lnTo>
                  <a:lnTo>
                    <a:pt x="9140" y="41"/>
                  </a:lnTo>
                  <a:cubicBezTo>
                    <a:pt x="9173" y="41"/>
                    <a:pt x="9207" y="25"/>
                    <a:pt x="9240" y="25"/>
                  </a:cubicBezTo>
                  <a:lnTo>
                    <a:pt x="8872" y="25"/>
                  </a:lnTo>
                  <a:cubicBezTo>
                    <a:pt x="8605" y="25"/>
                    <a:pt x="8271" y="41"/>
                    <a:pt x="7887" y="41"/>
                  </a:cubicBezTo>
                  <a:cubicBezTo>
                    <a:pt x="7051" y="58"/>
                    <a:pt x="5882" y="75"/>
                    <a:pt x="4612" y="75"/>
                  </a:cubicBezTo>
                  <a:cubicBezTo>
                    <a:pt x="3342" y="75"/>
                    <a:pt x="2189" y="41"/>
                    <a:pt x="1354" y="25"/>
                  </a:cubicBezTo>
                  <a:lnTo>
                    <a:pt x="351" y="8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1804632" y="4639053"/>
              <a:ext cx="17179" cy="27371"/>
            </a:xfrm>
            <a:custGeom>
              <a:avLst/>
              <a:gdLst/>
              <a:ahLst/>
              <a:cxnLst/>
              <a:rect l="l" t="t" r="r" b="b"/>
              <a:pathLst>
                <a:path w="536" h="854" extrusionOk="0">
                  <a:moveTo>
                    <a:pt x="535" y="1"/>
                  </a:moveTo>
                  <a:cubicBezTo>
                    <a:pt x="201" y="151"/>
                    <a:pt x="0" y="485"/>
                    <a:pt x="17" y="853"/>
                  </a:cubicBezTo>
                  <a:cubicBezTo>
                    <a:pt x="67" y="686"/>
                    <a:pt x="117" y="519"/>
                    <a:pt x="201" y="385"/>
                  </a:cubicBezTo>
                  <a:cubicBezTo>
                    <a:pt x="301" y="235"/>
                    <a:pt x="418" y="118"/>
                    <a:pt x="5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1750019" y="4621394"/>
              <a:ext cx="10192" cy="14551"/>
            </a:xfrm>
            <a:custGeom>
              <a:avLst/>
              <a:gdLst/>
              <a:ahLst/>
              <a:cxnLst/>
              <a:rect l="l" t="t" r="r" b="b"/>
              <a:pathLst>
                <a:path w="318" h="454" extrusionOk="0">
                  <a:moveTo>
                    <a:pt x="301" y="1"/>
                  </a:moveTo>
                  <a:cubicBezTo>
                    <a:pt x="284" y="1"/>
                    <a:pt x="201" y="84"/>
                    <a:pt x="134" y="218"/>
                  </a:cubicBezTo>
                  <a:cubicBezTo>
                    <a:pt x="50" y="335"/>
                    <a:pt x="0" y="452"/>
                    <a:pt x="17" y="452"/>
                  </a:cubicBezTo>
                  <a:cubicBezTo>
                    <a:pt x="18" y="453"/>
                    <a:pt x="20" y="454"/>
                    <a:pt x="21" y="454"/>
                  </a:cubicBezTo>
                  <a:cubicBezTo>
                    <a:pt x="44" y="454"/>
                    <a:pt x="107" y="360"/>
                    <a:pt x="184" y="251"/>
                  </a:cubicBezTo>
                  <a:cubicBezTo>
                    <a:pt x="268" y="118"/>
                    <a:pt x="318" y="17"/>
                    <a:pt x="3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8"/>
            <p:cNvSpPr/>
            <p:nvPr/>
          </p:nvSpPr>
          <p:spPr>
            <a:xfrm>
              <a:off x="1736077" y="4618637"/>
              <a:ext cx="11282" cy="9839"/>
            </a:xfrm>
            <a:custGeom>
              <a:avLst/>
              <a:gdLst/>
              <a:ahLst/>
              <a:cxnLst/>
              <a:rect l="l" t="t" r="r" b="b"/>
              <a:pathLst>
                <a:path w="352" h="307" extrusionOk="0">
                  <a:moveTo>
                    <a:pt x="344" y="0"/>
                  </a:moveTo>
                  <a:cubicBezTo>
                    <a:pt x="317" y="0"/>
                    <a:pt x="241" y="62"/>
                    <a:pt x="151" y="137"/>
                  </a:cubicBezTo>
                  <a:cubicBezTo>
                    <a:pt x="68" y="220"/>
                    <a:pt x="1" y="287"/>
                    <a:pt x="1" y="304"/>
                  </a:cubicBezTo>
                  <a:cubicBezTo>
                    <a:pt x="3" y="306"/>
                    <a:pt x="6" y="307"/>
                    <a:pt x="10" y="307"/>
                  </a:cubicBezTo>
                  <a:cubicBezTo>
                    <a:pt x="39" y="307"/>
                    <a:pt x="114" y="260"/>
                    <a:pt x="201" y="187"/>
                  </a:cubicBezTo>
                  <a:cubicBezTo>
                    <a:pt x="285" y="103"/>
                    <a:pt x="352" y="20"/>
                    <a:pt x="352" y="3"/>
                  </a:cubicBezTo>
                  <a:cubicBezTo>
                    <a:pt x="350" y="1"/>
                    <a:pt x="347" y="0"/>
                    <a:pt x="3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8"/>
            <p:cNvSpPr/>
            <p:nvPr/>
          </p:nvSpPr>
          <p:spPr>
            <a:xfrm>
              <a:off x="1727520" y="4611009"/>
              <a:ext cx="18236" cy="2372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197" y="0"/>
                  </a:moveTo>
                  <a:cubicBezTo>
                    <a:pt x="127" y="0"/>
                    <a:pt x="60" y="12"/>
                    <a:pt x="0" y="24"/>
                  </a:cubicBezTo>
                  <a:cubicBezTo>
                    <a:pt x="84" y="74"/>
                    <a:pt x="184" y="74"/>
                    <a:pt x="284" y="74"/>
                  </a:cubicBezTo>
                  <a:cubicBezTo>
                    <a:pt x="368" y="74"/>
                    <a:pt x="468" y="74"/>
                    <a:pt x="569" y="41"/>
                  </a:cubicBezTo>
                  <a:cubicBezTo>
                    <a:pt x="495" y="16"/>
                    <a:pt x="422" y="1"/>
                    <a:pt x="355" y="1"/>
                  </a:cubicBezTo>
                  <a:cubicBezTo>
                    <a:pt x="330" y="1"/>
                    <a:pt x="307" y="3"/>
                    <a:pt x="284" y="7"/>
                  </a:cubicBezTo>
                  <a:cubicBezTo>
                    <a:pt x="255" y="2"/>
                    <a:pt x="226" y="0"/>
                    <a:pt x="19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8"/>
            <p:cNvSpPr/>
            <p:nvPr/>
          </p:nvSpPr>
          <p:spPr>
            <a:xfrm>
              <a:off x="1724315" y="4600497"/>
              <a:ext cx="20897" cy="2949"/>
            </a:xfrm>
            <a:custGeom>
              <a:avLst/>
              <a:gdLst/>
              <a:ahLst/>
              <a:cxnLst/>
              <a:rect l="l" t="t" r="r" b="b"/>
              <a:pathLst>
                <a:path w="652" h="92" extrusionOk="0">
                  <a:moveTo>
                    <a:pt x="0" y="1"/>
                  </a:moveTo>
                  <a:lnTo>
                    <a:pt x="0" y="1"/>
                  </a:lnTo>
                  <a:cubicBezTo>
                    <a:pt x="120" y="61"/>
                    <a:pt x="253" y="91"/>
                    <a:pt x="386" y="91"/>
                  </a:cubicBezTo>
                  <a:cubicBezTo>
                    <a:pt x="475" y="91"/>
                    <a:pt x="565" y="78"/>
                    <a:pt x="652" y="51"/>
                  </a:cubicBezTo>
                  <a:cubicBezTo>
                    <a:pt x="435" y="34"/>
                    <a:pt x="217" y="18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8"/>
            <p:cNvSpPr/>
            <p:nvPr/>
          </p:nvSpPr>
          <p:spPr>
            <a:xfrm>
              <a:off x="1756429" y="4605272"/>
              <a:ext cx="33236" cy="18845"/>
            </a:xfrm>
            <a:custGeom>
              <a:avLst/>
              <a:gdLst/>
              <a:ahLst/>
              <a:cxnLst/>
              <a:rect l="l" t="t" r="r" b="b"/>
              <a:pathLst>
                <a:path w="1037" h="588" extrusionOk="0">
                  <a:moveTo>
                    <a:pt x="678" y="57"/>
                  </a:moveTo>
                  <a:cubicBezTo>
                    <a:pt x="766" y="57"/>
                    <a:pt x="849" y="79"/>
                    <a:pt x="920" y="119"/>
                  </a:cubicBezTo>
                  <a:cubicBezTo>
                    <a:pt x="987" y="153"/>
                    <a:pt x="953" y="220"/>
                    <a:pt x="903" y="253"/>
                  </a:cubicBezTo>
                  <a:cubicBezTo>
                    <a:pt x="836" y="286"/>
                    <a:pt x="769" y="320"/>
                    <a:pt x="702" y="336"/>
                  </a:cubicBezTo>
                  <a:cubicBezTo>
                    <a:pt x="586" y="387"/>
                    <a:pt x="469" y="420"/>
                    <a:pt x="335" y="437"/>
                  </a:cubicBezTo>
                  <a:cubicBezTo>
                    <a:pt x="235" y="453"/>
                    <a:pt x="152" y="462"/>
                    <a:pt x="93" y="468"/>
                  </a:cubicBezTo>
                  <a:lnTo>
                    <a:pt x="93" y="468"/>
                  </a:lnTo>
                  <a:cubicBezTo>
                    <a:pt x="122" y="401"/>
                    <a:pt x="158" y="340"/>
                    <a:pt x="201" y="286"/>
                  </a:cubicBezTo>
                  <a:cubicBezTo>
                    <a:pt x="285" y="186"/>
                    <a:pt x="385" y="119"/>
                    <a:pt x="502" y="86"/>
                  </a:cubicBezTo>
                  <a:cubicBezTo>
                    <a:pt x="561" y="66"/>
                    <a:pt x="621" y="57"/>
                    <a:pt x="678" y="57"/>
                  </a:cubicBezTo>
                  <a:close/>
                  <a:moveTo>
                    <a:pt x="682" y="0"/>
                  </a:moveTo>
                  <a:cubicBezTo>
                    <a:pt x="406" y="0"/>
                    <a:pt x="147" y="182"/>
                    <a:pt x="55" y="472"/>
                  </a:cubicBezTo>
                  <a:lnTo>
                    <a:pt x="55" y="472"/>
                  </a:lnTo>
                  <a:cubicBezTo>
                    <a:pt x="20" y="477"/>
                    <a:pt x="1" y="480"/>
                    <a:pt x="1" y="487"/>
                  </a:cubicBezTo>
                  <a:cubicBezTo>
                    <a:pt x="17" y="489"/>
                    <a:pt x="34" y="491"/>
                    <a:pt x="51" y="493"/>
                  </a:cubicBezTo>
                  <a:lnTo>
                    <a:pt x="51" y="493"/>
                  </a:lnTo>
                  <a:cubicBezTo>
                    <a:pt x="51" y="524"/>
                    <a:pt x="51" y="556"/>
                    <a:pt x="51" y="587"/>
                  </a:cubicBezTo>
                  <a:cubicBezTo>
                    <a:pt x="60" y="555"/>
                    <a:pt x="70" y="525"/>
                    <a:pt x="82" y="496"/>
                  </a:cubicBezTo>
                  <a:lnTo>
                    <a:pt x="82" y="496"/>
                  </a:lnTo>
                  <a:cubicBezTo>
                    <a:pt x="113" y="498"/>
                    <a:pt x="145" y="499"/>
                    <a:pt x="176" y="499"/>
                  </a:cubicBezTo>
                  <a:cubicBezTo>
                    <a:pt x="235" y="499"/>
                    <a:pt x="293" y="495"/>
                    <a:pt x="352" y="487"/>
                  </a:cubicBezTo>
                  <a:cubicBezTo>
                    <a:pt x="469" y="470"/>
                    <a:pt x="602" y="437"/>
                    <a:pt x="719" y="403"/>
                  </a:cubicBezTo>
                  <a:cubicBezTo>
                    <a:pt x="786" y="387"/>
                    <a:pt x="870" y="353"/>
                    <a:pt x="936" y="320"/>
                  </a:cubicBezTo>
                  <a:cubicBezTo>
                    <a:pt x="970" y="286"/>
                    <a:pt x="1003" y="253"/>
                    <a:pt x="1020" y="203"/>
                  </a:cubicBezTo>
                  <a:cubicBezTo>
                    <a:pt x="1037" y="153"/>
                    <a:pt x="1003" y="103"/>
                    <a:pt x="970" y="69"/>
                  </a:cubicBezTo>
                  <a:cubicBezTo>
                    <a:pt x="876" y="22"/>
                    <a:pt x="778" y="0"/>
                    <a:pt x="68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1744122" y="4599439"/>
              <a:ext cx="17179" cy="21986"/>
            </a:xfrm>
            <a:custGeom>
              <a:avLst/>
              <a:gdLst/>
              <a:ahLst/>
              <a:cxnLst/>
              <a:rect l="l" t="t" r="r" b="b"/>
              <a:pathLst>
                <a:path w="536" h="686" extrusionOk="0">
                  <a:moveTo>
                    <a:pt x="134" y="1"/>
                  </a:moveTo>
                  <a:cubicBezTo>
                    <a:pt x="51" y="17"/>
                    <a:pt x="0" y="101"/>
                    <a:pt x="17" y="168"/>
                  </a:cubicBezTo>
                  <a:cubicBezTo>
                    <a:pt x="34" y="218"/>
                    <a:pt x="51" y="285"/>
                    <a:pt x="84" y="318"/>
                  </a:cubicBezTo>
                  <a:cubicBezTo>
                    <a:pt x="117" y="402"/>
                    <a:pt x="184" y="468"/>
                    <a:pt x="251" y="535"/>
                  </a:cubicBezTo>
                  <a:cubicBezTo>
                    <a:pt x="301" y="602"/>
                    <a:pt x="368" y="652"/>
                    <a:pt x="435" y="686"/>
                  </a:cubicBezTo>
                  <a:cubicBezTo>
                    <a:pt x="452" y="669"/>
                    <a:pt x="368" y="619"/>
                    <a:pt x="284" y="502"/>
                  </a:cubicBezTo>
                  <a:cubicBezTo>
                    <a:pt x="218" y="435"/>
                    <a:pt x="167" y="368"/>
                    <a:pt x="134" y="301"/>
                  </a:cubicBezTo>
                  <a:cubicBezTo>
                    <a:pt x="84" y="218"/>
                    <a:pt x="51" y="84"/>
                    <a:pt x="134" y="67"/>
                  </a:cubicBezTo>
                  <a:cubicBezTo>
                    <a:pt x="234" y="67"/>
                    <a:pt x="318" y="151"/>
                    <a:pt x="368" y="218"/>
                  </a:cubicBezTo>
                  <a:cubicBezTo>
                    <a:pt x="418" y="285"/>
                    <a:pt x="452" y="368"/>
                    <a:pt x="468" y="452"/>
                  </a:cubicBezTo>
                  <a:cubicBezTo>
                    <a:pt x="468" y="518"/>
                    <a:pt x="485" y="602"/>
                    <a:pt x="468" y="686"/>
                  </a:cubicBezTo>
                  <a:cubicBezTo>
                    <a:pt x="518" y="619"/>
                    <a:pt x="535" y="518"/>
                    <a:pt x="518" y="435"/>
                  </a:cubicBezTo>
                  <a:cubicBezTo>
                    <a:pt x="502" y="351"/>
                    <a:pt x="468" y="268"/>
                    <a:pt x="418" y="184"/>
                  </a:cubicBezTo>
                  <a:cubicBezTo>
                    <a:pt x="351" y="84"/>
                    <a:pt x="251" y="17"/>
                    <a:pt x="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1570090" y="4613670"/>
              <a:ext cx="62145" cy="50607"/>
            </a:xfrm>
            <a:custGeom>
              <a:avLst/>
              <a:gdLst/>
              <a:ahLst/>
              <a:cxnLst/>
              <a:rect l="l" t="t" r="r" b="b"/>
              <a:pathLst>
                <a:path w="1939" h="1579" extrusionOk="0">
                  <a:moveTo>
                    <a:pt x="318" y="0"/>
                  </a:moveTo>
                  <a:cubicBezTo>
                    <a:pt x="251" y="0"/>
                    <a:pt x="184" y="8"/>
                    <a:pt x="117" y="8"/>
                  </a:cubicBezTo>
                  <a:cubicBezTo>
                    <a:pt x="84" y="8"/>
                    <a:pt x="50" y="24"/>
                    <a:pt x="0" y="41"/>
                  </a:cubicBezTo>
                  <a:lnTo>
                    <a:pt x="17" y="41"/>
                  </a:lnTo>
                  <a:cubicBezTo>
                    <a:pt x="17" y="41"/>
                    <a:pt x="54" y="37"/>
                    <a:pt x="123" y="37"/>
                  </a:cubicBezTo>
                  <a:cubicBezTo>
                    <a:pt x="192" y="37"/>
                    <a:pt x="293" y="41"/>
                    <a:pt x="418" y="58"/>
                  </a:cubicBezTo>
                  <a:cubicBezTo>
                    <a:pt x="1069" y="125"/>
                    <a:pt x="1621" y="559"/>
                    <a:pt x="1838" y="1194"/>
                  </a:cubicBezTo>
                  <a:cubicBezTo>
                    <a:pt x="1922" y="1428"/>
                    <a:pt x="1922" y="1578"/>
                    <a:pt x="1938" y="1578"/>
                  </a:cubicBezTo>
                  <a:cubicBezTo>
                    <a:pt x="1938" y="1545"/>
                    <a:pt x="1938" y="1511"/>
                    <a:pt x="1938" y="1461"/>
                  </a:cubicBezTo>
                  <a:cubicBezTo>
                    <a:pt x="1922" y="1361"/>
                    <a:pt x="1905" y="1277"/>
                    <a:pt x="1871" y="1177"/>
                  </a:cubicBezTo>
                  <a:cubicBezTo>
                    <a:pt x="1688" y="526"/>
                    <a:pt x="1103" y="58"/>
                    <a:pt x="418" y="8"/>
                  </a:cubicBezTo>
                  <a:cubicBezTo>
                    <a:pt x="384" y="2"/>
                    <a:pt x="351" y="0"/>
                    <a:pt x="3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1654702" y="4642579"/>
              <a:ext cx="50895" cy="2756"/>
            </a:xfrm>
            <a:custGeom>
              <a:avLst/>
              <a:gdLst/>
              <a:ahLst/>
              <a:cxnLst/>
              <a:rect l="l" t="t" r="r" b="b"/>
              <a:pathLst>
                <a:path w="1588" h="86" extrusionOk="0">
                  <a:moveTo>
                    <a:pt x="84" y="1"/>
                  </a:moveTo>
                  <a:cubicBezTo>
                    <a:pt x="30" y="1"/>
                    <a:pt x="0" y="3"/>
                    <a:pt x="0" y="8"/>
                  </a:cubicBezTo>
                  <a:cubicBezTo>
                    <a:pt x="271" y="60"/>
                    <a:pt x="546" y="85"/>
                    <a:pt x="824" y="85"/>
                  </a:cubicBezTo>
                  <a:cubicBezTo>
                    <a:pt x="1077" y="85"/>
                    <a:pt x="1332" y="64"/>
                    <a:pt x="1587" y="25"/>
                  </a:cubicBezTo>
                  <a:cubicBezTo>
                    <a:pt x="1587" y="19"/>
                    <a:pt x="1547" y="17"/>
                    <a:pt x="1476" y="17"/>
                  </a:cubicBezTo>
                  <a:cubicBezTo>
                    <a:pt x="1335" y="17"/>
                    <a:pt x="1075" y="25"/>
                    <a:pt x="785" y="25"/>
                  </a:cubicBezTo>
                  <a:cubicBezTo>
                    <a:pt x="478" y="13"/>
                    <a:pt x="213" y="1"/>
                    <a:pt x="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1619896" y="4642707"/>
              <a:ext cx="5897" cy="9775"/>
            </a:xfrm>
            <a:custGeom>
              <a:avLst/>
              <a:gdLst/>
              <a:ahLst/>
              <a:cxnLst/>
              <a:rect l="l" t="t" r="r" b="b"/>
              <a:pathLst>
                <a:path w="184" h="305" extrusionOk="0">
                  <a:moveTo>
                    <a:pt x="20" y="1"/>
                  </a:moveTo>
                  <a:cubicBezTo>
                    <a:pt x="18" y="1"/>
                    <a:pt x="17" y="2"/>
                    <a:pt x="17" y="4"/>
                  </a:cubicBezTo>
                  <a:cubicBezTo>
                    <a:pt x="0" y="21"/>
                    <a:pt x="33" y="71"/>
                    <a:pt x="84" y="154"/>
                  </a:cubicBezTo>
                  <a:cubicBezTo>
                    <a:pt x="117" y="238"/>
                    <a:pt x="134" y="305"/>
                    <a:pt x="150" y="305"/>
                  </a:cubicBezTo>
                  <a:cubicBezTo>
                    <a:pt x="167" y="305"/>
                    <a:pt x="184" y="221"/>
                    <a:pt x="134" y="138"/>
                  </a:cubicBezTo>
                  <a:cubicBezTo>
                    <a:pt x="105" y="50"/>
                    <a:pt x="37" y="1"/>
                    <a:pt x="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1607044" y="4626618"/>
              <a:ext cx="7500" cy="6731"/>
            </a:xfrm>
            <a:custGeom>
              <a:avLst/>
              <a:gdLst/>
              <a:ahLst/>
              <a:cxnLst/>
              <a:rect l="l" t="t" r="r" b="b"/>
              <a:pathLst>
                <a:path w="234" h="210" extrusionOk="0">
                  <a:moveTo>
                    <a:pt x="22" y="0"/>
                  </a:moveTo>
                  <a:cubicBezTo>
                    <a:pt x="19" y="0"/>
                    <a:pt x="17" y="2"/>
                    <a:pt x="17" y="5"/>
                  </a:cubicBezTo>
                  <a:cubicBezTo>
                    <a:pt x="0" y="21"/>
                    <a:pt x="33" y="71"/>
                    <a:pt x="84" y="122"/>
                  </a:cubicBezTo>
                  <a:cubicBezTo>
                    <a:pt x="139" y="177"/>
                    <a:pt x="183" y="209"/>
                    <a:pt x="206" y="209"/>
                  </a:cubicBezTo>
                  <a:cubicBezTo>
                    <a:pt x="211" y="209"/>
                    <a:pt x="214" y="208"/>
                    <a:pt x="217" y="205"/>
                  </a:cubicBezTo>
                  <a:cubicBezTo>
                    <a:pt x="234" y="188"/>
                    <a:pt x="184" y="138"/>
                    <a:pt x="134" y="88"/>
                  </a:cubicBezTo>
                  <a:cubicBezTo>
                    <a:pt x="92" y="33"/>
                    <a:pt x="39" y="0"/>
                    <a:pt x="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8"/>
            <p:cNvSpPr/>
            <p:nvPr/>
          </p:nvSpPr>
          <p:spPr>
            <a:xfrm>
              <a:off x="1588807" y="4618253"/>
              <a:ext cx="10769" cy="4391"/>
            </a:xfrm>
            <a:custGeom>
              <a:avLst/>
              <a:gdLst/>
              <a:ahLst/>
              <a:cxnLst/>
              <a:rect l="l" t="t" r="r" b="b"/>
              <a:pathLst>
                <a:path w="336" h="137" extrusionOk="0">
                  <a:moveTo>
                    <a:pt x="98" y="1"/>
                  </a:moveTo>
                  <a:cubicBezTo>
                    <a:pt x="41" y="1"/>
                    <a:pt x="1" y="20"/>
                    <a:pt x="1" y="32"/>
                  </a:cubicBezTo>
                  <a:cubicBezTo>
                    <a:pt x="1" y="48"/>
                    <a:pt x="84" y="48"/>
                    <a:pt x="168" y="82"/>
                  </a:cubicBezTo>
                  <a:cubicBezTo>
                    <a:pt x="223" y="109"/>
                    <a:pt x="277" y="136"/>
                    <a:pt x="304" y="136"/>
                  </a:cubicBezTo>
                  <a:cubicBezTo>
                    <a:pt x="311" y="136"/>
                    <a:pt x="315" y="135"/>
                    <a:pt x="318" y="132"/>
                  </a:cubicBezTo>
                  <a:cubicBezTo>
                    <a:pt x="335" y="132"/>
                    <a:pt x="285" y="48"/>
                    <a:pt x="185" y="15"/>
                  </a:cubicBezTo>
                  <a:cubicBezTo>
                    <a:pt x="154" y="5"/>
                    <a:pt x="124" y="1"/>
                    <a:pt x="9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8"/>
            <p:cNvSpPr/>
            <p:nvPr/>
          </p:nvSpPr>
          <p:spPr>
            <a:xfrm>
              <a:off x="1575442" y="4615625"/>
              <a:ext cx="5897" cy="2468"/>
            </a:xfrm>
            <a:custGeom>
              <a:avLst/>
              <a:gdLst/>
              <a:ahLst/>
              <a:cxnLst/>
              <a:rect l="l" t="t" r="r" b="b"/>
              <a:pathLst>
                <a:path w="184" h="77" extrusionOk="0">
                  <a:moveTo>
                    <a:pt x="46" y="1"/>
                  </a:moveTo>
                  <a:cubicBezTo>
                    <a:pt x="29" y="1"/>
                    <a:pt x="17" y="5"/>
                    <a:pt x="17" y="13"/>
                  </a:cubicBezTo>
                  <a:cubicBezTo>
                    <a:pt x="0" y="30"/>
                    <a:pt x="34" y="47"/>
                    <a:pt x="84" y="64"/>
                  </a:cubicBezTo>
                  <a:cubicBezTo>
                    <a:pt x="109" y="72"/>
                    <a:pt x="130" y="76"/>
                    <a:pt x="144" y="76"/>
                  </a:cubicBezTo>
                  <a:cubicBezTo>
                    <a:pt x="159" y="76"/>
                    <a:pt x="167" y="72"/>
                    <a:pt x="167" y="64"/>
                  </a:cubicBezTo>
                  <a:cubicBezTo>
                    <a:pt x="184" y="47"/>
                    <a:pt x="151" y="30"/>
                    <a:pt x="100" y="13"/>
                  </a:cubicBezTo>
                  <a:cubicBezTo>
                    <a:pt x="84" y="5"/>
                    <a:pt x="63" y="1"/>
                    <a:pt x="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8"/>
            <p:cNvSpPr/>
            <p:nvPr/>
          </p:nvSpPr>
          <p:spPr>
            <a:xfrm>
              <a:off x="1380514" y="2549521"/>
              <a:ext cx="467001" cy="148488"/>
            </a:xfrm>
            <a:custGeom>
              <a:avLst/>
              <a:gdLst/>
              <a:ahLst/>
              <a:cxnLst/>
              <a:rect l="l" t="t" r="r" b="b"/>
              <a:pathLst>
                <a:path w="14571" h="4633" extrusionOk="0">
                  <a:moveTo>
                    <a:pt x="0" y="0"/>
                  </a:moveTo>
                  <a:cubicBezTo>
                    <a:pt x="0" y="0"/>
                    <a:pt x="598" y="4633"/>
                    <a:pt x="5044" y="4633"/>
                  </a:cubicBezTo>
                  <a:cubicBezTo>
                    <a:pt x="5122" y="4633"/>
                    <a:pt x="5200" y="4631"/>
                    <a:pt x="5280" y="4629"/>
                  </a:cubicBezTo>
                  <a:cubicBezTo>
                    <a:pt x="8388" y="4478"/>
                    <a:pt x="11496" y="4127"/>
                    <a:pt x="14570" y="3576"/>
                  </a:cubicBezTo>
                  <a:lnTo>
                    <a:pt x="14520" y="2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238">
                <a:alpha val="3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8"/>
            <p:cNvSpPr/>
            <p:nvPr/>
          </p:nvSpPr>
          <p:spPr>
            <a:xfrm>
              <a:off x="1305005" y="2292480"/>
              <a:ext cx="951084" cy="383286"/>
            </a:xfrm>
            <a:custGeom>
              <a:avLst/>
              <a:gdLst/>
              <a:ahLst/>
              <a:cxnLst/>
              <a:rect l="l" t="t" r="r" b="b"/>
              <a:pathLst>
                <a:path w="29675" h="11959" extrusionOk="0">
                  <a:moveTo>
                    <a:pt x="6132" y="0"/>
                  </a:moveTo>
                  <a:lnTo>
                    <a:pt x="101" y="3108"/>
                  </a:lnTo>
                  <a:cubicBezTo>
                    <a:pt x="101" y="3108"/>
                    <a:pt x="0" y="3442"/>
                    <a:pt x="2741" y="8789"/>
                  </a:cubicBezTo>
                  <a:cubicBezTo>
                    <a:pt x="3958" y="11159"/>
                    <a:pt x="6570" y="11959"/>
                    <a:pt x="9540" y="11959"/>
                  </a:cubicBezTo>
                  <a:cubicBezTo>
                    <a:pt x="15697" y="11959"/>
                    <a:pt x="23392" y="8522"/>
                    <a:pt x="23392" y="8522"/>
                  </a:cubicBezTo>
                  <a:lnTo>
                    <a:pt x="23392" y="8505"/>
                  </a:lnTo>
                  <a:cubicBezTo>
                    <a:pt x="24679" y="8254"/>
                    <a:pt x="25932" y="7920"/>
                    <a:pt x="27185" y="7536"/>
                  </a:cubicBezTo>
                  <a:cubicBezTo>
                    <a:pt x="28889" y="6918"/>
                    <a:pt x="28839" y="6767"/>
                    <a:pt x="28722" y="6583"/>
                  </a:cubicBezTo>
                  <a:cubicBezTo>
                    <a:pt x="28680" y="6508"/>
                    <a:pt x="28581" y="6477"/>
                    <a:pt x="28445" y="6477"/>
                  </a:cubicBezTo>
                  <a:cubicBezTo>
                    <a:pt x="27855" y="6477"/>
                    <a:pt x="26568" y="7062"/>
                    <a:pt x="26175" y="7062"/>
                  </a:cubicBezTo>
                  <a:cubicBezTo>
                    <a:pt x="26061" y="7062"/>
                    <a:pt x="26022" y="7012"/>
                    <a:pt x="26099" y="6884"/>
                  </a:cubicBezTo>
                  <a:cubicBezTo>
                    <a:pt x="26517" y="6232"/>
                    <a:pt x="29675" y="5497"/>
                    <a:pt x="29357" y="4979"/>
                  </a:cubicBezTo>
                  <a:cubicBezTo>
                    <a:pt x="29285" y="4864"/>
                    <a:pt x="29141" y="4816"/>
                    <a:pt x="28950" y="4816"/>
                  </a:cubicBezTo>
                  <a:cubicBezTo>
                    <a:pt x="28035" y="4816"/>
                    <a:pt x="26056" y="5919"/>
                    <a:pt x="25849" y="6015"/>
                  </a:cubicBezTo>
                  <a:cubicBezTo>
                    <a:pt x="25813" y="6032"/>
                    <a:pt x="25780" y="6039"/>
                    <a:pt x="25748" y="6039"/>
                  </a:cubicBezTo>
                  <a:cubicBezTo>
                    <a:pt x="25555" y="6039"/>
                    <a:pt x="25447" y="5767"/>
                    <a:pt x="25648" y="5681"/>
                  </a:cubicBezTo>
                  <a:cubicBezTo>
                    <a:pt x="25982" y="5547"/>
                    <a:pt x="29458" y="4060"/>
                    <a:pt x="29057" y="3409"/>
                  </a:cubicBezTo>
                  <a:cubicBezTo>
                    <a:pt x="28994" y="3302"/>
                    <a:pt x="28897" y="3265"/>
                    <a:pt x="28792" y="3265"/>
                  </a:cubicBezTo>
                  <a:cubicBezTo>
                    <a:pt x="28533" y="3265"/>
                    <a:pt x="28221" y="3492"/>
                    <a:pt x="28221" y="3492"/>
                  </a:cubicBezTo>
                  <a:cubicBezTo>
                    <a:pt x="28221" y="3492"/>
                    <a:pt x="25597" y="4853"/>
                    <a:pt x="25006" y="4853"/>
                  </a:cubicBezTo>
                  <a:cubicBezTo>
                    <a:pt x="24949" y="4853"/>
                    <a:pt x="24911" y="4840"/>
                    <a:pt x="24896" y="4812"/>
                  </a:cubicBezTo>
                  <a:cubicBezTo>
                    <a:pt x="24712" y="4495"/>
                    <a:pt x="26534" y="3476"/>
                    <a:pt x="27169" y="3175"/>
                  </a:cubicBezTo>
                  <a:cubicBezTo>
                    <a:pt x="27787" y="2874"/>
                    <a:pt x="27904" y="2456"/>
                    <a:pt x="27536" y="2289"/>
                  </a:cubicBezTo>
                  <a:cubicBezTo>
                    <a:pt x="27522" y="2282"/>
                    <a:pt x="27500" y="2279"/>
                    <a:pt x="27473" y="2279"/>
                  </a:cubicBezTo>
                  <a:cubicBezTo>
                    <a:pt x="27062" y="2279"/>
                    <a:pt x="25291" y="3061"/>
                    <a:pt x="24696" y="3359"/>
                  </a:cubicBezTo>
                  <a:cubicBezTo>
                    <a:pt x="24303" y="3560"/>
                    <a:pt x="23478" y="3992"/>
                    <a:pt x="23049" y="3992"/>
                  </a:cubicBezTo>
                  <a:cubicBezTo>
                    <a:pt x="22803" y="3992"/>
                    <a:pt x="22687" y="3850"/>
                    <a:pt x="22858" y="3442"/>
                  </a:cubicBezTo>
                  <a:cubicBezTo>
                    <a:pt x="23342" y="2323"/>
                    <a:pt x="23292" y="1287"/>
                    <a:pt x="23075" y="1019"/>
                  </a:cubicBezTo>
                  <a:cubicBezTo>
                    <a:pt x="23010" y="932"/>
                    <a:pt x="22916" y="893"/>
                    <a:pt x="22820" y="893"/>
                  </a:cubicBezTo>
                  <a:cubicBezTo>
                    <a:pt x="22621" y="893"/>
                    <a:pt x="22412" y="1061"/>
                    <a:pt x="22423" y="1320"/>
                  </a:cubicBezTo>
                  <a:cubicBezTo>
                    <a:pt x="22390" y="1721"/>
                    <a:pt x="22306" y="2122"/>
                    <a:pt x="22173" y="2506"/>
                  </a:cubicBezTo>
                  <a:cubicBezTo>
                    <a:pt x="22072" y="2824"/>
                    <a:pt x="21905" y="3125"/>
                    <a:pt x="21705" y="3375"/>
                  </a:cubicBezTo>
                  <a:cubicBezTo>
                    <a:pt x="21471" y="3693"/>
                    <a:pt x="21270" y="3943"/>
                    <a:pt x="21087" y="4144"/>
                  </a:cubicBezTo>
                  <a:cubicBezTo>
                    <a:pt x="19478" y="4705"/>
                    <a:pt x="15248" y="6022"/>
                    <a:pt x="10943" y="6022"/>
                  </a:cubicBezTo>
                  <a:cubicBezTo>
                    <a:pt x="10375" y="6022"/>
                    <a:pt x="9805" y="5999"/>
                    <a:pt x="9240" y="5948"/>
                  </a:cubicBezTo>
                  <a:cubicBezTo>
                    <a:pt x="8355" y="5865"/>
                    <a:pt x="6132" y="0"/>
                    <a:pt x="6132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18"/>
          <p:cNvGrpSpPr/>
          <p:nvPr/>
        </p:nvGrpSpPr>
        <p:grpSpPr>
          <a:xfrm rot="304540">
            <a:off x="2779422" y="3441172"/>
            <a:ext cx="289176" cy="224403"/>
            <a:chOff x="8171300" y="428452"/>
            <a:chExt cx="472898" cy="366973"/>
          </a:xfrm>
        </p:grpSpPr>
        <p:sp>
          <p:nvSpPr>
            <p:cNvPr id="349" name="Google Shape;349;p18"/>
            <p:cNvSpPr/>
            <p:nvPr/>
          </p:nvSpPr>
          <p:spPr>
            <a:xfrm>
              <a:off x="8209344" y="428452"/>
              <a:ext cx="345948" cy="366973"/>
            </a:xfrm>
            <a:custGeom>
              <a:avLst/>
              <a:gdLst/>
              <a:ahLst/>
              <a:cxnLst/>
              <a:rect l="l" t="t" r="r" b="b"/>
              <a:pathLst>
                <a:path w="10794" h="11450" extrusionOk="0">
                  <a:moveTo>
                    <a:pt x="10587" y="1"/>
                  </a:moveTo>
                  <a:cubicBezTo>
                    <a:pt x="10190" y="1"/>
                    <a:pt x="7683" y="2335"/>
                    <a:pt x="4962" y="5328"/>
                  </a:cubicBezTo>
                  <a:cubicBezTo>
                    <a:pt x="2055" y="8486"/>
                    <a:pt x="0" y="11293"/>
                    <a:pt x="184" y="11443"/>
                  </a:cubicBezTo>
                  <a:cubicBezTo>
                    <a:pt x="189" y="11447"/>
                    <a:pt x="196" y="11450"/>
                    <a:pt x="204" y="11450"/>
                  </a:cubicBezTo>
                  <a:cubicBezTo>
                    <a:pt x="499" y="11450"/>
                    <a:pt x="2788" y="8949"/>
                    <a:pt x="5581" y="5896"/>
                  </a:cubicBezTo>
                  <a:cubicBezTo>
                    <a:pt x="8455" y="2738"/>
                    <a:pt x="10794" y="182"/>
                    <a:pt x="10627" y="15"/>
                  </a:cubicBezTo>
                  <a:cubicBezTo>
                    <a:pt x="10618" y="5"/>
                    <a:pt x="10604" y="1"/>
                    <a:pt x="10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8"/>
            <p:cNvSpPr/>
            <p:nvPr/>
          </p:nvSpPr>
          <p:spPr>
            <a:xfrm>
              <a:off x="8171300" y="464316"/>
              <a:ext cx="472898" cy="288546"/>
            </a:xfrm>
            <a:custGeom>
              <a:avLst/>
              <a:gdLst/>
              <a:ahLst/>
              <a:cxnLst/>
              <a:rect l="l" t="t" r="r" b="b"/>
              <a:pathLst>
                <a:path w="14755" h="9003" extrusionOk="0">
                  <a:moveTo>
                    <a:pt x="175" y="0"/>
                  </a:moveTo>
                  <a:cubicBezTo>
                    <a:pt x="154" y="0"/>
                    <a:pt x="140" y="5"/>
                    <a:pt x="134" y="15"/>
                  </a:cubicBezTo>
                  <a:cubicBezTo>
                    <a:pt x="1" y="216"/>
                    <a:pt x="3159" y="2388"/>
                    <a:pt x="7152" y="4861"/>
                  </a:cubicBezTo>
                  <a:cubicBezTo>
                    <a:pt x="10963" y="7211"/>
                    <a:pt x="14185" y="9002"/>
                    <a:pt x="14596" y="9002"/>
                  </a:cubicBezTo>
                  <a:cubicBezTo>
                    <a:pt x="14618" y="9002"/>
                    <a:pt x="14632" y="8997"/>
                    <a:pt x="14637" y="8988"/>
                  </a:cubicBezTo>
                  <a:cubicBezTo>
                    <a:pt x="14754" y="8787"/>
                    <a:pt x="11580" y="6615"/>
                    <a:pt x="7570" y="4142"/>
                  </a:cubicBezTo>
                  <a:cubicBezTo>
                    <a:pt x="3759" y="1792"/>
                    <a:pt x="582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18"/>
          <p:cNvGrpSpPr/>
          <p:nvPr/>
        </p:nvGrpSpPr>
        <p:grpSpPr>
          <a:xfrm rot="-10520858">
            <a:off x="5298430" y="3818295"/>
            <a:ext cx="289184" cy="224409"/>
            <a:chOff x="8171300" y="428452"/>
            <a:chExt cx="472898" cy="366973"/>
          </a:xfrm>
        </p:grpSpPr>
        <p:sp>
          <p:nvSpPr>
            <p:cNvPr id="352" name="Google Shape;352;p18"/>
            <p:cNvSpPr/>
            <p:nvPr/>
          </p:nvSpPr>
          <p:spPr>
            <a:xfrm>
              <a:off x="8209344" y="428452"/>
              <a:ext cx="345948" cy="366973"/>
            </a:xfrm>
            <a:custGeom>
              <a:avLst/>
              <a:gdLst/>
              <a:ahLst/>
              <a:cxnLst/>
              <a:rect l="l" t="t" r="r" b="b"/>
              <a:pathLst>
                <a:path w="10794" h="11450" extrusionOk="0">
                  <a:moveTo>
                    <a:pt x="10587" y="1"/>
                  </a:moveTo>
                  <a:cubicBezTo>
                    <a:pt x="10190" y="1"/>
                    <a:pt x="7683" y="2335"/>
                    <a:pt x="4962" y="5328"/>
                  </a:cubicBezTo>
                  <a:cubicBezTo>
                    <a:pt x="2055" y="8486"/>
                    <a:pt x="0" y="11293"/>
                    <a:pt x="184" y="11443"/>
                  </a:cubicBezTo>
                  <a:cubicBezTo>
                    <a:pt x="189" y="11447"/>
                    <a:pt x="196" y="11450"/>
                    <a:pt x="204" y="11450"/>
                  </a:cubicBezTo>
                  <a:cubicBezTo>
                    <a:pt x="499" y="11450"/>
                    <a:pt x="2788" y="8949"/>
                    <a:pt x="5581" y="5896"/>
                  </a:cubicBezTo>
                  <a:cubicBezTo>
                    <a:pt x="8455" y="2738"/>
                    <a:pt x="10794" y="182"/>
                    <a:pt x="10627" y="15"/>
                  </a:cubicBezTo>
                  <a:cubicBezTo>
                    <a:pt x="10618" y="5"/>
                    <a:pt x="10604" y="1"/>
                    <a:pt x="10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8"/>
            <p:cNvSpPr/>
            <p:nvPr/>
          </p:nvSpPr>
          <p:spPr>
            <a:xfrm>
              <a:off x="8171300" y="464316"/>
              <a:ext cx="472898" cy="288546"/>
            </a:xfrm>
            <a:custGeom>
              <a:avLst/>
              <a:gdLst/>
              <a:ahLst/>
              <a:cxnLst/>
              <a:rect l="l" t="t" r="r" b="b"/>
              <a:pathLst>
                <a:path w="14755" h="9003" extrusionOk="0">
                  <a:moveTo>
                    <a:pt x="175" y="0"/>
                  </a:moveTo>
                  <a:cubicBezTo>
                    <a:pt x="154" y="0"/>
                    <a:pt x="140" y="5"/>
                    <a:pt x="134" y="15"/>
                  </a:cubicBezTo>
                  <a:cubicBezTo>
                    <a:pt x="1" y="216"/>
                    <a:pt x="3159" y="2388"/>
                    <a:pt x="7152" y="4861"/>
                  </a:cubicBezTo>
                  <a:cubicBezTo>
                    <a:pt x="10963" y="7211"/>
                    <a:pt x="14185" y="9002"/>
                    <a:pt x="14596" y="9002"/>
                  </a:cubicBezTo>
                  <a:cubicBezTo>
                    <a:pt x="14618" y="9002"/>
                    <a:pt x="14632" y="8997"/>
                    <a:pt x="14637" y="8988"/>
                  </a:cubicBezTo>
                  <a:cubicBezTo>
                    <a:pt x="14754" y="8787"/>
                    <a:pt x="11580" y="6615"/>
                    <a:pt x="7570" y="4142"/>
                  </a:cubicBezTo>
                  <a:cubicBezTo>
                    <a:pt x="3759" y="1792"/>
                    <a:pt x="582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4" name="Google Shape;354;p18"/>
          <p:cNvSpPr/>
          <p:nvPr/>
        </p:nvSpPr>
        <p:spPr>
          <a:xfrm>
            <a:off x="7377843" y="3441167"/>
            <a:ext cx="775450" cy="224414"/>
          </a:xfrm>
          <a:custGeom>
            <a:avLst/>
            <a:gdLst/>
            <a:ahLst/>
            <a:cxnLst/>
            <a:rect l="l" t="t" r="r" b="b"/>
            <a:pathLst>
              <a:path w="24195" h="7002" extrusionOk="0">
                <a:moveTo>
                  <a:pt x="1" y="0"/>
                </a:moveTo>
                <a:lnTo>
                  <a:pt x="1354" y="6984"/>
                </a:lnTo>
                <a:lnTo>
                  <a:pt x="20068" y="7001"/>
                </a:lnTo>
                <a:lnTo>
                  <a:pt x="24195" y="3626"/>
                </a:lnTo>
                <a:lnTo>
                  <a:pt x="1951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</a:endParaRPr>
          </a:p>
        </p:txBody>
      </p:sp>
      <p:grpSp>
        <p:nvGrpSpPr>
          <p:cNvPr id="355" name="Google Shape;355;p18"/>
          <p:cNvGrpSpPr/>
          <p:nvPr/>
        </p:nvGrpSpPr>
        <p:grpSpPr>
          <a:xfrm rot="10671236">
            <a:off x="6439321" y="3440530"/>
            <a:ext cx="289191" cy="224414"/>
            <a:chOff x="8171300" y="428452"/>
            <a:chExt cx="472898" cy="366973"/>
          </a:xfrm>
        </p:grpSpPr>
        <p:sp>
          <p:nvSpPr>
            <p:cNvPr id="356" name="Google Shape;356;p18"/>
            <p:cNvSpPr/>
            <p:nvPr/>
          </p:nvSpPr>
          <p:spPr>
            <a:xfrm>
              <a:off x="8209344" y="428452"/>
              <a:ext cx="345948" cy="366973"/>
            </a:xfrm>
            <a:custGeom>
              <a:avLst/>
              <a:gdLst/>
              <a:ahLst/>
              <a:cxnLst/>
              <a:rect l="l" t="t" r="r" b="b"/>
              <a:pathLst>
                <a:path w="10794" h="11450" extrusionOk="0">
                  <a:moveTo>
                    <a:pt x="10587" y="1"/>
                  </a:moveTo>
                  <a:cubicBezTo>
                    <a:pt x="10190" y="1"/>
                    <a:pt x="7683" y="2335"/>
                    <a:pt x="4962" y="5328"/>
                  </a:cubicBezTo>
                  <a:cubicBezTo>
                    <a:pt x="2055" y="8486"/>
                    <a:pt x="0" y="11293"/>
                    <a:pt x="184" y="11443"/>
                  </a:cubicBezTo>
                  <a:cubicBezTo>
                    <a:pt x="189" y="11447"/>
                    <a:pt x="196" y="11450"/>
                    <a:pt x="204" y="11450"/>
                  </a:cubicBezTo>
                  <a:cubicBezTo>
                    <a:pt x="499" y="11450"/>
                    <a:pt x="2788" y="8949"/>
                    <a:pt x="5581" y="5896"/>
                  </a:cubicBezTo>
                  <a:cubicBezTo>
                    <a:pt x="8455" y="2738"/>
                    <a:pt x="10794" y="182"/>
                    <a:pt x="10627" y="15"/>
                  </a:cubicBezTo>
                  <a:cubicBezTo>
                    <a:pt x="10618" y="5"/>
                    <a:pt x="10604" y="1"/>
                    <a:pt x="10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8"/>
            <p:cNvSpPr/>
            <p:nvPr/>
          </p:nvSpPr>
          <p:spPr>
            <a:xfrm>
              <a:off x="8171300" y="464316"/>
              <a:ext cx="472898" cy="288546"/>
            </a:xfrm>
            <a:custGeom>
              <a:avLst/>
              <a:gdLst/>
              <a:ahLst/>
              <a:cxnLst/>
              <a:rect l="l" t="t" r="r" b="b"/>
              <a:pathLst>
                <a:path w="14755" h="9003" extrusionOk="0">
                  <a:moveTo>
                    <a:pt x="175" y="0"/>
                  </a:moveTo>
                  <a:cubicBezTo>
                    <a:pt x="154" y="0"/>
                    <a:pt x="140" y="5"/>
                    <a:pt x="134" y="15"/>
                  </a:cubicBezTo>
                  <a:cubicBezTo>
                    <a:pt x="1" y="216"/>
                    <a:pt x="3159" y="2388"/>
                    <a:pt x="7152" y="4861"/>
                  </a:cubicBezTo>
                  <a:cubicBezTo>
                    <a:pt x="10963" y="7211"/>
                    <a:pt x="14185" y="9002"/>
                    <a:pt x="14596" y="9002"/>
                  </a:cubicBezTo>
                  <a:cubicBezTo>
                    <a:pt x="14618" y="9002"/>
                    <a:pt x="14632" y="8997"/>
                    <a:pt x="14637" y="8988"/>
                  </a:cubicBezTo>
                  <a:cubicBezTo>
                    <a:pt x="14754" y="8787"/>
                    <a:pt x="11580" y="6615"/>
                    <a:pt x="7570" y="4142"/>
                  </a:cubicBezTo>
                  <a:cubicBezTo>
                    <a:pt x="3759" y="1792"/>
                    <a:pt x="582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358;p18"/>
          <p:cNvGrpSpPr/>
          <p:nvPr/>
        </p:nvGrpSpPr>
        <p:grpSpPr>
          <a:xfrm>
            <a:off x="6410098" y="2619610"/>
            <a:ext cx="347629" cy="320389"/>
            <a:chOff x="8128482" y="1118265"/>
            <a:chExt cx="534979" cy="493057"/>
          </a:xfrm>
        </p:grpSpPr>
        <p:sp>
          <p:nvSpPr>
            <p:cNvPr id="359" name="Google Shape;359;p18"/>
            <p:cNvSpPr/>
            <p:nvPr/>
          </p:nvSpPr>
          <p:spPr>
            <a:xfrm>
              <a:off x="8236650" y="1214703"/>
              <a:ext cx="303129" cy="292392"/>
            </a:xfrm>
            <a:custGeom>
              <a:avLst/>
              <a:gdLst/>
              <a:ahLst/>
              <a:cxnLst/>
              <a:rect l="l" t="t" r="r" b="b"/>
              <a:pathLst>
                <a:path w="9458" h="9123" extrusionOk="0">
                  <a:moveTo>
                    <a:pt x="4284" y="0"/>
                  </a:moveTo>
                  <a:cubicBezTo>
                    <a:pt x="4055" y="0"/>
                    <a:pt x="3828" y="138"/>
                    <a:pt x="3743" y="395"/>
                  </a:cubicBezTo>
                  <a:lnTo>
                    <a:pt x="3075" y="2517"/>
                  </a:lnTo>
                  <a:cubicBezTo>
                    <a:pt x="3008" y="2701"/>
                    <a:pt x="2874" y="2834"/>
                    <a:pt x="2690" y="2885"/>
                  </a:cubicBezTo>
                  <a:lnTo>
                    <a:pt x="552" y="3536"/>
                  </a:lnTo>
                  <a:cubicBezTo>
                    <a:pt x="100" y="3670"/>
                    <a:pt x="0" y="4271"/>
                    <a:pt x="384" y="4539"/>
                  </a:cubicBezTo>
                  <a:lnTo>
                    <a:pt x="2206" y="5842"/>
                  </a:lnTo>
                  <a:cubicBezTo>
                    <a:pt x="2356" y="5959"/>
                    <a:pt x="2440" y="6126"/>
                    <a:pt x="2440" y="6310"/>
                  </a:cubicBezTo>
                  <a:lnTo>
                    <a:pt x="2389" y="8549"/>
                  </a:lnTo>
                  <a:cubicBezTo>
                    <a:pt x="2389" y="8889"/>
                    <a:pt x="2672" y="9123"/>
                    <a:pt x="2967" y="9123"/>
                  </a:cubicBezTo>
                  <a:cubicBezTo>
                    <a:pt x="3078" y="9123"/>
                    <a:pt x="3191" y="9090"/>
                    <a:pt x="3292" y="9017"/>
                  </a:cubicBezTo>
                  <a:lnTo>
                    <a:pt x="5096" y="7697"/>
                  </a:lnTo>
                  <a:cubicBezTo>
                    <a:pt x="5195" y="7620"/>
                    <a:pt x="5315" y="7579"/>
                    <a:pt x="5434" y="7579"/>
                  </a:cubicBezTo>
                  <a:cubicBezTo>
                    <a:pt x="5496" y="7579"/>
                    <a:pt x="5557" y="7590"/>
                    <a:pt x="5614" y="7613"/>
                  </a:cubicBezTo>
                  <a:lnTo>
                    <a:pt x="7736" y="8348"/>
                  </a:lnTo>
                  <a:cubicBezTo>
                    <a:pt x="7798" y="8370"/>
                    <a:pt x="7859" y="8379"/>
                    <a:pt x="7919" y="8379"/>
                  </a:cubicBezTo>
                  <a:cubicBezTo>
                    <a:pt x="8282" y="8379"/>
                    <a:pt x="8584" y="8017"/>
                    <a:pt x="8455" y="7630"/>
                  </a:cubicBezTo>
                  <a:lnTo>
                    <a:pt x="7753" y="5508"/>
                  </a:lnTo>
                  <a:cubicBezTo>
                    <a:pt x="7686" y="5341"/>
                    <a:pt x="7720" y="5140"/>
                    <a:pt x="7836" y="4990"/>
                  </a:cubicBezTo>
                  <a:lnTo>
                    <a:pt x="9190" y="3202"/>
                  </a:lnTo>
                  <a:cubicBezTo>
                    <a:pt x="9457" y="2834"/>
                    <a:pt x="9190" y="2300"/>
                    <a:pt x="8722" y="2300"/>
                  </a:cubicBezTo>
                  <a:lnTo>
                    <a:pt x="6500" y="2316"/>
                  </a:lnTo>
                  <a:cubicBezTo>
                    <a:pt x="6299" y="2316"/>
                    <a:pt x="6132" y="2233"/>
                    <a:pt x="6032" y="2083"/>
                  </a:cubicBezTo>
                  <a:lnTo>
                    <a:pt x="4745" y="245"/>
                  </a:lnTo>
                  <a:cubicBezTo>
                    <a:pt x="4630" y="79"/>
                    <a:pt x="4456" y="0"/>
                    <a:pt x="42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8"/>
            <p:cNvSpPr/>
            <p:nvPr/>
          </p:nvSpPr>
          <p:spPr>
            <a:xfrm>
              <a:off x="8128482" y="1118265"/>
              <a:ext cx="534979" cy="493057"/>
            </a:xfrm>
            <a:custGeom>
              <a:avLst/>
              <a:gdLst/>
              <a:ahLst/>
              <a:cxnLst/>
              <a:rect l="l" t="t" r="r" b="b"/>
              <a:pathLst>
                <a:path w="16692" h="15384" extrusionOk="0">
                  <a:moveTo>
                    <a:pt x="7253" y="1"/>
                  </a:moveTo>
                  <a:cubicBezTo>
                    <a:pt x="6697" y="1"/>
                    <a:pt x="6143" y="67"/>
                    <a:pt x="5597" y="213"/>
                  </a:cubicBezTo>
                  <a:cubicBezTo>
                    <a:pt x="4612" y="463"/>
                    <a:pt x="3676" y="914"/>
                    <a:pt x="2857" y="1549"/>
                  </a:cubicBezTo>
                  <a:cubicBezTo>
                    <a:pt x="1855" y="2318"/>
                    <a:pt x="1086" y="3354"/>
                    <a:pt x="635" y="4523"/>
                  </a:cubicBezTo>
                  <a:cubicBezTo>
                    <a:pt x="134" y="5877"/>
                    <a:pt x="0" y="7347"/>
                    <a:pt x="251" y="8784"/>
                  </a:cubicBezTo>
                  <a:cubicBezTo>
                    <a:pt x="518" y="10371"/>
                    <a:pt x="1287" y="11825"/>
                    <a:pt x="2439" y="12961"/>
                  </a:cubicBezTo>
                  <a:cubicBezTo>
                    <a:pt x="3676" y="14164"/>
                    <a:pt x="5247" y="14966"/>
                    <a:pt x="6951" y="15250"/>
                  </a:cubicBezTo>
                  <a:cubicBezTo>
                    <a:pt x="7450" y="15340"/>
                    <a:pt x="7950" y="15383"/>
                    <a:pt x="8445" y="15383"/>
                  </a:cubicBezTo>
                  <a:cubicBezTo>
                    <a:pt x="11279" y="15383"/>
                    <a:pt x="13958" y="13954"/>
                    <a:pt x="15522" y="11508"/>
                  </a:cubicBezTo>
                  <a:cubicBezTo>
                    <a:pt x="15923" y="10889"/>
                    <a:pt x="16224" y="10204"/>
                    <a:pt x="16425" y="9486"/>
                  </a:cubicBezTo>
                  <a:cubicBezTo>
                    <a:pt x="16608" y="8801"/>
                    <a:pt x="16692" y="8099"/>
                    <a:pt x="16675" y="7397"/>
                  </a:cubicBezTo>
                  <a:cubicBezTo>
                    <a:pt x="16675" y="6144"/>
                    <a:pt x="16341" y="4908"/>
                    <a:pt x="15723" y="3822"/>
                  </a:cubicBezTo>
                  <a:cubicBezTo>
                    <a:pt x="15188" y="2919"/>
                    <a:pt x="14470" y="2168"/>
                    <a:pt x="13601" y="1616"/>
                  </a:cubicBezTo>
                  <a:cubicBezTo>
                    <a:pt x="12966" y="1182"/>
                    <a:pt x="12247" y="881"/>
                    <a:pt x="11496" y="714"/>
                  </a:cubicBezTo>
                  <a:cubicBezTo>
                    <a:pt x="11086" y="612"/>
                    <a:pt x="10664" y="560"/>
                    <a:pt x="10240" y="560"/>
                  </a:cubicBezTo>
                  <a:cubicBezTo>
                    <a:pt x="10180" y="560"/>
                    <a:pt x="10119" y="561"/>
                    <a:pt x="10059" y="564"/>
                  </a:cubicBezTo>
                  <a:cubicBezTo>
                    <a:pt x="9741" y="580"/>
                    <a:pt x="9557" y="630"/>
                    <a:pt x="9574" y="647"/>
                  </a:cubicBezTo>
                  <a:cubicBezTo>
                    <a:pt x="9574" y="731"/>
                    <a:pt x="10259" y="664"/>
                    <a:pt x="11412" y="1031"/>
                  </a:cubicBezTo>
                  <a:cubicBezTo>
                    <a:pt x="12097" y="1249"/>
                    <a:pt x="12749" y="1583"/>
                    <a:pt x="13333" y="2000"/>
                  </a:cubicBezTo>
                  <a:cubicBezTo>
                    <a:pt x="14102" y="2552"/>
                    <a:pt x="14737" y="3287"/>
                    <a:pt x="15188" y="4106"/>
                  </a:cubicBezTo>
                  <a:cubicBezTo>
                    <a:pt x="15739" y="5125"/>
                    <a:pt x="16007" y="6261"/>
                    <a:pt x="15973" y="7397"/>
                  </a:cubicBezTo>
                  <a:cubicBezTo>
                    <a:pt x="15973" y="8032"/>
                    <a:pt x="15873" y="8667"/>
                    <a:pt x="15706" y="9269"/>
                  </a:cubicBezTo>
                  <a:cubicBezTo>
                    <a:pt x="15506" y="9920"/>
                    <a:pt x="15222" y="10522"/>
                    <a:pt x="14871" y="11090"/>
                  </a:cubicBezTo>
                  <a:cubicBezTo>
                    <a:pt x="13420" y="13265"/>
                    <a:pt x="11002" y="14533"/>
                    <a:pt x="8450" y="14533"/>
                  </a:cubicBezTo>
                  <a:cubicBezTo>
                    <a:pt x="8003" y="14533"/>
                    <a:pt x="7552" y="14495"/>
                    <a:pt x="7101" y="14415"/>
                  </a:cubicBezTo>
                  <a:cubicBezTo>
                    <a:pt x="5564" y="14148"/>
                    <a:pt x="4144" y="13446"/>
                    <a:pt x="3024" y="12376"/>
                  </a:cubicBezTo>
                  <a:cubicBezTo>
                    <a:pt x="1988" y="11357"/>
                    <a:pt x="1287" y="10054"/>
                    <a:pt x="1019" y="8634"/>
                  </a:cubicBezTo>
                  <a:cubicBezTo>
                    <a:pt x="769" y="7347"/>
                    <a:pt x="869" y="6010"/>
                    <a:pt x="1303" y="4774"/>
                  </a:cubicBezTo>
                  <a:cubicBezTo>
                    <a:pt x="1504" y="4223"/>
                    <a:pt x="1771" y="3688"/>
                    <a:pt x="2122" y="3203"/>
                  </a:cubicBezTo>
                  <a:cubicBezTo>
                    <a:pt x="2439" y="2769"/>
                    <a:pt x="2824" y="2368"/>
                    <a:pt x="3241" y="2017"/>
                  </a:cubicBezTo>
                  <a:cubicBezTo>
                    <a:pt x="3977" y="1399"/>
                    <a:pt x="4812" y="948"/>
                    <a:pt x="5731" y="664"/>
                  </a:cubicBezTo>
                  <a:cubicBezTo>
                    <a:pt x="6416" y="463"/>
                    <a:pt x="7151" y="346"/>
                    <a:pt x="7870" y="346"/>
                  </a:cubicBezTo>
                  <a:cubicBezTo>
                    <a:pt x="8911" y="361"/>
                    <a:pt x="9539" y="563"/>
                    <a:pt x="9700" y="563"/>
                  </a:cubicBezTo>
                  <a:cubicBezTo>
                    <a:pt x="9725" y="563"/>
                    <a:pt x="9739" y="558"/>
                    <a:pt x="9741" y="547"/>
                  </a:cubicBezTo>
                  <a:cubicBezTo>
                    <a:pt x="9758" y="530"/>
                    <a:pt x="9591" y="447"/>
                    <a:pt x="9290" y="313"/>
                  </a:cubicBezTo>
                  <a:cubicBezTo>
                    <a:pt x="9140" y="263"/>
                    <a:pt x="8939" y="213"/>
                    <a:pt x="8705" y="146"/>
                  </a:cubicBezTo>
                  <a:cubicBezTo>
                    <a:pt x="8588" y="112"/>
                    <a:pt x="8471" y="96"/>
                    <a:pt x="8321" y="79"/>
                  </a:cubicBezTo>
                  <a:cubicBezTo>
                    <a:pt x="8187" y="46"/>
                    <a:pt x="8037" y="29"/>
                    <a:pt x="7886" y="29"/>
                  </a:cubicBezTo>
                  <a:cubicBezTo>
                    <a:pt x="7675" y="10"/>
                    <a:pt x="7464" y="1"/>
                    <a:pt x="72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9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 Infographics</a:t>
            </a:r>
            <a:endParaRPr/>
          </a:p>
        </p:txBody>
      </p:sp>
      <p:grpSp>
        <p:nvGrpSpPr>
          <p:cNvPr id="366" name="Google Shape;366;p19"/>
          <p:cNvGrpSpPr/>
          <p:nvPr/>
        </p:nvGrpSpPr>
        <p:grpSpPr>
          <a:xfrm>
            <a:off x="2612863" y="1400551"/>
            <a:ext cx="3918276" cy="2712199"/>
            <a:chOff x="2612863" y="1400551"/>
            <a:chExt cx="3918276" cy="2712199"/>
          </a:xfrm>
        </p:grpSpPr>
        <p:grpSp>
          <p:nvGrpSpPr>
            <p:cNvPr id="367" name="Google Shape;367;p19"/>
            <p:cNvGrpSpPr/>
            <p:nvPr/>
          </p:nvGrpSpPr>
          <p:grpSpPr>
            <a:xfrm>
              <a:off x="4291844" y="1590790"/>
              <a:ext cx="2239294" cy="2517267"/>
              <a:chOff x="5738657" y="1590790"/>
              <a:chExt cx="2239294" cy="2517267"/>
            </a:xfrm>
          </p:grpSpPr>
          <p:sp>
            <p:nvSpPr>
              <p:cNvPr id="368" name="Google Shape;368;p19"/>
              <p:cNvSpPr/>
              <p:nvPr/>
            </p:nvSpPr>
            <p:spPr>
              <a:xfrm>
                <a:off x="5738928" y="1590790"/>
                <a:ext cx="2239023" cy="582114"/>
              </a:xfrm>
              <a:custGeom>
                <a:avLst/>
                <a:gdLst/>
                <a:ahLst/>
                <a:cxnLst/>
                <a:rect l="l" t="t" r="r" b="b"/>
                <a:pathLst>
                  <a:path w="173098" h="45003" extrusionOk="0">
                    <a:moveTo>
                      <a:pt x="7934" y="1"/>
                    </a:moveTo>
                    <a:cubicBezTo>
                      <a:pt x="3553" y="1"/>
                      <a:pt x="1" y="3551"/>
                      <a:pt x="1" y="7932"/>
                    </a:cubicBezTo>
                    <a:lnTo>
                      <a:pt x="1" y="45003"/>
                    </a:lnTo>
                    <a:lnTo>
                      <a:pt x="173098" y="45003"/>
                    </a:lnTo>
                    <a:lnTo>
                      <a:pt x="173098" y="7932"/>
                    </a:lnTo>
                    <a:cubicBezTo>
                      <a:pt x="173098" y="3551"/>
                      <a:pt x="169546" y="1"/>
                      <a:pt x="1651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19"/>
              <p:cNvSpPr/>
              <p:nvPr/>
            </p:nvSpPr>
            <p:spPr>
              <a:xfrm>
                <a:off x="5738657" y="2169799"/>
                <a:ext cx="2239023" cy="1938258"/>
              </a:xfrm>
              <a:custGeom>
                <a:avLst/>
                <a:gdLst/>
                <a:ahLst/>
                <a:cxnLst/>
                <a:rect l="l" t="t" r="r" b="b"/>
                <a:pathLst>
                  <a:path w="173098" h="149846" extrusionOk="0">
                    <a:moveTo>
                      <a:pt x="0" y="1"/>
                    </a:moveTo>
                    <a:lnTo>
                      <a:pt x="0" y="141914"/>
                    </a:lnTo>
                    <a:cubicBezTo>
                      <a:pt x="0" y="146295"/>
                      <a:pt x="3551" y="149845"/>
                      <a:pt x="7932" y="149845"/>
                    </a:cubicBezTo>
                    <a:lnTo>
                      <a:pt x="165166" y="149845"/>
                    </a:lnTo>
                    <a:cubicBezTo>
                      <a:pt x="169545" y="149845"/>
                      <a:pt x="173097" y="146295"/>
                      <a:pt x="173097" y="141914"/>
                    </a:cubicBezTo>
                    <a:lnTo>
                      <a:pt x="1730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19"/>
            <p:cNvSpPr/>
            <p:nvPr/>
          </p:nvSpPr>
          <p:spPr>
            <a:xfrm rot="10800000">
              <a:off x="2612863" y="2172950"/>
              <a:ext cx="3761100" cy="1939800"/>
            </a:xfrm>
            <a:prstGeom prst="round2SameRect">
              <a:avLst>
                <a:gd name="adj1" fmla="val 605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9"/>
            <p:cNvSpPr/>
            <p:nvPr/>
          </p:nvSpPr>
          <p:spPr>
            <a:xfrm>
              <a:off x="2612863" y="1590805"/>
              <a:ext cx="3761100" cy="582000"/>
            </a:xfrm>
            <a:prstGeom prst="round2SameRect">
              <a:avLst>
                <a:gd name="adj1" fmla="val 16825"/>
                <a:gd name="adj2" fmla="val 0"/>
              </a:avLst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2" name="Google Shape;372;p19"/>
            <p:cNvGrpSpPr/>
            <p:nvPr/>
          </p:nvGrpSpPr>
          <p:grpSpPr>
            <a:xfrm>
              <a:off x="2982877" y="1400551"/>
              <a:ext cx="3021072" cy="520215"/>
              <a:chOff x="-211946" y="1400551"/>
              <a:chExt cx="3021072" cy="520215"/>
            </a:xfrm>
          </p:grpSpPr>
          <p:grpSp>
            <p:nvGrpSpPr>
              <p:cNvPr id="373" name="Google Shape;373;p19"/>
              <p:cNvGrpSpPr/>
              <p:nvPr/>
            </p:nvGrpSpPr>
            <p:grpSpPr>
              <a:xfrm>
                <a:off x="-211946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374" name="Google Shape;374;p19"/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375;p19"/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6" name="Google Shape;376;p19"/>
              <p:cNvGrpSpPr/>
              <p:nvPr/>
            </p:nvGrpSpPr>
            <p:grpSpPr>
              <a:xfrm>
                <a:off x="478857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377" name="Google Shape;377;p19"/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19"/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9" name="Google Shape;379;p19"/>
              <p:cNvGrpSpPr/>
              <p:nvPr/>
            </p:nvGrpSpPr>
            <p:grpSpPr>
              <a:xfrm>
                <a:off x="1169660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380" name="Google Shape;380;p19"/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19"/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2" name="Google Shape;382;p19"/>
              <p:cNvGrpSpPr/>
              <p:nvPr/>
            </p:nvGrpSpPr>
            <p:grpSpPr>
              <a:xfrm>
                <a:off x="1860463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383" name="Google Shape;383;p19"/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19"/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5" name="Google Shape;385;p19"/>
              <p:cNvGrpSpPr/>
              <p:nvPr/>
            </p:nvGrpSpPr>
            <p:grpSpPr>
              <a:xfrm>
                <a:off x="2551266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386" name="Google Shape;386;p19"/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19"/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88" name="Google Shape;388;p19"/>
          <p:cNvGrpSpPr/>
          <p:nvPr/>
        </p:nvGrpSpPr>
        <p:grpSpPr>
          <a:xfrm>
            <a:off x="2907202" y="2349755"/>
            <a:ext cx="3172421" cy="1541531"/>
            <a:chOff x="-258635" y="2349755"/>
            <a:chExt cx="3172421" cy="1541531"/>
          </a:xfrm>
        </p:grpSpPr>
        <p:sp>
          <p:nvSpPr>
            <p:cNvPr id="389" name="Google Shape;389;p19"/>
            <p:cNvSpPr/>
            <p:nvPr/>
          </p:nvSpPr>
          <p:spPr>
            <a:xfrm>
              <a:off x="-258635" y="2352523"/>
              <a:ext cx="284078" cy="284078"/>
            </a:xfrm>
            <a:custGeom>
              <a:avLst/>
              <a:gdLst/>
              <a:ahLst/>
              <a:cxnLst/>
              <a:rect l="l" t="t" r="r" b="b"/>
              <a:pathLst>
                <a:path w="21962" h="21962" extrusionOk="0">
                  <a:moveTo>
                    <a:pt x="0" y="0"/>
                  </a:moveTo>
                  <a:lnTo>
                    <a:pt x="0" y="21961"/>
                  </a:lnTo>
                  <a:lnTo>
                    <a:pt x="21961" y="21961"/>
                  </a:lnTo>
                  <a:lnTo>
                    <a:pt x="219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9"/>
            <p:cNvSpPr/>
            <p:nvPr/>
          </p:nvSpPr>
          <p:spPr>
            <a:xfrm>
              <a:off x="-258635" y="2770734"/>
              <a:ext cx="284078" cy="284078"/>
            </a:xfrm>
            <a:custGeom>
              <a:avLst/>
              <a:gdLst/>
              <a:ahLst/>
              <a:cxnLst/>
              <a:rect l="l" t="t" r="r" b="b"/>
              <a:pathLst>
                <a:path w="21962" h="21962" extrusionOk="0">
                  <a:moveTo>
                    <a:pt x="0" y="0"/>
                  </a:moveTo>
                  <a:lnTo>
                    <a:pt x="0" y="21961"/>
                  </a:lnTo>
                  <a:lnTo>
                    <a:pt x="21961" y="21961"/>
                  </a:lnTo>
                  <a:lnTo>
                    <a:pt x="21961" y="0"/>
                  </a:ln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9"/>
            <p:cNvSpPr/>
            <p:nvPr/>
          </p:nvSpPr>
          <p:spPr>
            <a:xfrm>
              <a:off x="-258635" y="3188919"/>
              <a:ext cx="284078" cy="284078"/>
            </a:xfrm>
            <a:custGeom>
              <a:avLst/>
              <a:gdLst/>
              <a:ahLst/>
              <a:cxnLst/>
              <a:rect l="l" t="t" r="r" b="b"/>
              <a:pathLst>
                <a:path w="21962" h="21962" extrusionOk="0">
                  <a:moveTo>
                    <a:pt x="0" y="0"/>
                  </a:moveTo>
                  <a:lnTo>
                    <a:pt x="0" y="21962"/>
                  </a:lnTo>
                  <a:lnTo>
                    <a:pt x="21961" y="21962"/>
                  </a:lnTo>
                  <a:lnTo>
                    <a:pt x="21961" y="0"/>
                  </a:ln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9"/>
            <p:cNvSpPr/>
            <p:nvPr/>
          </p:nvSpPr>
          <p:spPr>
            <a:xfrm>
              <a:off x="223323" y="2352523"/>
              <a:ext cx="284078" cy="284078"/>
            </a:xfrm>
            <a:custGeom>
              <a:avLst/>
              <a:gdLst/>
              <a:ahLst/>
              <a:cxnLst/>
              <a:rect l="l" t="t" r="r" b="b"/>
              <a:pathLst>
                <a:path w="21962" h="21962" extrusionOk="0">
                  <a:moveTo>
                    <a:pt x="1" y="0"/>
                  </a:moveTo>
                  <a:lnTo>
                    <a:pt x="1" y="21961"/>
                  </a:lnTo>
                  <a:lnTo>
                    <a:pt x="21962" y="21961"/>
                  </a:lnTo>
                  <a:lnTo>
                    <a:pt x="219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9"/>
            <p:cNvSpPr/>
            <p:nvPr/>
          </p:nvSpPr>
          <p:spPr>
            <a:xfrm>
              <a:off x="223323" y="2770734"/>
              <a:ext cx="284078" cy="284078"/>
            </a:xfrm>
            <a:custGeom>
              <a:avLst/>
              <a:gdLst/>
              <a:ahLst/>
              <a:cxnLst/>
              <a:rect l="l" t="t" r="r" b="b"/>
              <a:pathLst>
                <a:path w="21962" h="21962" extrusionOk="0">
                  <a:moveTo>
                    <a:pt x="1" y="0"/>
                  </a:moveTo>
                  <a:lnTo>
                    <a:pt x="1" y="21961"/>
                  </a:lnTo>
                  <a:lnTo>
                    <a:pt x="21962" y="21961"/>
                  </a:lnTo>
                  <a:lnTo>
                    <a:pt x="21962" y="0"/>
                  </a:ln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9"/>
            <p:cNvSpPr/>
            <p:nvPr/>
          </p:nvSpPr>
          <p:spPr>
            <a:xfrm>
              <a:off x="223323" y="3188919"/>
              <a:ext cx="284078" cy="284078"/>
            </a:xfrm>
            <a:custGeom>
              <a:avLst/>
              <a:gdLst/>
              <a:ahLst/>
              <a:cxnLst/>
              <a:rect l="l" t="t" r="r" b="b"/>
              <a:pathLst>
                <a:path w="21962" h="21962" extrusionOk="0">
                  <a:moveTo>
                    <a:pt x="1" y="0"/>
                  </a:moveTo>
                  <a:lnTo>
                    <a:pt x="1" y="21962"/>
                  </a:lnTo>
                  <a:lnTo>
                    <a:pt x="21962" y="21962"/>
                  </a:lnTo>
                  <a:lnTo>
                    <a:pt x="21962" y="0"/>
                  </a:ln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9"/>
            <p:cNvSpPr/>
            <p:nvPr/>
          </p:nvSpPr>
          <p:spPr>
            <a:xfrm>
              <a:off x="705268" y="2352523"/>
              <a:ext cx="284078" cy="284078"/>
            </a:xfrm>
            <a:custGeom>
              <a:avLst/>
              <a:gdLst/>
              <a:ahLst/>
              <a:cxnLst/>
              <a:rect l="l" t="t" r="r" b="b"/>
              <a:pathLst>
                <a:path w="21962" h="21962" extrusionOk="0">
                  <a:moveTo>
                    <a:pt x="1" y="0"/>
                  </a:moveTo>
                  <a:lnTo>
                    <a:pt x="1" y="21961"/>
                  </a:lnTo>
                  <a:lnTo>
                    <a:pt x="21962" y="21961"/>
                  </a:lnTo>
                  <a:lnTo>
                    <a:pt x="219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705268" y="2770734"/>
              <a:ext cx="284078" cy="284078"/>
            </a:xfrm>
            <a:custGeom>
              <a:avLst/>
              <a:gdLst/>
              <a:ahLst/>
              <a:cxnLst/>
              <a:rect l="l" t="t" r="r" b="b"/>
              <a:pathLst>
                <a:path w="21962" h="21962" extrusionOk="0">
                  <a:moveTo>
                    <a:pt x="1" y="0"/>
                  </a:moveTo>
                  <a:lnTo>
                    <a:pt x="1" y="21961"/>
                  </a:lnTo>
                  <a:lnTo>
                    <a:pt x="21962" y="21961"/>
                  </a:lnTo>
                  <a:lnTo>
                    <a:pt x="21962" y="0"/>
                  </a:ln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9"/>
            <p:cNvSpPr/>
            <p:nvPr/>
          </p:nvSpPr>
          <p:spPr>
            <a:xfrm>
              <a:off x="705268" y="3188919"/>
              <a:ext cx="284078" cy="284078"/>
            </a:xfrm>
            <a:custGeom>
              <a:avLst/>
              <a:gdLst/>
              <a:ahLst/>
              <a:cxnLst/>
              <a:rect l="l" t="t" r="r" b="b"/>
              <a:pathLst>
                <a:path w="21962" h="21962" extrusionOk="0">
                  <a:moveTo>
                    <a:pt x="1" y="0"/>
                  </a:moveTo>
                  <a:lnTo>
                    <a:pt x="1" y="21962"/>
                  </a:lnTo>
                  <a:lnTo>
                    <a:pt x="21962" y="21962"/>
                  </a:lnTo>
                  <a:lnTo>
                    <a:pt x="21962" y="0"/>
                  </a:ln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9"/>
            <p:cNvSpPr/>
            <p:nvPr/>
          </p:nvSpPr>
          <p:spPr>
            <a:xfrm>
              <a:off x="221615" y="2770824"/>
              <a:ext cx="284078" cy="284053"/>
            </a:xfrm>
            <a:custGeom>
              <a:avLst/>
              <a:gdLst/>
              <a:ahLst/>
              <a:cxnLst/>
              <a:rect l="l" t="t" r="r" b="b"/>
              <a:pathLst>
                <a:path w="21962" h="21960" extrusionOk="0">
                  <a:moveTo>
                    <a:pt x="1" y="0"/>
                  </a:moveTo>
                  <a:lnTo>
                    <a:pt x="1" y="21960"/>
                  </a:lnTo>
                  <a:lnTo>
                    <a:pt x="21962" y="21960"/>
                  </a:lnTo>
                  <a:lnTo>
                    <a:pt x="21962" y="0"/>
                  </a:ln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9"/>
            <p:cNvSpPr/>
            <p:nvPr/>
          </p:nvSpPr>
          <p:spPr>
            <a:xfrm>
              <a:off x="221615" y="3189009"/>
              <a:ext cx="284078" cy="284078"/>
            </a:xfrm>
            <a:custGeom>
              <a:avLst/>
              <a:gdLst/>
              <a:ahLst/>
              <a:cxnLst/>
              <a:rect l="l" t="t" r="r" b="b"/>
              <a:pathLst>
                <a:path w="21962" h="21962" extrusionOk="0">
                  <a:moveTo>
                    <a:pt x="1" y="1"/>
                  </a:moveTo>
                  <a:lnTo>
                    <a:pt x="1" y="21962"/>
                  </a:lnTo>
                  <a:lnTo>
                    <a:pt x="21962" y="21962"/>
                  </a:lnTo>
                  <a:lnTo>
                    <a:pt x="21962" y="1"/>
                  </a:ln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9"/>
            <p:cNvSpPr/>
            <p:nvPr/>
          </p:nvSpPr>
          <p:spPr>
            <a:xfrm>
              <a:off x="221615" y="3607194"/>
              <a:ext cx="284078" cy="284091"/>
            </a:xfrm>
            <a:custGeom>
              <a:avLst/>
              <a:gdLst/>
              <a:ahLst/>
              <a:cxnLst/>
              <a:rect l="l" t="t" r="r" b="b"/>
              <a:pathLst>
                <a:path w="21962" h="21963" extrusionOk="0">
                  <a:moveTo>
                    <a:pt x="1" y="1"/>
                  </a:moveTo>
                  <a:lnTo>
                    <a:pt x="1" y="21962"/>
                  </a:lnTo>
                  <a:lnTo>
                    <a:pt x="21962" y="21962"/>
                  </a:lnTo>
                  <a:lnTo>
                    <a:pt x="21962" y="1"/>
                  </a:ln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9"/>
            <p:cNvSpPr/>
            <p:nvPr/>
          </p:nvSpPr>
          <p:spPr>
            <a:xfrm>
              <a:off x="703561" y="2770824"/>
              <a:ext cx="284078" cy="284053"/>
            </a:xfrm>
            <a:custGeom>
              <a:avLst/>
              <a:gdLst/>
              <a:ahLst/>
              <a:cxnLst/>
              <a:rect l="l" t="t" r="r" b="b"/>
              <a:pathLst>
                <a:path w="21962" h="21960" extrusionOk="0">
                  <a:moveTo>
                    <a:pt x="1" y="0"/>
                  </a:moveTo>
                  <a:lnTo>
                    <a:pt x="1" y="21960"/>
                  </a:lnTo>
                  <a:lnTo>
                    <a:pt x="21962" y="21960"/>
                  </a:lnTo>
                  <a:lnTo>
                    <a:pt x="21962" y="0"/>
                  </a:ln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703561" y="3189009"/>
              <a:ext cx="284078" cy="284078"/>
            </a:xfrm>
            <a:custGeom>
              <a:avLst/>
              <a:gdLst/>
              <a:ahLst/>
              <a:cxnLst/>
              <a:rect l="l" t="t" r="r" b="b"/>
              <a:pathLst>
                <a:path w="21962" h="21962" extrusionOk="0">
                  <a:moveTo>
                    <a:pt x="1" y="1"/>
                  </a:moveTo>
                  <a:lnTo>
                    <a:pt x="1" y="21962"/>
                  </a:lnTo>
                  <a:lnTo>
                    <a:pt x="21962" y="21962"/>
                  </a:lnTo>
                  <a:lnTo>
                    <a:pt x="21962" y="1"/>
                  </a:ln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9"/>
            <p:cNvSpPr/>
            <p:nvPr/>
          </p:nvSpPr>
          <p:spPr>
            <a:xfrm>
              <a:off x="703561" y="3607194"/>
              <a:ext cx="284078" cy="284091"/>
            </a:xfrm>
            <a:custGeom>
              <a:avLst/>
              <a:gdLst/>
              <a:ahLst/>
              <a:cxnLst/>
              <a:rect l="l" t="t" r="r" b="b"/>
              <a:pathLst>
                <a:path w="21962" h="21963" extrusionOk="0">
                  <a:moveTo>
                    <a:pt x="1" y="1"/>
                  </a:moveTo>
                  <a:lnTo>
                    <a:pt x="1" y="21962"/>
                  </a:lnTo>
                  <a:lnTo>
                    <a:pt x="21962" y="21962"/>
                  </a:lnTo>
                  <a:lnTo>
                    <a:pt x="21962" y="1"/>
                  </a:ln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1185532" y="2770824"/>
              <a:ext cx="284078" cy="284053"/>
            </a:xfrm>
            <a:custGeom>
              <a:avLst/>
              <a:gdLst/>
              <a:ahLst/>
              <a:cxnLst/>
              <a:rect l="l" t="t" r="r" b="b"/>
              <a:pathLst>
                <a:path w="21962" h="21960" extrusionOk="0">
                  <a:moveTo>
                    <a:pt x="0" y="0"/>
                  </a:moveTo>
                  <a:lnTo>
                    <a:pt x="0" y="21960"/>
                  </a:lnTo>
                  <a:lnTo>
                    <a:pt x="21961" y="21960"/>
                  </a:lnTo>
                  <a:lnTo>
                    <a:pt x="219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9"/>
            <p:cNvSpPr/>
            <p:nvPr/>
          </p:nvSpPr>
          <p:spPr>
            <a:xfrm>
              <a:off x="1185532" y="2349755"/>
              <a:ext cx="284078" cy="284078"/>
            </a:xfrm>
            <a:custGeom>
              <a:avLst/>
              <a:gdLst/>
              <a:ahLst/>
              <a:cxnLst/>
              <a:rect l="l" t="t" r="r" b="b"/>
              <a:pathLst>
                <a:path w="21962" h="21962" extrusionOk="0">
                  <a:moveTo>
                    <a:pt x="0" y="1"/>
                  </a:moveTo>
                  <a:lnTo>
                    <a:pt x="0" y="21962"/>
                  </a:lnTo>
                  <a:lnTo>
                    <a:pt x="21961" y="21962"/>
                  </a:lnTo>
                  <a:lnTo>
                    <a:pt x="219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9"/>
            <p:cNvSpPr/>
            <p:nvPr/>
          </p:nvSpPr>
          <p:spPr>
            <a:xfrm>
              <a:off x="1185532" y="3189009"/>
              <a:ext cx="284078" cy="284078"/>
            </a:xfrm>
            <a:custGeom>
              <a:avLst/>
              <a:gdLst/>
              <a:ahLst/>
              <a:cxnLst/>
              <a:rect l="l" t="t" r="r" b="b"/>
              <a:pathLst>
                <a:path w="21962" h="21962" extrusionOk="0">
                  <a:moveTo>
                    <a:pt x="0" y="1"/>
                  </a:moveTo>
                  <a:lnTo>
                    <a:pt x="0" y="21962"/>
                  </a:lnTo>
                  <a:lnTo>
                    <a:pt x="21961" y="21962"/>
                  </a:lnTo>
                  <a:lnTo>
                    <a:pt x="219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9"/>
            <p:cNvSpPr/>
            <p:nvPr/>
          </p:nvSpPr>
          <p:spPr>
            <a:xfrm>
              <a:off x="1185532" y="3607194"/>
              <a:ext cx="284078" cy="284091"/>
            </a:xfrm>
            <a:custGeom>
              <a:avLst/>
              <a:gdLst/>
              <a:ahLst/>
              <a:cxnLst/>
              <a:rect l="l" t="t" r="r" b="b"/>
              <a:pathLst>
                <a:path w="21962" h="21963" extrusionOk="0">
                  <a:moveTo>
                    <a:pt x="0" y="1"/>
                  </a:moveTo>
                  <a:lnTo>
                    <a:pt x="0" y="21962"/>
                  </a:lnTo>
                  <a:lnTo>
                    <a:pt x="21961" y="21962"/>
                  </a:lnTo>
                  <a:lnTo>
                    <a:pt x="219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9"/>
            <p:cNvSpPr/>
            <p:nvPr/>
          </p:nvSpPr>
          <p:spPr>
            <a:xfrm>
              <a:off x="-258635" y="2770824"/>
              <a:ext cx="284078" cy="284053"/>
            </a:xfrm>
            <a:custGeom>
              <a:avLst/>
              <a:gdLst/>
              <a:ahLst/>
              <a:cxnLst/>
              <a:rect l="l" t="t" r="r" b="b"/>
              <a:pathLst>
                <a:path w="21962" h="21960" extrusionOk="0">
                  <a:moveTo>
                    <a:pt x="0" y="0"/>
                  </a:moveTo>
                  <a:lnTo>
                    <a:pt x="0" y="21960"/>
                  </a:lnTo>
                  <a:lnTo>
                    <a:pt x="21961" y="21960"/>
                  </a:lnTo>
                  <a:lnTo>
                    <a:pt x="219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-258635" y="3189009"/>
              <a:ext cx="284078" cy="284078"/>
            </a:xfrm>
            <a:custGeom>
              <a:avLst/>
              <a:gdLst/>
              <a:ahLst/>
              <a:cxnLst/>
              <a:rect l="l" t="t" r="r" b="b"/>
              <a:pathLst>
                <a:path w="21962" h="21962" extrusionOk="0">
                  <a:moveTo>
                    <a:pt x="0" y="1"/>
                  </a:moveTo>
                  <a:lnTo>
                    <a:pt x="0" y="21962"/>
                  </a:lnTo>
                  <a:lnTo>
                    <a:pt x="21961" y="21962"/>
                  </a:lnTo>
                  <a:lnTo>
                    <a:pt x="219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-258635" y="3607194"/>
              <a:ext cx="284078" cy="284091"/>
            </a:xfrm>
            <a:custGeom>
              <a:avLst/>
              <a:gdLst/>
              <a:ahLst/>
              <a:cxnLst/>
              <a:rect l="l" t="t" r="r" b="b"/>
              <a:pathLst>
                <a:path w="21962" h="21963" extrusionOk="0">
                  <a:moveTo>
                    <a:pt x="0" y="1"/>
                  </a:moveTo>
                  <a:lnTo>
                    <a:pt x="0" y="21962"/>
                  </a:lnTo>
                  <a:lnTo>
                    <a:pt x="21961" y="21962"/>
                  </a:lnTo>
                  <a:lnTo>
                    <a:pt x="219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223323" y="2770824"/>
              <a:ext cx="284078" cy="284053"/>
            </a:xfrm>
            <a:custGeom>
              <a:avLst/>
              <a:gdLst/>
              <a:ahLst/>
              <a:cxnLst/>
              <a:rect l="l" t="t" r="r" b="b"/>
              <a:pathLst>
                <a:path w="21962" h="21960" extrusionOk="0">
                  <a:moveTo>
                    <a:pt x="1" y="0"/>
                  </a:moveTo>
                  <a:lnTo>
                    <a:pt x="1" y="21960"/>
                  </a:lnTo>
                  <a:lnTo>
                    <a:pt x="21962" y="21960"/>
                  </a:lnTo>
                  <a:lnTo>
                    <a:pt x="219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223323" y="3189009"/>
              <a:ext cx="284078" cy="284078"/>
            </a:xfrm>
            <a:custGeom>
              <a:avLst/>
              <a:gdLst/>
              <a:ahLst/>
              <a:cxnLst/>
              <a:rect l="l" t="t" r="r" b="b"/>
              <a:pathLst>
                <a:path w="21962" h="21962" extrusionOk="0">
                  <a:moveTo>
                    <a:pt x="1" y="1"/>
                  </a:moveTo>
                  <a:lnTo>
                    <a:pt x="1" y="21962"/>
                  </a:lnTo>
                  <a:lnTo>
                    <a:pt x="21962" y="21962"/>
                  </a:lnTo>
                  <a:lnTo>
                    <a:pt x="219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223323" y="3607194"/>
              <a:ext cx="284078" cy="284091"/>
            </a:xfrm>
            <a:custGeom>
              <a:avLst/>
              <a:gdLst/>
              <a:ahLst/>
              <a:cxnLst/>
              <a:rect l="l" t="t" r="r" b="b"/>
              <a:pathLst>
                <a:path w="21962" h="21963" extrusionOk="0">
                  <a:moveTo>
                    <a:pt x="1" y="1"/>
                  </a:moveTo>
                  <a:lnTo>
                    <a:pt x="1" y="21962"/>
                  </a:lnTo>
                  <a:lnTo>
                    <a:pt x="21962" y="21962"/>
                  </a:lnTo>
                  <a:lnTo>
                    <a:pt x="219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705268" y="2770824"/>
              <a:ext cx="284078" cy="284053"/>
            </a:xfrm>
            <a:custGeom>
              <a:avLst/>
              <a:gdLst/>
              <a:ahLst/>
              <a:cxnLst/>
              <a:rect l="l" t="t" r="r" b="b"/>
              <a:pathLst>
                <a:path w="21962" h="21960" extrusionOk="0">
                  <a:moveTo>
                    <a:pt x="1" y="0"/>
                  </a:moveTo>
                  <a:lnTo>
                    <a:pt x="1" y="21960"/>
                  </a:lnTo>
                  <a:lnTo>
                    <a:pt x="21962" y="21960"/>
                  </a:lnTo>
                  <a:lnTo>
                    <a:pt x="219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705268" y="3189009"/>
              <a:ext cx="284078" cy="284078"/>
            </a:xfrm>
            <a:custGeom>
              <a:avLst/>
              <a:gdLst/>
              <a:ahLst/>
              <a:cxnLst/>
              <a:rect l="l" t="t" r="r" b="b"/>
              <a:pathLst>
                <a:path w="21962" h="21962" extrusionOk="0">
                  <a:moveTo>
                    <a:pt x="1" y="1"/>
                  </a:moveTo>
                  <a:lnTo>
                    <a:pt x="1" y="21962"/>
                  </a:lnTo>
                  <a:lnTo>
                    <a:pt x="21962" y="21962"/>
                  </a:lnTo>
                  <a:lnTo>
                    <a:pt x="219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705268" y="3607194"/>
              <a:ext cx="284078" cy="284091"/>
            </a:xfrm>
            <a:custGeom>
              <a:avLst/>
              <a:gdLst/>
              <a:ahLst/>
              <a:cxnLst/>
              <a:rect l="l" t="t" r="r" b="b"/>
              <a:pathLst>
                <a:path w="21962" h="21963" extrusionOk="0">
                  <a:moveTo>
                    <a:pt x="1" y="1"/>
                  </a:moveTo>
                  <a:lnTo>
                    <a:pt x="1" y="21962"/>
                  </a:lnTo>
                  <a:lnTo>
                    <a:pt x="21962" y="21962"/>
                  </a:lnTo>
                  <a:lnTo>
                    <a:pt x="219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1667498" y="2352523"/>
              <a:ext cx="284078" cy="284078"/>
            </a:xfrm>
            <a:custGeom>
              <a:avLst/>
              <a:gdLst/>
              <a:ahLst/>
              <a:cxnLst/>
              <a:rect l="l" t="t" r="r" b="b"/>
              <a:pathLst>
                <a:path w="21962" h="21962" extrusionOk="0">
                  <a:moveTo>
                    <a:pt x="1" y="0"/>
                  </a:moveTo>
                  <a:lnTo>
                    <a:pt x="1" y="21961"/>
                  </a:lnTo>
                  <a:lnTo>
                    <a:pt x="21962" y="21961"/>
                  </a:lnTo>
                  <a:lnTo>
                    <a:pt x="219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1667498" y="2770734"/>
              <a:ext cx="284078" cy="284078"/>
            </a:xfrm>
            <a:custGeom>
              <a:avLst/>
              <a:gdLst/>
              <a:ahLst/>
              <a:cxnLst/>
              <a:rect l="l" t="t" r="r" b="b"/>
              <a:pathLst>
                <a:path w="21962" h="21962" extrusionOk="0">
                  <a:moveTo>
                    <a:pt x="1" y="0"/>
                  </a:moveTo>
                  <a:lnTo>
                    <a:pt x="1" y="21961"/>
                  </a:lnTo>
                  <a:lnTo>
                    <a:pt x="21962" y="21961"/>
                  </a:lnTo>
                  <a:lnTo>
                    <a:pt x="21962" y="0"/>
                  </a:ln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1667498" y="3188919"/>
              <a:ext cx="284078" cy="284078"/>
            </a:xfrm>
            <a:custGeom>
              <a:avLst/>
              <a:gdLst/>
              <a:ahLst/>
              <a:cxnLst/>
              <a:rect l="l" t="t" r="r" b="b"/>
              <a:pathLst>
                <a:path w="21962" h="21962" extrusionOk="0">
                  <a:moveTo>
                    <a:pt x="1" y="0"/>
                  </a:moveTo>
                  <a:lnTo>
                    <a:pt x="1" y="21962"/>
                  </a:lnTo>
                  <a:lnTo>
                    <a:pt x="21962" y="21962"/>
                  </a:lnTo>
                  <a:lnTo>
                    <a:pt x="21962" y="0"/>
                  </a:ln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2149443" y="2352523"/>
              <a:ext cx="284078" cy="284078"/>
            </a:xfrm>
            <a:custGeom>
              <a:avLst/>
              <a:gdLst/>
              <a:ahLst/>
              <a:cxnLst/>
              <a:rect l="l" t="t" r="r" b="b"/>
              <a:pathLst>
                <a:path w="21962" h="21962" extrusionOk="0">
                  <a:moveTo>
                    <a:pt x="1" y="0"/>
                  </a:moveTo>
                  <a:lnTo>
                    <a:pt x="1" y="21961"/>
                  </a:lnTo>
                  <a:lnTo>
                    <a:pt x="21962" y="21961"/>
                  </a:lnTo>
                  <a:lnTo>
                    <a:pt x="219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2149443" y="2770734"/>
              <a:ext cx="284078" cy="284078"/>
            </a:xfrm>
            <a:custGeom>
              <a:avLst/>
              <a:gdLst/>
              <a:ahLst/>
              <a:cxnLst/>
              <a:rect l="l" t="t" r="r" b="b"/>
              <a:pathLst>
                <a:path w="21962" h="21962" extrusionOk="0">
                  <a:moveTo>
                    <a:pt x="1" y="0"/>
                  </a:moveTo>
                  <a:lnTo>
                    <a:pt x="1" y="21961"/>
                  </a:lnTo>
                  <a:lnTo>
                    <a:pt x="21962" y="21961"/>
                  </a:lnTo>
                  <a:lnTo>
                    <a:pt x="21962" y="0"/>
                  </a:ln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2149443" y="3188919"/>
              <a:ext cx="284078" cy="284078"/>
            </a:xfrm>
            <a:custGeom>
              <a:avLst/>
              <a:gdLst/>
              <a:ahLst/>
              <a:cxnLst/>
              <a:rect l="l" t="t" r="r" b="b"/>
              <a:pathLst>
                <a:path w="21962" h="21962" extrusionOk="0">
                  <a:moveTo>
                    <a:pt x="1" y="0"/>
                  </a:moveTo>
                  <a:lnTo>
                    <a:pt x="1" y="21962"/>
                  </a:lnTo>
                  <a:lnTo>
                    <a:pt x="21962" y="21962"/>
                  </a:lnTo>
                  <a:lnTo>
                    <a:pt x="21962" y="0"/>
                  </a:ln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1665790" y="2770824"/>
              <a:ext cx="284078" cy="284053"/>
            </a:xfrm>
            <a:custGeom>
              <a:avLst/>
              <a:gdLst/>
              <a:ahLst/>
              <a:cxnLst/>
              <a:rect l="l" t="t" r="r" b="b"/>
              <a:pathLst>
                <a:path w="21962" h="21960" extrusionOk="0">
                  <a:moveTo>
                    <a:pt x="1" y="0"/>
                  </a:moveTo>
                  <a:lnTo>
                    <a:pt x="1" y="21960"/>
                  </a:lnTo>
                  <a:lnTo>
                    <a:pt x="21962" y="21960"/>
                  </a:lnTo>
                  <a:lnTo>
                    <a:pt x="21962" y="0"/>
                  </a:ln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1665790" y="3189009"/>
              <a:ext cx="284078" cy="284078"/>
            </a:xfrm>
            <a:custGeom>
              <a:avLst/>
              <a:gdLst/>
              <a:ahLst/>
              <a:cxnLst/>
              <a:rect l="l" t="t" r="r" b="b"/>
              <a:pathLst>
                <a:path w="21962" h="21962" extrusionOk="0">
                  <a:moveTo>
                    <a:pt x="1" y="1"/>
                  </a:moveTo>
                  <a:lnTo>
                    <a:pt x="1" y="21962"/>
                  </a:lnTo>
                  <a:lnTo>
                    <a:pt x="21962" y="21962"/>
                  </a:lnTo>
                  <a:lnTo>
                    <a:pt x="21962" y="1"/>
                  </a:ln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1665790" y="3607194"/>
              <a:ext cx="284078" cy="284091"/>
            </a:xfrm>
            <a:custGeom>
              <a:avLst/>
              <a:gdLst/>
              <a:ahLst/>
              <a:cxnLst/>
              <a:rect l="l" t="t" r="r" b="b"/>
              <a:pathLst>
                <a:path w="21962" h="21963" extrusionOk="0">
                  <a:moveTo>
                    <a:pt x="1" y="1"/>
                  </a:moveTo>
                  <a:lnTo>
                    <a:pt x="1" y="21962"/>
                  </a:lnTo>
                  <a:lnTo>
                    <a:pt x="21962" y="21962"/>
                  </a:lnTo>
                  <a:lnTo>
                    <a:pt x="21962" y="1"/>
                  </a:ln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2147736" y="2770824"/>
              <a:ext cx="284078" cy="284053"/>
            </a:xfrm>
            <a:custGeom>
              <a:avLst/>
              <a:gdLst/>
              <a:ahLst/>
              <a:cxnLst/>
              <a:rect l="l" t="t" r="r" b="b"/>
              <a:pathLst>
                <a:path w="21962" h="21960" extrusionOk="0">
                  <a:moveTo>
                    <a:pt x="1" y="0"/>
                  </a:moveTo>
                  <a:lnTo>
                    <a:pt x="1" y="21960"/>
                  </a:lnTo>
                  <a:lnTo>
                    <a:pt x="21962" y="21960"/>
                  </a:lnTo>
                  <a:lnTo>
                    <a:pt x="21962" y="0"/>
                  </a:ln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2147736" y="3189009"/>
              <a:ext cx="284078" cy="284078"/>
            </a:xfrm>
            <a:custGeom>
              <a:avLst/>
              <a:gdLst/>
              <a:ahLst/>
              <a:cxnLst/>
              <a:rect l="l" t="t" r="r" b="b"/>
              <a:pathLst>
                <a:path w="21962" h="21962" extrusionOk="0">
                  <a:moveTo>
                    <a:pt x="1" y="1"/>
                  </a:moveTo>
                  <a:lnTo>
                    <a:pt x="1" y="21962"/>
                  </a:lnTo>
                  <a:lnTo>
                    <a:pt x="21962" y="21962"/>
                  </a:lnTo>
                  <a:lnTo>
                    <a:pt x="21962" y="1"/>
                  </a:ln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2147736" y="3607194"/>
              <a:ext cx="284078" cy="284091"/>
            </a:xfrm>
            <a:custGeom>
              <a:avLst/>
              <a:gdLst/>
              <a:ahLst/>
              <a:cxnLst/>
              <a:rect l="l" t="t" r="r" b="b"/>
              <a:pathLst>
                <a:path w="21962" h="21963" extrusionOk="0">
                  <a:moveTo>
                    <a:pt x="1" y="1"/>
                  </a:moveTo>
                  <a:lnTo>
                    <a:pt x="1" y="21962"/>
                  </a:lnTo>
                  <a:lnTo>
                    <a:pt x="21962" y="21962"/>
                  </a:lnTo>
                  <a:lnTo>
                    <a:pt x="21962" y="1"/>
                  </a:ln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2629707" y="2770824"/>
              <a:ext cx="284078" cy="284053"/>
            </a:xfrm>
            <a:custGeom>
              <a:avLst/>
              <a:gdLst/>
              <a:ahLst/>
              <a:cxnLst/>
              <a:rect l="l" t="t" r="r" b="b"/>
              <a:pathLst>
                <a:path w="21962" h="21960" extrusionOk="0">
                  <a:moveTo>
                    <a:pt x="0" y="0"/>
                  </a:moveTo>
                  <a:lnTo>
                    <a:pt x="0" y="21960"/>
                  </a:lnTo>
                  <a:lnTo>
                    <a:pt x="21961" y="21960"/>
                  </a:lnTo>
                  <a:lnTo>
                    <a:pt x="219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2629707" y="2349755"/>
              <a:ext cx="284078" cy="284078"/>
            </a:xfrm>
            <a:custGeom>
              <a:avLst/>
              <a:gdLst/>
              <a:ahLst/>
              <a:cxnLst/>
              <a:rect l="l" t="t" r="r" b="b"/>
              <a:pathLst>
                <a:path w="21962" h="21962" extrusionOk="0">
                  <a:moveTo>
                    <a:pt x="0" y="1"/>
                  </a:moveTo>
                  <a:lnTo>
                    <a:pt x="0" y="21962"/>
                  </a:lnTo>
                  <a:lnTo>
                    <a:pt x="21961" y="21962"/>
                  </a:lnTo>
                  <a:lnTo>
                    <a:pt x="219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2629707" y="3189009"/>
              <a:ext cx="284078" cy="284078"/>
            </a:xfrm>
            <a:custGeom>
              <a:avLst/>
              <a:gdLst/>
              <a:ahLst/>
              <a:cxnLst/>
              <a:rect l="l" t="t" r="r" b="b"/>
              <a:pathLst>
                <a:path w="21962" h="21962" extrusionOk="0">
                  <a:moveTo>
                    <a:pt x="0" y="1"/>
                  </a:moveTo>
                  <a:lnTo>
                    <a:pt x="0" y="21962"/>
                  </a:lnTo>
                  <a:lnTo>
                    <a:pt x="21961" y="21962"/>
                  </a:lnTo>
                  <a:lnTo>
                    <a:pt x="219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2629707" y="3607194"/>
              <a:ext cx="284078" cy="284091"/>
            </a:xfrm>
            <a:custGeom>
              <a:avLst/>
              <a:gdLst/>
              <a:ahLst/>
              <a:cxnLst/>
              <a:rect l="l" t="t" r="r" b="b"/>
              <a:pathLst>
                <a:path w="21962" h="21963" extrusionOk="0">
                  <a:moveTo>
                    <a:pt x="0" y="1"/>
                  </a:moveTo>
                  <a:lnTo>
                    <a:pt x="0" y="21962"/>
                  </a:lnTo>
                  <a:lnTo>
                    <a:pt x="21961" y="21962"/>
                  </a:lnTo>
                  <a:lnTo>
                    <a:pt x="219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1667498" y="2770824"/>
              <a:ext cx="284078" cy="284053"/>
            </a:xfrm>
            <a:custGeom>
              <a:avLst/>
              <a:gdLst/>
              <a:ahLst/>
              <a:cxnLst/>
              <a:rect l="l" t="t" r="r" b="b"/>
              <a:pathLst>
                <a:path w="21962" h="21960" extrusionOk="0">
                  <a:moveTo>
                    <a:pt x="1" y="0"/>
                  </a:moveTo>
                  <a:lnTo>
                    <a:pt x="1" y="21960"/>
                  </a:lnTo>
                  <a:lnTo>
                    <a:pt x="21962" y="21960"/>
                  </a:lnTo>
                  <a:lnTo>
                    <a:pt x="219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1667498" y="3189009"/>
              <a:ext cx="284078" cy="284078"/>
            </a:xfrm>
            <a:custGeom>
              <a:avLst/>
              <a:gdLst/>
              <a:ahLst/>
              <a:cxnLst/>
              <a:rect l="l" t="t" r="r" b="b"/>
              <a:pathLst>
                <a:path w="21962" h="21962" extrusionOk="0">
                  <a:moveTo>
                    <a:pt x="1" y="1"/>
                  </a:moveTo>
                  <a:lnTo>
                    <a:pt x="1" y="21962"/>
                  </a:lnTo>
                  <a:lnTo>
                    <a:pt x="21962" y="21962"/>
                  </a:lnTo>
                  <a:lnTo>
                    <a:pt x="219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1667498" y="3607194"/>
              <a:ext cx="284078" cy="284091"/>
            </a:xfrm>
            <a:custGeom>
              <a:avLst/>
              <a:gdLst/>
              <a:ahLst/>
              <a:cxnLst/>
              <a:rect l="l" t="t" r="r" b="b"/>
              <a:pathLst>
                <a:path w="21962" h="21963" extrusionOk="0">
                  <a:moveTo>
                    <a:pt x="1" y="1"/>
                  </a:moveTo>
                  <a:lnTo>
                    <a:pt x="1" y="21962"/>
                  </a:lnTo>
                  <a:lnTo>
                    <a:pt x="21962" y="21962"/>
                  </a:lnTo>
                  <a:lnTo>
                    <a:pt x="219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2149443" y="2770824"/>
              <a:ext cx="284078" cy="284053"/>
            </a:xfrm>
            <a:custGeom>
              <a:avLst/>
              <a:gdLst/>
              <a:ahLst/>
              <a:cxnLst/>
              <a:rect l="l" t="t" r="r" b="b"/>
              <a:pathLst>
                <a:path w="21962" h="21960" extrusionOk="0">
                  <a:moveTo>
                    <a:pt x="1" y="0"/>
                  </a:moveTo>
                  <a:lnTo>
                    <a:pt x="1" y="21960"/>
                  </a:lnTo>
                  <a:lnTo>
                    <a:pt x="21962" y="21960"/>
                  </a:lnTo>
                  <a:lnTo>
                    <a:pt x="219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2149443" y="3189009"/>
              <a:ext cx="284078" cy="284078"/>
            </a:xfrm>
            <a:custGeom>
              <a:avLst/>
              <a:gdLst/>
              <a:ahLst/>
              <a:cxnLst/>
              <a:rect l="l" t="t" r="r" b="b"/>
              <a:pathLst>
                <a:path w="21962" h="21962" extrusionOk="0">
                  <a:moveTo>
                    <a:pt x="1" y="1"/>
                  </a:moveTo>
                  <a:lnTo>
                    <a:pt x="1" y="21962"/>
                  </a:lnTo>
                  <a:lnTo>
                    <a:pt x="21962" y="21962"/>
                  </a:lnTo>
                  <a:lnTo>
                    <a:pt x="219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2149443" y="3607194"/>
              <a:ext cx="284078" cy="284091"/>
            </a:xfrm>
            <a:custGeom>
              <a:avLst/>
              <a:gdLst/>
              <a:ahLst/>
              <a:cxnLst/>
              <a:rect l="l" t="t" r="r" b="b"/>
              <a:pathLst>
                <a:path w="21962" h="21963" extrusionOk="0">
                  <a:moveTo>
                    <a:pt x="1" y="1"/>
                  </a:moveTo>
                  <a:lnTo>
                    <a:pt x="1" y="21962"/>
                  </a:lnTo>
                  <a:lnTo>
                    <a:pt x="21962" y="21962"/>
                  </a:lnTo>
                  <a:lnTo>
                    <a:pt x="219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19"/>
          <p:cNvGrpSpPr/>
          <p:nvPr/>
        </p:nvGrpSpPr>
        <p:grpSpPr>
          <a:xfrm>
            <a:off x="593875" y="2190375"/>
            <a:ext cx="2807700" cy="886746"/>
            <a:chOff x="593875" y="2190375"/>
            <a:chExt cx="2807700" cy="886746"/>
          </a:xfrm>
        </p:grpSpPr>
        <p:sp>
          <p:nvSpPr>
            <p:cNvPr id="440" name="Google Shape;440;p19"/>
            <p:cNvSpPr txBox="1"/>
            <p:nvPr/>
          </p:nvSpPr>
          <p:spPr>
            <a:xfrm flipH="1">
              <a:off x="593875" y="2190375"/>
              <a:ext cx="1638000" cy="45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1</a:t>
              </a:r>
              <a:endParaRPr sz="18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41" name="Google Shape;441;p19"/>
            <p:cNvSpPr txBox="1"/>
            <p:nvPr/>
          </p:nvSpPr>
          <p:spPr>
            <a:xfrm flipH="1">
              <a:off x="593875" y="2499321"/>
              <a:ext cx="1638000" cy="57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42" name="Google Shape;442;p19"/>
            <p:cNvCxnSpPr>
              <a:stCxn id="440" idx="1"/>
            </p:cNvCxnSpPr>
            <p:nvPr/>
          </p:nvCxnSpPr>
          <p:spPr>
            <a:xfrm>
              <a:off x="2231875" y="2416275"/>
              <a:ext cx="1169700" cy="936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</p:grpSp>
      <p:grpSp>
        <p:nvGrpSpPr>
          <p:cNvPr id="443" name="Google Shape;443;p19"/>
          <p:cNvGrpSpPr/>
          <p:nvPr/>
        </p:nvGrpSpPr>
        <p:grpSpPr>
          <a:xfrm>
            <a:off x="593875" y="2916925"/>
            <a:ext cx="3286800" cy="1122221"/>
            <a:chOff x="593875" y="2916925"/>
            <a:chExt cx="3286800" cy="1122221"/>
          </a:xfrm>
        </p:grpSpPr>
        <p:sp>
          <p:nvSpPr>
            <p:cNvPr id="444" name="Google Shape;444;p19"/>
            <p:cNvSpPr txBox="1"/>
            <p:nvPr/>
          </p:nvSpPr>
          <p:spPr>
            <a:xfrm flipH="1">
              <a:off x="593875" y="3152425"/>
              <a:ext cx="1638000" cy="45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2</a:t>
              </a:r>
              <a:endParaRPr sz="18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45" name="Google Shape;445;p19"/>
            <p:cNvSpPr txBox="1"/>
            <p:nvPr/>
          </p:nvSpPr>
          <p:spPr>
            <a:xfrm flipH="1">
              <a:off x="593875" y="3461346"/>
              <a:ext cx="1638000" cy="57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46" name="Google Shape;446;p19"/>
            <p:cNvCxnSpPr>
              <a:stCxn id="444" idx="1"/>
            </p:cNvCxnSpPr>
            <p:nvPr/>
          </p:nvCxnSpPr>
          <p:spPr>
            <a:xfrm rot="10800000" flipH="1">
              <a:off x="2231875" y="2916925"/>
              <a:ext cx="1648800" cy="4614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</p:grpSp>
      <p:grpSp>
        <p:nvGrpSpPr>
          <p:cNvPr id="447" name="Google Shape;447;p19"/>
          <p:cNvGrpSpPr/>
          <p:nvPr/>
        </p:nvGrpSpPr>
        <p:grpSpPr>
          <a:xfrm>
            <a:off x="5952750" y="3152425"/>
            <a:ext cx="2597400" cy="886721"/>
            <a:chOff x="5952750" y="3152425"/>
            <a:chExt cx="2597400" cy="886721"/>
          </a:xfrm>
        </p:grpSpPr>
        <p:sp>
          <p:nvSpPr>
            <p:cNvPr id="448" name="Google Shape;448;p19"/>
            <p:cNvSpPr txBox="1"/>
            <p:nvPr/>
          </p:nvSpPr>
          <p:spPr>
            <a:xfrm flipH="1">
              <a:off x="6912150" y="3152425"/>
              <a:ext cx="1638000" cy="45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4</a:t>
              </a:r>
              <a:endParaRPr sz="18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49" name="Google Shape;449;p19"/>
            <p:cNvSpPr txBox="1"/>
            <p:nvPr/>
          </p:nvSpPr>
          <p:spPr>
            <a:xfrm flipH="1">
              <a:off x="6912150" y="3461346"/>
              <a:ext cx="1638000" cy="57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the ringed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50" name="Google Shape;450;p19"/>
            <p:cNvCxnSpPr>
              <a:stCxn id="448" idx="3"/>
            </p:cNvCxnSpPr>
            <p:nvPr/>
          </p:nvCxnSpPr>
          <p:spPr>
            <a:xfrm flipH="1">
              <a:off x="5952750" y="3378325"/>
              <a:ext cx="959400" cy="3684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</p:grpSp>
      <p:grpSp>
        <p:nvGrpSpPr>
          <p:cNvPr id="451" name="Google Shape;451;p19"/>
          <p:cNvGrpSpPr/>
          <p:nvPr/>
        </p:nvGrpSpPr>
        <p:grpSpPr>
          <a:xfrm>
            <a:off x="4983750" y="2190375"/>
            <a:ext cx="3566400" cy="1149300"/>
            <a:chOff x="4983750" y="2190375"/>
            <a:chExt cx="3566400" cy="1149300"/>
          </a:xfrm>
        </p:grpSpPr>
        <p:sp>
          <p:nvSpPr>
            <p:cNvPr id="452" name="Google Shape;452;p19"/>
            <p:cNvSpPr txBox="1"/>
            <p:nvPr/>
          </p:nvSpPr>
          <p:spPr>
            <a:xfrm flipH="1">
              <a:off x="6912150" y="2190375"/>
              <a:ext cx="1638000" cy="45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3</a:t>
              </a:r>
              <a:endParaRPr sz="1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53" name="Google Shape;453;p19"/>
            <p:cNvSpPr txBox="1"/>
            <p:nvPr/>
          </p:nvSpPr>
          <p:spPr>
            <a:xfrm flipH="1">
              <a:off x="6912150" y="2499321"/>
              <a:ext cx="1638000" cy="57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54" name="Google Shape;454;p19"/>
            <p:cNvCxnSpPr>
              <a:stCxn id="452" idx="3"/>
            </p:cNvCxnSpPr>
            <p:nvPr/>
          </p:nvCxnSpPr>
          <p:spPr>
            <a:xfrm flipH="1">
              <a:off x="4983750" y="2416275"/>
              <a:ext cx="1928400" cy="9234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0"/>
          <p:cNvSpPr/>
          <p:nvPr/>
        </p:nvSpPr>
        <p:spPr>
          <a:xfrm>
            <a:off x="1524250" y="1726350"/>
            <a:ext cx="347700" cy="347700"/>
          </a:xfrm>
          <a:prstGeom prst="pie">
            <a:avLst>
              <a:gd name="adj1" fmla="val 10800000"/>
              <a:gd name="adj2" fmla="val 2157060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0"/>
          <p:cNvSpPr/>
          <p:nvPr/>
        </p:nvSpPr>
        <p:spPr>
          <a:xfrm>
            <a:off x="2951325" y="1726350"/>
            <a:ext cx="347700" cy="347700"/>
          </a:xfrm>
          <a:prstGeom prst="pie">
            <a:avLst>
              <a:gd name="adj1" fmla="val 10800000"/>
              <a:gd name="adj2" fmla="val 2157060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0"/>
          <p:cNvSpPr/>
          <p:nvPr/>
        </p:nvSpPr>
        <p:spPr>
          <a:xfrm>
            <a:off x="4398150" y="1726350"/>
            <a:ext cx="347700" cy="347700"/>
          </a:xfrm>
          <a:prstGeom prst="pie">
            <a:avLst>
              <a:gd name="adj1" fmla="val 10800000"/>
              <a:gd name="adj2" fmla="val 2157060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0"/>
          <p:cNvSpPr/>
          <p:nvPr/>
        </p:nvSpPr>
        <p:spPr>
          <a:xfrm>
            <a:off x="5845075" y="1726350"/>
            <a:ext cx="347700" cy="347700"/>
          </a:xfrm>
          <a:prstGeom prst="pie">
            <a:avLst>
              <a:gd name="adj1" fmla="val 10800000"/>
              <a:gd name="adj2" fmla="val 2157060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0"/>
          <p:cNvSpPr/>
          <p:nvPr/>
        </p:nvSpPr>
        <p:spPr>
          <a:xfrm>
            <a:off x="7292000" y="1726350"/>
            <a:ext cx="347700" cy="347700"/>
          </a:xfrm>
          <a:prstGeom prst="pie">
            <a:avLst>
              <a:gd name="adj1" fmla="val 10800000"/>
              <a:gd name="adj2" fmla="val 2157060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0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 Infographics</a:t>
            </a:r>
            <a:endParaRPr/>
          </a:p>
        </p:txBody>
      </p:sp>
      <p:graphicFrame>
        <p:nvGraphicFramePr>
          <p:cNvPr id="465" name="Google Shape;465;p20"/>
          <p:cNvGraphicFramePr/>
          <p:nvPr/>
        </p:nvGraphicFramePr>
        <p:xfrm>
          <a:off x="954838" y="1874175"/>
          <a:ext cx="7234375" cy="2732675"/>
        </p:xfrm>
        <a:graphic>
          <a:graphicData uri="http://schemas.openxmlformats.org/drawingml/2006/table">
            <a:tbl>
              <a:tblPr>
                <a:noFill/>
                <a:tableStyleId>{1E896166-C00B-4013-9BC2-1189BF2D2668}</a:tableStyleId>
              </a:tblPr>
              <a:tblGrid>
                <a:gridCol w="144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6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MON</a:t>
                      </a:r>
                      <a:endParaRPr sz="15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7C2D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TUE</a:t>
                      </a:r>
                      <a:endParaRPr sz="15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45700" marB="457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7C2D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WED</a:t>
                      </a:r>
                      <a:endParaRPr sz="15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45700" marB="457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7C2D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THU</a:t>
                      </a:r>
                      <a:endParaRPr sz="15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45700" marB="457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7C2D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FRI</a:t>
                      </a:r>
                      <a:endParaRPr sz="15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45700" marB="457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7C2D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1CBD2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7C2D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C1CBD2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1CBD2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7C2D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C1CBD2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1CBD2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7C2D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C1CBD2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1CBD2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7C2D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23C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</a:t>
                      </a:r>
                      <a:endParaRPr>
                        <a:solidFill>
                          <a:srgbClr val="323C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C1CBD2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7C2D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1CBD2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C1CBD2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1CBD2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C1CBD2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1CBD2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C1CBD2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1CBD2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323C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C1CBD2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1CBD2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C1CBD2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1CBD2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C1CBD2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1CBD2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C1CBD2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1CBD2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23C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Pluto</a:t>
                      </a:r>
                      <a:endParaRPr>
                        <a:solidFill>
                          <a:srgbClr val="323C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C1CBD2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1CBD2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Neptune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C1CBD2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1CBD2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C1CBD2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1CBD2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Moon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C1CBD2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1CBD2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323C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C1CBD2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66" name="Google Shape;466;p20"/>
          <p:cNvGrpSpPr/>
          <p:nvPr/>
        </p:nvGrpSpPr>
        <p:grpSpPr>
          <a:xfrm>
            <a:off x="5830798" y="1193142"/>
            <a:ext cx="406068" cy="374970"/>
            <a:chOff x="1989449" y="4282269"/>
            <a:chExt cx="374774" cy="346073"/>
          </a:xfrm>
        </p:grpSpPr>
        <p:sp>
          <p:nvSpPr>
            <p:cNvPr id="467" name="Google Shape;467;p20"/>
            <p:cNvSpPr/>
            <p:nvPr/>
          </p:nvSpPr>
          <p:spPr>
            <a:xfrm>
              <a:off x="2067590" y="4506432"/>
              <a:ext cx="78172" cy="70941"/>
            </a:xfrm>
            <a:custGeom>
              <a:avLst/>
              <a:gdLst/>
              <a:ahLst/>
              <a:cxnLst/>
              <a:rect l="l" t="t" r="r" b="b"/>
              <a:pathLst>
                <a:path w="2454" h="2227" extrusionOk="0">
                  <a:moveTo>
                    <a:pt x="1231" y="325"/>
                  </a:moveTo>
                  <a:cubicBezTo>
                    <a:pt x="1435" y="325"/>
                    <a:pt x="1638" y="399"/>
                    <a:pt x="1786" y="548"/>
                  </a:cubicBezTo>
                  <a:cubicBezTo>
                    <a:pt x="2096" y="857"/>
                    <a:pt x="2096" y="1369"/>
                    <a:pt x="1786" y="1667"/>
                  </a:cubicBezTo>
                  <a:cubicBezTo>
                    <a:pt x="1626" y="1822"/>
                    <a:pt x="1420" y="1899"/>
                    <a:pt x="1218" y="1899"/>
                  </a:cubicBezTo>
                  <a:cubicBezTo>
                    <a:pt x="1016" y="1899"/>
                    <a:pt x="816" y="1822"/>
                    <a:pt x="667" y="1667"/>
                  </a:cubicBezTo>
                  <a:cubicBezTo>
                    <a:pt x="358" y="1357"/>
                    <a:pt x="358" y="845"/>
                    <a:pt x="667" y="548"/>
                  </a:cubicBezTo>
                  <a:cubicBezTo>
                    <a:pt x="822" y="399"/>
                    <a:pt x="1027" y="325"/>
                    <a:pt x="1231" y="325"/>
                  </a:cubicBezTo>
                  <a:close/>
                  <a:moveTo>
                    <a:pt x="1237" y="0"/>
                  </a:moveTo>
                  <a:cubicBezTo>
                    <a:pt x="950" y="0"/>
                    <a:pt x="661" y="107"/>
                    <a:pt x="441" y="322"/>
                  </a:cubicBezTo>
                  <a:cubicBezTo>
                    <a:pt x="1" y="762"/>
                    <a:pt x="1" y="1476"/>
                    <a:pt x="441" y="1905"/>
                  </a:cubicBezTo>
                  <a:cubicBezTo>
                    <a:pt x="655" y="2119"/>
                    <a:pt x="944" y="2227"/>
                    <a:pt x="1233" y="2227"/>
                  </a:cubicBezTo>
                  <a:cubicBezTo>
                    <a:pt x="1522" y="2227"/>
                    <a:pt x="1810" y="2119"/>
                    <a:pt x="2025" y="1905"/>
                  </a:cubicBezTo>
                  <a:cubicBezTo>
                    <a:pt x="2453" y="1476"/>
                    <a:pt x="2453" y="762"/>
                    <a:pt x="2025" y="322"/>
                  </a:cubicBezTo>
                  <a:cubicBezTo>
                    <a:pt x="1810" y="107"/>
                    <a:pt x="1525" y="0"/>
                    <a:pt x="12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0"/>
            <p:cNvSpPr/>
            <p:nvPr/>
          </p:nvSpPr>
          <p:spPr>
            <a:xfrm>
              <a:off x="2036117" y="4422972"/>
              <a:ext cx="77790" cy="70973"/>
            </a:xfrm>
            <a:custGeom>
              <a:avLst/>
              <a:gdLst/>
              <a:ahLst/>
              <a:cxnLst/>
              <a:rect l="l" t="t" r="r" b="b"/>
              <a:pathLst>
                <a:path w="2442" h="2228" extrusionOk="0">
                  <a:moveTo>
                    <a:pt x="1224" y="328"/>
                  </a:moveTo>
                  <a:cubicBezTo>
                    <a:pt x="1426" y="328"/>
                    <a:pt x="1626" y="406"/>
                    <a:pt x="1774" y="560"/>
                  </a:cubicBezTo>
                  <a:cubicBezTo>
                    <a:pt x="2084" y="882"/>
                    <a:pt x="2084" y="1382"/>
                    <a:pt x="1774" y="1680"/>
                  </a:cubicBezTo>
                  <a:cubicBezTo>
                    <a:pt x="1620" y="1834"/>
                    <a:pt x="1420" y="1912"/>
                    <a:pt x="1219" y="1912"/>
                  </a:cubicBezTo>
                  <a:cubicBezTo>
                    <a:pt x="1018" y="1912"/>
                    <a:pt x="816" y="1834"/>
                    <a:pt x="655" y="1680"/>
                  </a:cubicBezTo>
                  <a:cubicBezTo>
                    <a:pt x="346" y="1370"/>
                    <a:pt x="346" y="858"/>
                    <a:pt x="655" y="560"/>
                  </a:cubicBezTo>
                  <a:cubicBezTo>
                    <a:pt x="816" y="406"/>
                    <a:pt x="1021" y="328"/>
                    <a:pt x="1224" y="328"/>
                  </a:cubicBezTo>
                  <a:close/>
                  <a:moveTo>
                    <a:pt x="1227" y="1"/>
                  </a:moveTo>
                  <a:cubicBezTo>
                    <a:pt x="941" y="1"/>
                    <a:pt x="655" y="108"/>
                    <a:pt x="441" y="322"/>
                  </a:cubicBezTo>
                  <a:cubicBezTo>
                    <a:pt x="0" y="763"/>
                    <a:pt x="0" y="1477"/>
                    <a:pt x="441" y="1906"/>
                  </a:cubicBezTo>
                  <a:cubicBezTo>
                    <a:pt x="655" y="2120"/>
                    <a:pt x="941" y="2227"/>
                    <a:pt x="1227" y="2227"/>
                  </a:cubicBezTo>
                  <a:cubicBezTo>
                    <a:pt x="1512" y="2227"/>
                    <a:pt x="1798" y="2120"/>
                    <a:pt x="2012" y="1906"/>
                  </a:cubicBezTo>
                  <a:cubicBezTo>
                    <a:pt x="2441" y="1477"/>
                    <a:pt x="2441" y="775"/>
                    <a:pt x="2012" y="322"/>
                  </a:cubicBezTo>
                  <a:cubicBezTo>
                    <a:pt x="1798" y="108"/>
                    <a:pt x="1512" y="1"/>
                    <a:pt x="12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0"/>
            <p:cNvSpPr/>
            <p:nvPr/>
          </p:nvSpPr>
          <p:spPr>
            <a:xfrm>
              <a:off x="2073292" y="4336327"/>
              <a:ext cx="77758" cy="71419"/>
            </a:xfrm>
            <a:custGeom>
              <a:avLst/>
              <a:gdLst/>
              <a:ahLst/>
              <a:cxnLst/>
              <a:rect l="l" t="t" r="r" b="b"/>
              <a:pathLst>
                <a:path w="2441" h="2242" extrusionOk="0">
                  <a:moveTo>
                    <a:pt x="1231" y="345"/>
                  </a:moveTo>
                  <a:cubicBezTo>
                    <a:pt x="1435" y="345"/>
                    <a:pt x="1637" y="423"/>
                    <a:pt x="1786" y="578"/>
                  </a:cubicBezTo>
                  <a:cubicBezTo>
                    <a:pt x="2084" y="875"/>
                    <a:pt x="2084" y="1375"/>
                    <a:pt x="1786" y="1697"/>
                  </a:cubicBezTo>
                  <a:cubicBezTo>
                    <a:pt x="1631" y="1852"/>
                    <a:pt x="1426" y="1929"/>
                    <a:pt x="1222" y="1929"/>
                  </a:cubicBezTo>
                  <a:cubicBezTo>
                    <a:pt x="1018" y="1929"/>
                    <a:pt x="816" y="1852"/>
                    <a:pt x="667" y="1697"/>
                  </a:cubicBezTo>
                  <a:cubicBezTo>
                    <a:pt x="357" y="1375"/>
                    <a:pt x="357" y="875"/>
                    <a:pt x="667" y="578"/>
                  </a:cubicBezTo>
                  <a:cubicBezTo>
                    <a:pt x="822" y="423"/>
                    <a:pt x="1027" y="345"/>
                    <a:pt x="1231" y="345"/>
                  </a:cubicBezTo>
                  <a:close/>
                  <a:moveTo>
                    <a:pt x="1216" y="0"/>
                  </a:moveTo>
                  <a:cubicBezTo>
                    <a:pt x="929" y="0"/>
                    <a:pt x="643" y="113"/>
                    <a:pt x="429" y="339"/>
                  </a:cubicBezTo>
                  <a:cubicBezTo>
                    <a:pt x="0" y="768"/>
                    <a:pt x="0" y="1482"/>
                    <a:pt x="429" y="1911"/>
                  </a:cubicBezTo>
                  <a:cubicBezTo>
                    <a:pt x="643" y="2131"/>
                    <a:pt x="929" y="2242"/>
                    <a:pt x="1216" y="2242"/>
                  </a:cubicBezTo>
                  <a:cubicBezTo>
                    <a:pt x="1503" y="2242"/>
                    <a:pt x="1792" y="2131"/>
                    <a:pt x="2012" y="1911"/>
                  </a:cubicBezTo>
                  <a:cubicBezTo>
                    <a:pt x="2441" y="1482"/>
                    <a:pt x="2441" y="768"/>
                    <a:pt x="2012" y="339"/>
                  </a:cubicBezTo>
                  <a:cubicBezTo>
                    <a:pt x="1792" y="113"/>
                    <a:pt x="1503" y="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0"/>
            <p:cNvSpPr/>
            <p:nvPr/>
          </p:nvSpPr>
          <p:spPr>
            <a:xfrm>
              <a:off x="2181376" y="4334606"/>
              <a:ext cx="126719" cy="117449"/>
            </a:xfrm>
            <a:custGeom>
              <a:avLst/>
              <a:gdLst/>
              <a:ahLst/>
              <a:cxnLst/>
              <a:rect l="l" t="t" r="r" b="b"/>
              <a:pathLst>
                <a:path w="3978" h="3687" extrusionOk="0">
                  <a:moveTo>
                    <a:pt x="2013" y="1"/>
                  </a:moveTo>
                  <a:cubicBezTo>
                    <a:pt x="1542" y="1"/>
                    <a:pt x="1072" y="179"/>
                    <a:pt x="715" y="536"/>
                  </a:cubicBezTo>
                  <a:cubicBezTo>
                    <a:pt x="0" y="1251"/>
                    <a:pt x="0" y="2429"/>
                    <a:pt x="715" y="3144"/>
                  </a:cubicBezTo>
                  <a:cubicBezTo>
                    <a:pt x="1078" y="3507"/>
                    <a:pt x="1551" y="3686"/>
                    <a:pt x="2023" y="3686"/>
                  </a:cubicBezTo>
                  <a:cubicBezTo>
                    <a:pt x="2558" y="3686"/>
                    <a:pt x="3092" y="3456"/>
                    <a:pt x="3465" y="3001"/>
                  </a:cubicBezTo>
                  <a:cubicBezTo>
                    <a:pt x="3525" y="2918"/>
                    <a:pt x="3513" y="2810"/>
                    <a:pt x="3429" y="2751"/>
                  </a:cubicBezTo>
                  <a:cubicBezTo>
                    <a:pt x="3401" y="2732"/>
                    <a:pt x="3367" y="2722"/>
                    <a:pt x="3332" y="2722"/>
                  </a:cubicBezTo>
                  <a:cubicBezTo>
                    <a:pt x="3280" y="2722"/>
                    <a:pt x="3227" y="2744"/>
                    <a:pt x="3191" y="2787"/>
                  </a:cubicBezTo>
                  <a:cubicBezTo>
                    <a:pt x="2893" y="3168"/>
                    <a:pt x="2452" y="3359"/>
                    <a:pt x="2009" y="3359"/>
                  </a:cubicBezTo>
                  <a:cubicBezTo>
                    <a:pt x="1620" y="3359"/>
                    <a:pt x="1229" y="3212"/>
                    <a:pt x="929" y="2918"/>
                  </a:cubicBezTo>
                  <a:cubicBezTo>
                    <a:pt x="334" y="2322"/>
                    <a:pt x="334" y="1370"/>
                    <a:pt x="929" y="774"/>
                  </a:cubicBezTo>
                  <a:cubicBezTo>
                    <a:pt x="1227" y="477"/>
                    <a:pt x="1614" y="328"/>
                    <a:pt x="2001" y="328"/>
                  </a:cubicBezTo>
                  <a:cubicBezTo>
                    <a:pt x="2388" y="328"/>
                    <a:pt x="2775" y="477"/>
                    <a:pt x="3072" y="774"/>
                  </a:cubicBezTo>
                  <a:cubicBezTo>
                    <a:pt x="3465" y="1155"/>
                    <a:pt x="3620" y="1727"/>
                    <a:pt x="3465" y="2263"/>
                  </a:cubicBezTo>
                  <a:cubicBezTo>
                    <a:pt x="3441" y="2358"/>
                    <a:pt x="3501" y="2441"/>
                    <a:pt x="3572" y="2477"/>
                  </a:cubicBezTo>
                  <a:cubicBezTo>
                    <a:pt x="3585" y="2481"/>
                    <a:pt x="3598" y="2482"/>
                    <a:pt x="3611" y="2482"/>
                  </a:cubicBezTo>
                  <a:cubicBezTo>
                    <a:pt x="3683" y="2482"/>
                    <a:pt x="3755" y="2430"/>
                    <a:pt x="3775" y="2370"/>
                  </a:cubicBezTo>
                  <a:cubicBezTo>
                    <a:pt x="3977" y="1715"/>
                    <a:pt x="3799" y="1013"/>
                    <a:pt x="3310" y="536"/>
                  </a:cubicBezTo>
                  <a:cubicBezTo>
                    <a:pt x="2953" y="179"/>
                    <a:pt x="2483" y="1"/>
                    <a:pt x="20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1989449" y="4282269"/>
              <a:ext cx="374774" cy="346073"/>
            </a:xfrm>
            <a:custGeom>
              <a:avLst/>
              <a:gdLst/>
              <a:ahLst/>
              <a:cxnLst/>
              <a:rect l="l" t="t" r="r" b="b"/>
              <a:pathLst>
                <a:path w="11765" h="10864" extrusionOk="0">
                  <a:moveTo>
                    <a:pt x="6254" y="0"/>
                  </a:moveTo>
                  <a:cubicBezTo>
                    <a:pt x="6237" y="0"/>
                    <a:pt x="6221" y="0"/>
                    <a:pt x="6204" y="1"/>
                  </a:cubicBezTo>
                  <a:cubicBezTo>
                    <a:pt x="4001" y="12"/>
                    <a:pt x="2144" y="1310"/>
                    <a:pt x="1263" y="3108"/>
                  </a:cubicBezTo>
                  <a:cubicBezTo>
                    <a:pt x="1215" y="3179"/>
                    <a:pt x="1263" y="3287"/>
                    <a:pt x="1334" y="3334"/>
                  </a:cubicBezTo>
                  <a:cubicBezTo>
                    <a:pt x="1353" y="3344"/>
                    <a:pt x="1374" y="3348"/>
                    <a:pt x="1396" y="3348"/>
                  </a:cubicBezTo>
                  <a:cubicBezTo>
                    <a:pt x="1458" y="3348"/>
                    <a:pt x="1525" y="3312"/>
                    <a:pt x="1561" y="3251"/>
                  </a:cubicBezTo>
                  <a:cubicBezTo>
                    <a:pt x="1811" y="2739"/>
                    <a:pt x="2144" y="2275"/>
                    <a:pt x="2561" y="1858"/>
                  </a:cubicBezTo>
                  <a:cubicBezTo>
                    <a:pt x="3567" y="846"/>
                    <a:pt x="4895" y="340"/>
                    <a:pt x="6228" y="340"/>
                  </a:cubicBezTo>
                  <a:cubicBezTo>
                    <a:pt x="7544" y="340"/>
                    <a:pt x="8865" y="834"/>
                    <a:pt x="9883" y="1822"/>
                  </a:cubicBezTo>
                  <a:cubicBezTo>
                    <a:pt x="10621" y="2560"/>
                    <a:pt x="11109" y="3477"/>
                    <a:pt x="11324" y="4477"/>
                  </a:cubicBezTo>
                  <a:cubicBezTo>
                    <a:pt x="11492" y="5318"/>
                    <a:pt x="10844" y="6029"/>
                    <a:pt x="10051" y="6029"/>
                  </a:cubicBezTo>
                  <a:cubicBezTo>
                    <a:pt x="9946" y="6029"/>
                    <a:pt x="9837" y="6016"/>
                    <a:pt x="9728" y="5989"/>
                  </a:cubicBezTo>
                  <a:cubicBezTo>
                    <a:pt x="9511" y="5939"/>
                    <a:pt x="9295" y="5915"/>
                    <a:pt x="9085" y="5915"/>
                  </a:cubicBezTo>
                  <a:cubicBezTo>
                    <a:pt x="7462" y="5915"/>
                    <a:pt x="6126" y="7342"/>
                    <a:pt x="6347" y="9049"/>
                  </a:cubicBezTo>
                  <a:cubicBezTo>
                    <a:pt x="6469" y="9867"/>
                    <a:pt x="5812" y="10535"/>
                    <a:pt x="5051" y="10535"/>
                  </a:cubicBezTo>
                  <a:cubicBezTo>
                    <a:pt x="4925" y="10535"/>
                    <a:pt x="4796" y="10517"/>
                    <a:pt x="4668" y="10478"/>
                  </a:cubicBezTo>
                  <a:cubicBezTo>
                    <a:pt x="1989" y="9645"/>
                    <a:pt x="334" y="6704"/>
                    <a:pt x="1322" y="3834"/>
                  </a:cubicBezTo>
                  <a:cubicBezTo>
                    <a:pt x="1346" y="3751"/>
                    <a:pt x="1311" y="3656"/>
                    <a:pt x="1215" y="3632"/>
                  </a:cubicBezTo>
                  <a:cubicBezTo>
                    <a:pt x="1196" y="3624"/>
                    <a:pt x="1176" y="3620"/>
                    <a:pt x="1157" y="3620"/>
                  </a:cubicBezTo>
                  <a:cubicBezTo>
                    <a:pt x="1092" y="3620"/>
                    <a:pt x="1031" y="3663"/>
                    <a:pt x="1013" y="3727"/>
                  </a:cubicBezTo>
                  <a:cubicBezTo>
                    <a:pt x="1" y="6704"/>
                    <a:pt x="1668" y="9859"/>
                    <a:pt x="4585" y="10788"/>
                  </a:cubicBezTo>
                  <a:cubicBezTo>
                    <a:pt x="4749" y="10839"/>
                    <a:pt x="4915" y="10864"/>
                    <a:pt x="5079" y="10864"/>
                  </a:cubicBezTo>
                  <a:cubicBezTo>
                    <a:pt x="5451" y="10864"/>
                    <a:pt x="5811" y="10734"/>
                    <a:pt x="6109" y="10478"/>
                  </a:cubicBezTo>
                  <a:cubicBezTo>
                    <a:pt x="6549" y="10121"/>
                    <a:pt x="6752" y="9549"/>
                    <a:pt x="6680" y="9002"/>
                  </a:cubicBezTo>
                  <a:cubicBezTo>
                    <a:pt x="6481" y="7520"/>
                    <a:pt x="7653" y="6252"/>
                    <a:pt x="9076" y="6252"/>
                  </a:cubicBezTo>
                  <a:cubicBezTo>
                    <a:pt x="9266" y="6252"/>
                    <a:pt x="9461" y="6275"/>
                    <a:pt x="9657" y="6323"/>
                  </a:cubicBezTo>
                  <a:cubicBezTo>
                    <a:pt x="9781" y="6352"/>
                    <a:pt x="9908" y="6367"/>
                    <a:pt x="10033" y="6367"/>
                  </a:cubicBezTo>
                  <a:cubicBezTo>
                    <a:pt x="10460" y="6367"/>
                    <a:pt x="10880" y="6200"/>
                    <a:pt x="11193" y="5906"/>
                  </a:cubicBezTo>
                  <a:cubicBezTo>
                    <a:pt x="11574" y="5513"/>
                    <a:pt x="11764" y="4965"/>
                    <a:pt x="11645" y="4418"/>
                  </a:cubicBezTo>
                  <a:cubicBezTo>
                    <a:pt x="11113" y="1897"/>
                    <a:pt x="8910" y="0"/>
                    <a:pt x="62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20"/>
          <p:cNvGrpSpPr/>
          <p:nvPr/>
        </p:nvGrpSpPr>
        <p:grpSpPr>
          <a:xfrm>
            <a:off x="1492502" y="1171501"/>
            <a:ext cx="411176" cy="396611"/>
            <a:chOff x="1284212" y="1963766"/>
            <a:chExt cx="379489" cy="366046"/>
          </a:xfrm>
        </p:grpSpPr>
        <p:sp>
          <p:nvSpPr>
            <p:cNvPr id="473" name="Google Shape;473;p20"/>
            <p:cNvSpPr/>
            <p:nvPr/>
          </p:nvSpPr>
          <p:spPr>
            <a:xfrm>
              <a:off x="1436861" y="2112975"/>
              <a:ext cx="69444" cy="68902"/>
            </a:xfrm>
            <a:custGeom>
              <a:avLst/>
              <a:gdLst/>
              <a:ahLst/>
              <a:cxnLst/>
              <a:rect l="l" t="t" r="r" b="b"/>
              <a:pathLst>
                <a:path w="2180" h="2163" extrusionOk="0">
                  <a:moveTo>
                    <a:pt x="1086" y="1"/>
                  </a:moveTo>
                  <a:cubicBezTo>
                    <a:pt x="526" y="1"/>
                    <a:pt x="0" y="443"/>
                    <a:pt x="0" y="1079"/>
                  </a:cubicBezTo>
                  <a:cubicBezTo>
                    <a:pt x="0" y="1675"/>
                    <a:pt x="501" y="2163"/>
                    <a:pt x="1096" y="2163"/>
                  </a:cubicBezTo>
                  <a:cubicBezTo>
                    <a:pt x="1703" y="2163"/>
                    <a:pt x="2179" y="1675"/>
                    <a:pt x="2179" y="1079"/>
                  </a:cubicBezTo>
                  <a:cubicBezTo>
                    <a:pt x="2144" y="1020"/>
                    <a:pt x="2144" y="960"/>
                    <a:pt x="2132" y="889"/>
                  </a:cubicBezTo>
                  <a:cubicBezTo>
                    <a:pt x="2121" y="802"/>
                    <a:pt x="2040" y="744"/>
                    <a:pt x="1963" y="744"/>
                  </a:cubicBezTo>
                  <a:cubicBezTo>
                    <a:pt x="1955" y="744"/>
                    <a:pt x="1948" y="745"/>
                    <a:pt x="1941" y="746"/>
                  </a:cubicBezTo>
                  <a:cubicBezTo>
                    <a:pt x="1846" y="770"/>
                    <a:pt x="1786" y="853"/>
                    <a:pt x="1810" y="948"/>
                  </a:cubicBezTo>
                  <a:cubicBezTo>
                    <a:pt x="1883" y="1428"/>
                    <a:pt x="1488" y="1811"/>
                    <a:pt x="1059" y="1811"/>
                  </a:cubicBezTo>
                  <a:cubicBezTo>
                    <a:pt x="923" y="1811"/>
                    <a:pt x="784" y="1772"/>
                    <a:pt x="655" y="1687"/>
                  </a:cubicBezTo>
                  <a:cubicBezTo>
                    <a:pt x="48" y="1282"/>
                    <a:pt x="346" y="329"/>
                    <a:pt x="1072" y="329"/>
                  </a:cubicBezTo>
                  <a:cubicBezTo>
                    <a:pt x="1239" y="329"/>
                    <a:pt x="1405" y="389"/>
                    <a:pt x="1536" y="496"/>
                  </a:cubicBezTo>
                  <a:cubicBezTo>
                    <a:pt x="1567" y="522"/>
                    <a:pt x="1605" y="534"/>
                    <a:pt x="1642" y="534"/>
                  </a:cubicBezTo>
                  <a:cubicBezTo>
                    <a:pt x="1692" y="534"/>
                    <a:pt x="1741" y="513"/>
                    <a:pt x="1774" y="472"/>
                  </a:cubicBezTo>
                  <a:cubicBezTo>
                    <a:pt x="1834" y="389"/>
                    <a:pt x="1822" y="294"/>
                    <a:pt x="1751" y="234"/>
                  </a:cubicBezTo>
                  <a:cubicBezTo>
                    <a:pt x="1545" y="73"/>
                    <a:pt x="1313" y="1"/>
                    <a:pt x="10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1284212" y="1963766"/>
              <a:ext cx="379489" cy="366046"/>
            </a:xfrm>
            <a:custGeom>
              <a:avLst/>
              <a:gdLst/>
              <a:ahLst/>
              <a:cxnLst/>
              <a:rect l="l" t="t" r="r" b="b"/>
              <a:pathLst>
                <a:path w="11913" h="11491" extrusionOk="0">
                  <a:moveTo>
                    <a:pt x="1031" y="2185"/>
                  </a:moveTo>
                  <a:cubicBezTo>
                    <a:pt x="1151" y="2185"/>
                    <a:pt x="1275" y="2224"/>
                    <a:pt x="1387" y="2311"/>
                  </a:cubicBezTo>
                  <a:cubicBezTo>
                    <a:pt x="1625" y="2489"/>
                    <a:pt x="1673" y="2834"/>
                    <a:pt x="1506" y="3084"/>
                  </a:cubicBezTo>
                  <a:cubicBezTo>
                    <a:pt x="1389" y="3256"/>
                    <a:pt x="1207" y="3337"/>
                    <a:pt x="1026" y="3337"/>
                  </a:cubicBezTo>
                  <a:cubicBezTo>
                    <a:pt x="767" y="3337"/>
                    <a:pt x="510" y="3171"/>
                    <a:pt x="447" y="2870"/>
                  </a:cubicBezTo>
                  <a:cubicBezTo>
                    <a:pt x="376" y="2492"/>
                    <a:pt x="689" y="2185"/>
                    <a:pt x="1031" y="2185"/>
                  </a:cubicBezTo>
                  <a:close/>
                  <a:moveTo>
                    <a:pt x="4269" y="3025"/>
                  </a:moveTo>
                  <a:cubicBezTo>
                    <a:pt x="4364" y="3073"/>
                    <a:pt x="5435" y="3680"/>
                    <a:pt x="5519" y="3739"/>
                  </a:cubicBezTo>
                  <a:lnTo>
                    <a:pt x="4269" y="4454"/>
                  </a:lnTo>
                  <a:lnTo>
                    <a:pt x="4269" y="3025"/>
                  </a:lnTo>
                  <a:close/>
                  <a:moveTo>
                    <a:pt x="7448" y="3025"/>
                  </a:moveTo>
                  <a:lnTo>
                    <a:pt x="7448" y="4454"/>
                  </a:lnTo>
                  <a:lnTo>
                    <a:pt x="6197" y="3739"/>
                  </a:lnTo>
                  <a:lnTo>
                    <a:pt x="7448" y="3025"/>
                  </a:lnTo>
                  <a:close/>
                  <a:moveTo>
                    <a:pt x="2550" y="2268"/>
                  </a:moveTo>
                  <a:cubicBezTo>
                    <a:pt x="2817" y="2268"/>
                    <a:pt x="3085" y="2336"/>
                    <a:pt x="3328" y="2477"/>
                  </a:cubicBezTo>
                  <a:cubicBezTo>
                    <a:pt x="3697" y="2692"/>
                    <a:pt x="3566" y="2608"/>
                    <a:pt x="3935" y="2811"/>
                  </a:cubicBezTo>
                  <a:lnTo>
                    <a:pt x="3935" y="4644"/>
                  </a:lnTo>
                  <a:lnTo>
                    <a:pt x="2328" y="5573"/>
                  </a:lnTo>
                  <a:lnTo>
                    <a:pt x="1744" y="5240"/>
                  </a:lnTo>
                  <a:cubicBezTo>
                    <a:pt x="1375" y="5037"/>
                    <a:pt x="1125" y="4692"/>
                    <a:pt x="1006" y="4275"/>
                  </a:cubicBezTo>
                  <a:cubicBezTo>
                    <a:pt x="947" y="4085"/>
                    <a:pt x="923" y="3870"/>
                    <a:pt x="959" y="3680"/>
                  </a:cubicBezTo>
                  <a:lnTo>
                    <a:pt x="959" y="3680"/>
                  </a:lnTo>
                  <a:cubicBezTo>
                    <a:pt x="981" y="3681"/>
                    <a:pt x="1003" y="3682"/>
                    <a:pt x="1025" y="3682"/>
                  </a:cubicBezTo>
                  <a:cubicBezTo>
                    <a:pt x="1659" y="3682"/>
                    <a:pt x="2129" y="3028"/>
                    <a:pt x="1875" y="2418"/>
                  </a:cubicBezTo>
                  <a:cubicBezTo>
                    <a:pt x="2090" y="2319"/>
                    <a:pt x="2320" y="2268"/>
                    <a:pt x="2550" y="2268"/>
                  </a:cubicBezTo>
                  <a:close/>
                  <a:moveTo>
                    <a:pt x="9186" y="2275"/>
                  </a:moveTo>
                  <a:cubicBezTo>
                    <a:pt x="10067" y="2275"/>
                    <a:pt x="10781" y="2977"/>
                    <a:pt x="10781" y="3858"/>
                  </a:cubicBezTo>
                  <a:cubicBezTo>
                    <a:pt x="10781" y="4418"/>
                    <a:pt x="10460" y="4954"/>
                    <a:pt x="9972" y="5240"/>
                  </a:cubicBezTo>
                  <a:lnTo>
                    <a:pt x="9400" y="5573"/>
                  </a:lnTo>
                  <a:cubicBezTo>
                    <a:pt x="9186" y="5454"/>
                    <a:pt x="7983" y="4751"/>
                    <a:pt x="7793" y="4644"/>
                  </a:cubicBezTo>
                  <a:lnTo>
                    <a:pt x="7793" y="2834"/>
                  </a:lnTo>
                  <a:cubicBezTo>
                    <a:pt x="8245" y="2596"/>
                    <a:pt x="8567" y="2275"/>
                    <a:pt x="9186" y="2275"/>
                  </a:cubicBezTo>
                  <a:close/>
                  <a:moveTo>
                    <a:pt x="3935" y="5013"/>
                  </a:moveTo>
                  <a:lnTo>
                    <a:pt x="3935" y="6478"/>
                  </a:lnTo>
                  <a:lnTo>
                    <a:pt x="2673" y="5751"/>
                  </a:lnTo>
                  <a:lnTo>
                    <a:pt x="3935" y="5013"/>
                  </a:lnTo>
                  <a:close/>
                  <a:moveTo>
                    <a:pt x="7793" y="5037"/>
                  </a:moveTo>
                  <a:cubicBezTo>
                    <a:pt x="7948" y="5120"/>
                    <a:pt x="8900" y="5668"/>
                    <a:pt x="9055" y="5763"/>
                  </a:cubicBezTo>
                  <a:lnTo>
                    <a:pt x="7793" y="6490"/>
                  </a:lnTo>
                  <a:lnTo>
                    <a:pt x="7793" y="5037"/>
                  </a:lnTo>
                  <a:close/>
                  <a:moveTo>
                    <a:pt x="5852" y="3918"/>
                  </a:moveTo>
                  <a:lnTo>
                    <a:pt x="7448" y="4823"/>
                  </a:lnTo>
                  <a:lnTo>
                    <a:pt x="7448" y="6668"/>
                  </a:lnTo>
                  <a:lnTo>
                    <a:pt x="5852" y="7573"/>
                  </a:lnTo>
                  <a:lnTo>
                    <a:pt x="4257" y="6668"/>
                  </a:lnTo>
                  <a:lnTo>
                    <a:pt x="4257" y="4823"/>
                  </a:lnTo>
                  <a:lnTo>
                    <a:pt x="5852" y="3918"/>
                  </a:lnTo>
                  <a:close/>
                  <a:moveTo>
                    <a:pt x="7448" y="7061"/>
                  </a:moveTo>
                  <a:lnTo>
                    <a:pt x="7448" y="8490"/>
                  </a:lnTo>
                  <a:cubicBezTo>
                    <a:pt x="7352" y="8442"/>
                    <a:pt x="6281" y="7835"/>
                    <a:pt x="6197" y="7776"/>
                  </a:cubicBezTo>
                  <a:lnTo>
                    <a:pt x="7448" y="7061"/>
                  </a:lnTo>
                  <a:close/>
                  <a:moveTo>
                    <a:pt x="4269" y="7073"/>
                  </a:moveTo>
                  <a:lnTo>
                    <a:pt x="5519" y="7787"/>
                  </a:lnTo>
                  <a:lnTo>
                    <a:pt x="4269" y="8502"/>
                  </a:lnTo>
                  <a:lnTo>
                    <a:pt x="4269" y="7073"/>
                  </a:lnTo>
                  <a:close/>
                  <a:moveTo>
                    <a:pt x="9376" y="5954"/>
                  </a:moveTo>
                  <a:lnTo>
                    <a:pt x="9960" y="6287"/>
                  </a:lnTo>
                  <a:cubicBezTo>
                    <a:pt x="10329" y="6490"/>
                    <a:pt x="10579" y="6835"/>
                    <a:pt x="10710" y="7252"/>
                  </a:cubicBezTo>
                  <a:cubicBezTo>
                    <a:pt x="10746" y="7430"/>
                    <a:pt x="10757" y="7609"/>
                    <a:pt x="10757" y="7787"/>
                  </a:cubicBezTo>
                  <a:cubicBezTo>
                    <a:pt x="10736" y="7786"/>
                    <a:pt x="10714" y="7785"/>
                    <a:pt x="10693" y="7785"/>
                  </a:cubicBezTo>
                  <a:cubicBezTo>
                    <a:pt x="10049" y="7785"/>
                    <a:pt x="9612" y="8474"/>
                    <a:pt x="9888" y="9085"/>
                  </a:cubicBezTo>
                  <a:cubicBezTo>
                    <a:pt x="9662" y="9190"/>
                    <a:pt x="9412" y="9249"/>
                    <a:pt x="9161" y="9249"/>
                  </a:cubicBezTo>
                  <a:cubicBezTo>
                    <a:pt x="8898" y="9249"/>
                    <a:pt x="8632" y="9184"/>
                    <a:pt x="8388" y="9038"/>
                  </a:cubicBezTo>
                  <a:cubicBezTo>
                    <a:pt x="8007" y="8811"/>
                    <a:pt x="8138" y="8907"/>
                    <a:pt x="7769" y="8692"/>
                  </a:cubicBezTo>
                  <a:lnTo>
                    <a:pt x="7769" y="6883"/>
                  </a:lnTo>
                  <a:lnTo>
                    <a:pt x="9376" y="5954"/>
                  </a:lnTo>
                  <a:close/>
                  <a:moveTo>
                    <a:pt x="10731" y="8111"/>
                  </a:moveTo>
                  <a:cubicBezTo>
                    <a:pt x="10841" y="8111"/>
                    <a:pt x="10950" y="8142"/>
                    <a:pt x="11043" y="8204"/>
                  </a:cubicBezTo>
                  <a:cubicBezTo>
                    <a:pt x="11484" y="8502"/>
                    <a:pt x="11329" y="9157"/>
                    <a:pt x="10841" y="9264"/>
                  </a:cubicBezTo>
                  <a:cubicBezTo>
                    <a:pt x="10802" y="9271"/>
                    <a:pt x="10764" y="9275"/>
                    <a:pt x="10726" y="9275"/>
                  </a:cubicBezTo>
                  <a:cubicBezTo>
                    <a:pt x="10276" y="9275"/>
                    <a:pt x="9982" y="8767"/>
                    <a:pt x="10246" y="8371"/>
                  </a:cubicBezTo>
                  <a:cubicBezTo>
                    <a:pt x="10358" y="8199"/>
                    <a:pt x="10545" y="8111"/>
                    <a:pt x="10731" y="8111"/>
                  </a:cubicBezTo>
                  <a:close/>
                  <a:moveTo>
                    <a:pt x="5852" y="7978"/>
                  </a:moveTo>
                  <a:cubicBezTo>
                    <a:pt x="6043" y="8097"/>
                    <a:pt x="7233" y="8764"/>
                    <a:pt x="7448" y="8883"/>
                  </a:cubicBezTo>
                  <a:lnTo>
                    <a:pt x="7448" y="9585"/>
                  </a:lnTo>
                  <a:cubicBezTo>
                    <a:pt x="7448" y="10466"/>
                    <a:pt x="6733" y="11181"/>
                    <a:pt x="5852" y="11181"/>
                  </a:cubicBezTo>
                  <a:cubicBezTo>
                    <a:pt x="4971" y="11181"/>
                    <a:pt x="4257" y="10466"/>
                    <a:pt x="4257" y="9585"/>
                  </a:cubicBezTo>
                  <a:lnTo>
                    <a:pt x="4257" y="8883"/>
                  </a:lnTo>
                  <a:lnTo>
                    <a:pt x="5852" y="7978"/>
                  </a:lnTo>
                  <a:close/>
                  <a:moveTo>
                    <a:pt x="5852" y="1"/>
                  </a:moveTo>
                  <a:cubicBezTo>
                    <a:pt x="4792" y="1"/>
                    <a:pt x="3935" y="870"/>
                    <a:pt x="3935" y="1918"/>
                  </a:cubicBezTo>
                  <a:lnTo>
                    <a:pt x="3935" y="2430"/>
                  </a:lnTo>
                  <a:cubicBezTo>
                    <a:pt x="3649" y="2263"/>
                    <a:pt x="3757" y="2322"/>
                    <a:pt x="3483" y="2180"/>
                  </a:cubicBezTo>
                  <a:cubicBezTo>
                    <a:pt x="3183" y="2005"/>
                    <a:pt x="2854" y="1922"/>
                    <a:pt x="2529" y="1922"/>
                  </a:cubicBezTo>
                  <a:cubicBezTo>
                    <a:pt x="2235" y="1922"/>
                    <a:pt x="1945" y="1990"/>
                    <a:pt x="1685" y="2120"/>
                  </a:cubicBezTo>
                  <a:cubicBezTo>
                    <a:pt x="1491" y="1915"/>
                    <a:pt x="1256" y="1827"/>
                    <a:pt x="1027" y="1827"/>
                  </a:cubicBezTo>
                  <a:cubicBezTo>
                    <a:pt x="497" y="1827"/>
                    <a:pt x="0" y="2303"/>
                    <a:pt x="125" y="2918"/>
                  </a:cubicBezTo>
                  <a:cubicBezTo>
                    <a:pt x="185" y="3215"/>
                    <a:pt x="375" y="3454"/>
                    <a:pt x="625" y="3573"/>
                  </a:cubicBezTo>
                  <a:cubicBezTo>
                    <a:pt x="530" y="4335"/>
                    <a:pt x="887" y="5109"/>
                    <a:pt x="1578" y="5501"/>
                  </a:cubicBezTo>
                  <a:cubicBezTo>
                    <a:pt x="1816" y="5644"/>
                    <a:pt x="1744" y="5597"/>
                    <a:pt x="1983" y="5728"/>
                  </a:cubicBezTo>
                  <a:lnTo>
                    <a:pt x="1578" y="5954"/>
                  </a:lnTo>
                  <a:cubicBezTo>
                    <a:pt x="982" y="6299"/>
                    <a:pt x="613" y="6942"/>
                    <a:pt x="613" y="7633"/>
                  </a:cubicBezTo>
                  <a:cubicBezTo>
                    <a:pt x="613" y="8633"/>
                    <a:pt x="1375" y="9466"/>
                    <a:pt x="2375" y="9538"/>
                  </a:cubicBezTo>
                  <a:lnTo>
                    <a:pt x="2387" y="9538"/>
                  </a:lnTo>
                  <a:cubicBezTo>
                    <a:pt x="2471" y="9538"/>
                    <a:pt x="2554" y="9478"/>
                    <a:pt x="2554" y="9395"/>
                  </a:cubicBezTo>
                  <a:cubicBezTo>
                    <a:pt x="2566" y="9300"/>
                    <a:pt x="2495" y="9216"/>
                    <a:pt x="2399" y="9216"/>
                  </a:cubicBezTo>
                  <a:cubicBezTo>
                    <a:pt x="1578" y="9145"/>
                    <a:pt x="959" y="8454"/>
                    <a:pt x="959" y="7633"/>
                  </a:cubicBezTo>
                  <a:cubicBezTo>
                    <a:pt x="959" y="7073"/>
                    <a:pt x="1268" y="6537"/>
                    <a:pt x="1756" y="6252"/>
                  </a:cubicBezTo>
                  <a:lnTo>
                    <a:pt x="2340" y="5918"/>
                  </a:lnTo>
                  <a:lnTo>
                    <a:pt x="3947" y="6847"/>
                  </a:lnTo>
                  <a:lnTo>
                    <a:pt x="3947" y="8657"/>
                  </a:lnTo>
                  <a:cubicBezTo>
                    <a:pt x="3411" y="8954"/>
                    <a:pt x="3280" y="9061"/>
                    <a:pt x="3030" y="9157"/>
                  </a:cubicBezTo>
                  <a:cubicBezTo>
                    <a:pt x="2935" y="9180"/>
                    <a:pt x="2887" y="9276"/>
                    <a:pt x="2911" y="9359"/>
                  </a:cubicBezTo>
                  <a:cubicBezTo>
                    <a:pt x="2932" y="9443"/>
                    <a:pt x="3008" y="9480"/>
                    <a:pt x="3082" y="9480"/>
                  </a:cubicBezTo>
                  <a:cubicBezTo>
                    <a:pt x="3093" y="9480"/>
                    <a:pt x="3103" y="9480"/>
                    <a:pt x="3114" y="9478"/>
                  </a:cubicBezTo>
                  <a:cubicBezTo>
                    <a:pt x="3423" y="9395"/>
                    <a:pt x="3578" y="9252"/>
                    <a:pt x="3947" y="9061"/>
                  </a:cubicBezTo>
                  <a:lnTo>
                    <a:pt x="3947" y="9573"/>
                  </a:lnTo>
                  <a:cubicBezTo>
                    <a:pt x="3947" y="10621"/>
                    <a:pt x="4816" y="11490"/>
                    <a:pt x="5864" y="11490"/>
                  </a:cubicBezTo>
                  <a:cubicBezTo>
                    <a:pt x="6924" y="11490"/>
                    <a:pt x="7793" y="10621"/>
                    <a:pt x="7793" y="9573"/>
                  </a:cubicBezTo>
                  <a:lnTo>
                    <a:pt x="7793" y="9085"/>
                  </a:lnTo>
                  <a:cubicBezTo>
                    <a:pt x="8269" y="9347"/>
                    <a:pt x="8591" y="9585"/>
                    <a:pt x="9186" y="9585"/>
                  </a:cubicBezTo>
                  <a:cubicBezTo>
                    <a:pt x="9495" y="9585"/>
                    <a:pt x="9829" y="9514"/>
                    <a:pt x="10115" y="9359"/>
                  </a:cubicBezTo>
                  <a:cubicBezTo>
                    <a:pt x="10277" y="9521"/>
                    <a:pt x="10500" y="9615"/>
                    <a:pt x="10736" y="9615"/>
                  </a:cubicBezTo>
                  <a:cubicBezTo>
                    <a:pt x="10794" y="9615"/>
                    <a:pt x="10853" y="9609"/>
                    <a:pt x="10912" y="9597"/>
                  </a:cubicBezTo>
                  <a:cubicBezTo>
                    <a:pt x="11781" y="9419"/>
                    <a:pt x="11912" y="8216"/>
                    <a:pt x="11091" y="7847"/>
                  </a:cubicBezTo>
                  <a:cubicBezTo>
                    <a:pt x="11162" y="7121"/>
                    <a:pt x="10805" y="6371"/>
                    <a:pt x="10138" y="5990"/>
                  </a:cubicBezTo>
                  <a:cubicBezTo>
                    <a:pt x="9900" y="5847"/>
                    <a:pt x="9972" y="5894"/>
                    <a:pt x="9734" y="5763"/>
                  </a:cubicBezTo>
                  <a:lnTo>
                    <a:pt x="10138" y="5537"/>
                  </a:lnTo>
                  <a:cubicBezTo>
                    <a:pt x="11067" y="5013"/>
                    <a:pt x="11377" y="3823"/>
                    <a:pt x="10853" y="2906"/>
                  </a:cubicBezTo>
                  <a:cubicBezTo>
                    <a:pt x="10507" y="2311"/>
                    <a:pt x="9876" y="1941"/>
                    <a:pt x="9174" y="1941"/>
                  </a:cubicBezTo>
                  <a:cubicBezTo>
                    <a:pt x="8471" y="1941"/>
                    <a:pt x="8067" y="2311"/>
                    <a:pt x="7769" y="2442"/>
                  </a:cubicBezTo>
                  <a:cubicBezTo>
                    <a:pt x="7757" y="2025"/>
                    <a:pt x="7805" y="1834"/>
                    <a:pt x="7733" y="1525"/>
                  </a:cubicBezTo>
                  <a:cubicBezTo>
                    <a:pt x="7711" y="1438"/>
                    <a:pt x="7640" y="1380"/>
                    <a:pt x="7546" y="1380"/>
                  </a:cubicBezTo>
                  <a:cubicBezTo>
                    <a:pt x="7537" y="1380"/>
                    <a:pt x="7528" y="1381"/>
                    <a:pt x="7519" y="1382"/>
                  </a:cubicBezTo>
                  <a:cubicBezTo>
                    <a:pt x="7436" y="1406"/>
                    <a:pt x="7376" y="1489"/>
                    <a:pt x="7388" y="1596"/>
                  </a:cubicBezTo>
                  <a:cubicBezTo>
                    <a:pt x="7448" y="1858"/>
                    <a:pt x="7412" y="2013"/>
                    <a:pt x="7436" y="2632"/>
                  </a:cubicBezTo>
                  <a:lnTo>
                    <a:pt x="5840" y="3549"/>
                  </a:lnTo>
                  <a:lnTo>
                    <a:pt x="4245" y="2632"/>
                  </a:lnTo>
                  <a:lnTo>
                    <a:pt x="4245" y="1941"/>
                  </a:lnTo>
                  <a:cubicBezTo>
                    <a:pt x="4245" y="1060"/>
                    <a:pt x="4959" y="346"/>
                    <a:pt x="5840" y="346"/>
                  </a:cubicBezTo>
                  <a:cubicBezTo>
                    <a:pt x="6364" y="346"/>
                    <a:pt x="6840" y="596"/>
                    <a:pt x="7150" y="1025"/>
                  </a:cubicBezTo>
                  <a:cubicBezTo>
                    <a:pt x="7186" y="1076"/>
                    <a:pt x="7241" y="1100"/>
                    <a:pt x="7294" y="1100"/>
                  </a:cubicBezTo>
                  <a:cubicBezTo>
                    <a:pt x="7328" y="1100"/>
                    <a:pt x="7360" y="1091"/>
                    <a:pt x="7388" y="1072"/>
                  </a:cubicBezTo>
                  <a:cubicBezTo>
                    <a:pt x="7459" y="1013"/>
                    <a:pt x="7471" y="906"/>
                    <a:pt x="7436" y="834"/>
                  </a:cubicBezTo>
                  <a:cubicBezTo>
                    <a:pt x="7078" y="310"/>
                    <a:pt x="6483" y="1"/>
                    <a:pt x="58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20"/>
          <p:cNvGrpSpPr/>
          <p:nvPr/>
        </p:nvGrpSpPr>
        <p:grpSpPr>
          <a:xfrm>
            <a:off x="4402883" y="1185169"/>
            <a:ext cx="338246" cy="382943"/>
            <a:chOff x="2199565" y="2421172"/>
            <a:chExt cx="312179" cy="353431"/>
          </a:xfrm>
        </p:grpSpPr>
        <p:sp>
          <p:nvSpPr>
            <p:cNvPr id="476" name="Google Shape;476;p20"/>
            <p:cNvSpPr/>
            <p:nvPr/>
          </p:nvSpPr>
          <p:spPr>
            <a:xfrm>
              <a:off x="2199565" y="2421172"/>
              <a:ext cx="312179" cy="353431"/>
            </a:xfrm>
            <a:custGeom>
              <a:avLst/>
              <a:gdLst/>
              <a:ahLst/>
              <a:cxnLst/>
              <a:rect l="l" t="t" r="r" b="b"/>
              <a:pathLst>
                <a:path w="9800" h="11095" extrusionOk="0">
                  <a:moveTo>
                    <a:pt x="5156" y="322"/>
                  </a:moveTo>
                  <a:cubicBezTo>
                    <a:pt x="5228" y="322"/>
                    <a:pt x="5311" y="370"/>
                    <a:pt x="5311" y="465"/>
                  </a:cubicBezTo>
                  <a:lnTo>
                    <a:pt x="5311" y="858"/>
                  </a:lnTo>
                  <a:cubicBezTo>
                    <a:pt x="5202" y="822"/>
                    <a:pt x="5100" y="806"/>
                    <a:pt x="4999" y="806"/>
                  </a:cubicBezTo>
                  <a:cubicBezTo>
                    <a:pt x="4968" y="806"/>
                    <a:pt x="4937" y="807"/>
                    <a:pt x="4906" y="810"/>
                  </a:cubicBezTo>
                  <a:cubicBezTo>
                    <a:pt x="4775" y="810"/>
                    <a:pt x="4656" y="822"/>
                    <a:pt x="4549" y="858"/>
                  </a:cubicBezTo>
                  <a:lnTo>
                    <a:pt x="4549" y="465"/>
                  </a:lnTo>
                  <a:cubicBezTo>
                    <a:pt x="4549" y="394"/>
                    <a:pt x="4609" y="322"/>
                    <a:pt x="4692" y="322"/>
                  </a:cubicBezTo>
                  <a:close/>
                  <a:moveTo>
                    <a:pt x="4906" y="1132"/>
                  </a:moveTo>
                  <a:cubicBezTo>
                    <a:pt x="5502" y="1132"/>
                    <a:pt x="6002" y="1608"/>
                    <a:pt x="6002" y="2227"/>
                  </a:cubicBezTo>
                  <a:cubicBezTo>
                    <a:pt x="6002" y="2838"/>
                    <a:pt x="5504" y="3302"/>
                    <a:pt x="4927" y="3302"/>
                  </a:cubicBezTo>
                  <a:cubicBezTo>
                    <a:pt x="4807" y="3302"/>
                    <a:pt x="4684" y="3282"/>
                    <a:pt x="4561" y="3239"/>
                  </a:cubicBezTo>
                  <a:cubicBezTo>
                    <a:pt x="4144" y="3084"/>
                    <a:pt x="3847" y="2680"/>
                    <a:pt x="3847" y="2227"/>
                  </a:cubicBezTo>
                  <a:cubicBezTo>
                    <a:pt x="3835" y="1632"/>
                    <a:pt x="4311" y="1132"/>
                    <a:pt x="4906" y="1132"/>
                  </a:cubicBezTo>
                  <a:close/>
                  <a:moveTo>
                    <a:pt x="4978" y="3620"/>
                  </a:moveTo>
                  <a:lnTo>
                    <a:pt x="6061" y="6251"/>
                  </a:lnTo>
                  <a:lnTo>
                    <a:pt x="5621" y="6251"/>
                  </a:lnTo>
                  <a:cubicBezTo>
                    <a:pt x="5621" y="5918"/>
                    <a:pt x="5335" y="5644"/>
                    <a:pt x="4990" y="5644"/>
                  </a:cubicBezTo>
                  <a:lnTo>
                    <a:pt x="4847" y="5644"/>
                  </a:lnTo>
                  <a:cubicBezTo>
                    <a:pt x="4501" y="5644"/>
                    <a:pt x="4216" y="5918"/>
                    <a:pt x="4216" y="6251"/>
                  </a:cubicBezTo>
                  <a:lnTo>
                    <a:pt x="3775" y="6251"/>
                  </a:lnTo>
                  <a:lnTo>
                    <a:pt x="4859" y="3620"/>
                  </a:lnTo>
                  <a:close/>
                  <a:moveTo>
                    <a:pt x="1406" y="6573"/>
                  </a:moveTo>
                  <a:lnTo>
                    <a:pt x="1323" y="6740"/>
                  </a:lnTo>
                  <a:lnTo>
                    <a:pt x="430" y="6740"/>
                  </a:lnTo>
                  <a:cubicBezTo>
                    <a:pt x="423" y="6741"/>
                    <a:pt x="417" y="6742"/>
                    <a:pt x="411" y="6742"/>
                  </a:cubicBezTo>
                  <a:cubicBezTo>
                    <a:pt x="370" y="6742"/>
                    <a:pt x="334" y="6708"/>
                    <a:pt x="334" y="6656"/>
                  </a:cubicBezTo>
                  <a:cubicBezTo>
                    <a:pt x="334" y="6609"/>
                    <a:pt x="382" y="6573"/>
                    <a:pt x="430" y="6573"/>
                  </a:cubicBezTo>
                  <a:close/>
                  <a:moveTo>
                    <a:pt x="6204" y="6573"/>
                  </a:moveTo>
                  <a:lnTo>
                    <a:pt x="6276" y="6752"/>
                  </a:lnTo>
                  <a:lnTo>
                    <a:pt x="5621" y="6752"/>
                  </a:lnTo>
                  <a:lnTo>
                    <a:pt x="5621" y="6573"/>
                  </a:lnTo>
                  <a:close/>
                  <a:moveTo>
                    <a:pt x="9419" y="6573"/>
                  </a:moveTo>
                  <a:cubicBezTo>
                    <a:pt x="9454" y="6573"/>
                    <a:pt x="9502" y="6609"/>
                    <a:pt x="9502" y="6656"/>
                  </a:cubicBezTo>
                  <a:cubicBezTo>
                    <a:pt x="9502" y="6716"/>
                    <a:pt x="9454" y="6752"/>
                    <a:pt x="9419" y="6752"/>
                  </a:cubicBezTo>
                  <a:lnTo>
                    <a:pt x="8526" y="6752"/>
                  </a:lnTo>
                  <a:cubicBezTo>
                    <a:pt x="8526" y="6752"/>
                    <a:pt x="8451" y="6592"/>
                    <a:pt x="8434" y="6573"/>
                  </a:cubicBezTo>
                  <a:close/>
                  <a:moveTo>
                    <a:pt x="4216" y="6585"/>
                  </a:moveTo>
                  <a:lnTo>
                    <a:pt x="4216" y="6763"/>
                  </a:lnTo>
                  <a:lnTo>
                    <a:pt x="3573" y="6763"/>
                  </a:lnTo>
                  <a:lnTo>
                    <a:pt x="3644" y="6585"/>
                  </a:lnTo>
                  <a:close/>
                  <a:moveTo>
                    <a:pt x="4990" y="5954"/>
                  </a:moveTo>
                  <a:cubicBezTo>
                    <a:pt x="5156" y="5954"/>
                    <a:pt x="5287" y="6097"/>
                    <a:pt x="5287" y="6251"/>
                  </a:cubicBezTo>
                  <a:lnTo>
                    <a:pt x="5287" y="7061"/>
                  </a:lnTo>
                  <a:cubicBezTo>
                    <a:pt x="5287" y="7228"/>
                    <a:pt x="5156" y="7359"/>
                    <a:pt x="4990" y="7359"/>
                  </a:cubicBezTo>
                  <a:lnTo>
                    <a:pt x="4847" y="7359"/>
                  </a:lnTo>
                  <a:cubicBezTo>
                    <a:pt x="4680" y="7359"/>
                    <a:pt x="4549" y="7228"/>
                    <a:pt x="4549" y="7061"/>
                  </a:cubicBezTo>
                  <a:lnTo>
                    <a:pt x="4549" y="6251"/>
                  </a:lnTo>
                  <a:cubicBezTo>
                    <a:pt x="4549" y="6097"/>
                    <a:pt x="4680" y="5954"/>
                    <a:pt x="4847" y="5954"/>
                  </a:cubicBezTo>
                  <a:close/>
                  <a:moveTo>
                    <a:pt x="1299" y="10157"/>
                  </a:moveTo>
                  <a:lnTo>
                    <a:pt x="1477" y="10228"/>
                  </a:lnTo>
                  <a:lnTo>
                    <a:pt x="1287" y="10454"/>
                  </a:lnTo>
                  <a:lnTo>
                    <a:pt x="1299" y="10157"/>
                  </a:lnTo>
                  <a:close/>
                  <a:moveTo>
                    <a:pt x="8538" y="10157"/>
                  </a:moveTo>
                  <a:lnTo>
                    <a:pt x="8550" y="10454"/>
                  </a:lnTo>
                  <a:lnTo>
                    <a:pt x="8359" y="10228"/>
                  </a:lnTo>
                  <a:lnTo>
                    <a:pt x="8538" y="10157"/>
                  </a:lnTo>
                  <a:close/>
                  <a:moveTo>
                    <a:pt x="4680" y="1"/>
                  </a:moveTo>
                  <a:cubicBezTo>
                    <a:pt x="4430" y="1"/>
                    <a:pt x="4204" y="215"/>
                    <a:pt x="4204" y="477"/>
                  </a:cubicBezTo>
                  <a:lnTo>
                    <a:pt x="4204" y="1001"/>
                  </a:lnTo>
                  <a:cubicBezTo>
                    <a:pt x="3716" y="1287"/>
                    <a:pt x="3418" y="1870"/>
                    <a:pt x="3525" y="2441"/>
                  </a:cubicBezTo>
                  <a:lnTo>
                    <a:pt x="3108" y="3263"/>
                  </a:lnTo>
                  <a:cubicBezTo>
                    <a:pt x="3061" y="3334"/>
                    <a:pt x="3085" y="3442"/>
                    <a:pt x="3180" y="3489"/>
                  </a:cubicBezTo>
                  <a:cubicBezTo>
                    <a:pt x="3202" y="3504"/>
                    <a:pt x="3227" y="3511"/>
                    <a:pt x="3253" y="3511"/>
                  </a:cubicBezTo>
                  <a:cubicBezTo>
                    <a:pt x="3311" y="3511"/>
                    <a:pt x="3373" y="3476"/>
                    <a:pt x="3406" y="3418"/>
                  </a:cubicBezTo>
                  <a:lnTo>
                    <a:pt x="3680" y="2858"/>
                  </a:lnTo>
                  <a:cubicBezTo>
                    <a:pt x="3859" y="3203"/>
                    <a:pt x="4168" y="3453"/>
                    <a:pt x="4549" y="3561"/>
                  </a:cubicBezTo>
                  <a:cubicBezTo>
                    <a:pt x="4442" y="3811"/>
                    <a:pt x="2287" y="9073"/>
                    <a:pt x="1930" y="9919"/>
                  </a:cubicBezTo>
                  <a:cubicBezTo>
                    <a:pt x="1900" y="9968"/>
                    <a:pt x="1845" y="9993"/>
                    <a:pt x="1794" y="9993"/>
                  </a:cubicBezTo>
                  <a:cubicBezTo>
                    <a:pt x="1783" y="9993"/>
                    <a:pt x="1773" y="9992"/>
                    <a:pt x="1763" y="9990"/>
                  </a:cubicBezTo>
                  <a:lnTo>
                    <a:pt x="1168" y="9752"/>
                  </a:lnTo>
                  <a:cubicBezTo>
                    <a:pt x="1120" y="9740"/>
                    <a:pt x="1096" y="9692"/>
                    <a:pt x="1096" y="9645"/>
                  </a:cubicBezTo>
                  <a:cubicBezTo>
                    <a:pt x="882" y="7990"/>
                    <a:pt x="1632" y="6906"/>
                    <a:pt x="1692" y="6763"/>
                  </a:cubicBezTo>
                  <a:cubicBezTo>
                    <a:pt x="1846" y="6430"/>
                    <a:pt x="2847" y="4501"/>
                    <a:pt x="3120" y="3977"/>
                  </a:cubicBezTo>
                  <a:cubicBezTo>
                    <a:pt x="3156" y="3906"/>
                    <a:pt x="3132" y="3799"/>
                    <a:pt x="3037" y="3751"/>
                  </a:cubicBezTo>
                  <a:cubicBezTo>
                    <a:pt x="3016" y="3741"/>
                    <a:pt x="2992" y="3735"/>
                    <a:pt x="2968" y="3735"/>
                  </a:cubicBezTo>
                  <a:cubicBezTo>
                    <a:pt x="2909" y="3735"/>
                    <a:pt x="2848" y="3767"/>
                    <a:pt x="2823" y="3834"/>
                  </a:cubicBezTo>
                  <a:lnTo>
                    <a:pt x="1573" y="6251"/>
                  </a:lnTo>
                  <a:lnTo>
                    <a:pt x="430" y="6251"/>
                  </a:lnTo>
                  <a:cubicBezTo>
                    <a:pt x="203" y="6251"/>
                    <a:pt x="1" y="6430"/>
                    <a:pt x="1" y="6668"/>
                  </a:cubicBezTo>
                  <a:cubicBezTo>
                    <a:pt x="1" y="6894"/>
                    <a:pt x="180" y="7085"/>
                    <a:pt x="430" y="7085"/>
                  </a:cubicBezTo>
                  <a:lnTo>
                    <a:pt x="1156" y="7085"/>
                  </a:lnTo>
                  <a:cubicBezTo>
                    <a:pt x="775" y="7906"/>
                    <a:pt x="644" y="8799"/>
                    <a:pt x="751" y="9704"/>
                  </a:cubicBezTo>
                  <a:cubicBezTo>
                    <a:pt x="763" y="9847"/>
                    <a:pt x="858" y="9978"/>
                    <a:pt x="977" y="10038"/>
                  </a:cubicBezTo>
                  <a:lnTo>
                    <a:pt x="930" y="10919"/>
                  </a:lnTo>
                  <a:cubicBezTo>
                    <a:pt x="930" y="11017"/>
                    <a:pt x="1014" y="11081"/>
                    <a:pt x="1101" y="11081"/>
                  </a:cubicBezTo>
                  <a:cubicBezTo>
                    <a:pt x="1141" y="11081"/>
                    <a:pt x="1182" y="11068"/>
                    <a:pt x="1215" y="11038"/>
                  </a:cubicBezTo>
                  <a:lnTo>
                    <a:pt x="1823" y="10347"/>
                  </a:lnTo>
                  <a:cubicBezTo>
                    <a:pt x="1989" y="10335"/>
                    <a:pt x="2132" y="10228"/>
                    <a:pt x="2215" y="10061"/>
                  </a:cubicBezTo>
                  <a:lnTo>
                    <a:pt x="3430" y="7109"/>
                  </a:lnTo>
                  <a:lnTo>
                    <a:pt x="4204" y="7109"/>
                  </a:lnTo>
                  <a:cubicBezTo>
                    <a:pt x="4204" y="7442"/>
                    <a:pt x="4490" y="7716"/>
                    <a:pt x="4823" y="7716"/>
                  </a:cubicBezTo>
                  <a:lnTo>
                    <a:pt x="4978" y="7716"/>
                  </a:lnTo>
                  <a:cubicBezTo>
                    <a:pt x="5323" y="7716"/>
                    <a:pt x="5597" y="7442"/>
                    <a:pt x="5597" y="7109"/>
                  </a:cubicBezTo>
                  <a:lnTo>
                    <a:pt x="6371" y="7109"/>
                  </a:lnTo>
                  <a:lnTo>
                    <a:pt x="7014" y="8668"/>
                  </a:lnTo>
                  <a:cubicBezTo>
                    <a:pt x="7040" y="8730"/>
                    <a:pt x="7099" y="8766"/>
                    <a:pt x="7161" y="8766"/>
                  </a:cubicBezTo>
                  <a:cubicBezTo>
                    <a:pt x="7184" y="8766"/>
                    <a:pt x="7206" y="8761"/>
                    <a:pt x="7228" y="8752"/>
                  </a:cubicBezTo>
                  <a:cubicBezTo>
                    <a:pt x="7311" y="8728"/>
                    <a:pt x="7347" y="8621"/>
                    <a:pt x="7311" y="8549"/>
                  </a:cubicBezTo>
                  <a:cubicBezTo>
                    <a:pt x="7192" y="8252"/>
                    <a:pt x="5394" y="3870"/>
                    <a:pt x="5275" y="3608"/>
                  </a:cubicBezTo>
                  <a:cubicBezTo>
                    <a:pt x="5644" y="3501"/>
                    <a:pt x="5954" y="3251"/>
                    <a:pt x="6133" y="2906"/>
                  </a:cubicBezTo>
                  <a:cubicBezTo>
                    <a:pt x="6168" y="2953"/>
                    <a:pt x="8145" y="6811"/>
                    <a:pt x="8264" y="7061"/>
                  </a:cubicBezTo>
                  <a:cubicBezTo>
                    <a:pt x="8681" y="7859"/>
                    <a:pt x="8847" y="8776"/>
                    <a:pt x="8728" y="9680"/>
                  </a:cubicBezTo>
                  <a:cubicBezTo>
                    <a:pt x="8728" y="9728"/>
                    <a:pt x="8692" y="9764"/>
                    <a:pt x="8657" y="9788"/>
                  </a:cubicBezTo>
                  <a:lnTo>
                    <a:pt x="8061" y="10026"/>
                  </a:lnTo>
                  <a:cubicBezTo>
                    <a:pt x="8047" y="10031"/>
                    <a:pt x="8032" y="10034"/>
                    <a:pt x="8017" y="10034"/>
                  </a:cubicBezTo>
                  <a:cubicBezTo>
                    <a:pt x="7969" y="10034"/>
                    <a:pt x="7922" y="10005"/>
                    <a:pt x="7895" y="9942"/>
                  </a:cubicBezTo>
                  <a:lnTo>
                    <a:pt x="7573" y="9145"/>
                  </a:lnTo>
                  <a:cubicBezTo>
                    <a:pt x="7546" y="9072"/>
                    <a:pt x="7477" y="9041"/>
                    <a:pt x="7414" y="9041"/>
                  </a:cubicBezTo>
                  <a:cubicBezTo>
                    <a:pt x="7395" y="9041"/>
                    <a:pt x="7376" y="9044"/>
                    <a:pt x="7359" y="9049"/>
                  </a:cubicBezTo>
                  <a:cubicBezTo>
                    <a:pt x="7276" y="9085"/>
                    <a:pt x="7240" y="9192"/>
                    <a:pt x="7276" y="9264"/>
                  </a:cubicBezTo>
                  <a:lnTo>
                    <a:pt x="7597" y="10061"/>
                  </a:lnTo>
                  <a:cubicBezTo>
                    <a:pt x="7657" y="10228"/>
                    <a:pt x="7823" y="10335"/>
                    <a:pt x="7990" y="10347"/>
                  </a:cubicBezTo>
                  <a:lnTo>
                    <a:pt x="8597" y="11038"/>
                  </a:lnTo>
                  <a:cubicBezTo>
                    <a:pt x="8632" y="11077"/>
                    <a:pt x="8676" y="11094"/>
                    <a:pt x="8717" y="11094"/>
                  </a:cubicBezTo>
                  <a:cubicBezTo>
                    <a:pt x="8803" y="11094"/>
                    <a:pt x="8883" y="11023"/>
                    <a:pt x="8883" y="10919"/>
                  </a:cubicBezTo>
                  <a:lnTo>
                    <a:pt x="8835" y="10038"/>
                  </a:lnTo>
                  <a:cubicBezTo>
                    <a:pt x="8954" y="9966"/>
                    <a:pt x="9038" y="9847"/>
                    <a:pt x="9062" y="9704"/>
                  </a:cubicBezTo>
                  <a:cubicBezTo>
                    <a:pt x="9181" y="8811"/>
                    <a:pt x="9038" y="7906"/>
                    <a:pt x="8657" y="7085"/>
                  </a:cubicBezTo>
                  <a:lnTo>
                    <a:pt x="9383" y="7085"/>
                  </a:lnTo>
                  <a:cubicBezTo>
                    <a:pt x="9609" y="7085"/>
                    <a:pt x="9800" y="6906"/>
                    <a:pt x="9800" y="6668"/>
                  </a:cubicBezTo>
                  <a:cubicBezTo>
                    <a:pt x="9800" y="6430"/>
                    <a:pt x="9633" y="6251"/>
                    <a:pt x="9419" y="6251"/>
                  </a:cubicBezTo>
                  <a:lnTo>
                    <a:pt x="8264" y="6251"/>
                  </a:lnTo>
                  <a:lnTo>
                    <a:pt x="6299" y="2441"/>
                  </a:lnTo>
                  <a:cubicBezTo>
                    <a:pt x="6395" y="1846"/>
                    <a:pt x="6109" y="1287"/>
                    <a:pt x="5621" y="1001"/>
                  </a:cubicBezTo>
                  <a:lnTo>
                    <a:pt x="5621" y="477"/>
                  </a:lnTo>
                  <a:cubicBezTo>
                    <a:pt x="5621" y="227"/>
                    <a:pt x="5406" y="1"/>
                    <a:pt x="5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0"/>
            <p:cNvSpPr/>
            <p:nvPr/>
          </p:nvSpPr>
          <p:spPr>
            <a:xfrm>
              <a:off x="2335745" y="2471248"/>
              <a:ext cx="40997" cy="40615"/>
            </a:xfrm>
            <a:custGeom>
              <a:avLst/>
              <a:gdLst/>
              <a:ahLst/>
              <a:cxnLst/>
              <a:rect l="l" t="t" r="r" b="b"/>
              <a:pathLst>
                <a:path w="1287" h="1275" extrusionOk="0">
                  <a:moveTo>
                    <a:pt x="643" y="322"/>
                  </a:moveTo>
                  <a:cubicBezTo>
                    <a:pt x="822" y="322"/>
                    <a:pt x="953" y="477"/>
                    <a:pt x="953" y="631"/>
                  </a:cubicBezTo>
                  <a:cubicBezTo>
                    <a:pt x="953" y="798"/>
                    <a:pt x="810" y="953"/>
                    <a:pt x="643" y="953"/>
                  </a:cubicBezTo>
                  <a:cubicBezTo>
                    <a:pt x="477" y="953"/>
                    <a:pt x="334" y="798"/>
                    <a:pt x="334" y="631"/>
                  </a:cubicBezTo>
                  <a:cubicBezTo>
                    <a:pt x="334" y="477"/>
                    <a:pt x="465" y="322"/>
                    <a:pt x="643" y="322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cubicBezTo>
                    <a:pt x="0" y="989"/>
                    <a:pt x="286" y="1274"/>
                    <a:pt x="643" y="1274"/>
                  </a:cubicBezTo>
                  <a:cubicBezTo>
                    <a:pt x="1000" y="1274"/>
                    <a:pt x="1286" y="989"/>
                    <a:pt x="1286" y="631"/>
                  </a:cubicBezTo>
                  <a:cubicBezTo>
                    <a:pt x="1286" y="274"/>
                    <a:pt x="1000" y="0"/>
                    <a:pt x="6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20"/>
          <p:cNvSpPr/>
          <p:nvPr/>
        </p:nvSpPr>
        <p:spPr>
          <a:xfrm>
            <a:off x="2937147" y="1180991"/>
            <a:ext cx="376041" cy="387120"/>
          </a:xfrm>
          <a:custGeom>
            <a:avLst/>
            <a:gdLst/>
            <a:ahLst/>
            <a:cxnLst/>
            <a:rect l="l" t="t" r="r" b="b"/>
            <a:pathLst>
              <a:path w="10895" h="11216" extrusionOk="0">
                <a:moveTo>
                  <a:pt x="5454" y="322"/>
                </a:moveTo>
                <a:cubicBezTo>
                  <a:pt x="5740" y="322"/>
                  <a:pt x="5954" y="548"/>
                  <a:pt x="5954" y="834"/>
                </a:cubicBezTo>
                <a:cubicBezTo>
                  <a:pt x="5954" y="1012"/>
                  <a:pt x="5871" y="1155"/>
                  <a:pt x="5716" y="1250"/>
                </a:cubicBezTo>
                <a:lnTo>
                  <a:pt x="5704" y="1262"/>
                </a:lnTo>
                <a:lnTo>
                  <a:pt x="5692" y="1262"/>
                </a:lnTo>
                <a:cubicBezTo>
                  <a:pt x="5680" y="1262"/>
                  <a:pt x="5680" y="1274"/>
                  <a:pt x="5656" y="1274"/>
                </a:cubicBezTo>
                <a:lnTo>
                  <a:pt x="5644" y="1274"/>
                </a:lnTo>
                <a:cubicBezTo>
                  <a:pt x="5644" y="1274"/>
                  <a:pt x="5632" y="1274"/>
                  <a:pt x="5632" y="1298"/>
                </a:cubicBezTo>
                <a:lnTo>
                  <a:pt x="5621" y="1298"/>
                </a:lnTo>
                <a:cubicBezTo>
                  <a:pt x="5597" y="1298"/>
                  <a:pt x="5597" y="1298"/>
                  <a:pt x="5585" y="1310"/>
                </a:cubicBezTo>
                <a:lnTo>
                  <a:pt x="5263" y="1310"/>
                </a:lnTo>
                <a:cubicBezTo>
                  <a:pt x="5240" y="1310"/>
                  <a:pt x="5240" y="1310"/>
                  <a:pt x="5228" y="1298"/>
                </a:cubicBezTo>
                <a:lnTo>
                  <a:pt x="5216" y="1298"/>
                </a:lnTo>
                <a:cubicBezTo>
                  <a:pt x="5216" y="1298"/>
                  <a:pt x="5204" y="1298"/>
                  <a:pt x="5204" y="1274"/>
                </a:cubicBezTo>
                <a:lnTo>
                  <a:pt x="5180" y="1274"/>
                </a:lnTo>
                <a:cubicBezTo>
                  <a:pt x="5168" y="1274"/>
                  <a:pt x="5168" y="1262"/>
                  <a:pt x="5156" y="1262"/>
                </a:cubicBezTo>
                <a:lnTo>
                  <a:pt x="5144" y="1262"/>
                </a:lnTo>
                <a:cubicBezTo>
                  <a:pt x="5144" y="1262"/>
                  <a:pt x="5120" y="1262"/>
                  <a:pt x="5120" y="1250"/>
                </a:cubicBezTo>
                <a:cubicBezTo>
                  <a:pt x="4989" y="1155"/>
                  <a:pt x="4882" y="1012"/>
                  <a:pt x="4882" y="834"/>
                </a:cubicBezTo>
                <a:cubicBezTo>
                  <a:pt x="4942" y="548"/>
                  <a:pt x="5168" y="322"/>
                  <a:pt x="5454" y="322"/>
                </a:cubicBezTo>
                <a:close/>
                <a:moveTo>
                  <a:pt x="5644" y="1631"/>
                </a:moveTo>
                <a:lnTo>
                  <a:pt x="5644" y="1834"/>
                </a:lnTo>
                <a:lnTo>
                  <a:pt x="5240" y="1834"/>
                </a:lnTo>
                <a:lnTo>
                  <a:pt x="5240" y="1631"/>
                </a:lnTo>
                <a:lnTo>
                  <a:pt x="5263" y="1631"/>
                </a:lnTo>
                <a:cubicBezTo>
                  <a:pt x="5275" y="1631"/>
                  <a:pt x="5287" y="1631"/>
                  <a:pt x="5287" y="1655"/>
                </a:cubicBezTo>
                <a:lnTo>
                  <a:pt x="5632" y="1655"/>
                </a:lnTo>
                <a:cubicBezTo>
                  <a:pt x="5621" y="1631"/>
                  <a:pt x="5632" y="1631"/>
                  <a:pt x="5644" y="1631"/>
                </a:cubicBezTo>
                <a:close/>
                <a:moveTo>
                  <a:pt x="7002" y="2143"/>
                </a:moveTo>
                <a:cubicBezTo>
                  <a:pt x="7418" y="2143"/>
                  <a:pt x="7799" y="2310"/>
                  <a:pt x="8085" y="2584"/>
                </a:cubicBezTo>
                <a:cubicBezTo>
                  <a:pt x="8335" y="2858"/>
                  <a:pt x="8680" y="3001"/>
                  <a:pt x="9050" y="3001"/>
                </a:cubicBezTo>
                <a:lnTo>
                  <a:pt x="10514" y="3001"/>
                </a:lnTo>
                <a:lnTo>
                  <a:pt x="10514" y="3334"/>
                </a:lnTo>
                <a:lnTo>
                  <a:pt x="9050" y="3334"/>
                </a:lnTo>
                <a:lnTo>
                  <a:pt x="9050" y="3346"/>
                </a:lnTo>
                <a:cubicBezTo>
                  <a:pt x="8597" y="3346"/>
                  <a:pt x="8180" y="3167"/>
                  <a:pt x="7859" y="2846"/>
                </a:cubicBezTo>
                <a:cubicBezTo>
                  <a:pt x="7645" y="2608"/>
                  <a:pt x="7323" y="2465"/>
                  <a:pt x="7002" y="2465"/>
                </a:cubicBezTo>
                <a:lnTo>
                  <a:pt x="3942" y="2465"/>
                </a:lnTo>
                <a:cubicBezTo>
                  <a:pt x="3573" y="2465"/>
                  <a:pt x="3227" y="2620"/>
                  <a:pt x="2977" y="2882"/>
                </a:cubicBezTo>
                <a:cubicBezTo>
                  <a:pt x="2715" y="3167"/>
                  <a:pt x="2311" y="3334"/>
                  <a:pt x="1894" y="3334"/>
                </a:cubicBezTo>
                <a:lnTo>
                  <a:pt x="370" y="3334"/>
                </a:lnTo>
                <a:lnTo>
                  <a:pt x="370" y="3001"/>
                </a:lnTo>
                <a:lnTo>
                  <a:pt x="1834" y="3001"/>
                </a:lnTo>
                <a:cubicBezTo>
                  <a:pt x="2203" y="3001"/>
                  <a:pt x="2549" y="2858"/>
                  <a:pt x="2799" y="2584"/>
                </a:cubicBezTo>
                <a:cubicBezTo>
                  <a:pt x="3073" y="2310"/>
                  <a:pt x="3477" y="2143"/>
                  <a:pt x="3894" y="2143"/>
                </a:cubicBezTo>
                <a:close/>
                <a:moveTo>
                  <a:pt x="1525" y="3894"/>
                </a:moveTo>
                <a:lnTo>
                  <a:pt x="2644" y="6382"/>
                </a:lnTo>
                <a:lnTo>
                  <a:pt x="406" y="6382"/>
                </a:lnTo>
                <a:lnTo>
                  <a:pt x="1525" y="3894"/>
                </a:lnTo>
                <a:close/>
                <a:moveTo>
                  <a:pt x="9371" y="3894"/>
                </a:moveTo>
                <a:lnTo>
                  <a:pt x="10478" y="6382"/>
                </a:lnTo>
                <a:lnTo>
                  <a:pt x="8252" y="6382"/>
                </a:lnTo>
                <a:lnTo>
                  <a:pt x="9371" y="3894"/>
                </a:lnTo>
                <a:close/>
                <a:moveTo>
                  <a:pt x="2739" y="6692"/>
                </a:moveTo>
                <a:cubicBezTo>
                  <a:pt x="2727" y="7335"/>
                  <a:pt x="2227" y="7847"/>
                  <a:pt x="1596" y="7847"/>
                </a:cubicBezTo>
                <a:lnTo>
                  <a:pt x="1477" y="7847"/>
                </a:lnTo>
                <a:cubicBezTo>
                  <a:pt x="858" y="7847"/>
                  <a:pt x="334" y="7335"/>
                  <a:pt x="334" y="6692"/>
                </a:cubicBezTo>
                <a:close/>
                <a:moveTo>
                  <a:pt x="10574" y="6692"/>
                </a:moveTo>
                <a:cubicBezTo>
                  <a:pt x="10574" y="7335"/>
                  <a:pt x="10050" y="7847"/>
                  <a:pt x="9431" y="7847"/>
                </a:cubicBezTo>
                <a:lnTo>
                  <a:pt x="9300" y="7847"/>
                </a:lnTo>
                <a:cubicBezTo>
                  <a:pt x="8680" y="7847"/>
                  <a:pt x="8157" y="7335"/>
                  <a:pt x="8157" y="6692"/>
                </a:cubicBezTo>
                <a:close/>
                <a:moveTo>
                  <a:pt x="7645" y="9585"/>
                </a:moveTo>
                <a:cubicBezTo>
                  <a:pt x="7728" y="9585"/>
                  <a:pt x="7811" y="9656"/>
                  <a:pt x="7811" y="9763"/>
                </a:cubicBezTo>
                <a:lnTo>
                  <a:pt x="7811" y="10049"/>
                </a:lnTo>
                <a:lnTo>
                  <a:pt x="4418" y="10049"/>
                </a:lnTo>
                <a:cubicBezTo>
                  <a:pt x="4335" y="10049"/>
                  <a:pt x="4263" y="10121"/>
                  <a:pt x="4263" y="10204"/>
                </a:cubicBezTo>
                <a:cubicBezTo>
                  <a:pt x="4263" y="10299"/>
                  <a:pt x="4335" y="10371"/>
                  <a:pt x="4418" y="10371"/>
                </a:cubicBezTo>
                <a:lnTo>
                  <a:pt x="8407" y="10371"/>
                </a:lnTo>
                <a:cubicBezTo>
                  <a:pt x="8514" y="10371"/>
                  <a:pt x="8585" y="10442"/>
                  <a:pt x="8585" y="10549"/>
                </a:cubicBezTo>
                <a:lnTo>
                  <a:pt x="8585" y="10906"/>
                </a:lnTo>
                <a:lnTo>
                  <a:pt x="2275" y="10906"/>
                </a:lnTo>
                <a:lnTo>
                  <a:pt x="2275" y="10549"/>
                </a:lnTo>
                <a:cubicBezTo>
                  <a:pt x="2275" y="10442"/>
                  <a:pt x="2358" y="10371"/>
                  <a:pt x="2453" y="10371"/>
                </a:cubicBezTo>
                <a:lnTo>
                  <a:pt x="3382" y="10371"/>
                </a:lnTo>
                <a:cubicBezTo>
                  <a:pt x="3465" y="10371"/>
                  <a:pt x="3549" y="10299"/>
                  <a:pt x="3549" y="10204"/>
                </a:cubicBezTo>
                <a:cubicBezTo>
                  <a:pt x="3549" y="10121"/>
                  <a:pt x="3465" y="10049"/>
                  <a:pt x="3382" y="10049"/>
                </a:cubicBezTo>
                <a:lnTo>
                  <a:pt x="3073" y="10049"/>
                </a:lnTo>
                <a:lnTo>
                  <a:pt x="3073" y="9763"/>
                </a:lnTo>
                <a:cubicBezTo>
                  <a:pt x="3073" y="9668"/>
                  <a:pt x="3144" y="9585"/>
                  <a:pt x="3251" y="9585"/>
                </a:cubicBezTo>
                <a:close/>
                <a:moveTo>
                  <a:pt x="5454" y="0"/>
                </a:moveTo>
                <a:cubicBezTo>
                  <a:pt x="4989" y="0"/>
                  <a:pt x="4632" y="369"/>
                  <a:pt x="4632" y="822"/>
                </a:cubicBezTo>
                <a:cubicBezTo>
                  <a:pt x="4632" y="1072"/>
                  <a:pt x="4751" y="1298"/>
                  <a:pt x="4930" y="1453"/>
                </a:cubicBezTo>
                <a:lnTo>
                  <a:pt x="4930" y="1810"/>
                </a:lnTo>
                <a:lnTo>
                  <a:pt x="3894" y="1810"/>
                </a:lnTo>
                <a:cubicBezTo>
                  <a:pt x="3382" y="1810"/>
                  <a:pt x="2906" y="2024"/>
                  <a:pt x="2584" y="2370"/>
                </a:cubicBezTo>
                <a:cubicBezTo>
                  <a:pt x="2382" y="2572"/>
                  <a:pt x="2120" y="2691"/>
                  <a:pt x="1834" y="2691"/>
                </a:cubicBezTo>
                <a:lnTo>
                  <a:pt x="346" y="2691"/>
                </a:lnTo>
                <a:cubicBezTo>
                  <a:pt x="179" y="2691"/>
                  <a:pt x="48" y="2822"/>
                  <a:pt x="48" y="2989"/>
                </a:cubicBezTo>
                <a:lnTo>
                  <a:pt x="48" y="3382"/>
                </a:lnTo>
                <a:cubicBezTo>
                  <a:pt x="48" y="3536"/>
                  <a:pt x="179" y="3679"/>
                  <a:pt x="346" y="3679"/>
                </a:cubicBezTo>
                <a:lnTo>
                  <a:pt x="1263" y="3679"/>
                </a:lnTo>
                <a:lnTo>
                  <a:pt x="1" y="6477"/>
                </a:lnTo>
                <a:lnTo>
                  <a:pt x="1" y="6489"/>
                </a:lnTo>
                <a:lnTo>
                  <a:pt x="1" y="6501"/>
                </a:lnTo>
                <a:lnTo>
                  <a:pt x="1" y="6513"/>
                </a:lnTo>
                <a:lnTo>
                  <a:pt x="1" y="6537"/>
                </a:lnTo>
                <a:lnTo>
                  <a:pt x="1" y="6692"/>
                </a:lnTo>
                <a:cubicBezTo>
                  <a:pt x="1" y="7501"/>
                  <a:pt x="656" y="8168"/>
                  <a:pt x="1477" y="8168"/>
                </a:cubicBezTo>
                <a:lnTo>
                  <a:pt x="1596" y="8168"/>
                </a:lnTo>
                <a:cubicBezTo>
                  <a:pt x="2406" y="8168"/>
                  <a:pt x="3073" y="7513"/>
                  <a:pt x="3073" y="6692"/>
                </a:cubicBezTo>
                <a:lnTo>
                  <a:pt x="3073" y="6537"/>
                </a:lnTo>
                <a:lnTo>
                  <a:pt x="3073" y="6513"/>
                </a:lnTo>
                <a:lnTo>
                  <a:pt x="3073" y="6501"/>
                </a:lnTo>
                <a:lnTo>
                  <a:pt x="3073" y="6489"/>
                </a:lnTo>
                <a:lnTo>
                  <a:pt x="3073" y="6477"/>
                </a:lnTo>
                <a:lnTo>
                  <a:pt x="1811" y="3679"/>
                </a:lnTo>
                <a:lnTo>
                  <a:pt x="1930" y="3679"/>
                </a:lnTo>
                <a:cubicBezTo>
                  <a:pt x="2430" y="3679"/>
                  <a:pt x="2906" y="3465"/>
                  <a:pt x="3239" y="3120"/>
                </a:cubicBezTo>
                <a:cubicBezTo>
                  <a:pt x="3430" y="2917"/>
                  <a:pt x="3692" y="2798"/>
                  <a:pt x="3977" y="2798"/>
                </a:cubicBezTo>
                <a:lnTo>
                  <a:pt x="4942" y="2798"/>
                </a:lnTo>
                <a:lnTo>
                  <a:pt x="4942" y="9251"/>
                </a:lnTo>
                <a:lnTo>
                  <a:pt x="3275" y="9251"/>
                </a:lnTo>
                <a:cubicBezTo>
                  <a:pt x="3013" y="9251"/>
                  <a:pt x="2787" y="9478"/>
                  <a:pt x="2787" y="9752"/>
                </a:cubicBezTo>
                <a:lnTo>
                  <a:pt x="2787" y="10025"/>
                </a:lnTo>
                <a:lnTo>
                  <a:pt x="2501" y="10025"/>
                </a:lnTo>
                <a:cubicBezTo>
                  <a:pt x="2227" y="10025"/>
                  <a:pt x="2001" y="10252"/>
                  <a:pt x="2001" y="10537"/>
                </a:cubicBezTo>
                <a:lnTo>
                  <a:pt x="2001" y="11061"/>
                </a:lnTo>
                <a:cubicBezTo>
                  <a:pt x="2001" y="11145"/>
                  <a:pt x="2072" y="11216"/>
                  <a:pt x="2168" y="11216"/>
                </a:cubicBezTo>
                <a:lnTo>
                  <a:pt x="8799" y="11216"/>
                </a:lnTo>
                <a:cubicBezTo>
                  <a:pt x="8895" y="11216"/>
                  <a:pt x="8966" y="11145"/>
                  <a:pt x="8966" y="11061"/>
                </a:cubicBezTo>
                <a:lnTo>
                  <a:pt x="8966" y="10537"/>
                </a:lnTo>
                <a:cubicBezTo>
                  <a:pt x="8966" y="10252"/>
                  <a:pt x="8740" y="10025"/>
                  <a:pt x="8454" y="10025"/>
                </a:cubicBezTo>
                <a:lnTo>
                  <a:pt x="8180" y="10025"/>
                </a:lnTo>
                <a:lnTo>
                  <a:pt x="8180" y="9752"/>
                </a:lnTo>
                <a:cubicBezTo>
                  <a:pt x="8180" y="9478"/>
                  <a:pt x="7954" y="9251"/>
                  <a:pt x="7680" y="9251"/>
                </a:cubicBezTo>
                <a:lnTo>
                  <a:pt x="5978" y="9251"/>
                </a:lnTo>
                <a:lnTo>
                  <a:pt x="5978" y="4572"/>
                </a:lnTo>
                <a:cubicBezTo>
                  <a:pt x="5978" y="4477"/>
                  <a:pt x="5894" y="4406"/>
                  <a:pt x="5811" y="4406"/>
                </a:cubicBezTo>
                <a:cubicBezTo>
                  <a:pt x="5716" y="4406"/>
                  <a:pt x="5644" y="4477"/>
                  <a:pt x="5644" y="4572"/>
                </a:cubicBezTo>
                <a:lnTo>
                  <a:pt x="5644" y="9251"/>
                </a:lnTo>
                <a:lnTo>
                  <a:pt x="5240" y="9251"/>
                </a:lnTo>
                <a:lnTo>
                  <a:pt x="5240" y="2798"/>
                </a:lnTo>
                <a:lnTo>
                  <a:pt x="5644" y="2798"/>
                </a:lnTo>
                <a:lnTo>
                  <a:pt x="5644" y="3536"/>
                </a:lnTo>
                <a:cubicBezTo>
                  <a:pt x="5644" y="3632"/>
                  <a:pt x="5716" y="3703"/>
                  <a:pt x="5811" y="3703"/>
                </a:cubicBezTo>
                <a:cubicBezTo>
                  <a:pt x="5894" y="3703"/>
                  <a:pt x="5978" y="3632"/>
                  <a:pt x="5978" y="3536"/>
                </a:cubicBezTo>
                <a:lnTo>
                  <a:pt x="5978" y="2798"/>
                </a:lnTo>
                <a:lnTo>
                  <a:pt x="7002" y="2798"/>
                </a:lnTo>
                <a:cubicBezTo>
                  <a:pt x="7240" y="2798"/>
                  <a:pt x="7466" y="2905"/>
                  <a:pt x="7621" y="3060"/>
                </a:cubicBezTo>
                <a:cubicBezTo>
                  <a:pt x="8002" y="3453"/>
                  <a:pt x="8502" y="3679"/>
                  <a:pt x="9050" y="3679"/>
                </a:cubicBezTo>
                <a:lnTo>
                  <a:pt x="9097" y="3679"/>
                </a:lnTo>
                <a:lnTo>
                  <a:pt x="7835" y="6477"/>
                </a:lnTo>
                <a:lnTo>
                  <a:pt x="7835" y="6489"/>
                </a:lnTo>
                <a:lnTo>
                  <a:pt x="7835" y="6501"/>
                </a:lnTo>
                <a:lnTo>
                  <a:pt x="7835" y="6513"/>
                </a:lnTo>
                <a:lnTo>
                  <a:pt x="7835" y="6537"/>
                </a:lnTo>
                <a:lnTo>
                  <a:pt x="7835" y="6692"/>
                </a:lnTo>
                <a:cubicBezTo>
                  <a:pt x="7835" y="7501"/>
                  <a:pt x="8490" y="8168"/>
                  <a:pt x="9311" y="8168"/>
                </a:cubicBezTo>
                <a:lnTo>
                  <a:pt x="9431" y="8168"/>
                </a:lnTo>
                <a:cubicBezTo>
                  <a:pt x="10228" y="8168"/>
                  <a:pt x="10895" y="7513"/>
                  <a:pt x="10895" y="6692"/>
                </a:cubicBezTo>
                <a:lnTo>
                  <a:pt x="10895" y="6537"/>
                </a:lnTo>
                <a:lnTo>
                  <a:pt x="10895" y="6513"/>
                </a:lnTo>
                <a:lnTo>
                  <a:pt x="10895" y="6501"/>
                </a:lnTo>
                <a:lnTo>
                  <a:pt x="10895" y="6489"/>
                </a:lnTo>
                <a:lnTo>
                  <a:pt x="10895" y="6465"/>
                </a:lnTo>
                <a:lnTo>
                  <a:pt x="9633" y="3667"/>
                </a:lnTo>
                <a:lnTo>
                  <a:pt x="10562" y="3667"/>
                </a:lnTo>
                <a:cubicBezTo>
                  <a:pt x="10716" y="3667"/>
                  <a:pt x="10859" y="3536"/>
                  <a:pt x="10859" y="3370"/>
                </a:cubicBezTo>
                <a:lnTo>
                  <a:pt x="10859" y="2989"/>
                </a:lnTo>
                <a:cubicBezTo>
                  <a:pt x="10859" y="2822"/>
                  <a:pt x="10716" y="2691"/>
                  <a:pt x="10562" y="2691"/>
                </a:cubicBezTo>
                <a:lnTo>
                  <a:pt x="9073" y="2691"/>
                </a:lnTo>
                <a:cubicBezTo>
                  <a:pt x="8788" y="2691"/>
                  <a:pt x="8514" y="2572"/>
                  <a:pt x="8323" y="2370"/>
                </a:cubicBezTo>
                <a:cubicBezTo>
                  <a:pt x="8002" y="2012"/>
                  <a:pt x="7502" y="1810"/>
                  <a:pt x="7014" y="1810"/>
                </a:cubicBezTo>
                <a:lnTo>
                  <a:pt x="5978" y="1810"/>
                </a:lnTo>
                <a:lnTo>
                  <a:pt x="5978" y="1453"/>
                </a:lnTo>
                <a:cubicBezTo>
                  <a:pt x="6156" y="1310"/>
                  <a:pt x="6275" y="1072"/>
                  <a:pt x="6275" y="822"/>
                </a:cubicBezTo>
                <a:cubicBezTo>
                  <a:pt x="6275" y="358"/>
                  <a:pt x="5894" y="0"/>
                  <a:pt x="54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9" name="Google Shape;479;p20"/>
          <p:cNvGrpSpPr/>
          <p:nvPr/>
        </p:nvGrpSpPr>
        <p:grpSpPr>
          <a:xfrm>
            <a:off x="7292421" y="1201356"/>
            <a:ext cx="346875" cy="366755"/>
            <a:chOff x="3974207" y="2429009"/>
            <a:chExt cx="320143" cy="338491"/>
          </a:xfrm>
        </p:grpSpPr>
        <p:sp>
          <p:nvSpPr>
            <p:cNvPr id="480" name="Google Shape;480;p20"/>
            <p:cNvSpPr/>
            <p:nvPr/>
          </p:nvSpPr>
          <p:spPr>
            <a:xfrm>
              <a:off x="3974207" y="2429009"/>
              <a:ext cx="320143" cy="338491"/>
            </a:xfrm>
            <a:custGeom>
              <a:avLst/>
              <a:gdLst/>
              <a:ahLst/>
              <a:cxnLst/>
              <a:rect l="l" t="t" r="r" b="b"/>
              <a:pathLst>
                <a:path w="10050" h="10626" extrusionOk="0">
                  <a:moveTo>
                    <a:pt x="9390" y="0"/>
                  </a:moveTo>
                  <a:cubicBezTo>
                    <a:pt x="9344" y="0"/>
                    <a:pt x="9298" y="6"/>
                    <a:pt x="9251" y="17"/>
                  </a:cubicBezTo>
                  <a:lnTo>
                    <a:pt x="3132" y="1100"/>
                  </a:lnTo>
                  <a:cubicBezTo>
                    <a:pt x="2798" y="1160"/>
                    <a:pt x="2560" y="1445"/>
                    <a:pt x="2560" y="1779"/>
                  </a:cubicBezTo>
                  <a:lnTo>
                    <a:pt x="2560" y="6803"/>
                  </a:lnTo>
                  <a:cubicBezTo>
                    <a:pt x="2358" y="6744"/>
                    <a:pt x="2143" y="6708"/>
                    <a:pt x="1929" y="6708"/>
                  </a:cubicBezTo>
                  <a:cubicBezTo>
                    <a:pt x="1417" y="6720"/>
                    <a:pt x="941" y="6934"/>
                    <a:pt x="584" y="7291"/>
                  </a:cubicBezTo>
                  <a:cubicBezTo>
                    <a:pt x="226" y="7649"/>
                    <a:pt x="24" y="8125"/>
                    <a:pt x="24" y="8625"/>
                  </a:cubicBezTo>
                  <a:cubicBezTo>
                    <a:pt x="0" y="9161"/>
                    <a:pt x="215" y="9649"/>
                    <a:pt x="584" y="10042"/>
                  </a:cubicBezTo>
                  <a:cubicBezTo>
                    <a:pt x="953" y="10411"/>
                    <a:pt x="1453" y="10625"/>
                    <a:pt x="1965" y="10625"/>
                  </a:cubicBezTo>
                  <a:lnTo>
                    <a:pt x="2001" y="10625"/>
                  </a:lnTo>
                  <a:cubicBezTo>
                    <a:pt x="3060" y="10613"/>
                    <a:pt x="3917" y="9732"/>
                    <a:pt x="3917" y="8649"/>
                  </a:cubicBezTo>
                  <a:lnTo>
                    <a:pt x="3917" y="4684"/>
                  </a:lnTo>
                  <a:cubicBezTo>
                    <a:pt x="3917" y="4577"/>
                    <a:pt x="3834" y="4493"/>
                    <a:pt x="3727" y="4493"/>
                  </a:cubicBezTo>
                  <a:cubicBezTo>
                    <a:pt x="3620" y="4493"/>
                    <a:pt x="3536" y="4577"/>
                    <a:pt x="3536" y="4684"/>
                  </a:cubicBezTo>
                  <a:lnTo>
                    <a:pt x="3536" y="8613"/>
                  </a:lnTo>
                  <a:cubicBezTo>
                    <a:pt x="3536" y="9482"/>
                    <a:pt x="2834" y="10196"/>
                    <a:pt x="1989" y="10208"/>
                  </a:cubicBezTo>
                  <a:lnTo>
                    <a:pt x="1953" y="10208"/>
                  </a:lnTo>
                  <a:cubicBezTo>
                    <a:pt x="1536" y="10208"/>
                    <a:pt x="1131" y="10042"/>
                    <a:pt x="834" y="9744"/>
                  </a:cubicBezTo>
                  <a:cubicBezTo>
                    <a:pt x="536" y="9446"/>
                    <a:pt x="381" y="9030"/>
                    <a:pt x="381" y="8613"/>
                  </a:cubicBezTo>
                  <a:cubicBezTo>
                    <a:pt x="393" y="7779"/>
                    <a:pt x="1072" y="7089"/>
                    <a:pt x="1905" y="7065"/>
                  </a:cubicBezTo>
                  <a:cubicBezTo>
                    <a:pt x="2167" y="7065"/>
                    <a:pt x="2417" y="7113"/>
                    <a:pt x="2643" y="7232"/>
                  </a:cubicBezTo>
                  <a:cubicBezTo>
                    <a:pt x="2670" y="7242"/>
                    <a:pt x="2699" y="7248"/>
                    <a:pt x="2728" y="7248"/>
                  </a:cubicBezTo>
                  <a:cubicBezTo>
                    <a:pt x="2762" y="7248"/>
                    <a:pt x="2796" y="7240"/>
                    <a:pt x="2822" y="7220"/>
                  </a:cubicBezTo>
                  <a:cubicBezTo>
                    <a:pt x="2882" y="7184"/>
                    <a:pt x="2905" y="7125"/>
                    <a:pt x="2905" y="7053"/>
                  </a:cubicBezTo>
                  <a:lnTo>
                    <a:pt x="2905" y="1767"/>
                  </a:lnTo>
                  <a:cubicBezTo>
                    <a:pt x="2905" y="1624"/>
                    <a:pt x="3013" y="1481"/>
                    <a:pt x="3155" y="1457"/>
                  </a:cubicBezTo>
                  <a:lnTo>
                    <a:pt x="9275" y="374"/>
                  </a:lnTo>
                  <a:cubicBezTo>
                    <a:pt x="9296" y="369"/>
                    <a:pt x="9315" y="366"/>
                    <a:pt x="9335" y="366"/>
                  </a:cubicBezTo>
                  <a:cubicBezTo>
                    <a:pt x="9406" y="366"/>
                    <a:pt x="9469" y="398"/>
                    <a:pt x="9525" y="445"/>
                  </a:cubicBezTo>
                  <a:cubicBezTo>
                    <a:pt x="9609" y="505"/>
                    <a:pt x="9644" y="588"/>
                    <a:pt x="9644" y="683"/>
                  </a:cubicBezTo>
                  <a:lnTo>
                    <a:pt x="9644" y="2767"/>
                  </a:lnTo>
                  <a:cubicBezTo>
                    <a:pt x="9644" y="2874"/>
                    <a:pt x="9740" y="2957"/>
                    <a:pt x="9847" y="2957"/>
                  </a:cubicBezTo>
                  <a:cubicBezTo>
                    <a:pt x="9942" y="2957"/>
                    <a:pt x="10037" y="2874"/>
                    <a:pt x="10037" y="2767"/>
                  </a:cubicBezTo>
                  <a:lnTo>
                    <a:pt x="10037" y="683"/>
                  </a:lnTo>
                  <a:cubicBezTo>
                    <a:pt x="10049" y="469"/>
                    <a:pt x="9966" y="279"/>
                    <a:pt x="9811" y="159"/>
                  </a:cubicBezTo>
                  <a:cubicBezTo>
                    <a:pt x="9683" y="59"/>
                    <a:pt x="9541" y="0"/>
                    <a:pt x="93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0"/>
            <p:cNvSpPr/>
            <p:nvPr/>
          </p:nvSpPr>
          <p:spPr>
            <a:xfrm>
              <a:off x="4086846" y="2479977"/>
              <a:ext cx="207503" cy="245793"/>
            </a:xfrm>
            <a:custGeom>
              <a:avLst/>
              <a:gdLst/>
              <a:ahLst/>
              <a:cxnLst/>
              <a:rect l="l" t="t" r="r" b="b"/>
              <a:pathLst>
                <a:path w="6514" h="7716" extrusionOk="0">
                  <a:moveTo>
                    <a:pt x="5299" y="0"/>
                  </a:moveTo>
                  <a:lnTo>
                    <a:pt x="143" y="905"/>
                  </a:lnTo>
                  <a:cubicBezTo>
                    <a:pt x="60" y="929"/>
                    <a:pt x="0" y="1000"/>
                    <a:pt x="0" y="1084"/>
                  </a:cubicBezTo>
                  <a:lnTo>
                    <a:pt x="0" y="2131"/>
                  </a:lnTo>
                  <a:cubicBezTo>
                    <a:pt x="0" y="2239"/>
                    <a:pt x="84" y="2322"/>
                    <a:pt x="191" y="2322"/>
                  </a:cubicBezTo>
                  <a:cubicBezTo>
                    <a:pt x="298" y="2322"/>
                    <a:pt x="381" y="2239"/>
                    <a:pt x="381" y="2131"/>
                  </a:cubicBezTo>
                  <a:lnTo>
                    <a:pt x="381" y="1250"/>
                  </a:lnTo>
                  <a:lnTo>
                    <a:pt x="5156" y="405"/>
                  </a:lnTo>
                  <a:lnTo>
                    <a:pt x="5156" y="3882"/>
                  </a:lnTo>
                  <a:cubicBezTo>
                    <a:pt x="4953" y="3834"/>
                    <a:pt x="4739" y="3798"/>
                    <a:pt x="4525" y="3798"/>
                  </a:cubicBezTo>
                  <a:cubicBezTo>
                    <a:pt x="4013" y="3810"/>
                    <a:pt x="3537" y="4024"/>
                    <a:pt x="3179" y="4382"/>
                  </a:cubicBezTo>
                  <a:cubicBezTo>
                    <a:pt x="2822" y="4739"/>
                    <a:pt x="2620" y="5215"/>
                    <a:pt x="2620" y="5715"/>
                  </a:cubicBezTo>
                  <a:cubicBezTo>
                    <a:pt x="2596" y="6251"/>
                    <a:pt x="2810" y="6739"/>
                    <a:pt x="3179" y="7132"/>
                  </a:cubicBezTo>
                  <a:cubicBezTo>
                    <a:pt x="3548" y="7501"/>
                    <a:pt x="4037" y="7715"/>
                    <a:pt x="4561" y="7715"/>
                  </a:cubicBezTo>
                  <a:lnTo>
                    <a:pt x="4596" y="7715"/>
                  </a:lnTo>
                  <a:cubicBezTo>
                    <a:pt x="5656" y="7692"/>
                    <a:pt x="6513" y="6822"/>
                    <a:pt x="6513" y="5727"/>
                  </a:cubicBezTo>
                  <a:lnTo>
                    <a:pt x="6513" y="2024"/>
                  </a:lnTo>
                  <a:cubicBezTo>
                    <a:pt x="6513" y="1941"/>
                    <a:pt x="6442" y="1846"/>
                    <a:pt x="6335" y="1846"/>
                  </a:cubicBezTo>
                  <a:cubicBezTo>
                    <a:pt x="6227" y="1846"/>
                    <a:pt x="6144" y="1941"/>
                    <a:pt x="6144" y="2048"/>
                  </a:cubicBezTo>
                  <a:lnTo>
                    <a:pt x="6144" y="5751"/>
                  </a:lnTo>
                  <a:cubicBezTo>
                    <a:pt x="6144" y="6608"/>
                    <a:pt x="5442" y="7322"/>
                    <a:pt x="4596" y="7346"/>
                  </a:cubicBezTo>
                  <a:lnTo>
                    <a:pt x="4561" y="7346"/>
                  </a:lnTo>
                  <a:cubicBezTo>
                    <a:pt x="4144" y="7346"/>
                    <a:pt x="3751" y="7180"/>
                    <a:pt x="3453" y="6882"/>
                  </a:cubicBezTo>
                  <a:cubicBezTo>
                    <a:pt x="3156" y="6584"/>
                    <a:pt x="2989" y="6168"/>
                    <a:pt x="2989" y="5751"/>
                  </a:cubicBezTo>
                  <a:cubicBezTo>
                    <a:pt x="3001" y="4917"/>
                    <a:pt x="3691" y="4227"/>
                    <a:pt x="4525" y="4203"/>
                  </a:cubicBezTo>
                  <a:cubicBezTo>
                    <a:pt x="4775" y="4203"/>
                    <a:pt x="5025" y="4251"/>
                    <a:pt x="5251" y="4370"/>
                  </a:cubicBezTo>
                  <a:cubicBezTo>
                    <a:pt x="5276" y="4380"/>
                    <a:pt x="5302" y="4385"/>
                    <a:pt x="5329" y="4385"/>
                  </a:cubicBezTo>
                  <a:cubicBezTo>
                    <a:pt x="5366" y="4385"/>
                    <a:pt x="5402" y="4374"/>
                    <a:pt x="5430" y="4346"/>
                  </a:cubicBezTo>
                  <a:cubicBezTo>
                    <a:pt x="5489" y="4322"/>
                    <a:pt x="5513" y="4263"/>
                    <a:pt x="5513" y="4179"/>
                  </a:cubicBezTo>
                  <a:lnTo>
                    <a:pt x="5513" y="191"/>
                  </a:lnTo>
                  <a:cubicBezTo>
                    <a:pt x="5513" y="131"/>
                    <a:pt x="5489" y="95"/>
                    <a:pt x="5442" y="48"/>
                  </a:cubicBezTo>
                  <a:cubicBezTo>
                    <a:pt x="5394" y="12"/>
                    <a:pt x="5334" y="0"/>
                    <a:pt x="5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 Infographics</a:t>
            </a:r>
            <a:endParaRPr/>
          </a:p>
        </p:txBody>
      </p:sp>
      <p:grpSp>
        <p:nvGrpSpPr>
          <p:cNvPr id="487" name="Google Shape;487;p21"/>
          <p:cNvGrpSpPr/>
          <p:nvPr/>
        </p:nvGrpSpPr>
        <p:grpSpPr>
          <a:xfrm>
            <a:off x="2711700" y="2179125"/>
            <a:ext cx="4660700" cy="2152500"/>
            <a:chOff x="2711700" y="2179125"/>
            <a:chExt cx="4660700" cy="2152500"/>
          </a:xfrm>
        </p:grpSpPr>
        <p:cxnSp>
          <p:nvCxnSpPr>
            <p:cNvPr id="488" name="Google Shape;488;p21"/>
            <p:cNvCxnSpPr/>
            <p:nvPr/>
          </p:nvCxnSpPr>
          <p:spPr>
            <a:xfrm>
              <a:off x="2711700" y="2179125"/>
              <a:ext cx="0" cy="215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21"/>
            <p:cNvCxnSpPr/>
            <p:nvPr/>
          </p:nvCxnSpPr>
          <p:spPr>
            <a:xfrm>
              <a:off x="3876872" y="2179125"/>
              <a:ext cx="0" cy="215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21"/>
            <p:cNvCxnSpPr/>
            <p:nvPr/>
          </p:nvCxnSpPr>
          <p:spPr>
            <a:xfrm>
              <a:off x="5042056" y="2179125"/>
              <a:ext cx="0" cy="215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21"/>
            <p:cNvCxnSpPr/>
            <p:nvPr/>
          </p:nvCxnSpPr>
          <p:spPr>
            <a:xfrm>
              <a:off x="6207228" y="2179125"/>
              <a:ext cx="0" cy="215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21"/>
            <p:cNvCxnSpPr/>
            <p:nvPr/>
          </p:nvCxnSpPr>
          <p:spPr>
            <a:xfrm>
              <a:off x="7372400" y="2179125"/>
              <a:ext cx="0" cy="215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93" name="Google Shape;493;p21"/>
          <p:cNvGrpSpPr/>
          <p:nvPr/>
        </p:nvGrpSpPr>
        <p:grpSpPr>
          <a:xfrm>
            <a:off x="1785899" y="1282375"/>
            <a:ext cx="686400" cy="686400"/>
            <a:chOff x="1950924" y="1119325"/>
            <a:chExt cx="686400" cy="686400"/>
          </a:xfrm>
        </p:grpSpPr>
        <p:sp>
          <p:nvSpPr>
            <p:cNvPr id="494" name="Google Shape;494;p21"/>
            <p:cNvSpPr/>
            <p:nvPr/>
          </p:nvSpPr>
          <p:spPr>
            <a:xfrm rot="2700000">
              <a:off x="2051445" y="1219846"/>
              <a:ext cx="485358" cy="485358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1"/>
            <p:cNvSpPr txBox="1"/>
            <p:nvPr/>
          </p:nvSpPr>
          <p:spPr>
            <a:xfrm>
              <a:off x="1976875" y="1361875"/>
              <a:ext cx="634500" cy="20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Jan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96" name="Google Shape;496;p21"/>
          <p:cNvGrpSpPr/>
          <p:nvPr/>
        </p:nvGrpSpPr>
        <p:grpSpPr>
          <a:xfrm>
            <a:off x="2951086" y="1282375"/>
            <a:ext cx="686400" cy="686400"/>
            <a:chOff x="3116111" y="1119325"/>
            <a:chExt cx="686400" cy="686400"/>
          </a:xfrm>
        </p:grpSpPr>
        <p:sp>
          <p:nvSpPr>
            <p:cNvPr id="497" name="Google Shape;497;p21"/>
            <p:cNvSpPr/>
            <p:nvPr/>
          </p:nvSpPr>
          <p:spPr>
            <a:xfrm rot="2700000">
              <a:off x="3216632" y="1219846"/>
              <a:ext cx="485358" cy="485358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1"/>
            <p:cNvSpPr txBox="1"/>
            <p:nvPr/>
          </p:nvSpPr>
          <p:spPr>
            <a:xfrm>
              <a:off x="3142063" y="1361875"/>
              <a:ext cx="634500" cy="20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Feb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99" name="Google Shape;499;p21"/>
          <p:cNvGrpSpPr/>
          <p:nvPr/>
        </p:nvGrpSpPr>
        <p:grpSpPr>
          <a:xfrm>
            <a:off x="4116273" y="1282375"/>
            <a:ext cx="686400" cy="686400"/>
            <a:chOff x="4281298" y="1119325"/>
            <a:chExt cx="686400" cy="686400"/>
          </a:xfrm>
        </p:grpSpPr>
        <p:sp>
          <p:nvSpPr>
            <p:cNvPr id="500" name="Google Shape;500;p21"/>
            <p:cNvSpPr/>
            <p:nvPr/>
          </p:nvSpPr>
          <p:spPr>
            <a:xfrm rot="2700000">
              <a:off x="4381819" y="1219846"/>
              <a:ext cx="485358" cy="485358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1"/>
            <p:cNvSpPr txBox="1"/>
            <p:nvPr/>
          </p:nvSpPr>
          <p:spPr>
            <a:xfrm>
              <a:off x="4307225" y="1361875"/>
              <a:ext cx="634500" cy="20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02" name="Google Shape;502;p21"/>
          <p:cNvGrpSpPr/>
          <p:nvPr/>
        </p:nvGrpSpPr>
        <p:grpSpPr>
          <a:xfrm>
            <a:off x="5281461" y="1282375"/>
            <a:ext cx="686400" cy="686400"/>
            <a:chOff x="5446486" y="1119325"/>
            <a:chExt cx="686400" cy="686400"/>
          </a:xfrm>
        </p:grpSpPr>
        <p:sp>
          <p:nvSpPr>
            <p:cNvPr id="503" name="Google Shape;503;p21"/>
            <p:cNvSpPr/>
            <p:nvPr/>
          </p:nvSpPr>
          <p:spPr>
            <a:xfrm rot="2700000">
              <a:off x="5547007" y="1219846"/>
              <a:ext cx="485358" cy="485358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1"/>
            <p:cNvSpPr txBox="1"/>
            <p:nvPr/>
          </p:nvSpPr>
          <p:spPr>
            <a:xfrm>
              <a:off x="5472438" y="1361875"/>
              <a:ext cx="634500" cy="20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Apr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05" name="Google Shape;505;p21"/>
          <p:cNvGrpSpPr/>
          <p:nvPr/>
        </p:nvGrpSpPr>
        <p:grpSpPr>
          <a:xfrm>
            <a:off x="6446648" y="1282375"/>
            <a:ext cx="686400" cy="686400"/>
            <a:chOff x="6611673" y="1119325"/>
            <a:chExt cx="686400" cy="686400"/>
          </a:xfrm>
        </p:grpSpPr>
        <p:sp>
          <p:nvSpPr>
            <p:cNvPr id="506" name="Google Shape;506;p21"/>
            <p:cNvSpPr/>
            <p:nvPr/>
          </p:nvSpPr>
          <p:spPr>
            <a:xfrm rot="2700000">
              <a:off x="6712194" y="1219846"/>
              <a:ext cx="485358" cy="485358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1"/>
            <p:cNvSpPr txBox="1"/>
            <p:nvPr/>
          </p:nvSpPr>
          <p:spPr>
            <a:xfrm>
              <a:off x="6637600" y="1361875"/>
              <a:ext cx="634500" cy="20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May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08" name="Google Shape;508;p21"/>
          <p:cNvGrpSpPr/>
          <p:nvPr/>
        </p:nvGrpSpPr>
        <p:grpSpPr>
          <a:xfrm>
            <a:off x="7611835" y="1282375"/>
            <a:ext cx="686400" cy="686400"/>
            <a:chOff x="7776860" y="1119325"/>
            <a:chExt cx="686400" cy="686400"/>
          </a:xfrm>
        </p:grpSpPr>
        <p:sp>
          <p:nvSpPr>
            <p:cNvPr id="509" name="Google Shape;509;p21"/>
            <p:cNvSpPr/>
            <p:nvPr/>
          </p:nvSpPr>
          <p:spPr>
            <a:xfrm rot="2700000">
              <a:off x="7877381" y="1219846"/>
              <a:ext cx="485358" cy="485358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1"/>
            <p:cNvSpPr txBox="1"/>
            <p:nvPr/>
          </p:nvSpPr>
          <p:spPr>
            <a:xfrm>
              <a:off x="7802800" y="1361875"/>
              <a:ext cx="634500" cy="20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Jun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11" name="Google Shape;511;p21"/>
          <p:cNvGrpSpPr/>
          <p:nvPr/>
        </p:nvGrpSpPr>
        <p:grpSpPr>
          <a:xfrm>
            <a:off x="845800" y="2096450"/>
            <a:ext cx="7418525" cy="293700"/>
            <a:chOff x="845800" y="2096450"/>
            <a:chExt cx="7418525" cy="293700"/>
          </a:xfrm>
        </p:grpSpPr>
        <p:sp>
          <p:nvSpPr>
            <p:cNvPr id="512" name="Google Shape;512;p21"/>
            <p:cNvSpPr/>
            <p:nvPr/>
          </p:nvSpPr>
          <p:spPr>
            <a:xfrm>
              <a:off x="1818525" y="2096450"/>
              <a:ext cx="6445800" cy="293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1"/>
            <p:cNvSpPr txBox="1"/>
            <p:nvPr/>
          </p:nvSpPr>
          <p:spPr>
            <a:xfrm>
              <a:off x="845800" y="2142650"/>
              <a:ext cx="886500" cy="201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Week 1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14" name="Google Shape;514;p21"/>
            <p:cNvSpPr/>
            <p:nvPr/>
          </p:nvSpPr>
          <p:spPr>
            <a:xfrm>
              <a:off x="1819150" y="2096450"/>
              <a:ext cx="3222900" cy="293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Mercury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15" name="Google Shape;515;p21"/>
          <p:cNvGrpSpPr/>
          <p:nvPr/>
        </p:nvGrpSpPr>
        <p:grpSpPr>
          <a:xfrm>
            <a:off x="845800" y="2728226"/>
            <a:ext cx="7418525" cy="293700"/>
            <a:chOff x="845800" y="2728226"/>
            <a:chExt cx="7418525" cy="293700"/>
          </a:xfrm>
        </p:grpSpPr>
        <p:sp>
          <p:nvSpPr>
            <p:cNvPr id="516" name="Google Shape;516;p21"/>
            <p:cNvSpPr/>
            <p:nvPr/>
          </p:nvSpPr>
          <p:spPr>
            <a:xfrm>
              <a:off x="1818525" y="2728226"/>
              <a:ext cx="6445800" cy="293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1"/>
            <p:cNvSpPr txBox="1"/>
            <p:nvPr/>
          </p:nvSpPr>
          <p:spPr>
            <a:xfrm>
              <a:off x="845800" y="2774429"/>
              <a:ext cx="886500" cy="201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Week 2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18" name="Google Shape;518;p21"/>
            <p:cNvSpPr/>
            <p:nvPr/>
          </p:nvSpPr>
          <p:spPr>
            <a:xfrm>
              <a:off x="2201650" y="2728226"/>
              <a:ext cx="1297200" cy="293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Jupiter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19" name="Google Shape;519;p21"/>
          <p:cNvGrpSpPr/>
          <p:nvPr/>
        </p:nvGrpSpPr>
        <p:grpSpPr>
          <a:xfrm>
            <a:off x="845800" y="3406196"/>
            <a:ext cx="7418525" cy="293700"/>
            <a:chOff x="845800" y="3406196"/>
            <a:chExt cx="7418525" cy="293700"/>
          </a:xfrm>
        </p:grpSpPr>
        <p:sp>
          <p:nvSpPr>
            <p:cNvPr id="520" name="Google Shape;520;p21"/>
            <p:cNvSpPr/>
            <p:nvPr/>
          </p:nvSpPr>
          <p:spPr>
            <a:xfrm>
              <a:off x="1818525" y="3406196"/>
              <a:ext cx="6445800" cy="293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1"/>
            <p:cNvSpPr txBox="1"/>
            <p:nvPr/>
          </p:nvSpPr>
          <p:spPr>
            <a:xfrm>
              <a:off x="845800" y="3452402"/>
              <a:ext cx="886500" cy="201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Week 3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22" name="Google Shape;522;p21"/>
            <p:cNvSpPr/>
            <p:nvPr/>
          </p:nvSpPr>
          <p:spPr>
            <a:xfrm>
              <a:off x="3419975" y="3406196"/>
              <a:ext cx="2079000" cy="293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Neptune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23" name="Google Shape;523;p21"/>
          <p:cNvGrpSpPr/>
          <p:nvPr/>
        </p:nvGrpSpPr>
        <p:grpSpPr>
          <a:xfrm>
            <a:off x="845800" y="4084166"/>
            <a:ext cx="7419150" cy="293700"/>
            <a:chOff x="845800" y="4084166"/>
            <a:chExt cx="7419150" cy="293700"/>
          </a:xfrm>
        </p:grpSpPr>
        <p:sp>
          <p:nvSpPr>
            <p:cNvPr id="524" name="Google Shape;524;p21"/>
            <p:cNvSpPr/>
            <p:nvPr/>
          </p:nvSpPr>
          <p:spPr>
            <a:xfrm>
              <a:off x="1818525" y="4084166"/>
              <a:ext cx="6445800" cy="293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1"/>
            <p:cNvSpPr txBox="1"/>
            <p:nvPr/>
          </p:nvSpPr>
          <p:spPr>
            <a:xfrm>
              <a:off x="845800" y="4130375"/>
              <a:ext cx="886500" cy="201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Week 4</a:t>
              </a: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26" name="Google Shape;526;p21"/>
            <p:cNvSpPr/>
            <p:nvPr/>
          </p:nvSpPr>
          <p:spPr>
            <a:xfrm>
              <a:off x="5042050" y="4084166"/>
              <a:ext cx="3222900" cy="293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Saturn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2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 Infographics</a:t>
            </a:r>
            <a:endParaRPr/>
          </a:p>
        </p:txBody>
      </p:sp>
      <p:graphicFrame>
        <p:nvGraphicFramePr>
          <p:cNvPr id="532" name="Google Shape;532;p22"/>
          <p:cNvGraphicFramePr/>
          <p:nvPr/>
        </p:nvGraphicFramePr>
        <p:xfrm>
          <a:off x="710275" y="1224975"/>
          <a:ext cx="7727175" cy="3058650"/>
        </p:xfrm>
        <a:graphic>
          <a:graphicData uri="http://schemas.openxmlformats.org/drawingml/2006/table">
            <a:tbl>
              <a:tblPr>
                <a:noFill/>
                <a:tableStyleId>{1E896166-C00B-4013-9BC2-1189BF2D2668}</a:tableStyleId>
              </a:tblPr>
              <a:tblGrid>
                <a:gridCol w="98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9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9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9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890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0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rgbClr val="43434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Mon</a:t>
                      </a:r>
                      <a:endParaRPr sz="1700">
                        <a:solidFill>
                          <a:srgbClr val="43434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rgbClr val="43434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Tue</a:t>
                      </a:r>
                      <a:endParaRPr sz="1700">
                        <a:solidFill>
                          <a:srgbClr val="43434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rgbClr val="43434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Wed</a:t>
                      </a:r>
                      <a:endParaRPr sz="1700">
                        <a:solidFill>
                          <a:srgbClr val="43434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rgbClr val="43434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91425" marB="91425" anchor="ctr">
                    <a:lnL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Thu</a:t>
                      </a:r>
                      <a:endParaRPr sz="1700">
                        <a:solidFill>
                          <a:srgbClr val="43434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rgbClr val="43434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91425" marB="91425" anchor="ctr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43434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Fri</a:t>
                      </a:r>
                      <a:endParaRPr sz="1700">
                        <a:solidFill>
                          <a:srgbClr val="43434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Week 1</a:t>
                      </a:r>
                      <a:endParaRPr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✓</a:t>
                      </a:r>
                      <a:endParaRPr sz="15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𐊴</a:t>
                      </a:r>
                      <a:endParaRPr sz="1500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✓</a:t>
                      </a:r>
                      <a:endParaRPr sz="15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91425" marB="91425" anchor="ctr">
                    <a:lnL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✓</a:t>
                      </a:r>
                      <a:endParaRPr sz="15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91425" marB="91425" anchor="ctr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✓</a:t>
                      </a:r>
                      <a:endParaRPr sz="15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Week 2</a:t>
                      </a:r>
                      <a:endParaRPr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𐊴</a:t>
                      </a:r>
                      <a:endParaRPr sz="1500">
                        <a:solidFill>
                          <a:srgbClr val="0FB5E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✓</a:t>
                      </a:r>
                      <a:endParaRPr sz="15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✓</a:t>
                      </a:r>
                      <a:endParaRPr sz="15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91425" marB="91425" anchor="ctr">
                    <a:lnL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𐊴</a:t>
                      </a:r>
                      <a:endParaRPr sz="15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91425" marB="91425" anchor="ctr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✓</a:t>
                      </a:r>
                      <a:endParaRPr sz="15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Week 3</a:t>
                      </a:r>
                      <a:endParaRPr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✓</a:t>
                      </a:r>
                      <a:endParaRPr sz="15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𐊴</a:t>
                      </a:r>
                      <a:endParaRPr sz="15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✓</a:t>
                      </a:r>
                      <a:endParaRPr sz="15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91425" marB="91425" anchor="ctr">
                    <a:lnL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✓</a:t>
                      </a:r>
                      <a:endParaRPr sz="15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91425" marB="91425" anchor="ctr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✓</a:t>
                      </a:r>
                      <a:endParaRPr sz="15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Week 4</a:t>
                      </a:r>
                      <a:endParaRPr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𐊴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✓</a:t>
                      </a:r>
                      <a:endParaRPr sz="15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𐊴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91425" marB="91425" anchor="ctr">
                    <a:lnL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✓</a:t>
                      </a:r>
                      <a:endParaRPr sz="15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91425" marB="91425" anchor="ctr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✓</a:t>
                      </a:r>
                      <a:endParaRPr sz="15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Week 5</a:t>
                      </a:r>
                      <a:endParaRPr>
                        <a:solidFill>
                          <a:srgbClr val="43434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𐊴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𐊴</a:t>
                      </a:r>
                      <a:endParaRPr sz="15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𐊴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91425" marB="91425" anchor="ctr">
                    <a:lnL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𐊴</a:t>
                      </a:r>
                      <a:endParaRPr sz="15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91425" marB="91425" anchor="ctr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✓</a:t>
                      </a:r>
                      <a:endParaRPr sz="15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3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 Infographics</a:t>
            </a:r>
            <a:endParaRPr/>
          </a:p>
        </p:txBody>
      </p:sp>
      <p:graphicFrame>
        <p:nvGraphicFramePr>
          <p:cNvPr id="538" name="Google Shape;538;p23"/>
          <p:cNvGraphicFramePr/>
          <p:nvPr/>
        </p:nvGraphicFramePr>
        <p:xfrm>
          <a:off x="952425" y="1499175"/>
          <a:ext cx="7239000" cy="3107700"/>
        </p:xfrm>
        <a:graphic>
          <a:graphicData uri="http://schemas.openxmlformats.org/drawingml/2006/table">
            <a:tbl>
              <a:tblPr>
                <a:noFill/>
                <a:tableStyleId>{1E896166-C00B-4013-9BC2-1189BF2D2668}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MON</a:t>
                      </a:r>
                      <a:endParaRPr sz="1300">
                        <a:solidFill>
                          <a:srgbClr val="43434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TUE</a:t>
                      </a:r>
                      <a:endParaRPr sz="1300">
                        <a:solidFill>
                          <a:srgbClr val="43434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WED</a:t>
                      </a:r>
                      <a:endParaRPr sz="1300">
                        <a:solidFill>
                          <a:srgbClr val="43434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THU</a:t>
                      </a:r>
                      <a:endParaRPr sz="1300">
                        <a:solidFill>
                          <a:srgbClr val="43434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FRI</a:t>
                      </a:r>
                      <a:endParaRPr sz="13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0">
                          <a:solidFill>
                            <a:srgbClr val="43434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12</a:t>
                      </a:r>
                      <a:endParaRPr sz="4000">
                        <a:solidFill>
                          <a:srgbClr val="43434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0">
                          <a:solidFill>
                            <a:srgbClr val="43434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13</a:t>
                      </a:r>
                      <a:endParaRPr sz="4000">
                        <a:solidFill>
                          <a:srgbClr val="43434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0">
                          <a:solidFill>
                            <a:srgbClr val="43434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14</a:t>
                      </a:r>
                      <a:endParaRPr sz="4000">
                        <a:solidFill>
                          <a:srgbClr val="43434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0">
                          <a:solidFill>
                            <a:srgbClr val="43434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15</a:t>
                      </a:r>
                      <a:endParaRPr sz="4000">
                        <a:solidFill>
                          <a:srgbClr val="43434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16</a:t>
                      </a:r>
                      <a:endParaRPr sz="40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9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39" name="Google Shape;539;p23"/>
          <p:cNvSpPr/>
          <p:nvPr/>
        </p:nvSpPr>
        <p:spPr>
          <a:xfrm>
            <a:off x="1558975" y="2603775"/>
            <a:ext cx="1760400" cy="252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Mars is a cold place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0" name="Google Shape;540;p23"/>
          <p:cNvSpPr/>
          <p:nvPr/>
        </p:nvSpPr>
        <p:spPr>
          <a:xfrm>
            <a:off x="2087625" y="3067375"/>
            <a:ext cx="4074900" cy="2523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Venus has a beautiful name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1" name="Google Shape;541;p23"/>
          <p:cNvSpPr/>
          <p:nvPr/>
        </p:nvSpPr>
        <p:spPr>
          <a:xfrm>
            <a:off x="1558975" y="3530975"/>
            <a:ext cx="3260400" cy="2523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Jupiter is the biggest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2" name="Google Shape;542;p23"/>
          <p:cNvSpPr/>
          <p:nvPr/>
        </p:nvSpPr>
        <p:spPr>
          <a:xfrm>
            <a:off x="5678500" y="3994575"/>
            <a:ext cx="2074500" cy="2523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Mercury is the smallest</a:t>
            </a:r>
            <a:endParaRPr sz="1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3" name="Google Shape;543;p23"/>
          <p:cNvSpPr txBox="1"/>
          <p:nvPr/>
        </p:nvSpPr>
        <p:spPr>
          <a:xfrm>
            <a:off x="6119350" y="1060250"/>
            <a:ext cx="21681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JANUARY</a:t>
            </a:r>
            <a:endParaRPr sz="20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lendar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3295</Words>
  <Application>Microsoft Office PowerPoint</Application>
  <PresentationFormat>全屏显示(16:9)</PresentationFormat>
  <Paragraphs>2726</Paragraphs>
  <Slides>33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33</vt:i4>
      </vt:variant>
    </vt:vector>
  </HeadingPairs>
  <TitlesOfParts>
    <vt:vector size="48" baseType="lpstr">
      <vt:lpstr>Arial</vt:lpstr>
      <vt:lpstr>Fira Sans Extra Condensed Light</vt:lpstr>
      <vt:lpstr>Proxima Nova</vt:lpstr>
      <vt:lpstr>Fira Sans Extra Condensed Medium</vt:lpstr>
      <vt:lpstr>Calibri</vt:lpstr>
      <vt:lpstr>Roboto</vt:lpstr>
      <vt:lpstr>Roboto Medium</vt:lpstr>
      <vt:lpstr>Proxima Nova Semibold</vt:lpstr>
      <vt:lpstr>Muli</vt:lpstr>
      <vt:lpstr>Fjalla One</vt:lpstr>
      <vt:lpstr>Gloria Hallelujah</vt:lpstr>
      <vt:lpstr>Fira Sans Extra Condensed</vt:lpstr>
      <vt:lpstr>Calendar Infographics by Slidesgo</vt:lpstr>
      <vt:lpstr>1_Slidesgo Final Pages</vt:lpstr>
      <vt:lpstr>Slidesgo Final Pages</vt:lpstr>
      <vt:lpstr>Calendar Infographics</vt:lpstr>
      <vt:lpstr>Calendar Infographics</vt:lpstr>
      <vt:lpstr>Calendar Infographics</vt:lpstr>
      <vt:lpstr>Calendar Infographics</vt:lpstr>
      <vt:lpstr>Calendar Infographics</vt:lpstr>
      <vt:lpstr>Calendar Infographics</vt:lpstr>
      <vt:lpstr>Calendar Infographics</vt:lpstr>
      <vt:lpstr>Calendar Infographics</vt:lpstr>
      <vt:lpstr>Calendar Infographics</vt:lpstr>
      <vt:lpstr>Calendar Infographics</vt:lpstr>
      <vt:lpstr>PowerPoint 演示文稿</vt:lpstr>
      <vt:lpstr>Calendar Infographics</vt:lpstr>
      <vt:lpstr>Calendar Infographics</vt:lpstr>
      <vt:lpstr>Calendar Infographics</vt:lpstr>
      <vt:lpstr>Calendar Infographics</vt:lpstr>
      <vt:lpstr>Calendar Infographics</vt:lpstr>
      <vt:lpstr>Calendar Infographics</vt:lpstr>
      <vt:lpstr>Calendar Infographics</vt:lpstr>
      <vt:lpstr>Calendar Infographics</vt:lpstr>
      <vt:lpstr>Calendar Infographics</vt:lpstr>
      <vt:lpstr>Calendar Infographics</vt:lpstr>
      <vt:lpstr>Calendar Infographics</vt:lpstr>
      <vt:lpstr>Calendar Infographics</vt:lpstr>
      <vt:lpstr>Calendar Infographics / 2020</vt:lpstr>
      <vt:lpstr>Calendar Infographics / 2020</vt:lpstr>
      <vt:lpstr>Calendar Infographics / 1st semester 2020</vt:lpstr>
      <vt:lpstr>Calendar Infographics / 2nd semester 2020</vt:lpstr>
      <vt:lpstr>Calendar Infographics / 1st quarter 2020</vt:lpstr>
      <vt:lpstr>Calendar Infographics / 2nd quarter 2020</vt:lpstr>
      <vt:lpstr>Calendar Infographics / 3rd quarter 2020</vt:lpstr>
      <vt:lpstr>Calendar infographics / 4th quarter 2020</vt:lpstr>
      <vt:lpstr>Infographics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Calendar Infographics</dc:title>
  <dc:creator>刘龙</dc:creator>
  <cp:lastModifiedBy>刘 龙</cp:lastModifiedBy>
  <cp:revision>1</cp:revision>
  <dcterms:modified xsi:type="dcterms:W3CDTF">2020-08-04T14:07:46Z</dcterms:modified>
</cp:coreProperties>
</file>