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  <p:sldMasterId id="2147483663" r:id="rId3"/>
  </p:sldMasterIdLst>
  <p:notesMasterIdLst>
    <p:notesMasterId r:id="rId36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7" r:id="rId34"/>
    <p:sldId id="310" r:id="rId35"/>
  </p:sldIdLst>
  <p:sldSz cx="9144000" cy="5143500" type="screen16x9"/>
  <p:notesSz cx="6858000" cy="9144000"/>
  <p:embeddedFontLst>
    <p:embeddedFont>
      <p:font typeface="Fira Sans Extra Condensed Medium" panose="02010600030101010101" charset="0"/>
      <p:regular r:id="rId37"/>
      <p:bold r:id="rId38"/>
      <p:italic r:id="rId39"/>
      <p:boldItalic r:id="rId40"/>
    </p:embeddedFont>
    <p:embeddedFont>
      <p:font typeface="Proxima Nova" panose="02010600030101010101" charset="0"/>
      <p:regular r:id="rId41"/>
      <p:bold r:id="rId42"/>
      <p:italic r:id="rId43"/>
      <p:boldItalic r:id="rId44"/>
    </p:embeddedFont>
    <p:embeddedFont>
      <p:font typeface="Proxima Nova Semibold" panose="02010600030101010101" charset="0"/>
      <p:regular r:id="rId45"/>
      <p:bold r:id="rId46"/>
      <p:boldItalic r:id="rId47"/>
    </p:embeddedFont>
    <p:embeddedFont>
      <p:font typeface="Roboto" panose="02010600030101010101" charset="0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3.fntdata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8.fntdata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8" Type="http://schemas.openxmlformats.org/officeDocument/2006/relationships/slide" Target="slides/slide5.xml"/><Relationship Id="rId51" Type="http://schemas.openxmlformats.org/officeDocument/2006/relationships/font" Target="fonts/font15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7.xml"/><Relationship Id="rId41" Type="http://schemas.openxmlformats.org/officeDocument/2006/relationships/font" Target="fonts/font5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8641a476e9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8641a476e9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8a63c4df4f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8a63c4df4f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8a63c4df4f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8a63c4df4f_0_2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8a63c4df4f_0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8a63c4df4f_0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8a63c4df4f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8a63c4df4f_0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8a63c4df4f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3" name="Google Shape;663;g8a63c4df4f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8a63c4df4f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8a63c4df4f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g8a63c4df4f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0" name="Google Shape;790;g8a63c4df4f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g8a63c4df4f_0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7" name="Google Shape;847;g8a63c4df4f_0_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g8a63c4df4f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2" name="Google Shape;922;g8a63c4df4f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g8a63c4df4f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3" name="Google Shape;963;g8a63c4df4f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77ae687167_0_1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77ae687167_0_1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g8a63c4df4f_0_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4" name="Google Shape;1024;g8a63c4df4f_0_2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g8a63c4df4f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3" name="Google Shape;1053;g8a63c4df4f_0_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Google Shape;1121;g8a63c4df4f_0_6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2" name="Google Shape;1122;g8a63c4df4f_0_6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g8a63c4df4f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9" name="Google Shape;1169;g8a63c4df4f_0_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g8a63c4df4f_0_6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0" name="Google Shape;1260;g8a63c4df4f_0_6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Google Shape;1332;g8a63c4df4f_0_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3" name="Google Shape;1333;g8a63c4df4f_0_2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g8a63c4df4f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5" name="Google Shape;1395;g8a63c4df4f_0_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" name="Google Shape;1472;g8a63c4df4f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3" name="Google Shape;1473;g8a63c4df4f_0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" name="Google Shape;1501;g8a63c4df4f_0_7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2" name="Google Shape;1502;g8a63c4df4f_0_7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g8a63c4df4f_0_6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5" name="Google Shape;1535;g8a63c4df4f_0_6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8641a476e9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8641a476e9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" name="Google Shape;1587;g8a63c4df4f_0_7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8" name="Google Shape;1588;g8a63c4df4f_0_7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2" name="Google Shape;14502;g8b02e5f1d2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03" name="Google Shape;14503;g8b02e5f1d2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9" name="Google Shape;9829;g5ee62ca137_2_9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30" name="Google Shape;9830;g5ee62ca137_2_93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1644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8641a476e9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8641a476e9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8641a476e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8641a476e9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8641a476e9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8641a476e9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8641a476e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8641a476e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8641a476e9_0_4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8641a476e9_0_4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8641a476e9_0_4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8641a476e9_0_4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 slid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24832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 slide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2871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710275" y="1152475"/>
            <a:ext cx="7723500" cy="3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0275" y="1152475"/>
            <a:ext cx="7723500" cy="3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●"/>
              <a:def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968967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55208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eatppt.com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greatppt.co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55;p15"/>
          <p:cNvGrpSpPr/>
          <p:nvPr/>
        </p:nvGrpSpPr>
        <p:grpSpPr>
          <a:xfrm>
            <a:off x="3429651" y="3599311"/>
            <a:ext cx="4546885" cy="857965"/>
            <a:chOff x="1354401" y="3599311"/>
            <a:chExt cx="4546885" cy="857965"/>
          </a:xfrm>
        </p:grpSpPr>
        <p:sp>
          <p:nvSpPr>
            <p:cNvPr id="56" name="Google Shape;56;p15"/>
            <p:cNvSpPr/>
            <p:nvPr/>
          </p:nvSpPr>
          <p:spPr>
            <a:xfrm>
              <a:off x="1372277" y="3712513"/>
              <a:ext cx="4529009" cy="667311"/>
            </a:xfrm>
            <a:custGeom>
              <a:avLst/>
              <a:gdLst/>
              <a:ahLst/>
              <a:cxnLst/>
              <a:rect l="l" t="t" r="r" b="b"/>
              <a:pathLst>
                <a:path w="162914" h="24004" extrusionOk="0">
                  <a:moveTo>
                    <a:pt x="3215" y="1"/>
                  </a:moveTo>
                  <a:cubicBezTo>
                    <a:pt x="1441" y="1"/>
                    <a:pt x="1" y="1441"/>
                    <a:pt x="1" y="3215"/>
                  </a:cubicBezTo>
                  <a:lnTo>
                    <a:pt x="1" y="20789"/>
                  </a:lnTo>
                  <a:cubicBezTo>
                    <a:pt x="1" y="22563"/>
                    <a:pt x="1441" y="24004"/>
                    <a:pt x="3215" y="24004"/>
                  </a:cubicBezTo>
                  <a:lnTo>
                    <a:pt x="159699" y="24004"/>
                  </a:lnTo>
                  <a:cubicBezTo>
                    <a:pt x="161473" y="24004"/>
                    <a:pt x="162914" y="22563"/>
                    <a:pt x="162914" y="20789"/>
                  </a:cubicBezTo>
                  <a:lnTo>
                    <a:pt x="162914" y="3215"/>
                  </a:lnTo>
                  <a:cubicBezTo>
                    <a:pt x="162914" y="1441"/>
                    <a:pt x="161473" y="1"/>
                    <a:pt x="159699" y="1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5"/>
            <p:cNvSpPr/>
            <p:nvPr/>
          </p:nvSpPr>
          <p:spPr>
            <a:xfrm>
              <a:off x="1354401" y="3695838"/>
              <a:ext cx="4529009" cy="667311"/>
            </a:xfrm>
            <a:custGeom>
              <a:avLst/>
              <a:gdLst/>
              <a:ahLst/>
              <a:cxnLst/>
              <a:rect l="l" t="t" r="r" b="b"/>
              <a:pathLst>
                <a:path w="162914" h="24004" extrusionOk="0">
                  <a:moveTo>
                    <a:pt x="3215" y="1"/>
                  </a:moveTo>
                  <a:cubicBezTo>
                    <a:pt x="1441" y="1"/>
                    <a:pt x="1" y="1441"/>
                    <a:pt x="1" y="3215"/>
                  </a:cubicBezTo>
                  <a:lnTo>
                    <a:pt x="1" y="20789"/>
                  </a:lnTo>
                  <a:cubicBezTo>
                    <a:pt x="1" y="22563"/>
                    <a:pt x="1441" y="24004"/>
                    <a:pt x="3215" y="24004"/>
                  </a:cubicBezTo>
                  <a:lnTo>
                    <a:pt x="159699" y="24004"/>
                  </a:lnTo>
                  <a:cubicBezTo>
                    <a:pt x="161473" y="24004"/>
                    <a:pt x="162914" y="22563"/>
                    <a:pt x="162914" y="20789"/>
                  </a:cubicBezTo>
                  <a:lnTo>
                    <a:pt x="162914" y="3215"/>
                  </a:lnTo>
                  <a:cubicBezTo>
                    <a:pt x="162914" y="1441"/>
                    <a:pt x="161473" y="1"/>
                    <a:pt x="1596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5"/>
            <p:cNvSpPr/>
            <p:nvPr/>
          </p:nvSpPr>
          <p:spPr>
            <a:xfrm>
              <a:off x="1706573" y="3599311"/>
              <a:ext cx="738146" cy="95354"/>
            </a:xfrm>
            <a:custGeom>
              <a:avLst/>
              <a:gdLst/>
              <a:ahLst/>
              <a:cxnLst/>
              <a:rect l="l" t="t" r="r" b="b"/>
              <a:pathLst>
                <a:path w="26552" h="3430" extrusionOk="0">
                  <a:moveTo>
                    <a:pt x="620" y="1"/>
                  </a:moveTo>
                  <a:lnTo>
                    <a:pt x="1" y="3430"/>
                  </a:lnTo>
                  <a:lnTo>
                    <a:pt x="25873" y="3430"/>
                  </a:lnTo>
                  <a:lnTo>
                    <a:pt x="26552" y="1"/>
                  </a:lnTo>
                  <a:close/>
                </a:path>
              </a:pathLst>
            </a:custGeom>
            <a:solidFill>
              <a:srgbClr val="8080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5"/>
            <p:cNvSpPr/>
            <p:nvPr/>
          </p:nvSpPr>
          <p:spPr>
            <a:xfrm>
              <a:off x="1421594" y="4361922"/>
              <a:ext cx="738146" cy="95354"/>
            </a:xfrm>
            <a:custGeom>
              <a:avLst/>
              <a:gdLst/>
              <a:ahLst/>
              <a:cxnLst/>
              <a:rect l="l" t="t" r="r" b="b"/>
              <a:pathLst>
                <a:path w="26552" h="3430" extrusionOk="0">
                  <a:moveTo>
                    <a:pt x="620" y="1"/>
                  </a:moveTo>
                  <a:lnTo>
                    <a:pt x="1" y="3430"/>
                  </a:lnTo>
                  <a:lnTo>
                    <a:pt x="25921" y="3430"/>
                  </a:lnTo>
                  <a:lnTo>
                    <a:pt x="26552" y="1"/>
                  </a:lnTo>
                  <a:close/>
                </a:path>
              </a:pathLst>
            </a:custGeom>
            <a:solidFill>
              <a:srgbClr val="8080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5"/>
            <p:cNvSpPr/>
            <p:nvPr/>
          </p:nvSpPr>
          <p:spPr>
            <a:xfrm>
              <a:off x="1461654" y="4361922"/>
              <a:ext cx="586858" cy="47705"/>
            </a:xfrm>
            <a:custGeom>
              <a:avLst/>
              <a:gdLst/>
              <a:ahLst/>
              <a:cxnLst/>
              <a:rect l="l" t="t" r="r" b="b"/>
              <a:pathLst>
                <a:path w="21110" h="1716" extrusionOk="0">
                  <a:moveTo>
                    <a:pt x="0" y="1"/>
                  </a:moveTo>
                  <a:lnTo>
                    <a:pt x="1393" y="1715"/>
                  </a:lnTo>
                  <a:lnTo>
                    <a:pt x="21110" y="1715"/>
                  </a:lnTo>
                  <a:lnTo>
                    <a:pt x="21110" y="1"/>
                  </a:lnTo>
                  <a:close/>
                </a:path>
              </a:pathLst>
            </a:custGeom>
            <a:solidFill>
              <a:srgbClr val="202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5"/>
            <p:cNvSpPr/>
            <p:nvPr/>
          </p:nvSpPr>
          <p:spPr>
            <a:xfrm>
              <a:off x="1796617" y="3646988"/>
              <a:ext cx="604761" cy="47677"/>
            </a:xfrm>
            <a:custGeom>
              <a:avLst/>
              <a:gdLst/>
              <a:ahLst/>
              <a:cxnLst/>
              <a:rect l="l" t="t" r="r" b="b"/>
              <a:pathLst>
                <a:path w="21754" h="1715" extrusionOk="0">
                  <a:moveTo>
                    <a:pt x="596" y="0"/>
                  </a:moveTo>
                  <a:lnTo>
                    <a:pt x="0" y="1715"/>
                  </a:lnTo>
                  <a:lnTo>
                    <a:pt x="21753" y="1715"/>
                  </a:lnTo>
                  <a:lnTo>
                    <a:pt x="20312" y="0"/>
                  </a:lnTo>
                  <a:close/>
                </a:path>
              </a:pathLst>
            </a:custGeom>
            <a:solidFill>
              <a:srgbClr val="202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5"/>
            <p:cNvSpPr/>
            <p:nvPr/>
          </p:nvSpPr>
          <p:spPr>
            <a:xfrm>
              <a:off x="1500380" y="3646988"/>
              <a:ext cx="859270" cy="762637"/>
            </a:xfrm>
            <a:custGeom>
              <a:avLst/>
              <a:gdLst/>
              <a:ahLst/>
              <a:cxnLst/>
              <a:rect l="l" t="t" r="r" b="b"/>
              <a:pathLst>
                <a:path w="30909" h="27433" extrusionOk="0">
                  <a:moveTo>
                    <a:pt x="4977" y="0"/>
                  </a:moveTo>
                  <a:lnTo>
                    <a:pt x="0" y="27432"/>
                  </a:lnTo>
                  <a:lnTo>
                    <a:pt x="25932" y="27432"/>
                  </a:lnTo>
                  <a:lnTo>
                    <a:pt x="30909" y="0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 sz="4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63" name="Google Shape;63;p15"/>
            <p:cNvGrpSpPr/>
            <p:nvPr/>
          </p:nvGrpSpPr>
          <p:grpSpPr>
            <a:xfrm>
              <a:off x="2560838" y="3711319"/>
              <a:ext cx="3210900" cy="636350"/>
              <a:chOff x="5222700" y="3658300"/>
              <a:chExt cx="3210900" cy="636350"/>
            </a:xfrm>
          </p:grpSpPr>
          <p:sp>
            <p:nvSpPr>
              <p:cNvPr id="64" name="Google Shape;64;p15"/>
              <p:cNvSpPr txBox="1"/>
              <p:nvPr/>
            </p:nvSpPr>
            <p:spPr>
              <a:xfrm>
                <a:off x="5222700" y="392895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It’s composed of hydrogen and helium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5" name="Google Shape;65;p15"/>
              <p:cNvSpPr txBox="1"/>
              <p:nvPr/>
            </p:nvSpPr>
            <p:spPr>
              <a:xfrm>
                <a:off x="5222700" y="365830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Saturn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66" name="Google Shape;66;p15"/>
          <p:cNvGrpSpPr/>
          <p:nvPr/>
        </p:nvGrpSpPr>
        <p:grpSpPr>
          <a:xfrm>
            <a:off x="3429651" y="2628505"/>
            <a:ext cx="4546885" cy="857632"/>
            <a:chOff x="1354401" y="2628505"/>
            <a:chExt cx="4546885" cy="857632"/>
          </a:xfrm>
        </p:grpSpPr>
        <p:sp>
          <p:nvSpPr>
            <p:cNvPr id="67" name="Google Shape;67;p15"/>
            <p:cNvSpPr/>
            <p:nvPr/>
          </p:nvSpPr>
          <p:spPr>
            <a:xfrm>
              <a:off x="1372277" y="2741707"/>
              <a:ext cx="4529009" cy="666978"/>
            </a:xfrm>
            <a:custGeom>
              <a:avLst/>
              <a:gdLst/>
              <a:ahLst/>
              <a:cxnLst/>
              <a:rect l="l" t="t" r="r" b="b"/>
              <a:pathLst>
                <a:path w="162914" h="23992" extrusionOk="0">
                  <a:moveTo>
                    <a:pt x="3215" y="1"/>
                  </a:moveTo>
                  <a:cubicBezTo>
                    <a:pt x="1441" y="1"/>
                    <a:pt x="1" y="1429"/>
                    <a:pt x="1" y="3215"/>
                  </a:cubicBezTo>
                  <a:lnTo>
                    <a:pt x="1" y="20777"/>
                  </a:lnTo>
                  <a:cubicBezTo>
                    <a:pt x="1" y="22563"/>
                    <a:pt x="1441" y="23992"/>
                    <a:pt x="3215" y="23992"/>
                  </a:cubicBezTo>
                  <a:lnTo>
                    <a:pt x="159699" y="23992"/>
                  </a:lnTo>
                  <a:cubicBezTo>
                    <a:pt x="161473" y="23992"/>
                    <a:pt x="162914" y="22563"/>
                    <a:pt x="162914" y="20777"/>
                  </a:cubicBezTo>
                  <a:lnTo>
                    <a:pt x="162914" y="3215"/>
                  </a:lnTo>
                  <a:cubicBezTo>
                    <a:pt x="162914" y="1429"/>
                    <a:pt x="161473" y="1"/>
                    <a:pt x="159699" y="1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5"/>
            <p:cNvSpPr/>
            <p:nvPr/>
          </p:nvSpPr>
          <p:spPr>
            <a:xfrm>
              <a:off x="1354401" y="2723832"/>
              <a:ext cx="4529009" cy="666978"/>
            </a:xfrm>
            <a:custGeom>
              <a:avLst/>
              <a:gdLst/>
              <a:ahLst/>
              <a:cxnLst/>
              <a:rect l="l" t="t" r="r" b="b"/>
              <a:pathLst>
                <a:path w="162914" h="23992" extrusionOk="0">
                  <a:moveTo>
                    <a:pt x="3215" y="1"/>
                  </a:moveTo>
                  <a:cubicBezTo>
                    <a:pt x="1441" y="1"/>
                    <a:pt x="1" y="1429"/>
                    <a:pt x="1" y="3215"/>
                  </a:cubicBezTo>
                  <a:lnTo>
                    <a:pt x="1" y="20777"/>
                  </a:lnTo>
                  <a:cubicBezTo>
                    <a:pt x="1" y="22563"/>
                    <a:pt x="1441" y="23992"/>
                    <a:pt x="3215" y="23992"/>
                  </a:cubicBezTo>
                  <a:lnTo>
                    <a:pt x="159699" y="23992"/>
                  </a:lnTo>
                  <a:cubicBezTo>
                    <a:pt x="161473" y="23992"/>
                    <a:pt x="162914" y="22563"/>
                    <a:pt x="162914" y="20777"/>
                  </a:cubicBezTo>
                  <a:lnTo>
                    <a:pt x="162914" y="3215"/>
                  </a:lnTo>
                  <a:cubicBezTo>
                    <a:pt x="162914" y="1429"/>
                    <a:pt x="161473" y="1"/>
                    <a:pt x="1596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5"/>
            <p:cNvSpPr/>
            <p:nvPr/>
          </p:nvSpPr>
          <p:spPr>
            <a:xfrm>
              <a:off x="1706573" y="2628505"/>
              <a:ext cx="738146" cy="95354"/>
            </a:xfrm>
            <a:custGeom>
              <a:avLst/>
              <a:gdLst/>
              <a:ahLst/>
              <a:cxnLst/>
              <a:rect l="l" t="t" r="r" b="b"/>
              <a:pathLst>
                <a:path w="26552" h="3430" extrusionOk="0">
                  <a:moveTo>
                    <a:pt x="620" y="1"/>
                  </a:moveTo>
                  <a:lnTo>
                    <a:pt x="1" y="3430"/>
                  </a:lnTo>
                  <a:lnTo>
                    <a:pt x="25873" y="3430"/>
                  </a:lnTo>
                  <a:lnTo>
                    <a:pt x="26552" y="1"/>
                  </a:lnTo>
                  <a:close/>
                </a:path>
              </a:pathLst>
            </a:custGeom>
            <a:solidFill>
              <a:srgbClr val="F48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5"/>
            <p:cNvSpPr/>
            <p:nvPr/>
          </p:nvSpPr>
          <p:spPr>
            <a:xfrm>
              <a:off x="1421594" y="3390783"/>
              <a:ext cx="738146" cy="95354"/>
            </a:xfrm>
            <a:custGeom>
              <a:avLst/>
              <a:gdLst/>
              <a:ahLst/>
              <a:cxnLst/>
              <a:rect l="l" t="t" r="r" b="b"/>
              <a:pathLst>
                <a:path w="26552" h="3430" extrusionOk="0">
                  <a:moveTo>
                    <a:pt x="620" y="1"/>
                  </a:moveTo>
                  <a:lnTo>
                    <a:pt x="1" y="3430"/>
                  </a:lnTo>
                  <a:lnTo>
                    <a:pt x="25921" y="3430"/>
                  </a:lnTo>
                  <a:lnTo>
                    <a:pt x="26552" y="1"/>
                  </a:lnTo>
                  <a:close/>
                </a:path>
              </a:pathLst>
            </a:custGeom>
            <a:solidFill>
              <a:srgbClr val="F48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5"/>
            <p:cNvSpPr/>
            <p:nvPr/>
          </p:nvSpPr>
          <p:spPr>
            <a:xfrm>
              <a:off x="1461654" y="3390783"/>
              <a:ext cx="586858" cy="47705"/>
            </a:xfrm>
            <a:custGeom>
              <a:avLst/>
              <a:gdLst/>
              <a:ahLst/>
              <a:cxnLst/>
              <a:rect l="l" t="t" r="r" b="b"/>
              <a:pathLst>
                <a:path w="21110" h="1716" extrusionOk="0">
                  <a:moveTo>
                    <a:pt x="0" y="1"/>
                  </a:moveTo>
                  <a:lnTo>
                    <a:pt x="1393" y="1715"/>
                  </a:lnTo>
                  <a:lnTo>
                    <a:pt x="21110" y="1715"/>
                  </a:lnTo>
                  <a:lnTo>
                    <a:pt x="21110" y="1"/>
                  </a:lnTo>
                  <a:close/>
                </a:path>
              </a:pathLst>
            </a:custGeom>
            <a:solidFill>
              <a:srgbClr val="C628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5"/>
            <p:cNvSpPr/>
            <p:nvPr/>
          </p:nvSpPr>
          <p:spPr>
            <a:xfrm>
              <a:off x="1796617" y="2676182"/>
              <a:ext cx="604761" cy="47677"/>
            </a:xfrm>
            <a:custGeom>
              <a:avLst/>
              <a:gdLst/>
              <a:ahLst/>
              <a:cxnLst/>
              <a:rect l="l" t="t" r="r" b="b"/>
              <a:pathLst>
                <a:path w="21754" h="1715" extrusionOk="0">
                  <a:moveTo>
                    <a:pt x="596" y="0"/>
                  </a:moveTo>
                  <a:lnTo>
                    <a:pt x="0" y="1715"/>
                  </a:lnTo>
                  <a:lnTo>
                    <a:pt x="21753" y="1715"/>
                  </a:lnTo>
                  <a:lnTo>
                    <a:pt x="20312" y="0"/>
                  </a:lnTo>
                  <a:close/>
                </a:path>
              </a:pathLst>
            </a:custGeom>
            <a:solidFill>
              <a:srgbClr val="C628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5"/>
            <p:cNvSpPr/>
            <p:nvPr/>
          </p:nvSpPr>
          <p:spPr>
            <a:xfrm>
              <a:off x="1500380" y="2676182"/>
              <a:ext cx="859270" cy="762304"/>
            </a:xfrm>
            <a:custGeom>
              <a:avLst/>
              <a:gdLst/>
              <a:ahLst/>
              <a:cxnLst/>
              <a:rect l="l" t="t" r="r" b="b"/>
              <a:pathLst>
                <a:path w="30909" h="27421" extrusionOk="0">
                  <a:moveTo>
                    <a:pt x="4977" y="0"/>
                  </a:moveTo>
                  <a:lnTo>
                    <a:pt x="0" y="27420"/>
                  </a:lnTo>
                  <a:lnTo>
                    <a:pt x="25932" y="27420"/>
                  </a:lnTo>
                  <a:lnTo>
                    <a:pt x="30909" y="0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 sz="4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74" name="Google Shape;74;p15"/>
            <p:cNvGrpSpPr/>
            <p:nvPr/>
          </p:nvGrpSpPr>
          <p:grpSpPr>
            <a:xfrm>
              <a:off x="2560838" y="2739145"/>
              <a:ext cx="3210900" cy="636350"/>
              <a:chOff x="5222700" y="3658300"/>
              <a:chExt cx="3210900" cy="636350"/>
            </a:xfrm>
          </p:grpSpPr>
          <p:sp>
            <p:nvSpPr>
              <p:cNvPr id="75" name="Google Shape;75;p15"/>
              <p:cNvSpPr txBox="1"/>
              <p:nvPr/>
            </p:nvSpPr>
            <p:spPr>
              <a:xfrm>
                <a:off x="5222700" y="392895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Jupiter is a gas giant and the biggest planet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6" name="Google Shape;76;p15"/>
              <p:cNvSpPr txBox="1"/>
              <p:nvPr/>
            </p:nvSpPr>
            <p:spPr>
              <a:xfrm>
                <a:off x="5222700" y="365830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Jupiter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77" name="Google Shape;77;p15"/>
          <p:cNvGrpSpPr/>
          <p:nvPr/>
        </p:nvGrpSpPr>
        <p:grpSpPr>
          <a:xfrm>
            <a:off x="3429651" y="1657366"/>
            <a:ext cx="4546885" cy="857965"/>
            <a:chOff x="1354401" y="1657366"/>
            <a:chExt cx="4546885" cy="857965"/>
          </a:xfrm>
        </p:grpSpPr>
        <p:sp>
          <p:nvSpPr>
            <p:cNvPr id="78" name="Google Shape;78;p15"/>
            <p:cNvSpPr/>
            <p:nvPr/>
          </p:nvSpPr>
          <p:spPr>
            <a:xfrm>
              <a:off x="1372277" y="1770568"/>
              <a:ext cx="4529009" cy="667311"/>
            </a:xfrm>
            <a:custGeom>
              <a:avLst/>
              <a:gdLst/>
              <a:ahLst/>
              <a:cxnLst/>
              <a:rect l="l" t="t" r="r" b="b"/>
              <a:pathLst>
                <a:path w="162914" h="24004" extrusionOk="0">
                  <a:moveTo>
                    <a:pt x="3215" y="1"/>
                  </a:moveTo>
                  <a:cubicBezTo>
                    <a:pt x="1441" y="1"/>
                    <a:pt x="1" y="1441"/>
                    <a:pt x="1" y="3215"/>
                  </a:cubicBezTo>
                  <a:lnTo>
                    <a:pt x="1" y="20789"/>
                  </a:lnTo>
                  <a:cubicBezTo>
                    <a:pt x="1" y="22563"/>
                    <a:pt x="1441" y="24004"/>
                    <a:pt x="3215" y="24004"/>
                  </a:cubicBezTo>
                  <a:lnTo>
                    <a:pt x="159699" y="24004"/>
                  </a:lnTo>
                  <a:cubicBezTo>
                    <a:pt x="161473" y="24004"/>
                    <a:pt x="162914" y="22563"/>
                    <a:pt x="162914" y="20789"/>
                  </a:cubicBezTo>
                  <a:lnTo>
                    <a:pt x="162914" y="3215"/>
                  </a:lnTo>
                  <a:cubicBezTo>
                    <a:pt x="162914" y="1441"/>
                    <a:pt x="161473" y="1"/>
                    <a:pt x="159699" y="1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5"/>
            <p:cNvSpPr/>
            <p:nvPr/>
          </p:nvSpPr>
          <p:spPr>
            <a:xfrm>
              <a:off x="1354401" y="1752692"/>
              <a:ext cx="4529009" cy="667311"/>
            </a:xfrm>
            <a:custGeom>
              <a:avLst/>
              <a:gdLst/>
              <a:ahLst/>
              <a:cxnLst/>
              <a:rect l="l" t="t" r="r" b="b"/>
              <a:pathLst>
                <a:path w="162914" h="24004" extrusionOk="0">
                  <a:moveTo>
                    <a:pt x="3215" y="1"/>
                  </a:moveTo>
                  <a:cubicBezTo>
                    <a:pt x="1441" y="1"/>
                    <a:pt x="1" y="1441"/>
                    <a:pt x="1" y="3215"/>
                  </a:cubicBezTo>
                  <a:lnTo>
                    <a:pt x="1" y="20789"/>
                  </a:lnTo>
                  <a:cubicBezTo>
                    <a:pt x="1" y="22563"/>
                    <a:pt x="1441" y="24004"/>
                    <a:pt x="3215" y="24004"/>
                  </a:cubicBezTo>
                  <a:lnTo>
                    <a:pt x="159699" y="24004"/>
                  </a:lnTo>
                  <a:cubicBezTo>
                    <a:pt x="161473" y="24004"/>
                    <a:pt x="162914" y="22563"/>
                    <a:pt x="162914" y="20789"/>
                  </a:cubicBezTo>
                  <a:lnTo>
                    <a:pt x="162914" y="3215"/>
                  </a:lnTo>
                  <a:cubicBezTo>
                    <a:pt x="162914" y="1441"/>
                    <a:pt x="161473" y="1"/>
                    <a:pt x="1596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5"/>
            <p:cNvSpPr/>
            <p:nvPr/>
          </p:nvSpPr>
          <p:spPr>
            <a:xfrm>
              <a:off x="1706573" y="1657366"/>
              <a:ext cx="738146" cy="95354"/>
            </a:xfrm>
            <a:custGeom>
              <a:avLst/>
              <a:gdLst/>
              <a:ahLst/>
              <a:cxnLst/>
              <a:rect l="l" t="t" r="r" b="b"/>
              <a:pathLst>
                <a:path w="26552" h="3430" extrusionOk="0">
                  <a:moveTo>
                    <a:pt x="620" y="1"/>
                  </a:moveTo>
                  <a:lnTo>
                    <a:pt x="1" y="3430"/>
                  </a:lnTo>
                  <a:lnTo>
                    <a:pt x="25873" y="3430"/>
                  </a:lnTo>
                  <a:lnTo>
                    <a:pt x="26552" y="1"/>
                  </a:lnTo>
                  <a:close/>
                </a:path>
              </a:pathLst>
            </a:custGeom>
            <a:solidFill>
              <a:srgbClr val="FDD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5"/>
            <p:cNvSpPr/>
            <p:nvPr/>
          </p:nvSpPr>
          <p:spPr>
            <a:xfrm>
              <a:off x="1421594" y="2419977"/>
              <a:ext cx="738146" cy="95354"/>
            </a:xfrm>
            <a:custGeom>
              <a:avLst/>
              <a:gdLst/>
              <a:ahLst/>
              <a:cxnLst/>
              <a:rect l="l" t="t" r="r" b="b"/>
              <a:pathLst>
                <a:path w="26552" h="3430" extrusionOk="0">
                  <a:moveTo>
                    <a:pt x="620" y="1"/>
                  </a:moveTo>
                  <a:lnTo>
                    <a:pt x="1" y="3430"/>
                  </a:lnTo>
                  <a:lnTo>
                    <a:pt x="25921" y="3430"/>
                  </a:lnTo>
                  <a:lnTo>
                    <a:pt x="26552" y="1"/>
                  </a:lnTo>
                  <a:close/>
                </a:path>
              </a:pathLst>
            </a:custGeom>
            <a:solidFill>
              <a:srgbClr val="FDD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1461654" y="2419977"/>
              <a:ext cx="586858" cy="47705"/>
            </a:xfrm>
            <a:custGeom>
              <a:avLst/>
              <a:gdLst/>
              <a:ahLst/>
              <a:cxnLst/>
              <a:rect l="l" t="t" r="r" b="b"/>
              <a:pathLst>
                <a:path w="21110" h="1716" extrusionOk="0">
                  <a:moveTo>
                    <a:pt x="0" y="1"/>
                  </a:moveTo>
                  <a:lnTo>
                    <a:pt x="1393" y="1715"/>
                  </a:lnTo>
                  <a:lnTo>
                    <a:pt x="21110" y="1715"/>
                  </a:lnTo>
                  <a:lnTo>
                    <a:pt x="21110" y="1"/>
                  </a:lnTo>
                  <a:close/>
                </a:path>
              </a:pathLst>
            </a:custGeom>
            <a:solidFill>
              <a:srgbClr val="E09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1796617" y="1705043"/>
              <a:ext cx="604761" cy="47677"/>
            </a:xfrm>
            <a:custGeom>
              <a:avLst/>
              <a:gdLst/>
              <a:ahLst/>
              <a:cxnLst/>
              <a:rect l="l" t="t" r="r" b="b"/>
              <a:pathLst>
                <a:path w="21754" h="1715" extrusionOk="0">
                  <a:moveTo>
                    <a:pt x="596" y="0"/>
                  </a:moveTo>
                  <a:lnTo>
                    <a:pt x="0" y="1715"/>
                  </a:lnTo>
                  <a:lnTo>
                    <a:pt x="21753" y="1715"/>
                  </a:lnTo>
                  <a:lnTo>
                    <a:pt x="20312" y="0"/>
                  </a:lnTo>
                  <a:close/>
                </a:path>
              </a:pathLst>
            </a:custGeom>
            <a:solidFill>
              <a:srgbClr val="E09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5"/>
            <p:cNvSpPr/>
            <p:nvPr/>
          </p:nvSpPr>
          <p:spPr>
            <a:xfrm>
              <a:off x="1500380" y="1705043"/>
              <a:ext cx="859270" cy="762637"/>
            </a:xfrm>
            <a:custGeom>
              <a:avLst/>
              <a:gdLst/>
              <a:ahLst/>
              <a:cxnLst/>
              <a:rect l="l" t="t" r="r" b="b"/>
              <a:pathLst>
                <a:path w="30909" h="27433" extrusionOk="0">
                  <a:moveTo>
                    <a:pt x="4977" y="0"/>
                  </a:moveTo>
                  <a:lnTo>
                    <a:pt x="0" y="27432"/>
                  </a:lnTo>
                  <a:lnTo>
                    <a:pt x="25932" y="27432"/>
                  </a:lnTo>
                  <a:lnTo>
                    <a:pt x="30909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sz="4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85" name="Google Shape;85;p15"/>
            <p:cNvGrpSpPr/>
            <p:nvPr/>
          </p:nvGrpSpPr>
          <p:grpSpPr>
            <a:xfrm>
              <a:off x="2560838" y="1768173"/>
              <a:ext cx="3210900" cy="636350"/>
              <a:chOff x="5222700" y="3658300"/>
              <a:chExt cx="3210900" cy="636350"/>
            </a:xfrm>
          </p:grpSpPr>
          <p:sp>
            <p:nvSpPr>
              <p:cNvPr id="86" name="Google Shape;86;p15"/>
              <p:cNvSpPr txBox="1"/>
              <p:nvPr/>
            </p:nvSpPr>
            <p:spPr>
              <a:xfrm>
                <a:off x="5222700" y="392895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Despite being red, Mars is a cold place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7" name="Google Shape;87;p15"/>
              <p:cNvSpPr txBox="1"/>
              <p:nvPr/>
            </p:nvSpPr>
            <p:spPr>
              <a:xfrm>
                <a:off x="5222700" y="365830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Mars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88" name="Google Shape;88;p15"/>
          <p:cNvGrpSpPr/>
          <p:nvPr/>
        </p:nvGrpSpPr>
        <p:grpSpPr>
          <a:xfrm>
            <a:off x="3429651" y="686226"/>
            <a:ext cx="4546885" cy="857965"/>
            <a:chOff x="1354401" y="686226"/>
            <a:chExt cx="4546885" cy="857965"/>
          </a:xfrm>
        </p:grpSpPr>
        <p:sp>
          <p:nvSpPr>
            <p:cNvPr id="89" name="Google Shape;89;p15"/>
            <p:cNvSpPr/>
            <p:nvPr/>
          </p:nvSpPr>
          <p:spPr>
            <a:xfrm>
              <a:off x="1372277" y="799428"/>
              <a:ext cx="4529009" cy="667311"/>
            </a:xfrm>
            <a:custGeom>
              <a:avLst/>
              <a:gdLst/>
              <a:ahLst/>
              <a:cxnLst/>
              <a:rect l="l" t="t" r="r" b="b"/>
              <a:pathLst>
                <a:path w="162914" h="24004" extrusionOk="0">
                  <a:moveTo>
                    <a:pt x="3215" y="1"/>
                  </a:moveTo>
                  <a:cubicBezTo>
                    <a:pt x="1441" y="1"/>
                    <a:pt x="1" y="1442"/>
                    <a:pt x="1" y="3216"/>
                  </a:cubicBezTo>
                  <a:lnTo>
                    <a:pt x="1" y="20789"/>
                  </a:lnTo>
                  <a:cubicBezTo>
                    <a:pt x="1" y="22563"/>
                    <a:pt x="1441" y="24004"/>
                    <a:pt x="3215" y="24004"/>
                  </a:cubicBezTo>
                  <a:lnTo>
                    <a:pt x="159699" y="24004"/>
                  </a:lnTo>
                  <a:cubicBezTo>
                    <a:pt x="161473" y="24004"/>
                    <a:pt x="162914" y="22563"/>
                    <a:pt x="162914" y="20789"/>
                  </a:cubicBezTo>
                  <a:lnTo>
                    <a:pt x="162914" y="3216"/>
                  </a:lnTo>
                  <a:cubicBezTo>
                    <a:pt x="162914" y="1442"/>
                    <a:pt x="161473" y="1"/>
                    <a:pt x="159699" y="1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5"/>
            <p:cNvSpPr/>
            <p:nvPr/>
          </p:nvSpPr>
          <p:spPr>
            <a:xfrm>
              <a:off x="1354401" y="781553"/>
              <a:ext cx="4529009" cy="667311"/>
            </a:xfrm>
            <a:custGeom>
              <a:avLst/>
              <a:gdLst/>
              <a:ahLst/>
              <a:cxnLst/>
              <a:rect l="l" t="t" r="r" b="b"/>
              <a:pathLst>
                <a:path w="162914" h="24004" extrusionOk="0">
                  <a:moveTo>
                    <a:pt x="3215" y="1"/>
                  </a:moveTo>
                  <a:cubicBezTo>
                    <a:pt x="1441" y="1"/>
                    <a:pt x="1" y="1442"/>
                    <a:pt x="1" y="3216"/>
                  </a:cubicBezTo>
                  <a:lnTo>
                    <a:pt x="1" y="20789"/>
                  </a:lnTo>
                  <a:cubicBezTo>
                    <a:pt x="1" y="22563"/>
                    <a:pt x="1441" y="24004"/>
                    <a:pt x="3215" y="24004"/>
                  </a:cubicBezTo>
                  <a:lnTo>
                    <a:pt x="159699" y="24004"/>
                  </a:lnTo>
                  <a:cubicBezTo>
                    <a:pt x="161473" y="24004"/>
                    <a:pt x="162914" y="22563"/>
                    <a:pt x="162914" y="20789"/>
                  </a:cubicBezTo>
                  <a:lnTo>
                    <a:pt x="162914" y="3216"/>
                  </a:lnTo>
                  <a:cubicBezTo>
                    <a:pt x="162914" y="1442"/>
                    <a:pt x="161473" y="1"/>
                    <a:pt x="1596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5"/>
            <p:cNvSpPr/>
            <p:nvPr/>
          </p:nvSpPr>
          <p:spPr>
            <a:xfrm>
              <a:off x="1706573" y="686226"/>
              <a:ext cx="738146" cy="95354"/>
            </a:xfrm>
            <a:custGeom>
              <a:avLst/>
              <a:gdLst/>
              <a:ahLst/>
              <a:cxnLst/>
              <a:rect l="l" t="t" r="r" b="b"/>
              <a:pathLst>
                <a:path w="26552" h="3430" extrusionOk="0">
                  <a:moveTo>
                    <a:pt x="620" y="1"/>
                  </a:moveTo>
                  <a:lnTo>
                    <a:pt x="1" y="3430"/>
                  </a:lnTo>
                  <a:lnTo>
                    <a:pt x="25873" y="3430"/>
                  </a:lnTo>
                  <a:lnTo>
                    <a:pt x="26552" y="1"/>
                  </a:lnTo>
                  <a:close/>
                </a:path>
              </a:pathLst>
            </a:custGeom>
            <a:solidFill>
              <a:srgbClr val="A5F1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5"/>
            <p:cNvSpPr/>
            <p:nvPr/>
          </p:nvSpPr>
          <p:spPr>
            <a:xfrm>
              <a:off x="1421594" y="1448838"/>
              <a:ext cx="738146" cy="95354"/>
            </a:xfrm>
            <a:custGeom>
              <a:avLst/>
              <a:gdLst/>
              <a:ahLst/>
              <a:cxnLst/>
              <a:rect l="l" t="t" r="r" b="b"/>
              <a:pathLst>
                <a:path w="26552" h="3430" extrusionOk="0">
                  <a:moveTo>
                    <a:pt x="620" y="1"/>
                  </a:moveTo>
                  <a:lnTo>
                    <a:pt x="1" y="3430"/>
                  </a:lnTo>
                  <a:lnTo>
                    <a:pt x="25921" y="3430"/>
                  </a:lnTo>
                  <a:lnTo>
                    <a:pt x="26552" y="1"/>
                  </a:lnTo>
                  <a:close/>
                </a:path>
              </a:pathLst>
            </a:custGeom>
            <a:solidFill>
              <a:srgbClr val="A5F1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5"/>
            <p:cNvSpPr/>
            <p:nvPr/>
          </p:nvSpPr>
          <p:spPr>
            <a:xfrm>
              <a:off x="1461654" y="1448838"/>
              <a:ext cx="586858" cy="47705"/>
            </a:xfrm>
            <a:custGeom>
              <a:avLst/>
              <a:gdLst/>
              <a:ahLst/>
              <a:cxnLst/>
              <a:rect l="l" t="t" r="r" b="b"/>
              <a:pathLst>
                <a:path w="21110" h="1716" extrusionOk="0">
                  <a:moveTo>
                    <a:pt x="0" y="1"/>
                  </a:moveTo>
                  <a:lnTo>
                    <a:pt x="1393" y="1715"/>
                  </a:lnTo>
                  <a:lnTo>
                    <a:pt x="21110" y="1715"/>
                  </a:lnTo>
                  <a:lnTo>
                    <a:pt x="21110" y="1"/>
                  </a:lnTo>
                  <a:close/>
                </a:path>
              </a:pathLst>
            </a:custGeom>
            <a:solidFill>
              <a:srgbClr val="2FC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5"/>
            <p:cNvSpPr/>
            <p:nvPr/>
          </p:nvSpPr>
          <p:spPr>
            <a:xfrm>
              <a:off x="1796617" y="733903"/>
              <a:ext cx="604761" cy="47677"/>
            </a:xfrm>
            <a:custGeom>
              <a:avLst/>
              <a:gdLst/>
              <a:ahLst/>
              <a:cxnLst/>
              <a:rect l="l" t="t" r="r" b="b"/>
              <a:pathLst>
                <a:path w="21754" h="1715" extrusionOk="0">
                  <a:moveTo>
                    <a:pt x="596" y="0"/>
                  </a:moveTo>
                  <a:lnTo>
                    <a:pt x="0" y="1715"/>
                  </a:lnTo>
                  <a:lnTo>
                    <a:pt x="21753" y="1715"/>
                  </a:lnTo>
                  <a:lnTo>
                    <a:pt x="20312" y="0"/>
                  </a:lnTo>
                  <a:close/>
                </a:path>
              </a:pathLst>
            </a:custGeom>
            <a:solidFill>
              <a:srgbClr val="2FC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5"/>
            <p:cNvSpPr/>
            <p:nvPr/>
          </p:nvSpPr>
          <p:spPr>
            <a:xfrm>
              <a:off x="1500380" y="733903"/>
              <a:ext cx="859270" cy="762637"/>
            </a:xfrm>
            <a:custGeom>
              <a:avLst/>
              <a:gdLst/>
              <a:ahLst/>
              <a:cxnLst/>
              <a:rect l="l" t="t" r="r" b="b"/>
              <a:pathLst>
                <a:path w="30909" h="27433" extrusionOk="0">
                  <a:moveTo>
                    <a:pt x="4977" y="0"/>
                  </a:moveTo>
                  <a:lnTo>
                    <a:pt x="0" y="27432"/>
                  </a:lnTo>
                  <a:lnTo>
                    <a:pt x="25932" y="27432"/>
                  </a:lnTo>
                  <a:lnTo>
                    <a:pt x="30909" y="0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sz="4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96" name="Google Shape;96;p15"/>
            <p:cNvGrpSpPr/>
            <p:nvPr/>
          </p:nvGrpSpPr>
          <p:grpSpPr>
            <a:xfrm>
              <a:off x="2560838" y="797033"/>
              <a:ext cx="3210900" cy="636350"/>
              <a:chOff x="5222700" y="3658300"/>
              <a:chExt cx="3210900" cy="636350"/>
            </a:xfrm>
          </p:grpSpPr>
          <p:sp>
            <p:nvSpPr>
              <p:cNvPr id="97" name="Google Shape;97;p15"/>
              <p:cNvSpPr txBox="1"/>
              <p:nvPr/>
            </p:nvSpPr>
            <p:spPr>
              <a:xfrm>
                <a:off x="5222700" y="392895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Mercury is the closest planet to the Sun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8" name="Google Shape;98;p15"/>
              <p:cNvSpPr txBox="1"/>
              <p:nvPr/>
            </p:nvSpPr>
            <p:spPr>
              <a:xfrm>
                <a:off x="5222700" y="365830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Mercury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sp>
        <p:nvSpPr>
          <p:cNvPr id="99" name="Google Shape;99;p15"/>
          <p:cNvSpPr txBox="1">
            <a:spLocks noGrp="1"/>
          </p:cNvSpPr>
          <p:nvPr>
            <p:ph type="title"/>
          </p:nvPr>
        </p:nvSpPr>
        <p:spPr>
          <a:xfrm>
            <a:off x="710275" y="2153400"/>
            <a:ext cx="1980000" cy="8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 Infographics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24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 Infographics</a:t>
            </a:r>
            <a:endParaRPr/>
          </a:p>
        </p:txBody>
      </p:sp>
      <p:grpSp>
        <p:nvGrpSpPr>
          <p:cNvPr id="474" name="Google Shape;474;p24"/>
          <p:cNvGrpSpPr/>
          <p:nvPr/>
        </p:nvGrpSpPr>
        <p:grpSpPr>
          <a:xfrm>
            <a:off x="1153250" y="1560375"/>
            <a:ext cx="3266500" cy="1041525"/>
            <a:chOff x="1153250" y="1560375"/>
            <a:chExt cx="3266500" cy="1041525"/>
          </a:xfrm>
        </p:grpSpPr>
        <p:sp>
          <p:nvSpPr>
            <p:cNvPr id="475" name="Google Shape;475;p24"/>
            <p:cNvSpPr/>
            <p:nvPr/>
          </p:nvSpPr>
          <p:spPr>
            <a:xfrm>
              <a:off x="1254450" y="1624675"/>
              <a:ext cx="3089100" cy="912925"/>
            </a:xfrm>
            <a:custGeom>
              <a:avLst/>
              <a:gdLst/>
              <a:ahLst/>
              <a:cxnLst/>
              <a:rect l="l" t="t" r="r" b="b"/>
              <a:pathLst>
                <a:path w="123564" h="36517" extrusionOk="0">
                  <a:moveTo>
                    <a:pt x="17658" y="0"/>
                  </a:moveTo>
                  <a:cubicBezTo>
                    <a:pt x="7906" y="0"/>
                    <a:pt x="1" y="7906"/>
                    <a:pt x="1" y="17657"/>
                  </a:cubicBezTo>
                  <a:lnTo>
                    <a:pt x="1" y="18848"/>
                  </a:lnTo>
                  <a:cubicBezTo>
                    <a:pt x="1" y="28611"/>
                    <a:pt x="7906" y="36517"/>
                    <a:pt x="17658" y="36517"/>
                  </a:cubicBezTo>
                  <a:lnTo>
                    <a:pt x="105907" y="36517"/>
                  </a:lnTo>
                  <a:cubicBezTo>
                    <a:pt x="115658" y="36517"/>
                    <a:pt x="123564" y="28611"/>
                    <a:pt x="123564" y="18848"/>
                  </a:cubicBezTo>
                  <a:lnTo>
                    <a:pt x="123564" y="17657"/>
                  </a:lnTo>
                  <a:cubicBezTo>
                    <a:pt x="123564" y="7906"/>
                    <a:pt x="115658" y="0"/>
                    <a:pt x="105907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4"/>
            <p:cNvSpPr/>
            <p:nvPr/>
          </p:nvSpPr>
          <p:spPr>
            <a:xfrm>
              <a:off x="1229450" y="1624675"/>
              <a:ext cx="912625" cy="912925"/>
            </a:xfrm>
            <a:custGeom>
              <a:avLst/>
              <a:gdLst/>
              <a:ahLst/>
              <a:cxnLst/>
              <a:rect l="l" t="t" r="r" b="b"/>
              <a:pathLst>
                <a:path w="36505" h="36517" extrusionOk="0">
                  <a:moveTo>
                    <a:pt x="18253" y="0"/>
                  </a:moveTo>
                  <a:cubicBezTo>
                    <a:pt x="8168" y="0"/>
                    <a:pt x="1" y="8180"/>
                    <a:pt x="1" y="18252"/>
                  </a:cubicBezTo>
                  <a:cubicBezTo>
                    <a:pt x="1" y="28337"/>
                    <a:pt x="8168" y="36517"/>
                    <a:pt x="18253" y="36517"/>
                  </a:cubicBezTo>
                  <a:cubicBezTo>
                    <a:pt x="28326" y="36517"/>
                    <a:pt x="36505" y="28337"/>
                    <a:pt x="36505" y="18252"/>
                  </a:cubicBezTo>
                  <a:cubicBezTo>
                    <a:pt x="36505" y="8180"/>
                    <a:pt x="28326" y="0"/>
                    <a:pt x="18253" y="0"/>
                  </a:cubicBezTo>
                  <a:close/>
                </a:path>
              </a:pathLst>
            </a:custGeom>
            <a:solidFill>
              <a:srgbClr val="FDD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4"/>
            <p:cNvSpPr/>
            <p:nvPr/>
          </p:nvSpPr>
          <p:spPr>
            <a:xfrm>
              <a:off x="1302675" y="1698200"/>
              <a:ext cx="765900" cy="765875"/>
            </a:xfrm>
            <a:custGeom>
              <a:avLst/>
              <a:gdLst/>
              <a:ahLst/>
              <a:cxnLst/>
              <a:rect l="l" t="t" r="r" b="b"/>
              <a:pathLst>
                <a:path w="30636" h="30635" extrusionOk="0">
                  <a:moveTo>
                    <a:pt x="15324" y="0"/>
                  </a:moveTo>
                  <a:cubicBezTo>
                    <a:pt x="6858" y="0"/>
                    <a:pt x="0" y="6858"/>
                    <a:pt x="0" y="15311"/>
                  </a:cubicBezTo>
                  <a:cubicBezTo>
                    <a:pt x="0" y="23777"/>
                    <a:pt x="6858" y="30635"/>
                    <a:pt x="15324" y="30635"/>
                  </a:cubicBezTo>
                  <a:cubicBezTo>
                    <a:pt x="23777" y="30635"/>
                    <a:pt x="30635" y="23777"/>
                    <a:pt x="30635" y="15311"/>
                  </a:cubicBezTo>
                  <a:cubicBezTo>
                    <a:pt x="30635" y="6858"/>
                    <a:pt x="23777" y="0"/>
                    <a:pt x="153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0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sz="3000">
                <a:solidFill>
                  <a:srgbClr val="434343"/>
                </a:solidFill>
              </a:endParaRPr>
            </a:p>
          </p:txBody>
        </p:sp>
        <p:sp>
          <p:nvSpPr>
            <p:cNvPr id="478" name="Google Shape;478;p24"/>
            <p:cNvSpPr/>
            <p:nvPr/>
          </p:nvSpPr>
          <p:spPr>
            <a:xfrm>
              <a:off x="1153250" y="1560375"/>
              <a:ext cx="3266500" cy="1041525"/>
            </a:xfrm>
            <a:custGeom>
              <a:avLst/>
              <a:gdLst/>
              <a:ahLst/>
              <a:cxnLst/>
              <a:rect l="l" t="t" r="r" b="b"/>
              <a:pathLst>
                <a:path w="130660" h="41661" extrusionOk="0">
                  <a:moveTo>
                    <a:pt x="110491" y="893"/>
                  </a:moveTo>
                  <a:cubicBezTo>
                    <a:pt x="121123" y="893"/>
                    <a:pt x="129767" y="9537"/>
                    <a:pt x="129767" y="20170"/>
                  </a:cubicBezTo>
                  <a:lnTo>
                    <a:pt x="129767" y="21491"/>
                  </a:lnTo>
                  <a:cubicBezTo>
                    <a:pt x="129767" y="32123"/>
                    <a:pt x="121123" y="40767"/>
                    <a:pt x="110491" y="40767"/>
                  </a:cubicBezTo>
                  <a:lnTo>
                    <a:pt x="20170" y="40767"/>
                  </a:lnTo>
                  <a:cubicBezTo>
                    <a:pt x="9537" y="40767"/>
                    <a:pt x="894" y="32123"/>
                    <a:pt x="894" y="21491"/>
                  </a:cubicBezTo>
                  <a:lnTo>
                    <a:pt x="894" y="20170"/>
                  </a:lnTo>
                  <a:cubicBezTo>
                    <a:pt x="894" y="9537"/>
                    <a:pt x="9537" y="893"/>
                    <a:pt x="20170" y="893"/>
                  </a:cubicBezTo>
                  <a:close/>
                  <a:moveTo>
                    <a:pt x="20170" y="0"/>
                  </a:moveTo>
                  <a:cubicBezTo>
                    <a:pt x="9049" y="0"/>
                    <a:pt x="1" y="9049"/>
                    <a:pt x="1" y="20170"/>
                  </a:cubicBezTo>
                  <a:lnTo>
                    <a:pt x="1" y="21491"/>
                  </a:lnTo>
                  <a:cubicBezTo>
                    <a:pt x="1" y="32612"/>
                    <a:pt x="9049" y="41660"/>
                    <a:pt x="20170" y="41660"/>
                  </a:cubicBezTo>
                  <a:lnTo>
                    <a:pt x="110491" y="41660"/>
                  </a:lnTo>
                  <a:cubicBezTo>
                    <a:pt x="121611" y="41660"/>
                    <a:pt x="130660" y="32612"/>
                    <a:pt x="130660" y="21491"/>
                  </a:cubicBezTo>
                  <a:lnTo>
                    <a:pt x="130660" y="20170"/>
                  </a:lnTo>
                  <a:cubicBezTo>
                    <a:pt x="130660" y="9049"/>
                    <a:pt x="121611" y="0"/>
                    <a:pt x="110491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9" name="Google Shape;479;p24"/>
            <p:cNvGrpSpPr/>
            <p:nvPr/>
          </p:nvGrpSpPr>
          <p:grpSpPr>
            <a:xfrm>
              <a:off x="2294484" y="1762963"/>
              <a:ext cx="1818975" cy="636350"/>
              <a:chOff x="5222700" y="3658300"/>
              <a:chExt cx="3210900" cy="636350"/>
            </a:xfrm>
          </p:grpSpPr>
          <p:sp>
            <p:nvSpPr>
              <p:cNvPr id="480" name="Google Shape;480;p24"/>
              <p:cNvSpPr txBox="1"/>
              <p:nvPr/>
            </p:nvSpPr>
            <p:spPr>
              <a:xfrm>
                <a:off x="5222700" y="392895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Mercury is the smallest</a:t>
                </a:r>
                <a:endParaRPr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81" name="Google Shape;481;p24"/>
              <p:cNvSpPr txBox="1"/>
              <p:nvPr/>
            </p:nvSpPr>
            <p:spPr>
              <a:xfrm>
                <a:off x="5222700" y="365830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Mercury</a:t>
                </a:r>
                <a:endParaRPr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482" name="Google Shape;482;p24"/>
          <p:cNvGrpSpPr/>
          <p:nvPr/>
        </p:nvGrpSpPr>
        <p:grpSpPr>
          <a:xfrm>
            <a:off x="1153250" y="2906700"/>
            <a:ext cx="3266500" cy="1041525"/>
            <a:chOff x="1153250" y="2906700"/>
            <a:chExt cx="3266500" cy="1041525"/>
          </a:xfrm>
        </p:grpSpPr>
        <p:sp>
          <p:nvSpPr>
            <p:cNvPr id="483" name="Google Shape;483;p24"/>
            <p:cNvSpPr/>
            <p:nvPr/>
          </p:nvSpPr>
          <p:spPr>
            <a:xfrm>
              <a:off x="1254450" y="2971150"/>
              <a:ext cx="3089100" cy="912625"/>
            </a:xfrm>
            <a:custGeom>
              <a:avLst/>
              <a:gdLst/>
              <a:ahLst/>
              <a:cxnLst/>
              <a:rect l="l" t="t" r="r" b="b"/>
              <a:pathLst>
                <a:path w="123564" h="36505" extrusionOk="0">
                  <a:moveTo>
                    <a:pt x="17658" y="0"/>
                  </a:moveTo>
                  <a:cubicBezTo>
                    <a:pt x="7906" y="0"/>
                    <a:pt x="1" y="7906"/>
                    <a:pt x="1" y="17657"/>
                  </a:cubicBezTo>
                  <a:lnTo>
                    <a:pt x="1" y="18848"/>
                  </a:lnTo>
                  <a:cubicBezTo>
                    <a:pt x="1" y="28611"/>
                    <a:pt x="7906" y="36505"/>
                    <a:pt x="17658" y="36505"/>
                  </a:cubicBezTo>
                  <a:lnTo>
                    <a:pt x="105907" y="36505"/>
                  </a:lnTo>
                  <a:cubicBezTo>
                    <a:pt x="115658" y="36505"/>
                    <a:pt x="123564" y="28611"/>
                    <a:pt x="123564" y="18848"/>
                  </a:cubicBezTo>
                  <a:lnTo>
                    <a:pt x="123564" y="17657"/>
                  </a:lnTo>
                  <a:cubicBezTo>
                    <a:pt x="123564" y="7906"/>
                    <a:pt x="115658" y="0"/>
                    <a:pt x="105907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4"/>
            <p:cNvSpPr/>
            <p:nvPr/>
          </p:nvSpPr>
          <p:spPr>
            <a:xfrm>
              <a:off x="1254450" y="2971150"/>
              <a:ext cx="3089100" cy="912625"/>
            </a:xfrm>
            <a:custGeom>
              <a:avLst/>
              <a:gdLst/>
              <a:ahLst/>
              <a:cxnLst/>
              <a:rect l="l" t="t" r="r" b="b"/>
              <a:pathLst>
                <a:path w="123564" h="36505" extrusionOk="0">
                  <a:moveTo>
                    <a:pt x="17658" y="0"/>
                  </a:moveTo>
                  <a:cubicBezTo>
                    <a:pt x="7906" y="0"/>
                    <a:pt x="1" y="7906"/>
                    <a:pt x="1" y="17657"/>
                  </a:cubicBezTo>
                  <a:lnTo>
                    <a:pt x="1" y="18848"/>
                  </a:lnTo>
                  <a:cubicBezTo>
                    <a:pt x="1" y="28611"/>
                    <a:pt x="7906" y="36505"/>
                    <a:pt x="17658" y="36505"/>
                  </a:cubicBezTo>
                  <a:lnTo>
                    <a:pt x="105907" y="36505"/>
                  </a:lnTo>
                  <a:cubicBezTo>
                    <a:pt x="115658" y="36505"/>
                    <a:pt x="123564" y="28611"/>
                    <a:pt x="123564" y="18848"/>
                  </a:cubicBezTo>
                  <a:lnTo>
                    <a:pt x="123564" y="17657"/>
                  </a:lnTo>
                  <a:cubicBezTo>
                    <a:pt x="123564" y="7906"/>
                    <a:pt x="115658" y="0"/>
                    <a:pt x="105907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4"/>
            <p:cNvSpPr/>
            <p:nvPr/>
          </p:nvSpPr>
          <p:spPr>
            <a:xfrm>
              <a:off x="1229450" y="2971000"/>
              <a:ext cx="912625" cy="912925"/>
            </a:xfrm>
            <a:custGeom>
              <a:avLst/>
              <a:gdLst/>
              <a:ahLst/>
              <a:cxnLst/>
              <a:rect l="l" t="t" r="r" b="b"/>
              <a:pathLst>
                <a:path w="36505" h="36517" extrusionOk="0">
                  <a:moveTo>
                    <a:pt x="18253" y="0"/>
                  </a:moveTo>
                  <a:cubicBezTo>
                    <a:pt x="8168" y="0"/>
                    <a:pt x="1" y="8180"/>
                    <a:pt x="1" y="18253"/>
                  </a:cubicBezTo>
                  <a:cubicBezTo>
                    <a:pt x="1" y="28337"/>
                    <a:pt x="8168" y="36517"/>
                    <a:pt x="18253" y="36517"/>
                  </a:cubicBezTo>
                  <a:cubicBezTo>
                    <a:pt x="28326" y="36517"/>
                    <a:pt x="36505" y="28337"/>
                    <a:pt x="36505" y="18253"/>
                  </a:cubicBezTo>
                  <a:cubicBezTo>
                    <a:pt x="36505" y="8180"/>
                    <a:pt x="28326" y="0"/>
                    <a:pt x="18253" y="0"/>
                  </a:cubicBezTo>
                  <a:close/>
                </a:path>
              </a:pathLst>
            </a:custGeom>
            <a:solidFill>
              <a:srgbClr val="F48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4"/>
            <p:cNvSpPr/>
            <p:nvPr/>
          </p:nvSpPr>
          <p:spPr>
            <a:xfrm>
              <a:off x="1302675" y="3044525"/>
              <a:ext cx="765900" cy="765875"/>
            </a:xfrm>
            <a:custGeom>
              <a:avLst/>
              <a:gdLst/>
              <a:ahLst/>
              <a:cxnLst/>
              <a:rect l="l" t="t" r="r" b="b"/>
              <a:pathLst>
                <a:path w="30636" h="30635" extrusionOk="0">
                  <a:moveTo>
                    <a:pt x="15324" y="0"/>
                  </a:moveTo>
                  <a:cubicBezTo>
                    <a:pt x="6858" y="0"/>
                    <a:pt x="0" y="6858"/>
                    <a:pt x="0" y="15312"/>
                  </a:cubicBezTo>
                  <a:cubicBezTo>
                    <a:pt x="0" y="23777"/>
                    <a:pt x="6858" y="30635"/>
                    <a:pt x="15324" y="30635"/>
                  </a:cubicBezTo>
                  <a:cubicBezTo>
                    <a:pt x="23777" y="30635"/>
                    <a:pt x="30635" y="23777"/>
                    <a:pt x="30635" y="15312"/>
                  </a:cubicBezTo>
                  <a:cubicBezTo>
                    <a:pt x="30635" y="6858"/>
                    <a:pt x="23777" y="0"/>
                    <a:pt x="153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0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/>
            </a:p>
          </p:txBody>
        </p:sp>
        <p:sp>
          <p:nvSpPr>
            <p:cNvPr id="487" name="Google Shape;487;p24"/>
            <p:cNvSpPr/>
            <p:nvPr/>
          </p:nvSpPr>
          <p:spPr>
            <a:xfrm>
              <a:off x="1153250" y="2906700"/>
              <a:ext cx="3266500" cy="1041525"/>
            </a:xfrm>
            <a:custGeom>
              <a:avLst/>
              <a:gdLst/>
              <a:ahLst/>
              <a:cxnLst/>
              <a:rect l="l" t="t" r="r" b="b"/>
              <a:pathLst>
                <a:path w="130660" h="41661" extrusionOk="0">
                  <a:moveTo>
                    <a:pt x="110491" y="894"/>
                  </a:moveTo>
                  <a:cubicBezTo>
                    <a:pt x="121123" y="894"/>
                    <a:pt x="129767" y="9537"/>
                    <a:pt x="129767" y="20170"/>
                  </a:cubicBezTo>
                  <a:lnTo>
                    <a:pt x="129767" y="21491"/>
                  </a:lnTo>
                  <a:cubicBezTo>
                    <a:pt x="129767" y="32124"/>
                    <a:pt x="121123" y="40767"/>
                    <a:pt x="110491" y="40767"/>
                  </a:cubicBezTo>
                  <a:lnTo>
                    <a:pt x="20170" y="40767"/>
                  </a:lnTo>
                  <a:cubicBezTo>
                    <a:pt x="9537" y="40767"/>
                    <a:pt x="894" y="32124"/>
                    <a:pt x="894" y="21491"/>
                  </a:cubicBezTo>
                  <a:lnTo>
                    <a:pt x="894" y="20170"/>
                  </a:lnTo>
                  <a:cubicBezTo>
                    <a:pt x="894" y="9537"/>
                    <a:pt x="9537" y="894"/>
                    <a:pt x="20170" y="894"/>
                  </a:cubicBezTo>
                  <a:close/>
                  <a:moveTo>
                    <a:pt x="20170" y="1"/>
                  </a:moveTo>
                  <a:cubicBezTo>
                    <a:pt x="9049" y="1"/>
                    <a:pt x="1" y="9049"/>
                    <a:pt x="1" y="20170"/>
                  </a:cubicBezTo>
                  <a:lnTo>
                    <a:pt x="1" y="21491"/>
                  </a:lnTo>
                  <a:cubicBezTo>
                    <a:pt x="1" y="32612"/>
                    <a:pt x="9049" y="41660"/>
                    <a:pt x="20170" y="41660"/>
                  </a:cubicBezTo>
                  <a:lnTo>
                    <a:pt x="110491" y="41660"/>
                  </a:lnTo>
                  <a:cubicBezTo>
                    <a:pt x="121611" y="41660"/>
                    <a:pt x="130660" y="32612"/>
                    <a:pt x="130660" y="21491"/>
                  </a:cubicBezTo>
                  <a:lnTo>
                    <a:pt x="130660" y="20170"/>
                  </a:lnTo>
                  <a:cubicBezTo>
                    <a:pt x="130660" y="9049"/>
                    <a:pt x="121611" y="1"/>
                    <a:pt x="110491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8" name="Google Shape;488;p24"/>
            <p:cNvGrpSpPr/>
            <p:nvPr/>
          </p:nvGrpSpPr>
          <p:grpSpPr>
            <a:xfrm>
              <a:off x="2294484" y="3109288"/>
              <a:ext cx="1818975" cy="636350"/>
              <a:chOff x="5222700" y="3658300"/>
              <a:chExt cx="3210900" cy="636350"/>
            </a:xfrm>
          </p:grpSpPr>
          <p:sp>
            <p:nvSpPr>
              <p:cNvPr id="489" name="Google Shape;489;p24"/>
              <p:cNvSpPr txBox="1"/>
              <p:nvPr/>
            </p:nvSpPr>
            <p:spPr>
              <a:xfrm>
                <a:off x="5222700" y="392895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Mars is a cold place</a:t>
                </a:r>
                <a:endParaRPr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90" name="Google Shape;490;p24"/>
              <p:cNvSpPr txBox="1"/>
              <p:nvPr/>
            </p:nvSpPr>
            <p:spPr>
              <a:xfrm>
                <a:off x="5222700" y="365830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Mars</a:t>
                </a:r>
                <a:endParaRPr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491" name="Google Shape;491;p24"/>
          <p:cNvGrpSpPr/>
          <p:nvPr/>
        </p:nvGrpSpPr>
        <p:grpSpPr>
          <a:xfrm>
            <a:off x="4724550" y="1560375"/>
            <a:ext cx="3266200" cy="1041525"/>
            <a:chOff x="4724550" y="1560375"/>
            <a:chExt cx="3266200" cy="1041525"/>
          </a:xfrm>
        </p:grpSpPr>
        <p:sp>
          <p:nvSpPr>
            <p:cNvPr id="492" name="Google Shape;492;p24"/>
            <p:cNvSpPr/>
            <p:nvPr/>
          </p:nvSpPr>
          <p:spPr>
            <a:xfrm>
              <a:off x="4825450" y="1624675"/>
              <a:ext cx="3089400" cy="912925"/>
            </a:xfrm>
            <a:custGeom>
              <a:avLst/>
              <a:gdLst/>
              <a:ahLst/>
              <a:cxnLst/>
              <a:rect l="l" t="t" r="r" b="b"/>
              <a:pathLst>
                <a:path w="123576" h="36517" extrusionOk="0">
                  <a:moveTo>
                    <a:pt x="17657" y="0"/>
                  </a:moveTo>
                  <a:cubicBezTo>
                    <a:pt x="7906" y="0"/>
                    <a:pt x="0" y="7906"/>
                    <a:pt x="0" y="17657"/>
                  </a:cubicBezTo>
                  <a:lnTo>
                    <a:pt x="0" y="18848"/>
                  </a:lnTo>
                  <a:cubicBezTo>
                    <a:pt x="0" y="28611"/>
                    <a:pt x="7906" y="36517"/>
                    <a:pt x="17657" y="36517"/>
                  </a:cubicBezTo>
                  <a:lnTo>
                    <a:pt x="105918" y="36517"/>
                  </a:lnTo>
                  <a:cubicBezTo>
                    <a:pt x="115669" y="36517"/>
                    <a:pt x="123575" y="28611"/>
                    <a:pt x="123575" y="18848"/>
                  </a:cubicBezTo>
                  <a:lnTo>
                    <a:pt x="123575" y="17657"/>
                  </a:lnTo>
                  <a:cubicBezTo>
                    <a:pt x="123575" y="7906"/>
                    <a:pt x="115669" y="0"/>
                    <a:pt x="105918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4"/>
            <p:cNvSpPr/>
            <p:nvPr/>
          </p:nvSpPr>
          <p:spPr>
            <a:xfrm>
              <a:off x="4825450" y="1624675"/>
              <a:ext cx="3089400" cy="912925"/>
            </a:xfrm>
            <a:custGeom>
              <a:avLst/>
              <a:gdLst/>
              <a:ahLst/>
              <a:cxnLst/>
              <a:rect l="l" t="t" r="r" b="b"/>
              <a:pathLst>
                <a:path w="123576" h="36517" extrusionOk="0">
                  <a:moveTo>
                    <a:pt x="17657" y="0"/>
                  </a:moveTo>
                  <a:cubicBezTo>
                    <a:pt x="7906" y="0"/>
                    <a:pt x="0" y="7906"/>
                    <a:pt x="0" y="17657"/>
                  </a:cubicBezTo>
                  <a:lnTo>
                    <a:pt x="0" y="18848"/>
                  </a:lnTo>
                  <a:cubicBezTo>
                    <a:pt x="0" y="28611"/>
                    <a:pt x="7906" y="36517"/>
                    <a:pt x="17657" y="36517"/>
                  </a:cubicBezTo>
                  <a:lnTo>
                    <a:pt x="105918" y="36517"/>
                  </a:lnTo>
                  <a:cubicBezTo>
                    <a:pt x="115669" y="36517"/>
                    <a:pt x="123575" y="28611"/>
                    <a:pt x="123575" y="18848"/>
                  </a:cubicBezTo>
                  <a:lnTo>
                    <a:pt x="123575" y="17657"/>
                  </a:lnTo>
                  <a:cubicBezTo>
                    <a:pt x="123575" y="7906"/>
                    <a:pt x="115669" y="0"/>
                    <a:pt x="105918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4"/>
            <p:cNvSpPr/>
            <p:nvPr/>
          </p:nvSpPr>
          <p:spPr>
            <a:xfrm>
              <a:off x="4800450" y="1624675"/>
              <a:ext cx="912625" cy="912925"/>
            </a:xfrm>
            <a:custGeom>
              <a:avLst/>
              <a:gdLst/>
              <a:ahLst/>
              <a:cxnLst/>
              <a:rect l="l" t="t" r="r" b="b"/>
              <a:pathLst>
                <a:path w="36505" h="36517" extrusionOk="0">
                  <a:moveTo>
                    <a:pt x="18252" y="0"/>
                  </a:moveTo>
                  <a:cubicBezTo>
                    <a:pt x="8180" y="0"/>
                    <a:pt x="0" y="8180"/>
                    <a:pt x="0" y="18252"/>
                  </a:cubicBezTo>
                  <a:cubicBezTo>
                    <a:pt x="0" y="28337"/>
                    <a:pt x="8180" y="36517"/>
                    <a:pt x="18252" y="36517"/>
                  </a:cubicBezTo>
                  <a:cubicBezTo>
                    <a:pt x="28337" y="36517"/>
                    <a:pt x="36505" y="28337"/>
                    <a:pt x="36505" y="18252"/>
                  </a:cubicBezTo>
                  <a:cubicBezTo>
                    <a:pt x="36505" y="8180"/>
                    <a:pt x="28337" y="0"/>
                    <a:pt x="18252" y="0"/>
                  </a:cubicBezTo>
                  <a:close/>
                </a:path>
              </a:pathLst>
            </a:custGeom>
            <a:solidFill>
              <a:srgbClr val="A5F1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4"/>
            <p:cNvSpPr/>
            <p:nvPr/>
          </p:nvSpPr>
          <p:spPr>
            <a:xfrm>
              <a:off x="4873950" y="1698200"/>
              <a:ext cx="765900" cy="765875"/>
            </a:xfrm>
            <a:custGeom>
              <a:avLst/>
              <a:gdLst/>
              <a:ahLst/>
              <a:cxnLst/>
              <a:rect l="l" t="t" r="r" b="b"/>
              <a:pathLst>
                <a:path w="30636" h="30635" extrusionOk="0">
                  <a:moveTo>
                    <a:pt x="15312" y="0"/>
                  </a:moveTo>
                  <a:cubicBezTo>
                    <a:pt x="6859" y="0"/>
                    <a:pt x="1" y="6858"/>
                    <a:pt x="1" y="15311"/>
                  </a:cubicBezTo>
                  <a:cubicBezTo>
                    <a:pt x="1" y="23777"/>
                    <a:pt x="6859" y="30635"/>
                    <a:pt x="15312" y="30635"/>
                  </a:cubicBezTo>
                  <a:cubicBezTo>
                    <a:pt x="23778" y="30635"/>
                    <a:pt x="30636" y="23777"/>
                    <a:pt x="30636" y="15311"/>
                  </a:cubicBezTo>
                  <a:cubicBezTo>
                    <a:pt x="30636" y="6858"/>
                    <a:pt x="23778" y="0"/>
                    <a:pt x="153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0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/>
            </a:p>
          </p:txBody>
        </p:sp>
        <p:sp>
          <p:nvSpPr>
            <p:cNvPr id="496" name="Google Shape;496;p24"/>
            <p:cNvSpPr/>
            <p:nvPr/>
          </p:nvSpPr>
          <p:spPr>
            <a:xfrm>
              <a:off x="4724550" y="1560375"/>
              <a:ext cx="3266200" cy="1041525"/>
            </a:xfrm>
            <a:custGeom>
              <a:avLst/>
              <a:gdLst/>
              <a:ahLst/>
              <a:cxnLst/>
              <a:rect l="l" t="t" r="r" b="b"/>
              <a:pathLst>
                <a:path w="130648" h="41661" extrusionOk="0">
                  <a:moveTo>
                    <a:pt x="110490" y="893"/>
                  </a:moveTo>
                  <a:cubicBezTo>
                    <a:pt x="121110" y="893"/>
                    <a:pt x="129754" y="9537"/>
                    <a:pt x="129754" y="20170"/>
                  </a:cubicBezTo>
                  <a:lnTo>
                    <a:pt x="129754" y="21491"/>
                  </a:lnTo>
                  <a:cubicBezTo>
                    <a:pt x="129754" y="32123"/>
                    <a:pt x="121110" y="40767"/>
                    <a:pt x="110490" y="40767"/>
                  </a:cubicBezTo>
                  <a:lnTo>
                    <a:pt x="20157" y="40767"/>
                  </a:lnTo>
                  <a:cubicBezTo>
                    <a:pt x="9537" y="40767"/>
                    <a:pt x="893" y="32123"/>
                    <a:pt x="893" y="21491"/>
                  </a:cubicBezTo>
                  <a:lnTo>
                    <a:pt x="893" y="20170"/>
                  </a:lnTo>
                  <a:cubicBezTo>
                    <a:pt x="893" y="9537"/>
                    <a:pt x="9537" y="893"/>
                    <a:pt x="20157" y="893"/>
                  </a:cubicBezTo>
                  <a:close/>
                  <a:moveTo>
                    <a:pt x="20157" y="0"/>
                  </a:moveTo>
                  <a:cubicBezTo>
                    <a:pt x="9037" y="0"/>
                    <a:pt x="0" y="9049"/>
                    <a:pt x="0" y="20170"/>
                  </a:cubicBezTo>
                  <a:lnTo>
                    <a:pt x="0" y="21491"/>
                  </a:lnTo>
                  <a:cubicBezTo>
                    <a:pt x="0" y="32612"/>
                    <a:pt x="9037" y="41660"/>
                    <a:pt x="20157" y="41660"/>
                  </a:cubicBezTo>
                  <a:lnTo>
                    <a:pt x="110490" y="41660"/>
                  </a:lnTo>
                  <a:cubicBezTo>
                    <a:pt x="121610" y="41660"/>
                    <a:pt x="130647" y="32612"/>
                    <a:pt x="130647" y="21491"/>
                  </a:cubicBezTo>
                  <a:lnTo>
                    <a:pt x="130647" y="20170"/>
                  </a:lnTo>
                  <a:cubicBezTo>
                    <a:pt x="130647" y="9049"/>
                    <a:pt x="121610" y="0"/>
                    <a:pt x="110490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7" name="Google Shape;497;p24"/>
            <p:cNvGrpSpPr/>
            <p:nvPr/>
          </p:nvGrpSpPr>
          <p:grpSpPr>
            <a:xfrm>
              <a:off x="5865484" y="1762963"/>
              <a:ext cx="1818975" cy="636350"/>
              <a:chOff x="5222700" y="3658300"/>
              <a:chExt cx="3210900" cy="636350"/>
            </a:xfrm>
          </p:grpSpPr>
          <p:sp>
            <p:nvSpPr>
              <p:cNvPr id="498" name="Google Shape;498;p24"/>
              <p:cNvSpPr txBox="1"/>
              <p:nvPr/>
            </p:nvSpPr>
            <p:spPr>
              <a:xfrm>
                <a:off x="5222700" y="392895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Venus has a nice name</a:t>
                </a:r>
                <a:endParaRPr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99" name="Google Shape;499;p24"/>
              <p:cNvSpPr txBox="1"/>
              <p:nvPr/>
            </p:nvSpPr>
            <p:spPr>
              <a:xfrm>
                <a:off x="5222700" y="365830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Venus</a:t>
                </a:r>
                <a:endParaRPr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500" name="Google Shape;500;p24"/>
          <p:cNvGrpSpPr/>
          <p:nvPr/>
        </p:nvGrpSpPr>
        <p:grpSpPr>
          <a:xfrm>
            <a:off x="4724550" y="2906700"/>
            <a:ext cx="3266200" cy="1041525"/>
            <a:chOff x="4724550" y="2906700"/>
            <a:chExt cx="3266200" cy="1041525"/>
          </a:xfrm>
        </p:grpSpPr>
        <p:sp>
          <p:nvSpPr>
            <p:cNvPr id="501" name="Google Shape;501;p24"/>
            <p:cNvSpPr/>
            <p:nvPr/>
          </p:nvSpPr>
          <p:spPr>
            <a:xfrm>
              <a:off x="4825450" y="2971000"/>
              <a:ext cx="3089400" cy="912625"/>
            </a:xfrm>
            <a:custGeom>
              <a:avLst/>
              <a:gdLst/>
              <a:ahLst/>
              <a:cxnLst/>
              <a:rect l="l" t="t" r="r" b="b"/>
              <a:pathLst>
                <a:path w="123576" h="36505" extrusionOk="0">
                  <a:moveTo>
                    <a:pt x="17657" y="0"/>
                  </a:moveTo>
                  <a:cubicBezTo>
                    <a:pt x="7906" y="0"/>
                    <a:pt x="0" y="7906"/>
                    <a:pt x="0" y="17657"/>
                  </a:cubicBezTo>
                  <a:lnTo>
                    <a:pt x="0" y="18848"/>
                  </a:lnTo>
                  <a:cubicBezTo>
                    <a:pt x="0" y="28611"/>
                    <a:pt x="7906" y="36505"/>
                    <a:pt x="17657" y="36505"/>
                  </a:cubicBezTo>
                  <a:lnTo>
                    <a:pt x="105918" y="36505"/>
                  </a:lnTo>
                  <a:cubicBezTo>
                    <a:pt x="115669" y="36505"/>
                    <a:pt x="123575" y="28611"/>
                    <a:pt x="123575" y="18848"/>
                  </a:cubicBezTo>
                  <a:lnTo>
                    <a:pt x="123575" y="17657"/>
                  </a:lnTo>
                  <a:cubicBezTo>
                    <a:pt x="123575" y="7906"/>
                    <a:pt x="115669" y="0"/>
                    <a:pt x="105918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4"/>
            <p:cNvSpPr/>
            <p:nvPr/>
          </p:nvSpPr>
          <p:spPr>
            <a:xfrm>
              <a:off x="4825450" y="2971000"/>
              <a:ext cx="3089400" cy="912625"/>
            </a:xfrm>
            <a:custGeom>
              <a:avLst/>
              <a:gdLst/>
              <a:ahLst/>
              <a:cxnLst/>
              <a:rect l="l" t="t" r="r" b="b"/>
              <a:pathLst>
                <a:path w="123576" h="36505" extrusionOk="0">
                  <a:moveTo>
                    <a:pt x="17657" y="0"/>
                  </a:moveTo>
                  <a:cubicBezTo>
                    <a:pt x="7906" y="0"/>
                    <a:pt x="0" y="7906"/>
                    <a:pt x="0" y="17657"/>
                  </a:cubicBezTo>
                  <a:lnTo>
                    <a:pt x="0" y="18848"/>
                  </a:lnTo>
                  <a:cubicBezTo>
                    <a:pt x="0" y="28611"/>
                    <a:pt x="7906" y="36505"/>
                    <a:pt x="17657" y="36505"/>
                  </a:cubicBezTo>
                  <a:lnTo>
                    <a:pt x="105918" y="36505"/>
                  </a:lnTo>
                  <a:cubicBezTo>
                    <a:pt x="115669" y="36505"/>
                    <a:pt x="123575" y="28611"/>
                    <a:pt x="123575" y="18848"/>
                  </a:cubicBezTo>
                  <a:lnTo>
                    <a:pt x="123575" y="17657"/>
                  </a:lnTo>
                  <a:cubicBezTo>
                    <a:pt x="123575" y="7906"/>
                    <a:pt x="115669" y="0"/>
                    <a:pt x="105918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4"/>
            <p:cNvSpPr/>
            <p:nvPr/>
          </p:nvSpPr>
          <p:spPr>
            <a:xfrm>
              <a:off x="4800450" y="2971000"/>
              <a:ext cx="912625" cy="912925"/>
            </a:xfrm>
            <a:custGeom>
              <a:avLst/>
              <a:gdLst/>
              <a:ahLst/>
              <a:cxnLst/>
              <a:rect l="l" t="t" r="r" b="b"/>
              <a:pathLst>
                <a:path w="36505" h="36517" extrusionOk="0">
                  <a:moveTo>
                    <a:pt x="18252" y="0"/>
                  </a:moveTo>
                  <a:cubicBezTo>
                    <a:pt x="8180" y="0"/>
                    <a:pt x="0" y="8180"/>
                    <a:pt x="0" y="18253"/>
                  </a:cubicBezTo>
                  <a:cubicBezTo>
                    <a:pt x="0" y="28337"/>
                    <a:pt x="8180" y="36517"/>
                    <a:pt x="18252" y="36517"/>
                  </a:cubicBezTo>
                  <a:cubicBezTo>
                    <a:pt x="28337" y="36517"/>
                    <a:pt x="36505" y="28337"/>
                    <a:pt x="36505" y="18253"/>
                  </a:cubicBezTo>
                  <a:cubicBezTo>
                    <a:pt x="36505" y="8180"/>
                    <a:pt x="28337" y="0"/>
                    <a:pt x="18252" y="0"/>
                  </a:cubicBezTo>
                  <a:close/>
                </a:path>
              </a:pathLst>
            </a:custGeom>
            <a:solidFill>
              <a:srgbClr val="9ED1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4"/>
            <p:cNvSpPr/>
            <p:nvPr/>
          </p:nvSpPr>
          <p:spPr>
            <a:xfrm>
              <a:off x="4873950" y="3044525"/>
              <a:ext cx="765900" cy="765875"/>
            </a:xfrm>
            <a:custGeom>
              <a:avLst/>
              <a:gdLst/>
              <a:ahLst/>
              <a:cxnLst/>
              <a:rect l="l" t="t" r="r" b="b"/>
              <a:pathLst>
                <a:path w="30636" h="30635" extrusionOk="0">
                  <a:moveTo>
                    <a:pt x="15312" y="0"/>
                  </a:moveTo>
                  <a:cubicBezTo>
                    <a:pt x="6859" y="0"/>
                    <a:pt x="1" y="6858"/>
                    <a:pt x="1" y="15312"/>
                  </a:cubicBezTo>
                  <a:cubicBezTo>
                    <a:pt x="1" y="23777"/>
                    <a:pt x="6859" y="30635"/>
                    <a:pt x="15312" y="30635"/>
                  </a:cubicBezTo>
                  <a:cubicBezTo>
                    <a:pt x="23778" y="30635"/>
                    <a:pt x="30636" y="23777"/>
                    <a:pt x="30636" y="15312"/>
                  </a:cubicBezTo>
                  <a:cubicBezTo>
                    <a:pt x="30636" y="6858"/>
                    <a:pt x="23778" y="0"/>
                    <a:pt x="153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0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/>
            </a:p>
          </p:txBody>
        </p:sp>
        <p:sp>
          <p:nvSpPr>
            <p:cNvPr id="505" name="Google Shape;505;p24"/>
            <p:cNvSpPr/>
            <p:nvPr/>
          </p:nvSpPr>
          <p:spPr>
            <a:xfrm>
              <a:off x="4724550" y="2906700"/>
              <a:ext cx="3266200" cy="1041525"/>
            </a:xfrm>
            <a:custGeom>
              <a:avLst/>
              <a:gdLst/>
              <a:ahLst/>
              <a:cxnLst/>
              <a:rect l="l" t="t" r="r" b="b"/>
              <a:pathLst>
                <a:path w="130648" h="41661" extrusionOk="0">
                  <a:moveTo>
                    <a:pt x="110490" y="894"/>
                  </a:moveTo>
                  <a:cubicBezTo>
                    <a:pt x="121110" y="894"/>
                    <a:pt x="129754" y="9537"/>
                    <a:pt x="129754" y="20170"/>
                  </a:cubicBezTo>
                  <a:lnTo>
                    <a:pt x="129754" y="21491"/>
                  </a:lnTo>
                  <a:cubicBezTo>
                    <a:pt x="129754" y="32124"/>
                    <a:pt x="121110" y="40767"/>
                    <a:pt x="110490" y="40767"/>
                  </a:cubicBezTo>
                  <a:lnTo>
                    <a:pt x="20157" y="40767"/>
                  </a:lnTo>
                  <a:cubicBezTo>
                    <a:pt x="9537" y="40767"/>
                    <a:pt x="893" y="32124"/>
                    <a:pt x="893" y="21491"/>
                  </a:cubicBezTo>
                  <a:lnTo>
                    <a:pt x="893" y="20170"/>
                  </a:lnTo>
                  <a:cubicBezTo>
                    <a:pt x="893" y="9537"/>
                    <a:pt x="9537" y="894"/>
                    <a:pt x="20157" y="894"/>
                  </a:cubicBezTo>
                  <a:close/>
                  <a:moveTo>
                    <a:pt x="20157" y="1"/>
                  </a:moveTo>
                  <a:cubicBezTo>
                    <a:pt x="9037" y="1"/>
                    <a:pt x="0" y="9049"/>
                    <a:pt x="0" y="20170"/>
                  </a:cubicBezTo>
                  <a:lnTo>
                    <a:pt x="0" y="21491"/>
                  </a:lnTo>
                  <a:cubicBezTo>
                    <a:pt x="0" y="32612"/>
                    <a:pt x="9037" y="41660"/>
                    <a:pt x="20157" y="41660"/>
                  </a:cubicBezTo>
                  <a:lnTo>
                    <a:pt x="110490" y="41660"/>
                  </a:lnTo>
                  <a:cubicBezTo>
                    <a:pt x="121610" y="41660"/>
                    <a:pt x="130647" y="32612"/>
                    <a:pt x="130647" y="21491"/>
                  </a:cubicBezTo>
                  <a:lnTo>
                    <a:pt x="130647" y="20170"/>
                  </a:lnTo>
                  <a:cubicBezTo>
                    <a:pt x="130647" y="9049"/>
                    <a:pt x="121610" y="1"/>
                    <a:pt x="110490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6" name="Google Shape;506;p24"/>
            <p:cNvGrpSpPr/>
            <p:nvPr/>
          </p:nvGrpSpPr>
          <p:grpSpPr>
            <a:xfrm>
              <a:off x="5865484" y="3109288"/>
              <a:ext cx="1818975" cy="636350"/>
              <a:chOff x="5222700" y="3658300"/>
              <a:chExt cx="3210900" cy="636350"/>
            </a:xfrm>
          </p:grpSpPr>
          <p:sp>
            <p:nvSpPr>
              <p:cNvPr id="507" name="Google Shape;507;p24"/>
              <p:cNvSpPr txBox="1"/>
              <p:nvPr/>
            </p:nvSpPr>
            <p:spPr>
              <a:xfrm>
                <a:off x="5222700" y="392895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Earth harbors life</a:t>
                </a:r>
                <a:endParaRPr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08" name="Google Shape;508;p24"/>
              <p:cNvSpPr txBox="1"/>
              <p:nvPr/>
            </p:nvSpPr>
            <p:spPr>
              <a:xfrm>
                <a:off x="5222700" y="365830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Earth</a:t>
                </a:r>
                <a:endParaRPr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3" name="Google Shape;513;p25"/>
          <p:cNvGrpSpPr/>
          <p:nvPr/>
        </p:nvGrpSpPr>
        <p:grpSpPr>
          <a:xfrm>
            <a:off x="1436600" y="1347425"/>
            <a:ext cx="2967000" cy="2967000"/>
            <a:chOff x="1436600" y="1347425"/>
            <a:chExt cx="2967000" cy="2967000"/>
          </a:xfrm>
        </p:grpSpPr>
        <p:sp>
          <p:nvSpPr>
            <p:cNvPr id="514" name="Google Shape;514;p25"/>
            <p:cNvSpPr/>
            <p:nvPr/>
          </p:nvSpPr>
          <p:spPr>
            <a:xfrm>
              <a:off x="1436600" y="1347425"/>
              <a:ext cx="2967000" cy="2967000"/>
            </a:xfrm>
            <a:prstGeom prst="arc">
              <a:avLst>
                <a:gd name="adj1" fmla="val 17813811"/>
                <a:gd name="adj2" fmla="val 3845812"/>
              </a:avLst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5"/>
            <p:cNvSpPr/>
            <p:nvPr/>
          </p:nvSpPr>
          <p:spPr>
            <a:xfrm>
              <a:off x="2082846" y="1993559"/>
              <a:ext cx="1674508" cy="1674508"/>
            </a:xfrm>
            <a:custGeom>
              <a:avLst/>
              <a:gdLst/>
              <a:ahLst/>
              <a:cxnLst/>
              <a:rect l="l" t="t" r="r" b="b"/>
              <a:pathLst>
                <a:path w="95156" h="95156" extrusionOk="0">
                  <a:moveTo>
                    <a:pt x="47578" y="1"/>
                  </a:moveTo>
                  <a:cubicBezTo>
                    <a:pt x="21301" y="1"/>
                    <a:pt x="1" y="21301"/>
                    <a:pt x="1" y="47578"/>
                  </a:cubicBezTo>
                  <a:cubicBezTo>
                    <a:pt x="1" y="73855"/>
                    <a:pt x="21301" y="95155"/>
                    <a:pt x="47578" y="95155"/>
                  </a:cubicBezTo>
                  <a:cubicBezTo>
                    <a:pt x="73855" y="95155"/>
                    <a:pt x="95156" y="73855"/>
                    <a:pt x="95156" y="47578"/>
                  </a:cubicBezTo>
                  <a:cubicBezTo>
                    <a:pt x="95156" y="21301"/>
                    <a:pt x="73855" y="1"/>
                    <a:pt x="47578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2000">
                <a:solidFill>
                  <a:srgbClr val="FFFFFF"/>
                </a:solidFill>
              </a:endParaRPr>
            </a:p>
          </p:txBody>
        </p:sp>
        <p:sp>
          <p:nvSpPr>
            <p:cNvPr id="516" name="Google Shape;516;p25"/>
            <p:cNvSpPr/>
            <p:nvPr/>
          </p:nvSpPr>
          <p:spPr>
            <a:xfrm>
              <a:off x="2155031" y="2065717"/>
              <a:ext cx="1530138" cy="1530190"/>
            </a:xfrm>
            <a:custGeom>
              <a:avLst/>
              <a:gdLst/>
              <a:ahLst/>
              <a:cxnLst/>
              <a:rect l="l" t="t" r="r" b="b"/>
              <a:pathLst>
                <a:path w="29183" h="29184" extrusionOk="0">
                  <a:moveTo>
                    <a:pt x="14586" y="1"/>
                  </a:moveTo>
                  <a:cubicBezTo>
                    <a:pt x="6525" y="1"/>
                    <a:pt x="0" y="6537"/>
                    <a:pt x="0" y="14598"/>
                  </a:cubicBezTo>
                  <a:cubicBezTo>
                    <a:pt x="0" y="22647"/>
                    <a:pt x="6525" y="29183"/>
                    <a:pt x="14586" y="29183"/>
                  </a:cubicBezTo>
                  <a:cubicBezTo>
                    <a:pt x="22646" y="29183"/>
                    <a:pt x="29183" y="22647"/>
                    <a:pt x="29183" y="14598"/>
                  </a:cubicBezTo>
                  <a:cubicBezTo>
                    <a:pt x="29183" y="6537"/>
                    <a:pt x="22646" y="1"/>
                    <a:pt x="1458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365750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Table of</a:t>
              </a:r>
              <a:br>
                <a:rPr lang="en" sz="20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</a:br>
              <a:r>
                <a:rPr lang="en" sz="20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Contents</a:t>
              </a:r>
              <a:endParaRPr sz="2000">
                <a:solidFill>
                  <a:srgbClr val="FFFFFF"/>
                </a:solidFill>
              </a:endParaRPr>
            </a:p>
          </p:txBody>
        </p:sp>
        <p:sp>
          <p:nvSpPr>
            <p:cNvPr id="517" name="Google Shape;517;p25"/>
            <p:cNvSpPr/>
            <p:nvPr/>
          </p:nvSpPr>
          <p:spPr>
            <a:xfrm>
              <a:off x="2729496" y="2259292"/>
              <a:ext cx="381209" cy="312466"/>
            </a:xfrm>
            <a:custGeom>
              <a:avLst/>
              <a:gdLst/>
              <a:ahLst/>
              <a:cxnLst/>
              <a:rect l="l" t="t" r="r" b="b"/>
              <a:pathLst>
                <a:path w="11967" h="9809" extrusionOk="0">
                  <a:moveTo>
                    <a:pt x="8309" y="358"/>
                  </a:moveTo>
                  <a:cubicBezTo>
                    <a:pt x="8940" y="358"/>
                    <a:pt x="9663" y="469"/>
                    <a:pt x="10418" y="796"/>
                  </a:cubicBezTo>
                  <a:lnTo>
                    <a:pt x="10418" y="7796"/>
                  </a:lnTo>
                  <a:cubicBezTo>
                    <a:pt x="9723" y="7513"/>
                    <a:pt x="8997" y="7381"/>
                    <a:pt x="8289" y="7381"/>
                  </a:cubicBezTo>
                  <a:cubicBezTo>
                    <a:pt x="7542" y="7381"/>
                    <a:pt x="6816" y="7527"/>
                    <a:pt x="6168" y="7796"/>
                  </a:cubicBezTo>
                  <a:lnTo>
                    <a:pt x="6168" y="796"/>
                  </a:lnTo>
                  <a:cubicBezTo>
                    <a:pt x="6430" y="676"/>
                    <a:pt x="7238" y="358"/>
                    <a:pt x="8309" y="358"/>
                  </a:cubicBezTo>
                  <a:close/>
                  <a:moveTo>
                    <a:pt x="3700" y="358"/>
                  </a:moveTo>
                  <a:cubicBezTo>
                    <a:pt x="4458" y="358"/>
                    <a:pt x="5191" y="513"/>
                    <a:pt x="5823" y="796"/>
                  </a:cubicBezTo>
                  <a:cubicBezTo>
                    <a:pt x="5811" y="1677"/>
                    <a:pt x="5811" y="6761"/>
                    <a:pt x="5811" y="7796"/>
                  </a:cubicBezTo>
                  <a:cubicBezTo>
                    <a:pt x="5418" y="7642"/>
                    <a:pt x="4656" y="7392"/>
                    <a:pt x="3668" y="7392"/>
                  </a:cubicBezTo>
                  <a:cubicBezTo>
                    <a:pt x="2929" y="7392"/>
                    <a:pt x="2215" y="7523"/>
                    <a:pt x="1548" y="7808"/>
                  </a:cubicBezTo>
                  <a:lnTo>
                    <a:pt x="1548" y="3867"/>
                  </a:lnTo>
                  <a:cubicBezTo>
                    <a:pt x="1548" y="3760"/>
                    <a:pt x="1477" y="3689"/>
                    <a:pt x="1370" y="3689"/>
                  </a:cubicBezTo>
                  <a:cubicBezTo>
                    <a:pt x="1262" y="3689"/>
                    <a:pt x="1191" y="3760"/>
                    <a:pt x="1191" y="3867"/>
                  </a:cubicBezTo>
                  <a:lnTo>
                    <a:pt x="1191" y="7987"/>
                  </a:lnTo>
                  <a:cubicBezTo>
                    <a:pt x="1191" y="8118"/>
                    <a:pt x="1298" y="8225"/>
                    <a:pt x="1429" y="8225"/>
                  </a:cubicBezTo>
                  <a:cubicBezTo>
                    <a:pt x="1465" y="8225"/>
                    <a:pt x="1489" y="8225"/>
                    <a:pt x="1524" y="8213"/>
                  </a:cubicBezTo>
                  <a:cubicBezTo>
                    <a:pt x="2203" y="7916"/>
                    <a:pt x="2917" y="7761"/>
                    <a:pt x="3656" y="7761"/>
                  </a:cubicBezTo>
                  <a:cubicBezTo>
                    <a:pt x="4715" y="7761"/>
                    <a:pt x="5537" y="8070"/>
                    <a:pt x="5799" y="8189"/>
                  </a:cubicBezTo>
                  <a:lnTo>
                    <a:pt x="5799" y="8606"/>
                  </a:lnTo>
                  <a:lnTo>
                    <a:pt x="417" y="8606"/>
                  </a:lnTo>
                  <a:cubicBezTo>
                    <a:pt x="381" y="8606"/>
                    <a:pt x="358" y="8582"/>
                    <a:pt x="358" y="8547"/>
                  </a:cubicBezTo>
                  <a:lnTo>
                    <a:pt x="358" y="1248"/>
                  </a:lnTo>
                  <a:cubicBezTo>
                    <a:pt x="358" y="1212"/>
                    <a:pt x="381" y="1188"/>
                    <a:pt x="417" y="1188"/>
                  </a:cubicBezTo>
                  <a:lnTo>
                    <a:pt x="1203" y="1188"/>
                  </a:lnTo>
                  <a:lnTo>
                    <a:pt x="1203" y="3153"/>
                  </a:lnTo>
                  <a:cubicBezTo>
                    <a:pt x="1203" y="3248"/>
                    <a:pt x="1274" y="3332"/>
                    <a:pt x="1382" y="3332"/>
                  </a:cubicBezTo>
                  <a:cubicBezTo>
                    <a:pt x="1489" y="3332"/>
                    <a:pt x="1560" y="3248"/>
                    <a:pt x="1560" y="3153"/>
                  </a:cubicBezTo>
                  <a:lnTo>
                    <a:pt x="1560" y="796"/>
                  </a:lnTo>
                  <a:cubicBezTo>
                    <a:pt x="2253" y="495"/>
                    <a:pt x="2987" y="358"/>
                    <a:pt x="3700" y="358"/>
                  </a:cubicBezTo>
                  <a:close/>
                  <a:moveTo>
                    <a:pt x="6608" y="7987"/>
                  </a:moveTo>
                  <a:lnTo>
                    <a:pt x="6608" y="9249"/>
                  </a:lnTo>
                  <a:lnTo>
                    <a:pt x="6501" y="9166"/>
                  </a:lnTo>
                  <a:cubicBezTo>
                    <a:pt x="6471" y="9136"/>
                    <a:pt x="6430" y="9121"/>
                    <a:pt x="6390" y="9121"/>
                  </a:cubicBezTo>
                  <a:cubicBezTo>
                    <a:pt x="6349" y="9121"/>
                    <a:pt x="6311" y="9136"/>
                    <a:pt x="6287" y="9166"/>
                  </a:cubicBezTo>
                  <a:lnTo>
                    <a:pt x="6168" y="9261"/>
                  </a:lnTo>
                  <a:lnTo>
                    <a:pt x="6168" y="8166"/>
                  </a:lnTo>
                  <a:cubicBezTo>
                    <a:pt x="6251" y="8118"/>
                    <a:pt x="6418" y="8058"/>
                    <a:pt x="6608" y="7987"/>
                  </a:cubicBezTo>
                  <a:close/>
                  <a:moveTo>
                    <a:pt x="8273" y="0"/>
                  </a:moveTo>
                  <a:cubicBezTo>
                    <a:pt x="7438" y="0"/>
                    <a:pt x="6643" y="178"/>
                    <a:pt x="5989" y="486"/>
                  </a:cubicBezTo>
                  <a:cubicBezTo>
                    <a:pt x="5715" y="367"/>
                    <a:pt x="4858" y="10"/>
                    <a:pt x="3668" y="10"/>
                  </a:cubicBezTo>
                  <a:cubicBezTo>
                    <a:pt x="2858" y="10"/>
                    <a:pt x="2072" y="176"/>
                    <a:pt x="1322" y="510"/>
                  </a:cubicBezTo>
                  <a:cubicBezTo>
                    <a:pt x="1143" y="593"/>
                    <a:pt x="1191" y="796"/>
                    <a:pt x="1191" y="843"/>
                  </a:cubicBezTo>
                  <a:lnTo>
                    <a:pt x="405" y="843"/>
                  </a:lnTo>
                  <a:cubicBezTo>
                    <a:pt x="179" y="843"/>
                    <a:pt x="0" y="1022"/>
                    <a:pt x="0" y="1248"/>
                  </a:cubicBezTo>
                  <a:lnTo>
                    <a:pt x="0" y="8535"/>
                  </a:lnTo>
                  <a:cubicBezTo>
                    <a:pt x="0" y="8761"/>
                    <a:pt x="179" y="8939"/>
                    <a:pt x="405" y="8939"/>
                  </a:cubicBezTo>
                  <a:lnTo>
                    <a:pt x="5811" y="8939"/>
                  </a:lnTo>
                  <a:lnTo>
                    <a:pt x="5811" y="9630"/>
                  </a:lnTo>
                  <a:cubicBezTo>
                    <a:pt x="5811" y="9740"/>
                    <a:pt x="5889" y="9808"/>
                    <a:pt x="5977" y="9808"/>
                  </a:cubicBezTo>
                  <a:cubicBezTo>
                    <a:pt x="6013" y="9808"/>
                    <a:pt x="6050" y="9797"/>
                    <a:pt x="6084" y="9773"/>
                  </a:cubicBezTo>
                  <a:lnTo>
                    <a:pt x="6382" y="9535"/>
                  </a:lnTo>
                  <a:cubicBezTo>
                    <a:pt x="6656" y="9737"/>
                    <a:pt x="6668" y="9809"/>
                    <a:pt x="6787" y="9809"/>
                  </a:cubicBezTo>
                  <a:cubicBezTo>
                    <a:pt x="6894" y="9809"/>
                    <a:pt x="6966" y="9737"/>
                    <a:pt x="6966" y="9630"/>
                  </a:cubicBezTo>
                  <a:lnTo>
                    <a:pt x="6966" y="8939"/>
                  </a:lnTo>
                  <a:lnTo>
                    <a:pt x="9335" y="8939"/>
                  </a:lnTo>
                  <a:cubicBezTo>
                    <a:pt x="9442" y="8939"/>
                    <a:pt x="9513" y="8856"/>
                    <a:pt x="9513" y="8761"/>
                  </a:cubicBezTo>
                  <a:cubicBezTo>
                    <a:pt x="9513" y="8654"/>
                    <a:pt x="9442" y="8582"/>
                    <a:pt x="9335" y="8582"/>
                  </a:cubicBezTo>
                  <a:lnTo>
                    <a:pt x="6966" y="8582"/>
                  </a:lnTo>
                  <a:lnTo>
                    <a:pt x="6966" y="7892"/>
                  </a:lnTo>
                  <a:cubicBezTo>
                    <a:pt x="7400" y="7783"/>
                    <a:pt x="7847" y="7728"/>
                    <a:pt x="8295" y="7728"/>
                  </a:cubicBezTo>
                  <a:cubicBezTo>
                    <a:pt x="9025" y="7728"/>
                    <a:pt x="9760" y="7875"/>
                    <a:pt x="10454" y="8177"/>
                  </a:cubicBezTo>
                  <a:cubicBezTo>
                    <a:pt x="10483" y="8192"/>
                    <a:pt x="10514" y="8199"/>
                    <a:pt x="10544" y="8199"/>
                  </a:cubicBezTo>
                  <a:cubicBezTo>
                    <a:pt x="10662" y="8199"/>
                    <a:pt x="10776" y="8096"/>
                    <a:pt x="10776" y="7963"/>
                  </a:cubicBezTo>
                  <a:lnTo>
                    <a:pt x="10776" y="1177"/>
                  </a:lnTo>
                  <a:lnTo>
                    <a:pt x="11561" y="1177"/>
                  </a:lnTo>
                  <a:cubicBezTo>
                    <a:pt x="11597" y="1177"/>
                    <a:pt x="11621" y="1212"/>
                    <a:pt x="11621" y="1236"/>
                  </a:cubicBezTo>
                  <a:lnTo>
                    <a:pt x="11621" y="8535"/>
                  </a:lnTo>
                  <a:cubicBezTo>
                    <a:pt x="11621" y="8570"/>
                    <a:pt x="11597" y="8594"/>
                    <a:pt x="11561" y="8594"/>
                  </a:cubicBezTo>
                  <a:lnTo>
                    <a:pt x="10049" y="8594"/>
                  </a:lnTo>
                  <a:cubicBezTo>
                    <a:pt x="9942" y="8594"/>
                    <a:pt x="9871" y="8666"/>
                    <a:pt x="9871" y="8773"/>
                  </a:cubicBezTo>
                  <a:cubicBezTo>
                    <a:pt x="9871" y="8880"/>
                    <a:pt x="9942" y="8951"/>
                    <a:pt x="10049" y="8951"/>
                  </a:cubicBezTo>
                  <a:lnTo>
                    <a:pt x="11561" y="8951"/>
                  </a:lnTo>
                  <a:cubicBezTo>
                    <a:pt x="11788" y="8951"/>
                    <a:pt x="11966" y="8773"/>
                    <a:pt x="11966" y="8547"/>
                  </a:cubicBezTo>
                  <a:lnTo>
                    <a:pt x="11966" y="1236"/>
                  </a:lnTo>
                  <a:cubicBezTo>
                    <a:pt x="11954" y="998"/>
                    <a:pt x="11776" y="831"/>
                    <a:pt x="11549" y="831"/>
                  </a:cubicBezTo>
                  <a:lnTo>
                    <a:pt x="10764" y="831"/>
                  </a:lnTo>
                  <a:cubicBezTo>
                    <a:pt x="10752" y="784"/>
                    <a:pt x="10811" y="581"/>
                    <a:pt x="10633" y="498"/>
                  </a:cubicBezTo>
                  <a:cubicBezTo>
                    <a:pt x="9864" y="154"/>
                    <a:pt x="9051" y="0"/>
                    <a:pt x="82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8" name="Google Shape;518;p25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 Infographics</a:t>
            </a:r>
            <a:endParaRPr/>
          </a:p>
        </p:txBody>
      </p:sp>
      <p:grpSp>
        <p:nvGrpSpPr>
          <p:cNvPr id="519" name="Google Shape;519;p25"/>
          <p:cNvGrpSpPr/>
          <p:nvPr/>
        </p:nvGrpSpPr>
        <p:grpSpPr>
          <a:xfrm>
            <a:off x="3287528" y="1175725"/>
            <a:ext cx="3659505" cy="636350"/>
            <a:chOff x="3287528" y="1175725"/>
            <a:chExt cx="3659505" cy="636350"/>
          </a:xfrm>
        </p:grpSpPr>
        <p:sp>
          <p:nvSpPr>
            <p:cNvPr id="520" name="Google Shape;520;p25"/>
            <p:cNvSpPr/>
            <p:nvPr/>
          </p:nvSpPr>
          <p:spPr>
            <a:xfrm>
              <a:off x="3287528" y="1193159"/>
              <a:ext cx="601462" cy="601482"/>
            </a:xfrm>
            <a:custGeom>
              <a:avLst/>
              <a:gdLst/>
              <a:ahLst/>
              <a:cxnLst/>
              <a:rect l="l" t="t" r="r" b="b"/>
              <a:pathLst>
                <a:path w="29183" h="29184" extrusionOk="0">
                  <a:moveTo>
                    <a:pt x="14586" y="1"/>
                  </a:moveTo>
                  <a:cubicBezTo>
                    <a:pt x="6525" y="1"/>
                    <a:pt x="0" y="6537"/>
                    <a:pt x="0" y="14598"/>
                  </a:cubicBezTo>
                  <a:cubicBezTo>
                    <a:pt x="0" y="22647"/>
                    <a:pt x="6525" y="29183"/>
                    <a:pt x="14586" y="29183"/>
                  </a:cubicBezTo>
                  <a:cubicBezTo>
                    <a:pt x="22646" y="29183"/>
                    <a:pt x="29183" y="22647"/>
                    <a:pt x="29183" y="14598"/>
                  </a:cubicBezTo>
                  <a:cubicBezTo>
                    <a:pt x="29183" y="6537"/>
                    <a:pt x="22646" y="1"/>
                    <a:pt x="14586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2200">
                <a:solidFill>
                  <a:srgbClr val="FFFFFF"/>
                </a:solidFill>
              </a:endParaRPr>
            </a:p>
          </p:txBody>
        </p:sp>
        <p:grpSp>
          <p:nvGrpSpPr>
            <p:cNvPr id="521" name="Google Shape;521;p25"/>
            <p:cNvGrpSpPr/>
            <p:nvPr/>
          </p:nvGrpSpPr>
          <p:grpSpPr>
            <a:xfrm>
              <a:off x="4346204" y="1175725"/>
              <a:ext cx="2600829" cy="636350"/>
              <a:chOff x="5222700" y="3658300"/>
              <a:chExt cx="3210900" cy="636350"/>
            </a:xfrm>
          </p:grpSpPr>
          <p:sp>
            <p:nvSpPr>
              <p:cNvPr id="522" name="Google Shape;522;p25"/>
              <p:cNvSpPr txBox="1"/>
              <p:nvPr/>
            </p:nvSpPr>
            <p:spPr>
              <a:xfrm>
                <a:off x="5222700" y="392895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Despite being red Mars is cold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23" name="Google Shape;523;p25"/>
              <p:cNvSpPr txBox="1"/>
              <p:nvPr/>
            </p:nvSpPr>
            <p:spPr>
              <a:xfrm>
                <a:off x="5222700" y="365830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Mars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sp>
          <p:nvSpPr>
            <p:cNvPr id="524" name="Google Shape;524;p25"/>
            <p:cNvSpPr/>
            <p:nvPr/>
          </p:nvSpPr>
          <p:spPr>
            <a:xfrm>
              <a:off x="3319075" y="1224713"/>
              <a:ext cx="538353" cy="538372"/>
            </a:xfrm>
            <a:custGeom>
              <a:avLst/>
              <a:gdLst/>
              <a:ahLst/>
              <a:cxnLst/>
              <a:rect l="l" t="t" r="r" b="b"/>
              <a:pathLst>
                <a:path w="29183" h="29184" extrusionOk="0">
                  <a:moveTo>
                    <a:pt x="14586" y="1"/>
                  </a:moveTo>
                  <a:cubicBezTo>
                    <a:pt x="6525" y="1"/>
                    <a:pt x="0" y="6537"/>
                    <a:pt x="0" y="14598"/>
                  </a:cubicBezTo>
                  <a:cubicBezTo>
                    <a:pt x="0" y="22647"/>
                    <a:pt x="6525" y="29183"/>
                    <a:pt x="14586" y="29183"/>
                  </a:cubicBezTo>
                  <a:cubicBezTo>
                    <a:pt x="22646" y="29183"/>
                    <a:pt x="29183" y="22647"/>
                    <a:pt x="29183" y="14598"/>
                  </a:cubicBezTo>
                  <a:cubicBezTo>
                    <a:pt x="29183" y="6537"/>
                    <a:pt x="22646" y="1"/>
                    <a:pt x="1458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sz="2200">
                <a:solidFill>
                  <a:srgbClr val="FFFFFF"/>
                </a:solidFill>
              </a:endParaRPr>
            </a:p>
          </p:txBody>
        </p:sp>
      </p:grpSp>
      <p:grpSp>
        <p:nvGrpSpPr>
          <p:cNvPr id="525" name="Google Shape;525;p25"/>
          <p:cNvGrpSpPr/>
          <p:nvPr/>
        </p:nvGrpSpPr>
        <p:grpSpPr>
          <a:xfrm>
            <a:off x="3287528" y="3849832"/>
            <a:ext cx="3659505" cy="636350"/>
            <a:chOff x="3287528" y="3849832"/>
            <a:chExt cx="3659505" cy="636350"/>
          </a:xfrm>
        </p:grpSpPr>
        <p:sp>
          <p:nvSpPr>
            <p:cNvPr id="526" name="Google Shape;526;p25"/>
            <p:cNvSpPr/>
            <p:nvPr/>
          </p:nvSpPr>
          <p:spPr>
            <a:xfrm>
              <a:off x="3287528" y="3867284"/>
              <a:ext cx="601462" cy="601462"/>
            </a:xfrm>
            <a:custGeom>
              <a:avLst/>
              <a:gdLst/>
              <a:ahLst/>
              <a:cxnLst/>
              <a:rect l="l" t="t" r="r" b="b"/>
              <a:pathLst>
                <a:path w="29183" h="29183" extrusionOk="0">
                  <a:moveTo>
                    <a:pt x="14586" y="1"/>
                  </a:moveTo>
                  <a:cubicBezTo>
                    <a:pt x="6525" y="1"/>
                    <a:pt x="0" y="6537"/>
                    <a:pt x="0" y="14598"/>
                  </a:cubicBezTo>
                  <a:cubicBezTo>
                    <a:pt x="0" y="22646"/>
                    <a:pt x="6525" y="29183"/>
                    <a:pt x="14586" y="29183"/>
                  </a:cubicBezTo>
                  <a:cubicBezTo>
                    <a:pt x="22646" y="29183"/>
                    <a:pt x="29183" y="22646"/>
                    <a:pt x="29183" y="14598"/>
                  </a:cubicBezTo>
                  <a:cubicBezTo>
                    <a:pt x="29183" y="6537"/>
                    <a:pt x="22646" y="1"/>
                    <a:pt x="14586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2200">
                <a:solidFill>
                  <a:srgbClr val="FFFFFF"/>
                </a:solidFill>
              </a:endParaRPr>
            </a:p>
          </p:txBody>
        </p:sp>
        <p:grpSp>
          <p:nvGrpSpPr>
            <p:cNvPr id="527" name="Google Shape;527;p25"/>
            <p:cNvGrpSpPr/>
            <p:nvPr/>
          </p:nvGrpSpPr>
          <p:grpSpPr>
            <a:xfrm>
              <a:off x="4346204" y="3849832"/>
              <a:ext cx="2600829" cy="636350"/>
              <a:chOff x="5222700" y="3658300"/>
              <a:chExt cx="3210900" cy="636350"/>
            </a:xfrm>
          </p:grpSpPr>
          <p:sp>
            <p:nvSpPr>
              <p:cNvPr id="528" name="Google Shape;528;p25"/>
              <p:cNvSpPr txBox="1"/>
              <p:nvPr/>
            </p:nvSpPr>
            <p:spPr>
              <a:xfrm>
                <a:off x="5222700" y="392895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The Moon is a satellite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29" name="Google Shape;529;p25"/>
              <p:cNvSpPr txBox="1"/>
              <p:nvPr/>
            </p:nvSpPr>
            <p:spPr>
              <a:xfrm>
                <a:off x="5222700" y="365830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Moon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sp>
          <p:nvSpPr>
            <p:cNvPr id="530" name="Google Shape;530;p25"/>
            <p:cNvSpPr/>
            <p:nvPr/>
          </p:nvSpPr>
          <p:spPr>
            <a:xfrm>
              <a:off x="3319075" y="3898538"/>
              <a:ext cx="538353" cy="538372"/>
            </a:xfrm>
            <a:custGeom>
              <a:avLst/>
              <a:gdLst/>
              <a:ahLst/>
              <a:cxnLst/>
              <a:rect l="l" t="t" r="r" b="b"/>
              <a:pathLst>
                <a:path w="29183" h="29184" extrusionOk="0">
                  <a:moveTo>
                    <a:pt x="14586" y="1"/>
                  </a:moveTo>
                  <a:cubicBezTo>
                    <a:pt x="6525" y="1"/>
                    <a:pt x="0" y="6537"/>
                    <a:pt x="0" y="14598"/>
                  </a:cubicBezTo>
                  <a:cubicBezTo>
                    <a:pt x="0" y="22647"/>
                    <a:pt x="6525" y="29183"/>
                    <a:pt x="14586" y="29183"/>
                  </a:cubicBezTo>
                  <a:cubicBezTo>
                    <a:pt x="22646" y="29183"/>
                    <a:pt x="29183" y="22647"/>
                    <a:pt x="29183" y="14598"/>
                  </a:cubicBezTo>
                  <a:cubicBezTo>
                    <a:pt x="29183" y="6537"/>
                    <a:pt x="22646" y="1"/>
                    <a:pt x="1458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05</a:t>
              </a:r>
              <a:endParaRPr sz="2200">
                <a:solidFill>
                  <a:srgbClr val="FFFFFF"/>
                </a:solidFill>
              </a:endParaRPr>
            </a:p>
          </p:txBody>
        </p:sp>
      </p:grpSp>
      <p:grpSp>
        <p:nvGrpSpPr>
          <p:cNvPr id="531" name="Google Shape;531;p25"/>
          <p:cNvGrpSpPr/>
          <p:nvPr/>
        </p:nvGrpSpPr>
        <p:grpSpPr>
          <a:xfrm>
            <a:off x="3833488" y="3235163"/>
            <a:ext cx="3659495" cy="636350"/>
            <a:chOff x="3833488" y="3235163"/>
            <a:chExt cx="3659495" cy="636350"/>
          </a:xfrm>
        </p:grpSpPr>
        <p:sp>
          <p:nvSpPr>
            <p:cNvPr id="532" name="Google Shape;532;p25"/>
            <p:cNvSpPr/>
            <p:nvPr/>
          </p:nvSpPr>
          <p:spPr>
            <a:xfrm>
              <a:off x="3833488" y="3252612"/>
              <a:ext cx="601462" cy="601462"/>
            </a:xfrm>
            <a:custGeom>
              <a:avLst/>
              <a:gdLst/>
              <a:ahLst/>
              <a:cxnLst/>
              <a:rect l="l" t="t" r="r" b="b"/>
              <a:pathLst>
                <a:path w="29183" h="29183" extrusionOk="0">
                  <a:moveTo>
                    <a:pt x="14586" y="1"/>
                  </a:moveTo>
                  <a:cubicBezTo>
                    <a:pt x="6525" y="1"/>
                    <a:pt x="1" y="6525"/>
                    <a:pt x="1" y="14586"/>
                  </a:cubicBezTo>
                  <a:cubicBezTo>
                    <a:pt x="1" y="22646"/>
                    <a:pt x="6525" y="29183"/>
                    <a:pt x="14586" y="29183"/>
                  </a:cubicBezTo>
                  <a:cubicBezTo>
                    <a:pt x="22647" y="29183"/>
                    <a:pt x="29183" y="22646"/>
                    <a:pt x="29183" y="14586"/>
                  </a:cubicBezTo>
                  <a:cubicBezTo>
                    <a:pt x="29183" y="6525"/>
                    <a:pt x="22647" y="1"/>
                    <a:pt x="14586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2200">
                <a:solidFill>
                  <a:srgbClr val="FFFFFF"/>
                </a:solidFill>
              </a:endParaRPr>
            </a:p>
          </p:txBody>
        </p:sp>
        <p:grpSp>
          <p:nvGrpSpPr>
            <p:cNvPr id="533" name="Google Shape;533;p25"/>
            <p:cNvGrpSpPr/>
            <p:nvPr/>
          </p:nvGrpSpPr>
          <p:grpSpPr>
            <a:xfrm>
              <a:off x="4892154" y="3235163"/>
              <a:ext cx="2600829" cy="636350"/>
              <a:chOff x="5222700" y="3658300"/>
              <a:chExt cx="3210900" cy="636350"/>
            </a:xfrm>
          </p:grpSpPr>
          <p:sp>
            <p:nvSpPr>
              <p:cNvPr id="534" name="Google Shape;534;p25"/>
              <p:cNvSpPr txBox="1"/>
              <p:nvPr/>
            </p:nvSpPr>
            <p:spPr>
              <a:xfrm>
                <a:off x="5222700" y="392895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Earth is the only planet with life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35" name="Google Shape;535;p25"/>
              <p:cNvSpPr txBox="1"/>
              <p:nvPr/>
            </p:nvSpPr>
            <p:spPr>
              <a:xfrm>
                <a:off x="5222700" y="365830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Earth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sp>
          <p:nvSpPr>
            <p:cNvPr id="536" name="Google Shape;536;p25"/>
            <p:cNvSpPr/>
            <p:nvPr/>
          </p:nvSpPr>
          <p:spPr>
            <a:xfrm>
              <a:off x="3865050" y="3284163"/>
              <a:ext cx="538353" cy="538372"/>
            </a:xfrm>
            <a:custGeom>
              <a:avLst/>
              <a:gdLst/>
              <a:ahLst/>
              <a:cxnLst/>
              <a:rect l="l" t="t" r="r" b="b"/>
              <a:pathLst>
                <a:path w="29183" h="29184" extrusionOk="0">
                  <a:moveTo>
                    <a:pt x="14586" y="1"/>
                  </a:moveTo>
                  <a:cubicBezTo>
                    <a:pt x="6525" y="1"/>
                    <a:pt x="0" y="6537"/>
                    <a:pt x="0" y="14598"/>
                  </a:cubicBezTo>
                  <a:cubicBezTo>
                    <a:pt x="0" y="22647"/>
                    <a:pt x="6525" y="29183"/>
                    <a:pt x="14586" y="29183"/>
                  </a:cubicBezTo>
                  <a:cubicBezTo>
                    <a:pt x="22646" y="29183"/>
                    <a:pt x="29183" y="22647"/>
                    <a:pt x="29183" y="14598"/>
                  </a:cubicBezTo>
                  <a:cubicBezTo>
                    <a:pt x="29183" y="6537"/>
                    <a:pt x="22646" y="1"/>
                    <a:pt x="1458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 sz="2200">
                <a:solidFill>
                  <a:srgbClr val="FFFFFF"/>
                </a:solidFill>
              </a:endParaRPr>
            </a:p>
          </p:txBody>
        </p:sp>
      </p:grpSp>
      <p:grpSp>
        <p:nvGrpSpPr>
          <p:cNvPr id="537" name="Google Shape;537;p25"/>
          <p:cNvGrpSpPr/>
          <p:nvPr/>
        </p:nvGrpSpPr>
        <p:grpSpPr>
          <a:xfrm>
            <a:off x="3833488" y="1801681"/>
            <a:ext cx="3659495" cy="636350"/>
            <a:chOff x="3833488" y="1801681"/>
            <a:chExt cx="3659495" cy="636350"/>
          </a:xfrm>
        </p:grpSpPr>
        <p:sp>
          <p:nvSpPr>
            <p:cNvPr id="538" name="Google Shape;538;p25"/>
            <p:cNvSpPr/>
            <p:nvPr/>
          </p:nvSpPr>
          <p:spPr>
            <a:xfrm>
              <a:off x="3833488" y="1819113"/>
              <a:ext cx="601462" cy="601462"/>
            </a:xfrm>
            <a:custGeom>
              <a:avLst/>
              <a:gdLst/>
              <a:ahLst/>
              <a:cxnLst/>
              <a:rect l="l" t="t" r="r" b="b"/>
              <a:pathLst>
                <a:path w="29183" h="29183" extrusionOk="0">
                  <a:moveTo>
                    <a:pt x="14586" y="1"/>
                  </a:moveTo>
                  <a:cubicBezTo>
                    <a:pt x="6525" y="1"/>
                    <a:pt x="1" y="6525"/>
                    <a:pt x="1" y="14586"/>
                  </a:cubicBezTo>
                  <a:cubicBezTo>
                    <a:pt x="1" y="22646"/>
                    <a:pt x="6525" y="29183"/>
                    <a:pt x="14586" y="29183"/>
                  </a:cubicBezTo>
                  <a:cubicBezTo>
                    <a:pt x="22647" y="29183"/>
                    <a:pt x="29183" y="22646"/>
                    <a:pt x="29183" y="14586"/>
                  </a:cubicBezTo>
                  <a:cubicBezTo>
                    <a:pt x="29183" y="6525"/>
                    <a:pt x="22647" y="1"/>
                    <a:pt x="14586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2200">
                <a:solidFill>
                  <a:srgbClr val="FFFFFF"/>
                </a:solidFill>
              </a:endParaRPr>
            </a:p>
          </p:txBody>
        </p:sp>
        <p:grpSp>
          <p:nvGrpSpPr>
            <p:cNvPr id="539" name="Google Shape;539;p25"/>
            <p:cNvGrpSpPr/>
            <p:nvPr/>
          </p:nvGrpSpPr>
          <p:grpSpPr>
            <a:xfrm>
              <a:off x="4892154" y="1801681"/>
              <a:ext cx="2600829" cy="636350"/>
              <a:chOff x="5222700" y="3658300"/>
              <a:chExt cx="3210900" cy="636350"/>
            </a:xfrm>
          </p:grpSpPr>
          <p:sp>
            <p:nvSpPr>
              <p:cNvPr id="540" name="Google Shape;540;p25"/>
              <p:cNvSpPr txBox="1"/>
              <p:nvPr/>
            </p:nvSpPr>
            <p:spPr>
              <a:xfrm>
                <a:off x="5222700" y="392895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Mercury is the smallest planet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41" name="Google Shape;541;p25"/>
              <p:cNvSpPr txBox="1"/>
              <p:nvPr/>
            </p:nvSpPr>
            <p:spPr>
              <a:xfrm>
                <a:off x="5222700" y="365830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Mercury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sp>
          <p:nvSpPr>
            <p:cNvPr id="542" name="Google Shape;542;p25"/>
            <p:cNvSpPr/>
            <p:nvPr/>
          </p:nvSpPr>
          <p:spPr>
            <a:xfrm>
              <a:off x="3865050" y="1850658"/>
              <a:ext cx="538353" cy="538372"/>
            </a:xfrm>
            <a:custGeom>
              <a:avLst/>
              <a:gdLst/>
              <a:ahLst/>
              <a:cxnLst/>
              <a:rect l="l" t="t" r="r" b="b"/>
              <a:pathLst>
                <a:path w="29183" h="29184" extrusionOk="0">
                  <a:moveTo>
                    <a:pt x="14586" y="1"/>
                  </a:moveTo>
                  <a:cubicBezTo>
                    <a:pt x="6525" y="1"/>
                    <a:pt x="0" y="6537"/>
                    <a:pt x="0" y="14598"/>
                  </a:cubicBezTo>
                  <a:cubicBezTo>
                    <a:pt x="0" y="22647"/>
                    <a:pt x="6525" y="29183"/>
                    <a:pt x="14586" y="29183"/>
                  </a:cubicBezTo>
                  <a:cubicBezTo>
                    <a:pt x="22646" y="29183"/>
                    <a:pt x="29183" y="22647"/>
                    <a:pt x="29183" y="14598"/>
                  </a:cubicBezTo>
                  <a:cubicBezTo>
                    <a:pt x="29183" y="6537"/>
                    <a:pt x="22646" y="1"/>
                    <a:pt x="1458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sz="2200">
                <a:solidFill>
                  <a:srgbClr val="FFFFFF"/>
                </a:solidFill>
              </a:endParaRPr>
            </a:p>
          </p:txBody>
        </p:sp>
      </p:grpSp>
      <p:grpSp>
        <p:nvGrpSpPr>
          <p:cNvPr id="543" name="Google Shape;543;p25"/>
          <p:cNvGrpSpPr/>
          <p:nvPr/>
        </p:nvGrpSpPr>
        <p:grpSpPr>
          <a:xfrm>
            <a:off x="4082798" y="2512769"/>
            <a:ext cx="3659485" cy="636350"/>
            <a:chOff x="4082798" y="2512769"/>
            <a:chExt cx="3659485" cy="636350"/>
          </a:xfrm>
        </p:grpSpPr>
        <p:sp>
          <p:nvSpPr>
            <p:cNvPr id="544" name="Google Shape;544;p25"/>
            <p:cNvSpPr/>
            <p:nvPr/>
          </p:nvSpPr>
          <p:spPr>
            <a:xfrm>
              <a:off x="4082798" y="2530216"/>
              <a:ext cx="601462" cy="601462"/>
            </a:xfrm>
            <a:custGeom>
              <a:avLst/>
              <a:gdLst/>
              <a:ahLst/>
              <a:cxnLst/>
              <a:rect l="l" t="t" r="r" b="b"/>
              <a:pathLst>
                <a:path w="29183" h="29183" extrusionOk="0">
                  <a:moveTo>
                    <a:pt x="14598" y="1"/>
                  </a:moveTo>
                  <a:cubicBezTo>
                    <a:pt x="6537" y="1"/>
                    <a:pt x="1" y="6525"/>
                    <a:pt x="1" y="14586"/>
                  </a:cubicBezTo>
                  <a:cubicBezTo>
                    <a:pt x="1" y="22646"/>
                    <a:pt x="6537" y="29183"/>
                    <a:pt x="14598" y="29183"/>
                  </a:cubicBezTo>
                  <a:cubicBezTo>
                    <a:pt x="22646" y="29183"/>
                    <a:pt x="29183" y="22646"/>
                    <a:pt x="29183" y="14586"/>
                  </a:cubicBezTo>
                  <a:cubicBezTo>
                    <a:pt x="29183" y="6525"/>
                    <a:pt x="22646" y="1"/>
                    <a:pt x="14598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2200">
                <a:solidFill>
                  <a:srgbClr val="FFFFFF"/>
                </a:solidFill>
              </a:endParaRPr>
            </a:p>
          </p:txBody>
        </p:sp>
        <p:grpSp>
          <p:nvGrpSpPr>
            <p:cNvPr id="545" name="Google Shape;545;p25"/>
            <p:cNvGrpSpPr/>
            <p:nvPr/>
          </p:nvGrpSpPr>
          <p:grpSpPr>
            <a:xfrm>
              <a:off x="5141454" y="2512769"/>
              <a:ext cx="2600829" cy="636350"/>
              <a:chOff x="5222700" y="3658300"/>
              <a:chExt cx="3210900" cy="636350"/>
            </a:xfrm>
          </p:grpSpPr>
          <p:sp>
            <p:nvSpPr>
              <p:cNvPr id="546" name="Google Shape;546;p25"/>
              <p:cNvSpPr txBox="1"/>
              <p:nvPr/>
            </p:nvSpPr>
            <p:spPr>
              <a:xfrm>
                <a:off x="5222700" y="392895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Saturn has several rings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47" name="Google Shape;547;p25"/>
              <p:cNvSpPr txBox="1"/>
              <p:nvPr/>
            </p:nvSpPr>
            <p:spPr>
              <a:xfrm>
                <a:off x="5222700" y="365830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Saturn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sp>
          <p:nvSpPr>
            <p:cNvPr id="548" name="Google Shape;548;p25"/>
            <p:cNvSpPr/>
            <p:nvPr/>
          </p:nvSpPr>
          <p:spPr>
            <a:xfrm>
              <a:off x="4114350" y="2567408"/>
              <a:ext cx="538353" cy="538372"/>
            </a:xfrm>
            <a:custGeom>
              <a:avLst/>
              <a:gdLst/>
              <a:ahLst/>
              <a:cxnLst/>
              <a:rect l="l" t="t" r="r" b="b"/>
              <a:pathLst>
                <a:path w="29183" h="29184" extrusionOk="0">
                  <a:moveTo>
                    <a:pt x="14586" y="1"/>
                  </a:moveTo>
                  <a:cubicBezTo>
                    <a:pt x="6525" y="1"/>
                    <a:pt x="0" y="6537"/>
                    <a:pt x="0" y="14598"/>
                  </a:cubicBezTo>
                  <a:cubicBezTo>
                    <a:pt x="0" y="22647"/>
                    <a:pt x="6525" y="29183"/>
                    <a:pt x="14586" y="29183"/>
                  </a:cubicBezTo>
                  <a:cubicBezTo>
                    <a:pt x="22646" y="29183"/>
                    <a:pt x="29183" y="22647"/>
                    <a:pt x="29183" y="14598"/>
                  </a:cubicBezTo>
                  <a:cubicBezTo>
                    <a:pt x="29183" y="6537"/>
                    <a:pt x="22646" y="1"/>
                    <a:pt x="1458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 sz="220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26"/>
          <p:cNvSpPr txBox="1">
            <a:spLocks noGrp="1"/>
          </p:cNvSpPr>
          <p:nvPr>
            <p:ph type="title"/>
          </p:nvPr>
        </p:nvSpPr>
        <p:spPr>
          <a:xfrm>
            <a:off x="710275" y="2153400"/>
            <a:ext cx="1980000" cy="8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 Infographics</a:t>
            </a:r>
            <a:endParaRPr/>
          </a:p>
        </p:txBody>
      </p:sp>
      <p:grpSp>
        <p:nvGrpSpPr>
          <p:cNvPr id="554" name="Google Shape;554;p26"/>
          <p:cNvGrpSpPr/>
          <p:nvPr/>
        </p:nvGrpSpPr>
        <p:grpSpPr>
          <a:xfrm>
            <a:off x="3046400" y="819725"/>
            <a:ext cx="4988324" cy="810243"/>
            <a:chOff x="3046400" y="819725"/>
            <a:chExt cx="4988324" cy="810243"/>
          </a:xfrm>
        </p:grpSpPr>
        <p:sp>
          <p:nvSpPr>
            <p:cNvPr id="555" name="Google Shape;555;p26"/>
            <p:cNvSpPr/>
            <p:nvPr/>
          </p:nvSpPr>
          <p:spPr>
            <a:xfrm>
              <a:off x="4401385" y="819725"/>
              <a:ext cx="487620" cy="266874"/>
            </a:xfrm>
            <a:custGeom>
              <a:avLst/>
              <a:gdLst/>
              <a:ahLst/>
              <a:cxnLst/>
              <a:rect l="l" t="t" r="r" b="b"/>
              <a:pathLst>
                <a:path w="16861" h="9228" extrusionOk="0">
                  <a:moveTo>
                    <a:pt x="13514" y="1"/>
                  </a:moveTo>
                  <a:lnTo>
                    <a:pt x="1" y="1739"/>
                  </a:lnTo>
                  <a:lnTo>
                    <a:pt x="1" y="9228"/>
                  </a:lnTo>
                  <a:lnTo>
                    <a:pt x="16860" y="9228"/>
                  </a:lnTo>
                  <a:lnTo>
                    <a:pt x="13514" y="1"/>
                  </a:lnTo>
                  <a:close/>
                </a:path>
              </a:pathLst>
            </a:custGeom>
            <a:solidFill>
              <a:srgbClr val="576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6"/>
            <p:cNvSpPr/>
            <p:nvPr/>
          </p:nvSpPr>
          <p:spPr>
            <a:xfrm>
              <a:off x="3223397" y="1363442"/>
              <a:ext cx="487938" cy="266527"/>
            </a:xfrm>
            <a:custGeom>
              <a:avLst/>
              <a:gdLst/>
              <a:ahLst/>
              <a:cxnLst/>
              <a:rect l="l" t="t" r="r" b="b"/>
              <a:pathLst>
                <a:path w="16872" h="9216" extrusionOk="0">
                  <a:moveTo>
                    <a:pt x="1" y="1"/>
                  </a:moveTo>
                  <a:lnTo>
                    <a:pt x="3346" y="9216"/>
                  </a:lnTo>
                  <a:lnTo>
                    <a:pt x="16872" y="7013"/>
                  </a:lnTo>
                  <a:lnTo>
                    <a:pt x="16872" y="1"/>
                  </a:lnTo>
                  <a:close/>
                </a:path>
              </a:pathLst>
            </a:custGeom>
            <a:solidFill>
              <a:srgbClr val="576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6"/>
            <p:cNvSpPr/>
            <p:nvPr/>
          </p:nvSpPr>
          <p:spPr>
            <a:xfrm>
              <a:off x="3046400" y="904183"/>
              <a:ext cx="4988324" cy="636356"/>
            </a:xfrm>
            <a:custGeom>
              <a:avLst/>
              <a:gdLst/>
              <a:ahLst/>
              <a:cxnLst/>
              <a:rect l="l" t="t" r="r" b="b"/>
              <a:pathLst>
                <a:path w="172487" h="22004" extrusionOk="0">
                  <a:moveTo>
                    <a:pt x="6347" y="1"/>
                  </a:moveTo>
                  <a:lnTo>
                    <a:pt x="1" y="11002"/>
                  </a:lnTo>
                  <a:lnTo>
                    <a:pt x="6347" y="22004"/>
                  </a:lnTo>
                  <a:lnTo>
                    <a:pt x="166129" y="22004"/>
                  </a:lnTo>
                  <a:lnTo>
                    <a:pt x="172487" y="11002"/>
                  </a:lnTo>
                  <a:lnTo>
                    <a:pt x="166129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6"/>
            <p:cNvSpPr/>
            <p:nvPr/>
          </p:nvSpPr>
          <p:spPr>
            <a:xfrm>
              <a:off x="3320168" y="819725"/>
              <a:ext cx="1472375" cy="810223"/>
            </a:xfrm>
            <a:custGeom>
              <a:avLst/>
              <a:gdLst/>
              <a:ahLst/>
              <a:cxnLst/>
              <a:rect l="l" t="t" r="r" b="b"/>
              <a:pathLst>
                <a:path w="50912" h="28016" extrusionOk="0">
                  <a:moveTo>
                    <a:pt x="10180" y="1"/>
                  </a:moveTo>
                  <a:lnTo>
                    <a:pt x="0" y="28016"/>
                  </a:lnTo>
                  <a:lnTo>
                    <a:pt x="41779" y="28016"/>
                  </a:lnTo>
                  <a:lnTo>
                    <a:pt x="50911" y="1"/>
                  </a:lnTo>
                  <a:close/>
                </a:path>
              </a:pathLst>
            </a:custGeom>
            <a:solidFill>
              <a:srgbClr val="AFB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9" name="Google Shape;559;p26"/>
            <p:cNvGrpSpPr/>
            <p:nvPr/>
          </p:nvGrpSpPr>
          <p:grpSpPr>
            <a:xfrm>
              <a:off x="4900019" y="904186"/>
              <a:ext cx="2908433" cy="636350"/>
              <a:chOff x="872538" y="1249213"/>
              <a:chExt cx="3210900" cy="636350"/>
            </a:xfrm>
          </p:grpSpPr>
          <p:sp>
            <p:nvSpPr>
              <p:cNvPr id="560" name="Google Shape;560;p26"/>
              <p:cNvSpPr txBox="1"/>
              <p:nvPr/>
            </p:nvSpPr>
            <p:spPr>
              <a:xfrm>
                <a:off x="872538" y="1519863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Mercury is the closest planet to the Sun</a:t>
                </a:r>
                <a:endParaRPr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61" name="Google Shape;561;p26"/>
              <p:cNvSpPr txBox="1"/>
              <p:nvPr/>
            </p:nvSpPr>
            <p:spPr>
              <a:xfrm>
                <a:off x="872538" y="1249213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Mercury</a:t>
                </a:r>
                <a:endParaRPr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sp>
          <p:nvSpPr>
            <p:cNvPr id="562" name="Google Shape;562;p26"/>
            <p:cNvSpPr/>
            <p:nvPr/>
          </p:nvSpPr>
          <p:spPr>
            <a:xfrm>
              <a:off x="3784050" y="919200"/>
              <a:ext cx="606300" cy="606300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sz="2500">
                <a:solidFill>
                  <a:srgbClr val="FFFFFF"/>
                </a:solidFill>
              </a:endParaRPr>
            </a:p>
          </p:txBody>
        </p:sp>
      </p:grpSp>
      <p:grpSp>
        <p:nvGrpSpPr>
          <p:cNvPr id="563" name="Google Shape;563;p26"/>
          <p:cNvGrpSpPr/>
          <p:nvPr/>
        </p:nvGrpSpPr>
        <p:grpSpPr>
          <a:xfrm>
            <a:off x="3046400" y="1717783"/>
            <a:ext cx="4988324" cy="810243"/>
            <a:chOff x="3046400" y="1717783"/>
            <a:chExt cx="4988324" cy="810243"/>
          </a:xfrm>
        </p:grpSpPr>
        <p:sp>
          <p:nvSpPr>
            <p:cNvPr id="564" name="Google Shape;564;p26"/>
            <p:cNvSpPr/>
            <p:nvPr/>
          </p:nvSpPr>
          <p:spPr>
            <a:xfrm>
              <a:off x="4401385" y="1717783"/>
              <a:ext cx="487620" cy="266527"/>
            </a:xfrm>
            <a:custGeom>
              <a:avLst/>
              <a:gdLst/>
              <a:ahLst/>
              <a:cxnLst/>
              <a:rect l="l" t="t" r="r" b="b"/>
              <a:pathLst>
                <a:path w="16861" h="9216" extrusionOk="0">
                  <a:moveTo>
                    <a:pt x="13514" y="0"/>
                  </a:moveTo>
                  <a:lnTo>
                    <a:pt x="1" y="1738"/>
                  </a:lnTo>
                  <a:lnTo>
                    <a:pt x="1" y="9216"/>
                  </a:lnTo>
                  <a:lnTo>
                    <a:pt x="16860" y="9216"/>
                  </a:lnTo>
                  <a:lnTo>
                    <a:pt x="13514" y="0"/>
                  </a:lnTo>
                  <a:close/>
                </a:path>
              </a:pathLst>
            </a:custGeom>
            <a:solidFill>
              <a:srgbClr val="576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6"/>
            <p:cNvSpPr/>
            <p:nvPr/>
          </p:nvSpPr>
          <p:spPr>
            <a:xfrm>
              <a:off x="3223397" y="2261500"/>
              <a:ext cx="487938" cy="266527"/>
            </a:xfrm>
            <a:custGeom>
              <a:avLst/>
              <a:gdLst/>
              <a:ahLst/>
              <a:cxnLst/>
              <a:rect l="l" t="t" r="r" b="b"/>
              <a:pathLst>
                <a:path w="16872" h="9216" extrusionOk="0">
                  <a:moveTo>
                    <a:pt x="1" y="0"/>
                  </a:moveTo>
                  <a:lnTo>
                    <a:pt x="3346" y="9215"/>
                  </a:lnTo>
                  <a:lnTo>
                    <a:pt x="16872" y="7013"/>
                  </a:lnTo>
                  <a:lnTo>
                    <a:pt x="16872" y="0"/>
                  </a:lnTo>
                  <a:close/>
                </a:path>
              </a:pathLst>
            </a:custGeom>
            <a:solidFill>
              <a:srgbClr val="576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6"/>
            <p:cNvSpPr/>
            <p:nvPr/>
          </p:nvSpPr>
          <p:spPr>
            <a:xfrm>
              <a:off x="3046400" y="1804547"/>
              <a:ext cx="4988324" cy="636356"/>
            </a:xfrm>
            <a:custGeom>
              <a:avLst/>
              <a:gdLst/>
              <a:ahLst/>
              <a:cxnLst/>
              <a:rect l="l" t="t" r="r" b="b"/>
              <a:pathLst>
                <a:path w="172487" h="22004" extrusionOk="0">
                  <a:moveTo>
                    <a:pt x="6347" y="1"/>
                  </a:moveTo>
                  <a:lnTo>
                    <a:pt x="1" y="11002"/>
                  </a:lnTo>
                  <a:lnTo>
                    <a:pt x="6347" y="22003"/>
                  </a:lnTo>
                  <a:lnTo>
                    <a:pt x="166129" y="22003"/>
                  </a:lnTo>
                  <a:lnTo>
                    <a:pt x="172487" y="11002"/>
                  </a:lnTo>
                  <a:lnTo>
                    <a:pt x="166129" y="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6"/>
            <p:cNvSpPr/>
            <p:nvPr/>
          </p:nvSpPr>
          <p:spPr>
            <a:xfrm>
              <a:off x="3320168" y="1717783"/>
              <a:ext cx="1472375" cy="810223"/>
            </a:xfrm>
            <a:custGeom>
              <a:avLst/>
              <a:gdLst/>
              <a:ahLst/>
              <a:cxnLst/>
              <a:rect l="l" t="t" r="r" b="b"/>
              <a:pathLst>
                <a:path w="50912" h="28016" extrusionOk="0">
                  <a:moveTo>
                    <a:pt x="10180" y="0"/>
                  </a:moveTo>
                  <a:lnTo>
                    <a:pt x="0" y="28015"/>
                  </a:lnTo>
                  <a:lnTo>
                    <a:pt x="41779" y="28015"/>
                  </a:lnTo>
                  <a:lnTo>
                    <a:pt x="50911" y="0"/>
                  </a:lnTo>
                  <a:close/>
                </a:path>
              </a:pathLst>
            </a:custGeom>
            <a:solidFill>
              <a:srgbClr val="AFB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8" name="Google Shape;568;p26"/>
            <p:cNvGrpSpPr/>
            <p:nvPr/>
          </p:nvGrpSpPr>
          <p:grpSpPr>
            <a:xfrm>
              <a:off x="4900019" y="1804720"/>
              <a:ext cx="2908433" cy="636350"/>
              <a:chOff x="872538" y="2040483"/>
              <a:chExt cx="3210900" cy="636350"/>
            </a:xfrm>
          </p:grpSpPr>
          <p:sp>
            <p:nvSpPr>
              <p:cNvPr id="569" name="Google Shape;569;p26"/>
              <p:cNvSpPr txBox="1"/>
              <p:nvPr/>
            </p:nvSpPr>
            <p:spPr>
              <a:xfrm>
                <a:off x="872538" y="2311133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Despite being red, Mars is a cold place</a:t>
                </a:r>
                <a:endParaRPr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70" name="Google Shape;570;p26"/>
              <p:cNvSpPr txBox="1"/>
              <p:nvPr/>
            </p:nvSpPr>
            <p:spPr>
              <a:xfrm>
                <a:off x="872538" y="2040483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Mars</a:t>
                </a:r>
                <a:endParaRPr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sp>
          <p:nvSpPr>
            <p:cNvPr id="571" name="Google Shape;571;p26"/>
            <p:cNvSpPr/>
            <p:nvPr/>
          </p:nvSpPr>
          <p:spPr>
            <a:xfrm>
              <a:off x="3784050" y="1819745"/>
              <a:ext cx="606300" cy="606300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sz="2500">
                <a:solidFill>
                  <a:srgbClr val="FFFFFF"/>
                </a:solidFill>
              </a:endParaRPr>
            </a:p>
          </p:txBody>
        </p:sp>
      </p:grpSp>
      <p:grpSp>
        <p:nvGrpSpPr>
          <p:cNvPr id="572" name="Google Shape;572;p26"/>
          <p:cNvGrpSpPr/>
          <p:nvPr/>
        </p:nvGrpSpPr>
        <p:grpSpPr>
          <a:xfrm>
            <a:off x="3046400" y="2615812"/>
            <a:ext cx="4988324" cy="809896"/>
            <a:chOff x="3046400" y="2615812"/>
            <a:chExt cx="4988324" cy="809896"/>
          </a:xfrm>
        </p:grpSpPr>
        <p:sp>
          <p:nvSpPr>
            <p:cNvPr id="573" name="Google Shape;573;p26"/>
            <p:cNvSpPr/>
            <p:nvPr/>
          </p:nvSpPr>
          <p:spPr>
            <a:xfrm>
              <a:off x="4401385" y="2615812"/>
              <a:ext cx="487620" cy="266527"/>
            </a:xfrm>
            <a:custGeom>
              <a:avLst/>
              <a:gdLst/>
              <a:ahLst/>
              <a:cxnLst/>
              <a:rect l="l" t="t" r="r" b="b"/>
              <a:pathLst>
                <a:path w="16861" h="9216" extrusionOk="0">
                  <a:moveTo>
                    <a:pt x="13514" y="1"/>
                  </a:moveTo>
                  <a:lnTo>
                    <a:pt x="1" y="1739"/>
                  </a:lnTo>
                  <a:lnTo>
                    <a:pt x="1" y="9216"/>
                  </a:lnTo>
                  <a:lnTo>
                    <a:pt x="16860" y="9216"/>
                  </a:lnTo>
                  <a:lnTo>
                    <a:pt x="13514" y="1"/>
                  </a:lnTo>
                  <a:close/>
                </a:path>
              </a:pathLst>
            </a:custGeom>
            <a:solidFill>
              <a:srgbClr val="576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6"/>
            <p:cNvSpPr/>
            <p:nvPr/>
          </p:nvSpPr>
          <p:spPr>
            <a:xfrm>
              <a:off x="3223397" y="3159182"/>
              <a:ext cx="487938" cy="266527"/>
            </a:xfrm>
            <a:custGeom>
              <a:avLst/>
              <a:gdLst/>
              <a:ahLst/>
              <a:cxnLst/>
              <a:rect l="l" t="t" r="r" b="b"/>
              <a:pathLst>
                <a:path w="16872" h="9216" extrusionOk="0">
                  <a:moveTo>
                    <a:pt x="1" y="1"/>
                  </a:moveTo>
                  <a:lnTo>
                    <a:pt x="3346" y="9216"/>
                  </a:lnTo>
                  <a:lnTo>
                    <a:pt x="16872" y="7025"/>
                  </a:lnTo>
                  <a:lnTo>
                    <a:pt x="16872" y="1"/>
                  </a:lnTo>
                  <a:close/>
                </a:path>
              </a:pathLst>
            </a:custGeom>
            <a:solidFill>
              <a:srgbClr val="576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6"/>
            <p:cNvSpPr/>
            <p:nvPr/>
          </p:nvSpPr>
          <p:spPr>
            <a:xfrm>
              <a:off x="3046400" y="2702589"/>
              <a:ext cx="4988324" cy="636356"/>
            </a:xfrm>
            <a:custGeom>
              <a:avLst/>
              <a:gdLst/>
              <a:ahLst/>
              <a:cxnLst/>
              <a:rect l="l" t="t" r="r" b="b"/>
              <a:pathLst>
                <a:path w="172487" h="22004" extrusionOk="0">
                  <a:moveTo>
                    <a:pt x="6347" y="1"/>
                  </a:moveTo>
                  <a:lnTo>
                    <a:pt x="1" y="11002"/>
                  </a:lnTo>
                  <a:lnTo>
                    <a:pt x="6347" y="22004"/>
                  </a:lnTo>
                  <a:lnTo>
                    <a:pt x="166129" y="22004"/>
                  </a:lnTo>
                  <a:lnTo>
                    <a:pt x="172487" y="11002"/>
                  </a:lnTo>
                  <a:lnTo>
                    <a:pt x="166129" y="1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6"/>
            <p:cNvSpPr/>
            <p:nvPr/>
          </p:nvSpPr>
          <p:spPr>
            <a:xfrm>
              <a:off x="3320168" y="2615812"/>
              <a:ext cx="1472375" cy="809876"/>
            </a:xfrm>
            <a:custGeom>
              <a:avLst/>
              <a:gdLst/>
              <a:ahLst/>
              <a:cxnLst/>
              <a:rect l="l" t="t" r="r" b="b"/>
              <a:pathLst>
                <a:path w="50912" h="28004" extrusionOk="0">
                  <a:moveTo>
                    <a:pt x="10180" y="1"/>
                  </a:moveTo>
                  <a:lnTo>
                    <a:pt x="0" y="28004"/>
                  </a:lnTo>
                  <a:lnTo>
                    <a:pt x="41779" y="28004"/>
                  </a:lnTo>
                  <a:lnTo>
                    <a:pt x="50911" y="1"/>
                  </a:lnTo>
                  <a:close/>
                </a:path>
              </a:pathLst>
            </a:custGeom>
            <a:solidFill>
              <a:srgbClr val="AFB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7" name="Google Shape;577;p26"/>
            <p:cNvGrpSpPr/>
            <p:nvPr/>
          </p:nvGrpSpPr>
          <p:grpSpPr>
            <a:xfrm>
              <a:off x="4900019" y="2702592"/>
              <a:ext cx="2908433" cy="636350"/>
              <a:chOff x="872538" y="2831754"/>
              <a:chExt cx="3210900" cy="636350"/>
            </a:xfrm>
          </p:grpSpPr>
          <p:sp>
            <p:nvSpPr>
              <p:cNvPr id="578" name="Google Shape;578;p26"/>
              <p:cNvSpPr txBox="1"/>
              <p:nvPr/>
            </p:nvSpPr>
            <p:spPr>
              <a:xfrm>
                <a:off x="872538" y="3102404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Jupiter is a gas giant and the biggest</a:t>
                </a:r>
                <a:endParaRPr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79" name="Google Shape;579;p26"/>
              <p:cNvSpPr txBox="1"/>
              <p:nvPr/>
            </p:nvSpPr>
            <p:spPr>
              <a:xfrm>
                <a:off x="872538" y="2831754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Jupiter</a:t>
                </a:r>
                <a:endParaRPr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sp>
          <p:nvSpPr>
            <p:cNvPr id="580" name="Google Shape;580;p26"/>
            <p:cNvSpPr/>
            <p:nvPr/>
          </p:nvSpPr>
          <p:spPr>
            <a:xfrm>
              <a:off x="3784050" y="2717617"/>
              <a:ext cx="606300" cy="606300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 sz="2500">
                <a:solidFill>
                  <a:srgbClr val="FFFFFF"/>
                </a:solidFill>
              </a:endParaRPr>
            </a:p>
          </p:txBody>
        </p:sp>
      </p:grpSp>
      <p:grpSp>
        <p:nvGrpSpPr>
          <p:cNvPr id="581" name="Google Shape;581;p26"/>
          <p:cNvGrpSpPr/>
          <p:nvPr/>
        </p:nvGrpSpPr>
        <p:grpSpPr>
          <a:xfrm>
            <a:off x="3046400" y="3513523"/>
            <a:ext cx="4988324" cy="810243"/>
            <a:chOff x="3046400" y="3513523"/>
            <a:chExt cx="4988324" cy="810243"/>
          </a:xfrm>
        </p:grpSpPr>
        <p:sp>
          <p:nvSpPr>
            <p:cNvPr id="582" name="Google Shape;582;p26"/>
            <p:cNvSpPr/>
            <p:nvPr/>
          </p:nvSpPr>
          <p:spPr>
            <a:xfrm>
              <a:off x="4401385" y="3513523"/>
              <a:ext cx="487620" cy="266874"/>
            </a:xfrm>
            <a:custGeom>
              <a:avLst/>
              <a:gdLst/>
              <a:ahLst/>
              <a:cxnLst/>
              <a:rect l="l" t="t" r="r" b="b"/>
              <a:pathLst>
                <a:path w="16861" h="9228" extrusionOk="0">
                  <a:moveTo>
                    <a:pt x="13514" y="0"/>
                  </a:moveTo>
                  <a:lnTo>
                    <a:pt x="1" y="1738"/>
                  </a:lnTo>
                  <a:lnTo>
                    <a:pt x="1" y="9227"/>
                  </a:lnTo>
                  <a:lnTo>
                    <a:pt x="16860" y="9227"/>
                  </a:lnTo>
                  <a:lnTo>
                    <a:pt x="13514" y="0"/>
                  </a:lnTo>
                  <a:close/>
                </a:path>
              </a:pathLst>
            </a:custGeom>
            <a:solidFill>
              <a:srgbClr val="576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6"/>
            <p:cNvSpPr/>
            <p:nvPr/>
          </p:nvSpPr>
          <p:spPr>
            <a:xfrm>
              <a:off x="3223397" y="4057240"/>
              <a:ext cx="487938" cy="266527"/>
            </a:xfrm>
            <a:custGeom>
              <a:avLst/>
              <a:gdLst/>
              <a:ahLst/>
              <a:cxnLst/>
              <a:rect l="l" t="t" r="r" b="b"/>
              <a:pathLst>
                <a:path w="16872" h="9216" extrusionOk="0">
                  <a:moveTo>
                    <a:pt x="1" y="0"/>
                  </a:moveTo>
                  <a:lnTo>
                    <a:pt x="3346" y="9215"/>
                  </a:lnTo>
                  <a:lnTo>
                    <a:pt x="16872" y="7013"/>
                  </a:lnTo>
                  <a:lnTo>
                    <a:pt x="16872" y="0"/>
                  </a:lnTo>
                  <a:close/>
                </a:path>
              </a:pathLst>
            </a:custGeom>
            <a:solidFill>
              <a:srgbClr val="576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6"/>
            <p:cNvSpPr/>
            <p:nvPr/>
          </p:nvSpPr>
          <p:spPr>
            <a:xfrm>
              <a:off x="3046400" y="3600625"/>
              <a:ext cx="4988324" cy="636356"/>
            </a:xfrm>
            <a:custGeom>
              <a:avLst/>
              <a:gdLst/>
              <a:ahLst/>
              <a:cxnLst/>
              <a:rect l="l" t="t" r="r" b="b"/>
              <a:pathLst>
                <a:path w="172487" h="22004" extrusionOk="0">
                  <a:moveTo>
                    <a:pt x="6347" y="0"/>
                  </a:moveTo>
                  <a:lnTo>
                    <a:pt x="1" y="11002"/>
                  </a:lnTo>
                  <a:lnTo>
                    <a:pt x="6347" y="22003"/>
                  </a:lnTo>
                  <a:lnTo>
                    <a:pt x="166129" y="22003"/>
                  </a:lnTo>
                  <a:lnTo>
                    <a:pt x="172487" y="11002"/>
                  </a:lnTo>
                  <a:lnTo>
                    <a:pt x="166129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6"/>
            <p:cNvSpPr/>
            <p:nvPr/>
          </p:nvSpPr>
          <p:spPr>
            <a:xfrm>
              <a:off x="3320168" y="3513523"/>
              <a:ext cx="1472375" cy="810223"/>
            </a:xfrm>
            <a:custGeom>
              <a:avLst/>
              <a:gdLst/>
              <a:ahLst/>
              <a:cxnLst/>
              <a:rect l="l" t="t" r="r" b="b"/>
              <a:pathLst>
                <a:path w="50912" h="28016" extrusionOk="0">
                  <a:moveTo>
                    <a:pt x="10180" y="0"/>
                  </a:moveTo>
                  <a:lnTo>
                    <a:pt x="0" y="28015"/>
                  </a:lnTo>
                  <a:lnTo>
                    <a:pt x="41779" y="28015"/>
                  </a:lnTo>
                  <a:lnTo>
                    <a:pt x="50911" y="0"/>
                  </a:lnTo>
                  <a:close/>
                </a:path>
              </a:pathLst>
            </a:custGeom>
            <a:solidFill>
              <a:srgbClr val="AFB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6" name="Google Shape;586;p26"/>
            <p:cNvGrpSpPr/>
            <p:nvPr/>
          </p:nvGrpSpPr>
          <p:grpSpPr>
            <a:xfrm>
              <a:off x="4900019" y="3600610"/>
              <a:ext cx="2908433" cy="636350"/>
              <a:chOff x="872538" y="3623025"/>
              <a:chExt cx="3210900" cy="636350"/>
            </a:xfrm>
          </p:grpSpPr>
          <p:sp>
            <p:nvSpPr>
              <p:cNvPr id="587" name="Google Shape;587;p26"/>
              <p:cNvSpPr txBox="1"/>
              <p:nvPr/>
            </p:nvSpPr>
            <p:spPr>
              <a:xfrm>
                <a:off x="872538" y="3893675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It’s composed of hydrogen and helium</a:t>
                </a:r>
                <a:endParaRPr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88" name="Google Shape;588;p26"/>
              <p:cNvSpPr txBox="1"/>
              <p:nvPr/>
            </p:nvSpPr>
            <p:spPr>
              <a:xfrm>
                <a:off x="872538" y="3623025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Saturn</a:t>
                </a:r>
                <a:endParaRPr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sp>
          <p:nvSpPr>
            <p:cNvPr id="589" name="Google Shape;589;p26"/>
            <p:cNvSpPr/>
            <p:nvPr/>
          </p:nvSpPr>
          <p:spPr>
            <a:xfrm>
              <a:off x="3784050" y="3615635"/>
              <a:ext cx="606300" cy="606300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 sz="250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27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 Infographics</a:t>
            </a:r>
            <a:endParaRPr/>
          </a:p>
        </p:txBody>
      </p:sp>
      <p:grpSp>
        <p:nvGrpSpPr>
          <p:cNvPr id="595" name="Google Shape;595;p27"/>
          <p:cNvGrpSpPr/>
          <p:nvPr/>
        </p:nvGrpSpPr>
        <p:grpSpPr>
          <a:xfrm>
            <a:off x="4900450" y="1168075"/>
            <a:ext cx="2656919" cy="1021503"/>
            <a:chOff x="4900450" y="1168075"/>
            <a:chExt cx="2656919" cy="1021503"/>
          </a:xfrm>
        </p:grpSpPr>
        <p:sp>
          <p:nvSpPr>
            <p:cNvPr id="596" name="Google Shape;596;p27"/>
            <p:cNvSpPr/>
            <p:nvPr/>
          </p:nvSpPr>
          <p:spPr>
            <a:xfrm>
              <a:off x="6895090" y="1168075"/>
              <a:ext cx="552642" cy="101269"/>
            </a:xfrm>
            <a:custGeom>
              <a:avLst/>
              <a:gdLst/>
              <a:ahLst/>
              <a:cxnLst/>
              <a:rect l="l" t="t" r="r" b="b"/>
              <a:pathLst>
                <a:path w="18182" h="3632" extrusionOk="0">
                  <a:moveTo>
                    <a:pt x="3429" y="0"/>
                  </a:moveTo>
                  <a:cubicBezTo>
                    <a:pt x="1536" y="0"/>
                    <a:pt x="0" y="1536"/>
                    <a:pt x="0" y="3429"/>
                  </a:cubicBezTo>
                  <a:lnTo>
                    <a:pt x="0" y="3632"/>
                  </a:lnTo>
                  <a:lnTo>
                    <a:pt x="15193" y="3632"/>
                  </a:lnTo>
                  <a:lnTo>
                    <a:pt x="15193" y="3429"/>
                  </a:lnTo>
                  <a:cubicBezTo>
                    <a:pt x="15193" y="1691"/>
                    <a:pt x="16490" y="250"/>
                    <a:pt x="18181" y="24"/>
                  </a:cubicBezTo>
                  <a:lnTo>
                    <a:pt x="18181" y="0"/>
                  </a:lnTo>
                  <a:close/>
                </a:path>
              </a:pathLst>
            </a:custGeom>
            <a:solidFill>
              <a:srgbClr val="C628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7"/>
            <p:cNvSpPr/>
            <p:nvPr/>
          </p:nvSpPr>
          <p:spPr>
            <a:xfrm>
              <a:off x="5245920" y="1271324"/>
              <a:ext cx="2126130" cy="918254"/>
            </a:xfrm>
            <a:custGeom>
              <a:avLst/>
              <a:gdLst/>
              <a:ahLst/>
              <a:cxnLst/>
              <a:rect l="l" t="t" r="r" b="b"/>
              <a:pathLst>
                <a:path w="69950" h="32933" fill="none" extrusionOk="0">
                  <a:moveTo>
                    <a:pt x="0" y="5096"/>
                  </a:moveTo>
                  <a:lnTo>
                    <a:pt x="0" y="2000"/>
                  </a:lnTo>
                  <a:cubicBezTo>
                    <a:pt x="0" y="893"/>
                    <a:pt x="893" y="0"/>
                    <a:pt x="2001" y="0"/>
                  </a:cubicBezTo>
                  <a:lnTo>
                    <a:pt x="67949" y="0"/>
                  </a:lnTo>
                  <a:cubicBezTo>
                    <a:pt x="69057" y="0"/>
                    <a:pt x="69950" y="893"/>
                    <a:pt x="69950" y="2000"/>
                  </a:cubicBezTo>
                  <a:lnTo>
                    <a:pt x="69950" y="30944"/>
                  </a:lnTo>
                  <a:cubicBezTo>
                    <a:pt x="69950" y="32040"/>
                    <a:pt x="69057" y="32933"/>
                    <a:pt x="67949" y="32933"/>
                  </a:cubicBezTo>
                  <a:lnTo>
                    <a:pt x="45339" y="32933"/>
                  </a:lnTo>
                  <a:lnTo>
                    <a:pt x="45530" y="32933"/>
                  </a:lnTo>
                  <a:lnTo>
                    <a:pt x="2001" y="32933"/>
                  </a:lnTo>
                  <a:cubicBezTo>
                    <a:pt x="893" y="32933"/>
                    <a:pt x="0" y="32040"/>
                    <a:pt x="0" y="30944"/>
                  </a:cubicBezTo>
                  <a:lnTo>
                    <a:pt x="0" y="18121"/>
                  </a:lnTo>
                </a:path>
              </a:pathLst>
            </a:custGeom>
            <a:noFill/>
            <a:ln w="8025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7"/>
            <p:cNvSpPr/>
            <p:nvPr/>
          </p:nvSpPr>
          <p:spPr>
            <a:xfrm>
              <a:off x="7004727" y="1168075"/>
              <a:ext cx="552642" cy="511588"/>
            </a:xfrm>
            <a:custGeom>
              <a:avLst/>
              <a:gdLst/>
              <a:ahLst/>
              <a:cxnLst/>
              <a:rect l="l" t="t" r="r" b="b"/>
              <a:pathLst>
                <a:path w="18182" h="18348" extrusionOk="0">
                  <a:moveTo>
                    <a:pt x="1" y="0"/>
                  </a:moveTo>
                  <a:lnTo>
                    <a:pt x="1" y="24"/>
                  </a:lnTo>
                  <a:cubicBezTo>
                    <a:pt x="1692" y="250"/>
                    <a:pt x="2989" y="1691"/>
                    <a:pt x="2989" y="3429"/>
                  </a:cubicBezTo>
                  <a:lnTo>
                    <a:pt x="2989" y="18348"/>
                  </a:lnTo>
                  <a:lnTo>
                    <a:pt x="18182" y="18348"/>
                  </a:lnTo>
                  <a:lnTo>
                    <a:pt x="18182" y="3429"/>
                  </a:lnTo>
                  <a:cubicBezTo>
                    <a:pt x="18182" y="1536"/>
                    <a:pt x="16646" y="0"/>
                    <a:pt x="14753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7"/>
            <p:cNvSpPr txBox="1"/>
            <p:nvPr/>
          </p:nvSpPr>
          <p:spPr>
            <a:xfrm>
              <a:off x="4900450" y="1416050"/>
              <a:ext cx="676500" cy="34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chemeClr val="accent6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 sz="2700">
                <a:solidFill>
                  <a:schemeClr val="accent6"/>
                </a:solidFill>
              </a:endParaRPr>
            </a:p>
          </p:txBody>
        </p:sp>
        <p:sp>
          <p:nvSpPr>
            <p:cNvPr id="600" name="Google Shape;600;p27"/>
            <p:cNvSpPr/>
            <p:nvPr/>
          </p:nvSpPr>
          <p:spPr>
            <a:xfrm>
              <a:off x="7190603" y="1274335"/>
              <a:ext cx="301360" cy="299070"/>
            </a:xfrm>
            <a:custGeom>
              <a:avLst/>
              <a:gdLst/>
              <a:ahLst/>
              <a:cxnLst/>
              <a:rect l="l" t="t" r="r" b="b"/>
              <a:pathLst>
                <a:path w="11973" h="11882" extrusionOk="0">
                  <a:moveTo>
                    <a:pt x="6302" y="725"/>
                  </a:moveTo>
                  <a:lnTo>
                    <a:pt x="6302" y="1639"/>
                  </a:lnTo>
                  <a:cubicBezTo>
                    <a:pt x="6302" y="2111"/>
                    <a:pt x="6522" y="2552"/>
                    <a:pt x="6837" y="2867"/>
                  </a:cubicBezTo>
                  <a:lnTo>
                    <a:pt x="7152" y="3182"/>
                  </a:lnTo>
                  <a:cubicBezTo>
                    <a:pt x="6900" y="3340"/>
                    <a:pt x="6774" y="3560"/>
                    <a:pt x="6711" y="3749"/>
                  </a:cubicBezTo>
                  <a:cubicBezTo>
                    <a:pt x="6479" y="3517"/>
                    <a:pt x="6209" y="3407"/>
                    <a:pt x="5942" y="3407"/>
                  </a:cubicBezTo>
                  <a:cubicBezTo>
                    <a:pt x="5665" y="3407"/>
                    <a:pt x="5392" y="3525"/>
                    <a:pt x="5168" y="3749"/>
                  </a:cubicBezTo>
                  <a:cubicBezTo>
                    <a:pt x="5042" y="3497"/>
                    <a:pt x="4979" y="3340"/>
                    <a:pt x="4758" y="3151"/>
                  </a:cubicBezTo>
                  <a:lnTo>
                    <a:pt x="5105" y="2836"/>
                  </a:lnTo>
                  <a:cubicBezTo>
                    <a:pt x="5420" y="2521"/>
                    <a:pt x="5609" y="2080"/>
                    <a:pt x="5609" y="1607"/>
                  </a:cubicBezTo>
                  <a:lnTo>
                    <a:pt x="5609" y="725"/>
                  </a:lnTo>
                  <a:close/>
                  <a:moveTo>
                    <a:pt x="5231" y="0"/>
                  </a:moveTo>
                  <a:cubicBezTo>
                    <a:pt x="5042" y="0"/>
                    <a:pt x="4884" y="158"/>
                    <a:pt x="4884" y="347"/>
                  </a:cubicBezTo>
                  <a:lnTo>
                    <a:pt x="4884" y="725"/>
                  </a:lnTo>
                  <a:lnTo>
                    <a:pt x="4884" y="1639"/>
                  </a:lnTo>
                  <a:cubicBezTo>
                    <a:pt x="4884" y="1922"/>
                    <a:pt x="4758" y="2206"/>
                    <a:pt x="4569" y="2395"/>
                  </a:cubicBezTo>
                  <a:lnTo>
                    <a:pt x="4096" y="2867"/>
                  </a:lnTo>
                  <a:lnTo>
                    <a:pt x="4033" y="2867"/>
                  </a:lnTo>
                  <a:cubicBezTo>
                    <a:pt x="2206" y="2867"/>
                    <a:pt x="127" y="7404"/>
                    <a:pt x="32" y="9830"/>
                  </a:cubicBezTo>
                  <a:cubicBezTo>
                    <a:pt x="1" y="11311"/>
                    <a:pt x="631" y="11846"/>
                    <a:pt x="1292" y="11846"/>
                  </a:cubicBezTo>
                  <a:cubicBezTo>
                    <a:pt x="1346" y="11852"/>
                    <a:pt x="1398" y="11855"/>
                    <a:pt x="1450" y="11855"/>
                  </a:cubicBezTo>
                  <a:cubicBezTo>
                    <a:pt x="2222" y="11855"/>
                    <a:pt x="2817" y="11224"/>
                    <a:pt x="3466" y="10869"/>
                  </a:cubicBezTo>
                  <a:cubicBezTo>
                    <a:pt x="4033" y="10554"/>
                    <a:pt x="4537" y="10271"/>
                    <a:pt x="4884" y="9767"/>
                  </a:cubicBezTo>
                  <a:cubicBezTo>
                    <a:pt x="5357" y="9137"/>
                    <a:pt x="5640" y="7593"/>
                    <a:pt x="5640" y="6144"/>
                  </a:cubicBezTo>
                  <a:lnTo>
                    <a:pt x="5640" y="6144"/>
                  </a:lnTo>
                  <a:lnTo>
                    <a:pt x="4222" y="7561"/>
                  </a:lnTo>
                  <a:cubicBezTo>
                    <a:pt x="4222" y="7593"/>
                    <a:pt x="4191" y="7593"/>
                    <a:pt x="4191" y="7624"/>
                  </a:cubicBezTo>
                  <a:cubicBezTo>
                    <a:pt x="4159" y="7687"/>
                    <a:pt x="4159" y="7687"/>
                    <a:pt x="4096" y="7687"/>
                  </a:cubicBezTo>
                  <a:lnTo>
                    <a:pt x="2773" y="9011"/>
                  </a:lnTo>
                  <a:cubicBezTo>
                    <a:pt x="2710" y="9074"/>
                    <a:pt x="2616" y="9105"/>
                    <a:pt x="2525" y="9105"/>
                  </a:cubicBezTo>
                  <a:cubicBezTo>
                    <a:pt x="2435" y="9105"/>
                    <a:pt x="2348" y="9074"/>
                    <a:pt x="2301" y="9011"/>
                  </a:cubicBezTo>
                  <a:cubicBezTo>
                    <a:pt x="2175" y="8885"/>
                    <a:pt x="2175" y="8664"/>
                    <a:pt x="2301" y="8538"/>
                  </a:cubicBezTo>
                  <a:lnTo>
                    <a:pt x="3435" y="7404"/>
                  </a:lnTo>
                  <a:lnTo>
                    <a:pt x="2994" y="6963"/>
                  </a:lnTo>
                  <a:cubicBezTo>
                    <a:pt x="2931" y="6900"/>
                    <a:pt x="2899" y="6805"/>
                    <a:pt x="2899" y="6742"/>
                  </a:cubicBezTo>
                  <a:cubicBezTo>
                    <a:pt x="2899" y="6648"/>
                    <a:pt x="2931" y="6585"/>
                    <a:pt x="2962" y="6490"/>
                  </a:cubicBezTo>
                  <a:cubicBezTo>
                    <a:pt x="3029" y="6424"/>
                    <a:pt x="3122" y="6384"/>
                    <a:pt x="3213" y="6384"/>
                  </a:cubicBezTo>
                  <a:cubicBezTo>
                    <a:pt x="3295" y="6384"/>
                    <a:pt x="3375" y="6416"/>
                    <a:pt x="3435" y="6490"/>
                  </a:cubicBezTo>
                  <a:lnTo>
                    <a:pt x="3907" y="6931"/>
                  </a:lnTo>
                  <a:lnTo>
                    <a:pt x="5546" y="5262"/>
                  </a:lnTo>
                  <a:lnTo>
                    <a:pt x="5451" y="4568"/>
                  </a:lnTo>
                  <a:lnTo>
                    <a:pt x="5703" y="4285"/>
                  </a:lnTo>
                  <a:cubicBezTo>
                    <a:pt x="5766" y="4222"/>
                    <a:pt x="5861" y="4190"/>
                    <a:pt x="5951" y="4190"/>
                  </a:cubicBezTo>
                  <a:cubicBezTo>
                    <a:pt x="6042" y="4190"/>
                    <a:pt x="6128" y="4222"/>
                    <a:pt x="6176" y="4285"/>
                  </a:cubicBezTo>
                  <a:lnTo>
                    <a:pt x="6459" y="4568"/>
                  </a:lnTo>
                  <a:cubicBezTo>
                    <a:pt x="6428" y="4789"/>
                    <a:pt x="6396" y="5010"/>
                    <a:pt x="6333" y="5262"/>
                  </a:cubicBezTo>
                  <a:lnTo>
                    <a:pt x="8035" y="6963"/>
                  </a:lnTo>
                  <a:lnTo>
                    <a:pt x="8476" y="6522"/>
                  </a:lnTo>
                  <a:cubicBezTo>
                    <a:pt x="8539" y="6475"/>
                    <a:pt x="8625" y="6451"/>
                    <a:pt x="8712" y="6451"/>
                  </a:cubicBezTo>
                  <a:cubicBezTo>
                    <a:pt x="8799" y="6451"/>
                    <a:pt x="8885" y="6475"/>
                    <a:pt x="8948" y="6522"/>
                  </a:cubicBezTo>
                  <a:cubicBezTo>
                    <a:pt x="9074" y="6648"/>
                    <a:pt x="9074" y="6900"/>
                    <a:pt x="8948" y="6994"/>
                  </a:cubicBezTo>
                  <a:lnTo>
                    <a:pt x="8507" y="7435"/>
                  </a:lnTo>
                  <a:lnTo>
                    <a:pt x="9641" y="8570"/>
                  </a:lnTo>
                  <a:cubicBezTo>
                    <a:pt x="9767" y="8696"/>
                    <a:pt x="9767" y="8948"/>
                    <a:pt x="9641" y="9042"/>
                  </a:cubicBezTo>
                  <a:cubicBezTo>
                    <a:pt x="9594" y="9105"/>
                    <a:pt x="9507" y="9137"/>
                    <a:pt x="9417" y="9137"/>
                  </a:cubicBezTo>
                  <a:cubicBezTo>
                    <a:pt x="9326" y="9137"/>
                    <a:pt x="9232" y="9105"/>
                    <a:pt x="9169" y="9042"/>
                  </a:cubicBezTo>
                  <a:lnTo>
                    <a:pt x="6302" y="6175"/>
                  </a:lnTo>
                  <a:lnTo>
                    <a:pt x="6302" y="6175"/>
                  </a:lnTo>
                  <a:cubicBezTo>
                    <a:pt x="6270" y="7624"/>
                    <a:pt x="6585" y="9168"/>
                    <a:pt x="7058" y="9798"/>
                  </a:cubicBezTo>
                  <a:cubicBezTo>
                    <a:pt x="7404" y="10302"/>
                    <a:pt x="7909" y="10617"/>
                    <a:pt x="8476" y="10901"/>
                  </a:cubicBezTo>
                  <a:cubicBezTo>
                    <a:pt x="9136" y="11291"/>
                    <a:pt x="9711" y="11882"/>
                    <a:pt x="10527" y="11882"/>
                  </a:cubicBezTo>
                  <a:cubicBezTo>
                    <a:pt x="10567" y="11882"/>
                    <a:pt x="10608" y="11881"/>
                    <a:pt x="10649" y="11878"/>
                  </a:cubicBezTo>
                  <a:cubicBezTo>
                    <a:pt x="11028" y="11846"/>
                    <a:pt x="11973" y="11626"/>
                    <a:pt x="11910" y="9893"/>
                  </a:cubicBezTo>
                  <a:cubicBezTo>
                    <a:pt x="11752" y="7372"/>
                    <a:pt x="9673" y="2836"/>
                    <a:pt x="7846" y="2836"/>
                  </a:cubicBezTo>
                  <a:lnTo>
                    <a:pt x="7751" y="2836"/>
                  </a:lnTo>
                  <a:lnTo>
                    <a:pt x="7310" y="2363"/>
                  </a:lnTo>
                  <a:cubicBezTo>
                    <a:pt x="7089" y="2174"/>
                    <a:pt x="6963" y="1891"/>
                    <a:pt x="6963" y="1607"/>
                  </a:cubicBezTo>
                  <a:lnTo>
                    <a:pt x="6963" y="725"/>
                  </a:lnTo>
                  <a:lnTo>
                    <a:pt x="6963" y="347"/>
                  </a:lnTo>
                  <a:cubicBezTo>
                    <a:pt x="6963" y="158"/>
                    <a:pt x="6806" y="0"/>
                    <a:pt x="66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1" name="Google Shape;601;p27"/>
            <p:cNvGrpSpPr/>
            <p:nvPr/>
          </p:nvGrpSpPr>
          <p:grpSpPr>
            <a:xfrm>
              <a:off x="5487096" y="1404600"/>
              <a:ext cx="1796177" cy="636350"/>
              <a:chOff x="5222700" y="3658300"/>
              <a:chExt cx="3210900" cy="636350"/>
            </a:xfrm>
          </p:grpSpPr>
          <p:sp>
            <p:nvSpPr>
              <p:cNvPr id="602" name="Google Shape;602;p27"/>
              <p:cNvSpPr txBox="1"/>
              <p:nvPr/>
            </p:nvSpPr>
            <p:spPr>
              <a:xfrm>
                <a:off x="5222700" y="392895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Mercury is the smallest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03" name="Google Shape;603;p27"/>
              <p:cNvSpPr txBox="1"/>
              <p:nvPr/>
            </p:nvSpPr>
            <p:spPr>
              <a:xfrm>
                <a:off x="5222700" y="365830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Mercury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604" name="Google Shape;604;p27"/>
          <p:cNvGrpSpPr/>
          <p:nvPr/>
        </p:nvGrpSpPr>
        <p:grpSpPr>
          <a:xfrm>
            <a:off x="4900450" y="3582537"/>
            <a:ext cx="2656919" cy="1023511"/>
            <a:chOff x="4900450" y="3582537"/>
            <a:chExt cx="2656919" cy="1023511"/>
          </a:xfrm>
        </p:grpSpPr>
        <p:sp>
          <p:nvSpPr>
            <p:cNvPr id="605" name="Google Shape;605;p27"/>
            <p:cNvSpPr/>
            <p:nvPr/>
          </p:nvSpPr>
          <p:spPr>
            <a:xfrm>
              <a:off x="6895090" y="3582537"/>
              <a:ext cx="552642" cy="101269"/>
            </a:xfrm>
            <a:custGeom>
              <a:avLst/>
              <a:gdLst/>
              <a:ahLst/>
              <a:cxnLst/>
              <a:rect l="l" t="t" r="r" b="b"/>
              <a:pathLst>
                <a:path w="18182" h="3632" extrusionOk="0">
                  <a:moveTo>
                    <a:pt x="3429" y="0"/>
                  </a:moveTo>
                  <a:cubicBezTo>
                    <a:pt x="1536" y="0"/>
                    <a:pt x="0" y="1536"/>
                    <a:pt x="0" y="3441"/>
                  </a:cubicBezTo>
                  <a:lnTo>
                    <a:pt x="0" y="3632"/>
                  </a:lnTo>
                  <a:lnTo>
                    <a:pt x="15193" y="3632"/>
                  </a:lnTo>
                  <a:lnTo>
                    <a:pt x="15193" y="3441"/>
                  </a:lnTo>
                  <a:cubicBezTo>
                    <a:pt x="15193" y="1691"/>
                    <a:pt x="16490" y="250"/>
                    <a:pt x="18181" y="36"/>
                  </a:cubicBezTo>
                  <a:lnTo>
                    <a:pt x="18181" y="0"/>
                  </a:lnTo>
                  <a:close/>
                </a:path>
              </a:pathLst>
            </a:custGeom>
            <a:solidFill>
              <a:srgbClr val="E09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7"/>
            <p:cNvSpPr/>
            <p:nvPr/>
          </p:nvSpPr>
          <p:spPr>
            <a:xfrm>
              <a:off x="5245920" y="3687766"/>
              <a:ext cx="2126130" cy="918282"/>
            </a:xfrm>
            <a:custGeom>
              <a:avLst/>
              <a:gdLst/>
              <a:ahLst/>
              <a:cxnLst/>
              <a:rect l="l" t="t" r="r" b="b"/>
              <a:pathLst>
                <a:path w="69950" h="32934" fill="none" extrusionOk="0">
                  <a:moveTo>
                    <a:pt x="0" y="5096"/>
                  </a:moveTo>
                  <a:lnTo>
                    <a:pt x="0" y="2001"/>
                  </a:lnTo>
                  <a:cubicBezTo>
                    <a:pt x="0" y="894"/>
                    <a:pt x="893" y="1"/>
                    <a:pt x="2001" y="1"/>
                  </a:cubicBezTo>
                  <a:lnTo>
                    <a:pt x="67949" y="1"/>
                  </a:lnTo>
                  <a:cubicBezTo>
                    <a:pt x="69057" y="1"/>
                    <a:pt x="69950" y="894"/>
                    <a:pt x="69950" y="2001"/>
                  </a:cubicBezTo>
                  <a:lnTo>
                    <a:pt x="69950" y="30933"/>
                  </a:lnTo>
                  <a:cubicBezTo>
                    <a:pt x="69950" y="32040"/>
                    <a:pt x="69057" y="32933"/>
                    <a:pt x="67949" y="32933"/>
                  </a:cubicBezTo>
                  <a:lnTo>
                    <a:pt x="45339" y="32933"/>
                  </a:lnTo>
                  <a:lnTo>
                    <a:pt x="45530" y="32933"/>
                  </a:lnTo>
                  <a:lnTo>
                    <a:pt x="2001" y="32933"/>
                  </a:lnTo>
                  <a:cubicBezTo>
                    <a:pt x="893" y="32933"/>
                    <a:pt x="0" y="32040"/>
                    <a:pt x="0" y="30933"/>
                  </a:cubicBezTo>
                  <a:lnTo>
                    <a:pt x="0" y="18122"/>
                  </a:lnTo>
                </a:path>
              </a:pathLst>
            </a:custGeom>
            <a:noFill/>
            <a:ln w="8025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7"/>
            <p:cNvSpPr/>
            <p:nvPr/>
          </p:nvSpPr>
          <p:spPr>
            <a:xfrm>
              <a:off x="7004727" y="3582537"/>
              <a:ext cx="552642" cy="511923"/>
            </a:xfrm>
            <a:custGeom>
              <a:avLst/>
              <a:gdLst/>
              <a:ahLst/>
              <a:cxnLst/>
              <a:rect l="l" t="t" r="r" b="b"/>
              <a:pathLst>
                <a:path w="18182" h="18360" extrusionOk="0">
                  <a:moveTo>
                    <a:pt x="1" y="0"/>
                  </a:moveTo>
                  <a:lnTo>
                    <a:pt x="1" y="36"/>
                  </a:lnTo>
                  <a:cubicBezTo>
                    <a:pt x="1692" y="250"/>
                    <a:pt x="2989" y="1691"/>
                    <a:pt x="2989" y="3441"/>
                  </a:cubicBezTo>
                  <a:lnTo>
                    <a:pt x="2989" y="18360"/>
                  </a:lnTo>
                  <a:lnTo>
                    <a:pt x="18182" y="18360"/>
                  </a:lnTo>
                  <a:lnTo>
                    <a:pt x="18182" y="3441"/>
                  </a:lnTo>
                  <a:cubicBezTo>
                    <a:pt x="18182" y="1536"/>
                    <a:pt x="16646" y="0"/>
                    <a:pt x="14753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7"/>
            <p:cNvSpPr txBox="1"/>
            <p:nvPr/>
          </p:nvSpPr>
          <p:spPr>
            <a:xfrm>
              <a:off x="4900450" y="3839400"/>
              <a:ext cx="676500" cy="34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06</a:t>
              </a:r>
              <a:endParaRPr sz="2700">
                <a:solidFill>
                  <a:schemeClr val="accent5"/>
                </a:solidFill>
              </a:endParaRPr>
            </a:p>
          </p:txBody>
        </p:sp>
        <p:grpSp>
          <p:nvGrpSpPr>
            <p:cNvPr id="609" name="Google Shape;609;p27"/>
            <p:cNvGrpSpPr/>
            <p:nvPr/>
          </p:nvGrpSpPr>
          <p:grpSpPr>
            <a:xfrm>
              <a:off x="7191797" y="3695435"/>
              <a:ext cx="298969" cy="297031"/>
              <a:chOff x="-22845575" y="3504075"/>
              <a:chExt cx="296950" cy="295025"/>
            </a:xfrm>
          </p:grpSpPr>
          <p:sp>
            <p:nvSpPr>
              <p:cNvPr id="610" name="Google Shape;610;p27"/>
              <p:cNvSpPr/>
              <p:nvPr/>
            </p:nvSpPr>
            <p:spPr>
              <a:xfrm>
                <a:off x="-22688825" y="3504100"/>
                <a:ext cx="140200" cy="295000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11800" extrusionOk="0">
                    <a:moveTo>
                      <a:pt x="1465" y="2908"/>
                    </a:moveTo>
                    <a:cubicBezTo>
                      <a:pt x="1552" y="2908"/>
                      <a:pt x="1638" y="2931"/>
                      <a:pt x="1701" y="2979"/>
                    </a:cubicBezTo>
                    <a:cubicBezTo>
                      <a:pt x="1827" y="3105"/>
                      <a:pt x="1827" y="3357"/>
                      <a:pt x="1701" y="3451"/>
                    </a:cubicBezTo>
                    <a:cubicBezTo>
                      <a:pt x="1292" y="3861"/>
                      <a:pt x="1292" y="4522"/>
                      <a:pt x="1701" y="4932"/>
                    </a:cubicBezTo>
                    <a:cubicBezTo>
                      <a:pt x="1827" y="5026"/>
                      <a:pt x="1827" y="5279"/>
                      <a:pt x="1701" y="5373"/>
                    </a:cubicBezTo>
                    <a:cubicBezTo>
                      <a:pt x="1632" y="5477"/>
                      <a:pt x="1544" y="5524"/>
                      <a:pt x="1452" y="5524"/>
                    </a:cubicBezTo>
                    <a:cubicBezTo>
                      <a:pt x="1377" y="5524"/>
                      <a:pt x="1300" y="5493"/>
                      <a:pt x="1229" y="5436"/>
                    </a:cubicBezTo>
                    <a:cubicBezTo>
                      <a:pt x="567" y="4774"/>
                      <a:pt x="567" y="3672"/>
                      <a:pt x="1229" y="2979"/>
                    </a:cubicBezTo>
                    <a:cubicBezTo>
                      <a:pt x="1292" y="2931"/>
                      <a:pt x="1378" y="2908"/>
                      <a:pt x="1465" y="2908"/>
                    </a:cubicBezTo>
                    <a:close/>
                    <a:moveTo>
                      <a:pt x="2461" y="7313"/>
                    </a:moveTo>
                    <a:cubicBezTo>
                      <a:pt x="2532" y="7313"/>
                      <a:pt x="2605" y="7318"/>
                      <a:pt x="2678" y="7326"/>
                    </a:cubicBezTo>
                    <a:cubicBezTo>
                      <a:pt x="2867" y="7358"/>
                      <a:pt x="3025" y="7515"/>
                      <a:pt x="2993" y="7704"/>
                    </a:cubicBezTo>
                    <a:cubicBezTo>
                      <a:pt x="2962" y="7925"/>
                      <a:pt x="2804" y="8019"/>
                      <a:pt x="2615" y="8019"/>
                    </a:cubicBezTo>
                    <a:cubicBezTo>
                      <a:pt x="2579" y="8016"/>
                      <a:pt x="2543" y="8014"/>
                      <a:pt x="2507" y="8014"/>
                    </a:cubicBezTo>
                    <a:cubicBezTo>
                      <a:pt x="1947" y="8014"/>
                      <a:pt x="1418" y="8467"/>
                      <a:pt x="1418" y="9059"/>
                    </a:cubicBezTo>
                    <a:cubicBezTo>
                      <a:pt x="1418" y="9248"/>
                      <a:pt x="1260" y="9406"/>
                      <a:pt x="1071" y="9406"/>
                    </a:cubicBezTo>
                    <a:cubicBezTo>
                      <a:pt x="882" y="9406"/>
                      <a:pt x="725" y="9248"/>
                      <a:pt x="725" y="9059"/>
                    </a:cubicBezTo>
                    <a:cubicBezTo>
                      <a:pt x="725" y="8091"/>
                      <a:pt x="1490" y="7313"/>
                      <a:pt x="2461" y="7313"/>
                    </a:cubicBezTo>
                    <a:close/>
                    <a:moveTo>
                      <a:pt x="1060" y="0"/>
                    </a:moveTo>
                    <a:cubicBezTo>
                      <a:pt x="689" y="0"/>
                      <a:pt x="327" y="130"/>
                      <a:pt x="0" y="364"/>
                    </a:cubicBezTo>
                    <a:lnTo>
                      <a:pt x="0" y="5247"/>
                    </a:lnTo>
                    <a:cubicBezTo>
                      <a:pt x="0" y="5814"/>
                      <a:pt x="473" y="6255"/>
                      <a:pt x="1040" y="6255"/>
                    </a:cubicBezTo>
                    <a:cubicBezTo>
                      <a:pt x="1229" y="6255"/>
                      <a:pt x="1386" y="6413"/>
                      <a:pt x="1386" y="6602"/>
                    </a:cubicBezTo>
                    <a:cubicBezTo>
                      <a:pt x="1386" y="6822"/>
                      <a:pt x="1229" y="6948"/>
                      <a:pt x="1040" y="6948"/>
                    </a:cubicBezTo>
                    <a:cubicBezTo>
                      <a:pt x="630" y="6948"/>
                      <a:pt x="284" y="6854"/>
                      <a:pt x="0" y="6602"/>
                    </a:cubicBezTo>
                    <a:lnTo>
                      <a:pt x="0" y="11453"/>
                    </a:lnTo>
                    <a:cubicBezTo>
                      <a:pt x="284" y="11705"/>
                      <a:pt x="630" y="11800"/>
                      <a:pt x="1040" y="11800"/>
                    </a:cubicBezTo>
                    <a:cubicBezTo>
                      <a:pt x="1733" y="11800"/>
                      <a:pt x="2363" y="11359"/>
                      <a:pt x="2647" y="10760"/>
                    </a:cubicBezTo>
                    <a:cubicBezTo>
                      <a:pt x="3497" y="10634"/>
                      <a:pt x="4190" y="9910"/>
                      <a:pt x="4190" y="9028"/>
                    </a:cubicBezTo>
                    <a:cubicBezTo>
                      <a:pt x="4190" y="8902"/>
                      <a:pt x="4159" y="8776"/>
                      <a:pt x="4159" y="8618"/>
                    </a:cubicBezTo>
                    <a:cubicBezTo>
                      <a:pt x="4505" y="8555"/>
                      <a:pt x="4820" y="8397"/>
                      <a:pt x="5104" y="8145"/>
                    </a:cubicBezTo>
                    <a:cubicBezTo>
                      <a:pt x="5419" y="7830"/>
                      <a:pt x="5608" y="7389"/>
                      <a:pt x="5608" y="6917"/>
                    </a:cubicBezTo>
                    <a:cubicBezTo>
                      <a:pt x="5608" y="6539"/>
                      <a:pt x="5482" y="6192"/>
                      <a:pt x="5261" y="5909"/>
                    </a:cubicBezTo>
                    <a:cubicBezTo>
                      <a:pt x="5482" y="5594"/>
                      <a:pt x="5608" y="5247"/>
                      <a:pt x="5608" y="4869"/>
                    </a:cubicBezTo>
                    <a:cubicBezTo>
                      <a:pt x="5608" y="4396"/>
                      <a:pt x="5387" y="3987"/>
                      <a:pt x="5072" y="3672"/>
                    </a:cubicBezTo>
                    <a:cubicBezTo>
                      <a:pt x="4852" y="3420"/>
                      <a:pt x="4505" y="3262"/>
                      <a:pt x="4127" y="3199"/>
                    </a:cubicBezTo>
                    <a:cubicBezTo>
                      <a:pt x="4253" y="2632"/>
                      <a:pt x="4096" y="2002"/>
                      <a:pt x="3655" y="1561"/>
                    </a:cubicBezTo>
                    <a:cubicBezTo>
                      <a:pt x="3403" y="1309"/>
                      <a:pt x="3025" y="1120"/>
                      <a:pt x="2647" y="1088"/>
                    </a:cubicBezTo>
                    <a:cubicBezTo>
                      <a:pt x="2394" y="584"/>
                      <a:pt x="1985" y="143"/>
                      <a:pt x="1449" y="49"/>
                    </a:cubicBezTo>
                    <a:cubicBezTo>
                      <a:pt x="1319" y="16"/>
                      <a:pt x="1189" y="0"/>
                      <a:pt x="10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27"/>
              <p:cNvSpPr/>
              <p:nvPr/>
            </p:nvSpPr>
            <p:spPr>
              <a:xfrm>
                <a:off x="-22845575" y="3504075"/>
                <a:ext cx="139425" cy="294250"/>
              </a:xfrm>
              <a:custGeom>
                <a:avLst/>
                <a:gdLst/>
                <a:ahLst/>
                <a:cxnLst/>
                <a:rect l="l" t="t" r="r" b="b"/>
                <a:pathLst>
                  <a:path w="5577" h="11770" extrusionOk="0">
                    <a:moveTo>
                      <a:pt x="4187" y="2948"/>
                    </a:moveTo>
                    <a:cubicBezTo>
                      <a:pt x="4277" y="2948"/>
                      <a:pt x="4364" y="2980"/>
                      <a:pt x="4411" y="3043"/>
                    </a:cubicBezTo>
                    <a:cubicBezTo>
                      <a:pt x="5104" y="3673"/>
                      <a:pt x="5104" y="4775"/>
                      <a:pt x="4411" y="5437"/>
                    </a:cubicBezTo>
                    <a:cubicBezTo>
                      <a:pt x="4364" y="5500"/>
                      <a:pt x="4277" y="5532"/>
                      <a:pt x="4187" y="5532"/>
                    </a:cubicBezTo>
                    <a:cubicBezTo>
                      <a:pt x="4096" y="5532"/>
                      <a:pt x="4002" y="5500"/>
                      <a:pt x="3939" y="5437"/>
                    </a:cubicBezTo>
                    <a:cubicBezTo>
                      <a:pt x="3844" y="5311"/>
                      <a:pt x="3844" y="5090"/>
                      <a:pt x="3939" y="4964"/>
                    </a:cubicBezTo>
                    <a:cubicBezTo>
                      <a:pt x="4348" y="4555"/>
                      <a:pt x="4348" y="3893"/>
                      <a:pt x="3939" y="3515"/>
                    </a:cubicBezTo>
                    <a:cubicBezTo>
                      <a:pt x="3844" y="3389"/>
                      <a:pt x="3844" y="3137"/>
                      <a:pt x="3939" y="3043"/>
                    </a:cubicBezTo>
                    <a:cubicBezTo>
                      <a:pt x="4002" y="2980"/>
                      <a:pt x="4096" y="2948"/>
                      <a:pt x="4187" y="2948"/>
                    </a:cubicBezTo>
                    <a:close/>
                    <a:moveTo>
                      <a:pt x="3148" y="7314"/>
                    </a:moveTo>
                    <a:cubicBezTo>
                      <a:pt x="4123" y="7314"/>
                      <a:pt x="4915" y="8092"/>
                      <a:pt x="4915" y="9060"/>
                    </a:cubicBezTo>
                    <a:cubicBezTo>
                      <a:pt x="4915" y="9249"/>
                      <a:pt x="4726" y="9407"/>
                      <a:pt x="4537" y="9407"/>
                    </a:cubicBezTo>
                    <a:cubicBezTo>
                      <a:pt x="4348" y="9407"/>
                      <a:pt x="4191" y="9249"/>
                      <a:pt x="4191" y="9060"/>
                    </a:cubicBezTo>
                    <a:cubicBezTo>
                      <a:pt x="4191" y="8468"/>
                      <a:pt x="3662" y="8015"/>
                      <a:pt x="3101" y="8015"/>
                    </a:cubicBezTo>
                    <a:cubicBezTo>
                      <a:pt x="3066" y="8015"/>
                      <a:pt x="3030" y="8017"/>
                      <a:pt x="2994" y="8020"/>
                    </a:cubicBezTo>
                    <a:cubicBezTo>
                      <a:pt x="2968" y="8029"/>
                      <a:pt x="2944" y="8033"/>
                      <a:pt x="2920" y="8033"/>
                    </a:cubicBezTo>
                    <a:cubicBezTo>
                      <a:pt x="2765" y="8033"/>
                      <a:pt x="2643" y="7869"/>
                      <a:pt x="2616" y="7705"/>
                    </a:cubicBezTo>
                    <a:cubicBezTo>
                      <a:pt x="2584" y="7516"/>
                      <a:pt x="2742" y="7359"/>
                      <a:pt x="2931" y="7327"/>
                    </a:cubicBezTo>
                    <a:cubicBezTo>
                      <a:pt x="3004" y="7319"/>
                      <a:pt x="3077" y="7314"/>
                      <a:pt x="3148" y="7314"/>
                    </a:cubicBezTo>
                    <a:close/>
                    <a:moveTo>
                      <a:pt x="4581" y="0"/>
                    </a:moveTo>
                    <a:cubicBezTo>
                      <a:pt x="4444" y="0"/>
                      <a:pt x="4303" y="16"/>
                      <a:pt x="4159" y="50"/>
                    </a:cubicBezTo>
                    <a:cubicBezTo>
                      <a:pt x="3592" y="144"/>
                      <a:pt x="3214" y="585"/>
                      <a:pt x="2962" y="1089"/>
                    </a:cubicBezTo>
                    <a:cubicBezTo>
                      <a:pt x="2584" y="1152"/>
                      <a:pt x="2206" y="1310"/>
                      <a:pt x="1954" y="1562"/>
                    </a:cubicBezTo>
                    <a:cubicBezTo>
                      <a:pt x="1513" y="2003"/>
                      <a:pt x="1355" y="2633"/>
                      <a:pt x="1481" y="3200"/>
                    </a:cubicBezTo>
                    <a:cubicBezTo>
                      <a:pt x="1135" y="3232"/>
                      <a:pt x="820" y="3389"/>
                      <a:pt x="536" y="3673"/>
                    </a:cubicBezTo>
                    <a:cubicBezTo>
                      <a:pt x="221" y="3988"/>
                      <a:pt x="1" y="4397"/>
                      <a:pt x="1" y="4870"/>
                    </a:cubicBezTo>
                    <a:cubicBezTo>
                      <a:pt x="1" y="5280"/>
                      <a:pt x="127" y="5626"/>
                      <a:pt x="379" y="5910"/>
                    </a:cubicBezTo>
                    <a:cubicBezTo>
                      <a:pt x="127" y="6225"/>
                      <a:pt x="1" y="6571"/>
                      <a:pt x="1" y="6918"/>
                    </a:cubicBezTo>
                    <a:cubicBezTo>
                      <a:pt x="1" y="7390"/>
                      <a:pt x="221" y="7831"/>
                      <a:pt x="536" y="8146"/>
                    </a:cubicBezTo>
                    <a:cubicBezTo>
                      <a:pt x="788" y="8430"/>
                      <a:pt x="1135" y="8588"/>
                      <a:pt x="1481" y="8619"/>
                    </a:cubicBezTo>
                    <a:cubicBezTo>
                      <a:pt x="1229" y="9690"/>
                      <a:pt x="1985" y="10604"/>
                      <a:pt x="2931" y="10698"/>
                    </a:cubicBezTo>
                    <a:cubicBezTo>
                      <a:pt x="3214" y="11328"/>
                      <a:pt x="3781" y="11769"/>
                      <a:pt x="4537" y="11769"/>
                    </a:cubicBezTo>
                    <a:cubicBezTo>
                      <a:pt x="4947" y="11769"/>
                      <a:pt x="5293" y="11612"/>
                      <a:pt x="5577" y="11423"/>
                    </a:cubicBezTo>
                    <a:lnTo>
                      <a:pt x="5577" y="6571"/>
                    </a:lnTo>
                    <a:cubicBezTo>
                      <a:pt x="5293" y="6823"/>
                      <a:pt x="4947" y="6918"/>
                      <a:pt x="4537" y="6918"/>
                    </a:cubicBezTo>
                    <a:cubicBezTo>
                      <a:pt x="4348" y="6918"/>
                      <a:pt x="4191" y="6760"/>
                      <a:pt x="4191" y="6571"/>
                    </a:cubicBezTo>
                    <a:cubicBezTo>
                      <a:pt x="4191" y="6382"/>
                      <a:pt x="4348" y="6225"/>
                      <a:pt x="4537" y="6225"/>
                    </a:cubicBezTo>
                    <a:cubicBezTo>
                      <a:pt x="5136" y="6225"/>
                      <a:pt x="5577" y="5752"/>
                      <a:pt x="5577" y="5185"/>
                    </a:cubicBezTo>
                    <a:lnTo>
                      <a:pt x="5577" y="302"/>
                    </a:lnTo>
                    <a:cubicBezTo>
                      <a:pt x="5300" y="117"/>
                      <a:pt x="4956" y="0"/>
                      <a:pt x="45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2" name="Google Shape;612;p27"/>
            <p:cNvGrpSpPr/>
            <p:nvPr/>
          </p:nvGrpSpPr>
          <p:grpSpPr>
            <a:xfrm>
              <a:off x="5487096" y="3821100"/>
              <a:ext cx="1796177" cy="636350"/>
              <a:chOff x="5222700" y="3658300"/>
              <a:chExt cx="3210900" cy="636350"/>
            </a:xfrm>
          </p:grpSpPr>
          <p:sp>
            <p:nvSpPr>
              <p:cNvPr id="613" name="Google Shape;613;p27"/>
              <p:cNvSpPr txBox="1"/>
              <p:nvPr/>
            </p:nvSpPr>
            <p:spPr>
              <a:xfrm>
                <a:off x="5222700" y="392895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Jupiter is a gas giant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14" name="Google Shape;614;p27"/>
              <p:cNvSpPr txBox="1"/>
              <p:nvPr/>
            </p:nvSpPr>
            <p:spPr>
              <a:xfrm>
                <a:off x="5222700" y="365830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Jupiter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615" name="Google Shape;615;p27"/>
          <p:cNvGrpSpPr/>
          <p:nvPr/>
        </p:nvGrpSpPr>
        <p:grpSpPr>
          <a:xfrm>
            <a:off x="4900450" y="2378457"/>
            <a:ext cx="2656919" cy="1015537"/>
            <a:chOff x="4900450" y="2378457"/>
            <a:chExt cx="2656919" cy="1015537"/>
          </a:xfrm>
        </p:grpSpPr>
        <p:sp>
          <p:nvSpPr>
            <p:cNvPr id="616" name="Google Shape;616;p27"/>
            <p:cNvSpPr/>
            <p:nvPr/>
          </p:nvSpPr>
          <p:spPr>
            <a:xfrm>
              <a:off x="6895090" y="2378457"/>
              <a:ext cx="552642" cy="101604"/>
            </a:xfrm>
            <a:custGeom>
              <a:avLst/>
              <a:gdLst/>
              <a:ahLst/>
              <a:cxnLst/>
              <a:rect l="l" t="t" r="r" b="b"/>
              <a:pathLst>
                <a:path w="18182" h="3644" extrusionOk="0">
                  <a:moveTo>
                    <a:pt x="3429" y="0"/>
                  </a:moveTo>
                  <a:cubicBezTo>
                    <a:pt x="1536" y="0"/>
                    <a:pt x="0" y="1548"/>
                    <a:pt x="0" y="3441"/>
                  </a:cubicBezTo>
                  <a:lnTo>
                    <a:pt x="0" y="3644"/>
                  </a:lnTo>
                  <a:lnTo>
                    <a:pt x="15193" y="3644"/>
                  </a:lnTo>
                  <a:lnTo>
                    <a:pt x="15193" y="3441"/>
                  </a:lnTo>
                  <a:cubicBezTo>
                    <a:pt x="15193" y="1691"/>
                    <a:pt x="16490" y="262"/>
                    <a:pt x="18181" y="36"/>
                  </a:cubicBezTo>
                  <a:lnTo>
                    <a:pt x="18181" y="0"/>
                  </a:lnTo>
                  <a:close/>
                </a:path>
              </a:pathLst>
            </a:custGeom>
            <a:solidFill>
              <a:srgbClr val="468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7"/>
            <p:cNvSpPr/>
            <p:nvPr/>
          </p:nvSpPr>
          <p:spPr>
            <a:xfrm>
              <a:off x="5245920" y="2475711"/>
              <a:ext cx="2126130" cy="918282"/>
            </a:xfrm>
            <a:custGeom>
              <a:avLst/>
              <a:gdLst/>
              <a:ahLst/>
              <a:cxnLst/>
              <a:rect l="l" t="t" r="r" b="b"/>
              <a:pathLst>
                <a:path w="69950" h="32934" fill="none" extrusionOk="0">
                  <a:moveTo>
                    <a:pt x="0" y="5085"/>
                  </a:moveTo>
                  <a:lnTo>
                    <a:pt x="0" y="1989"/>
                  </a:lnTo>
                  <a:cubicBezTo>
                    <a:pt x="0" y="894"/>
                    <a:pt x="893" y="1"/>
                    <a:pt x="2001" y="1"/>
                  </a:cubicBezTo>
                  <a:lnTo>
                    <a:pt x="67949" y="1"/>
                  </a:lnTo>
                  <a:cubicBezTo>
                    <a:pt x="69057" y="1"/>
                    <a:pt x="69950" y="894"/>
                    <a:pt x="69950" y="1989"/>
                  </a:cubicBezTo>
                  <a:lnTo>
                    <a:pt x="69950" y="30933"/>
                  </a:lnTo>
                  <a:cubicBezTo>
                    <a:pt x="69950" y="32041"/>
                    <a:pt x="69057" y="32934"/>
                    <a:pt x="67949" y="32934"/>
                  </a:cubicBezTo>
                  <a:lnTo>
                    <a:pt x="45339" y="32934"/>
                  </a:lnTo>
                  <a:lnTo>
                    <a:pt x="45530" y="32934"/>
                  </a:lnTo>
                  <a:lnTo>
                    <a:pt x="2001" y="32934"/>
                  </a:lnTo>
                  <a:cubicBezTo>
                    <a:pt x="893" y="32934"/>
                    <a:pt x="0" y="32041"/>
                    <a:pt x="0" y="30933"/>
                  </a:cubicBezTo>
                  <a:lnTo>
                    <a:pt x="0" y="18110"/>
                  </a:lnTo>
                </a:path>
              </a:pathLst>
            </a:custGeom>
            <a:noFill/>
            <a:ln w="8025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7"/>
            <p:cNvSpPr/>
            <p:nvPr/>
          </p:nvSpPr>
          <p:spPr>
            <a:xfrm>
              <a:off x="7004727" y="2378457"/>
              <a:ext cx="552642" cy="511923"/>
            </a:xfrm>
            <a:custGeom>
              <a:avLst/>
              <a:gdLst/>
              <a:ahLst/>
              <a:cxnLst/>
              <a:rect l="l" t="t" r="r" b="b"/>
              <a:pathLst>
                <a:path w="18182" h="18360" extrusionOk="0">
                  <a:moveTo>
                    <a:pt x="1" y="0"/>
                  </a:moveTo>
                  <a:lnTo>
                    <a:pt x="1" y="36"/>
                  </a:lnTo>
                  <a:cubicBezTo>
                    <a:pt x="1692" y="262"/>
                    <a:pt x="2989" y="1691"/>
                    <a:pt x="2989" y="3441"/>
                  </a:cubicBezTo>
                  <a:lnTo>
                    <a:pt x="2989" y="18360"/>
                  </a:lnTo>
                  <a:lnTo>
                    <a:pt x="18182" y="18360"/>
                  </a:lnTo>
                  <a:lnTo>
                    <a:pt x="18182" y="3441"/>
                  </a:lnTo>
                  <a:cubicBezTo>
                    <a:pt x="18182" y="1548"/>
                    <a:pt x="16646" y="0"/>
                    <a:pt x="14753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7"/>
            <p:cNvSpPr txBox="1"/>
            <p:nvPr/>
          </p:nvSpPr>
          <p:spPr>
            <a:xfrm>
              <a:off x="4900450" y="2627725"/>
              <a:ext cx="676500" cy="34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rgbClr val="5EB2FC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05</a:t>
              </a:r>
              <a:endParaRPr sz="2700">
                <a:solidFill>
                  <a:srgbClr val="5EB2FC"/>
                </a:solidFill>
              </a:endParaRPr>
            </a:p>
          </p:txBody>
        </p:sp>
        <p:grpSp>
          <p:nvGrpSpPr>
            <p:cNvPr id="620" name="Google Shape;620;p27"/>
            <p:cNvGrpSpPr/>
            <p:nvPr/>
          </p:nvGrpSpPr>
          <p:grpSpPr>
            <a:xfrm>
              <a:off x="7190613" y="2503621"/>
              <a:ext cx="301335" cy="295420"/>
              <a:chOff x="-22863675" y="3131775"/>
              <a:chExt cx="299300" cy="293425"/>
            </a:xfrm>
          </p:grpSpPr>
          <p:sp>
            <p:nvSpPr>
              <p:cNvPr id="621" name="Google Shape;621;p27"/>
              <p:cNvSpPr/>
              <p:nvPr/>
            </p:nvSpPr>
            <p:spPr>
              <a:xfrm>
                <a:off x="-22863675" y="3131775"/>
                <a:ext cx="299300" cy="293425"/>
              </a:xfrm>
              <a:custGeom>
                <a:avLst/>
                <a:gdLst/>
                <a:ahLst/>
                <a:cxnLst/>
                <a:rect l="l" t="t" r="r" b="b"/>
                <a:pathLst>
                  <a:path w="11972" h="11737" extrusionOk="0">
                    <a:moveTo>
                      <a:pt x="3214" y="5522"/>
                    </a:moveTo>
                    <a:cubicBezTo>
                      <a:pt x="3403" y="5522"/>
                      <a:pt x="3560" y="5679"/>
                      <a:pt x="3560" y="5868"/>
                    </a:cubicBezTo>
                    <a:cubicBezTo>
                      <a:pt x="3560" y="6057"/>
                      <a:pt x="3403" y="6215"/>
                      <a:pt x="3214" y="6215"/>
                    </a:cubicBezTo>
                    <a:cubicBezTo>
                      <a:pt x="3024" y="6215"/>
                      <a:pt x="2867" y="6057"/>
                      <a:pt x="2867" y="5868"/>
                    </a:cubicBezTo>
                    <a:cubicBezTo>
                      <a:pt x="2867" y="5679"/>
                      <a:pt x="3024" y="5522"/>
                      <a:pt x="3214" y="5522"/>
                    </a:cubicBezTo>
                    <a:close/>
                    <a:moveTo>
                      <a:pt x="5986" y="2749"/>
                    </a:moveTo>
                    <a:cubicBezTo>
                      <a:pt x="6931" y="2749"/>
                      <a:pt x="7719" y="3537"/>
                      <a:pt x="7719" y="4482"/>
                    </a:cubicBezTo>
                    <a:cubicBezTo>
                      <a:pt x="7719" y="5427"/>
                      <a:pt x="6963" y="6215"/>
                      <a:pt x="5986" y="6215"/>
                    </a:cubicBezTo>
                    <a:cubicBezTo>
                      <a:pt x="5041" y="6215"/>
                      <a:pt x="4253" y="5427"/>
                      <a:pt x="4253" y="4482"/>
                    </a:cubicBezTo>
                    <a:cubicBezTo>
                      <a:pt x="4253" y="3537"/>
                      <a:pt x="5041" y="2749"/>
                      <a:pt x="5986" y="2749"/>
                    </a:cubicBezTo>
                    <a:close/>
                    <a:moveTo>
                      <a:pt x="8790" y="5522"/>
                    </a:moveTo>
                    <a:cubicBezTo>
                      <a:pt x="8979" y="5522"/>
                      <a:pt x="9136" y="5679"/>
                      <a:pt x="9136" y="5868"/>
                    </a:cubicBezTo>
                    <a:cubicBezTo>
                      <a:pt x="9136" y="6057"/>
                      <a:pt x="8979" y="6215"/>
                      <a:pt x="8790" y="6215"/>
                    </a:cubicBezTo>
                    <a:cubicBezTo>
                      <a:pt x="8569" y="6215"/>
                      <a:pt x="8412" y="6057"/>
                      <a:pt x="8412" y="5868"/>
                    </a:cubicBezTo>
                    <a:cubicBezTo>
                      <a:pt x="8412" y="5679"/>
                      <a:pt x="8569" y="5522"/>
                      <a:pt x="8790" y="5522"/>
                    </a:cubicBezTo>
                    <a:close/>
                    <a:moveTo>
                      <a:pt x="4600" y="7601"/>
                    </a:moveTo>
                    <a:cubicBezTo>
                      <a:pt x="4789" y="7601"/>
                      <a:pt x="4946" y="7759"/>
                      <a:pt x="4946" y="7948"/>
                    </a:cubicBezTo>
                    <a:cubicBezTo>
                      <a:pt x="4946" y="8168"/>
                      <a:pt x="4789" y="8326"/>
                      <a:pt x="4600" y="8326"/>
                    </a:cubicBezTo>
                    <a:cubicBezTo>
                      <a:pt x="4411" y="8326"/>
                      <a:pt x="4253" y="8168"/>
                      <a:pt x="4253" y="7948"/>
                    </a:cubicBezTo>
                    <a:cubicBezTo>
                      <a:pt x="4253" y="7759"/>
                      <a:pt x="4411" y="7601"/>
                      <a:pt x="4600" y="7601"/>
                    </a:cubicBezTo>
                    <a:close/>
                    <a:moveTo>
                      <a:pt x="6679" y="6939"/>
                    </a:moveTo>
                    <a:cubicBezTo>
                      <a:pt x="7278" y="6939"/>
                      <a:pt x="7719" y="7412"/>
                      <a:pt x="7719" y="7948"/>
                    </a:cubicBezTo>
                    <a:cubicBezTo>
                      <a:pt x="7719" y="8515"/>
                      <a:pt x="7246" y="8987"/>
                      <a:pt x="6679" y="8987"/>
                    </a:cubicBezTo>
                    <a:cubicBezTo>
                      <a:pt x="6080" y="8987"/>
                      <a:pt x="5671" y="8515"/>
                      <a:pt x="5671" y="7948"/>
                    </a:cubicBezTo>
                    <a:cubicBezTo>
                      <a:pt x="5671" y="7412"/>
                      <a:pt x="6143" y="6939"/>
                      <a:pt x="6679" y="6939"/>
                    </a:cubicBezTo>
                    <a:close/>
                    <a:moveTo>
                      <a:pt x="5309" y="1"/>
                    </a:moveTo>
                    <a:cubicBezTo>
                      <a:pt x="5222" y="1"/>
                      <a:pt x="5135" y="24"/>
                      <a:pt x="5072" y="71"/>
                    </a:cubicBezTo>
                    <a:cubicBezTo>
                      <a:pt x="4946" y="197"/>
                      <a:pt x="4946" y="449"/>
                      <a:pt x="5072" y="544"/>
                    </a:cubicBezTo>
                    <a:cubicBezTo>
                      <a:pt x="5356" y="828"/>
                      <a:pt x="5545" y="1080"/>
                      <a:pt x="5639" y="1363"/>
                    </a:cubicBezTo>
                    <a:cubicBezTo>
                      <a:pt x="5356" y="1426"/>
                      <a:pt x="5041" y="1458"/>
                      <a:pt x="4757" y="1552"/>
                    </a:cubicBezTo>
                    <a:cubicBezTo>
                      <a:pt x="4474" y="1017"/>
                      <a:pt x="4096" y="796"/>
                      <a:pt x="3592" y="576"/>
                    </a:cubicBezTo>
                    <a:cubicBezTo>
                      <a:pt x="3552" y="560"/>
                      <a:pt x="3507" y="552"/>
                      <a:pt x="3460" y="552"/>
                    </a:cubicBezTo>
                    <a:cubicBezTo>
                      <a:pt x="3320" y="552"/>
                      <a:pt x="3166" y="623"/>
                      <a:pt x="3119" y="765"/>
                    </a:cubicBezTo>
                    <a:cubicBezTo>
                      <a:pt x="3024" y="922"/>
                      <a:pt x="3119" y="1143"/>
                      <a:pt x="3277" y="1206"/>
                    </a:cubicBezTo>
                    <a:cubicBezTo>
                      <a:pt x="3623" y="1363"/>
                      <a:pt x="3907" y="1552"/>
                      <a:pt x="4064" y="1804"/>
                    </a:cubicBezTo>
                    <a:cubicBezTo>
                      <a:pt x="3781" y="1930"/>
                      <a:pt x="3529" y="2088"/>
                      <a:pt x="3308" y="2245"/>
                    </a:cubicBezTo>
                    <a:cubicBezTo>
                      <a:pt x="2867" y="1836"/>
                      <a:pt x="2394" y="1773"/>
                      <a:pt x="1890" y="1741"/>
                    </a:cubicBezTo>
                    <a:cubicBezTo>
                      <a:pt x="1701" y="1741"/>
                      <a:pt x="1544" y="1836"/>
                      <a:pt x="1481" y="2056"/>
                    </a:cubicBezTo>
                    <a:cubicBezTo>
                      <a:pt x="1481" y="2245"/>
                      <a:pt x="1607" y="2403"/>
                      <a:pt x="1796" y="2434"/>
                    </a:cubicBezTo>
                    <a:cubicBezTo>
                      <a:pt x="2205" y="2466"/>
                      <a:pt x="2489" y="2529"/>
                      <a:pt x="2741" y="2718"/>
                    </a:cubicBezTo>
                    <a:cubicBezTo>
                      <a:pt x="2552" y="2907"/>
                      <a:pt x="2363" y="3159"/>
                      <a:pt x="2205" y="3379"/>
                    </a:cubicBezTo>
                    <a:cubicBezTo>
                      <a:pt x="1949" y="3294"/>
                      <a:pt x="1725" y="3260"/>
                      <a:pt x="1508" y="3260"/>
                    </a:cubicBezTo>
                    <a:cubicBezTo>
                      <a:pt x="1243" y="3260"/>
                      <a:pt x="987" y="3310"/>
                      <a:pt x="693" y="3379"/>
                    </a:cubicBezTo>
                    <a:cubicBezTo>
                      <a:pt x="504" y="3411"/>
                      <a:pt x="441" y="3631"/>
                      <a:pt x="473" y="3821"/>
                    </a:cubicBezTo>
                    <a:cubicBezTo>
                      <a:pt x="498" y="3970"/>
                      <a:pt x="621" y="4060"/>
                      <a:pt x="781" y="4060"/>
                    </a:cubicBezTo>
                    <a:cubicBezTo>
                      <a:pt x="823" y="4060"/>
                      <a:pt x="868" y="4054"/>
                      <a:pt x="914" y="4041"/>
                    </a:cubicBezTo>
                    <a:cubicBezTo>
                      <a:pt x="1160" y="3979"/>
                      <a:pt x="1366" y="3931"/>
                      <a:pt x="1567" y="3931"/>
                    </a:cubicBezTo>
                    <a:cubicBezTo>
                      <a:pt x="1674" y="3931"/>
                      <a:pt x="1780" y="3945"/>
                      <a:pt x="1890" y="3978"/>
                    </a:cubicBezTo>
                    <a:cubicBezTo>
                      <a:pt x="1764" y="4262"/>
                      <a:pt x="1638" y="4514"/>
                      <a:pt x="1607" y="4797"/>
                    </a:cubicBezTo>
                    <a:cubicBezTo>
                      <a:pt x="1071" y="4797"/>
                      <a:pt x="630" y="4986"/>
                      <a:pt x="189" y="5301"/>
                    </a:cubicBezTo>
                    <a:cubicBezTo>
                      <a:pt x="32" y="5427"/>
                      <a:pt x="0" y="5616"/>
                      <a:pt x="126" y="5774"/>
                    </a:cubicBezTo>
                    <a:cubicBezTo>
                      <a:pt x="186" y="5874"/>
                      <a:pt x="296" y="5935"/>
                      <a:pt x="409" y="5935"/>
                    </a:cubicBezTo>
                    <a:cubicBezTo>
                      <a:pt x="474" y="5935"/>
                      <a:pt x="541" y="5915"/>
                      <a:pt x="599" y="5868"/>
                    </a:cubicBezTo>
                    <a:cubicBezTo>
                      <a:pt x="914" y="5616"/>
                      <a:pt x="1166" y="5459"/>
                      <a:pt x="1481" y="5459"/>
                    </a:cubicBezTo>
                    <a:cubicBezTo>
                      <a:pt x="1481" y="5585"/>
                      <a:pt x="1449" y="5742"/>
                      <a:pt x="1449" y="5868"/>
                    </a:cubicBezTo>
                    <a:cubicBezTo>
                      <a:pt x="1449" y="6026"/>
                      <a:pt x="1449" y="6183"/>
                      <a:pt x="1481" y="6341"/>
                    </a:cubicBezTo>
                    <a:cubicBezTo>
                      <a:pt x="945" y="6530"/>
                      <a:pt x="662" y="6876"/>
                      <a:pt x="347" y="7318"/>
                    </a:cubicBezTo>
                    <a:cubicBezTo>
                      <a:pt x="221" y="7475"/>
                      <a:pt x="284" y="7664"/>
                      <a:pt x="441" y="7790"/>
                    </a:cubicBezTo>
                    <a:cubicBezTo>
                      <a:pt x="507" y="7843"/>
                      <a:pt x="584" y="7868"/>
                      <a:pt x="658" y="7868"/>
                    </a:cubicBezTo>
                    <a:cubicBezTo>
                      <a:pt x="761" y="7868"/>
                      <a:pt x="859" y="7819"/>
                      <a:pt x="914" y="7727"/>
                    </a:cubicBezTo>
                    <a:cubicBezTo>
                      <a:pt x="1134" y="7349"/>
                      <a:pt x="1323" y="7129"/>
                      <a:pt x="1607" y="7002"/>
                    </a:cubicBezTo>
                    <a:cubicBezTo>
                      <a:pt x="1701" y="7286"/>
                      <a:pt x="1764" y="7570"/>
                      <a:pt x="1922" y="7822"/>
                    </a:cubicBezTo>
                    <a:cubicBezTo>
                      <a:pt x="1481" y="8200"/>
                      <a:pt x="1323" y="8609"/>
                      <a:pt x="1166" y="9145"/>
                    </a:cubicBezTo>
                    <a:cubicBezTo>
                      <a:pt x="1134" y="9334"/>
                      <a:pt x="1260" y="9523"/>
                      <a:pt x="1418" y="9554"/>
                    </a:cubicBezTo>
                    <a:cubicBezTo>
                      <a:pt x="1452" y="9566"/>
                      <a:pt x="1486" y="9571"/>
                      <a:pt x="1519" y="9571"/>
                    </a:cubicBezTo>
                    <a:cubicBezTo>
                      <a:pt x="1671" y="9571"/>
                      <a:pt x="1807" y="9463"/>
                      <a:pt x="1859" y="9334"/>
                    </a:cubicBezTo>
                    <a:cubicBezTo>
                      <a:pt x="1953" y="8924"/>
                      <a:pt x="2048" y="8672"/>
                      <a:pt x="2268" y="8420"/>
                    </a:cubicBezTo>
                    <a:cubicBezTo>
                      <a:pt x="2426" y="8672"/>
                      <a:pt x="2646" y="8893"/>
                      <a:pt x="2835" y="9082"/>
                    </a:cubicBezTo>
                    <a:cubicBezTo>
                      <a:pt x="2520" y="9554"/>
                      <a:pt x="2552" y="10027"/>
                      <a:pt x="2583" y="10594"/>
                    </a:cubicBezTo>
                    <a:cubicBezTo>
                      <a:pt x="2583" y="10783"/>
                      <a:pt x="2741" y="10909"/>
                      <a:pt x="2961" y="10909"/>
                    </a:cubicBezTo>
                    <a:lnTo>
                      <a:pt x="2993" y="10909"/>
                    </a:lnTo>
                    <a:cubicBezTo>
                      <a:pt x="3182" y="10909"/>
                      <a:pt x="3308" y="10720"/>
                      <a:pt x="3308" y="10500"/>
                    </a:cubicBezTo>
                    <a:cubicBezTo>
                      <a:pt x="3277" y="10090"/>
                      <a:pt x="3277" y="9806"/>
                      <a:pt x="3371" y="9523"/>
                    </a:cubicBezTo>
                    <a:cubicBezTo>
                      <a:pt x="3623" y="9680"/>
                      <a:pt x="3844" y="9838"/>
                      <a:pt x="4127" y="9964"/>
                    </a:cubicBezTo>
                    <a:cubicBezTo>
                      <a:pt x="4001" y="10500"/>
                      <a:pt x="4159" y="10941"/>
                      <a:pt x="4411" y="11445"/>
                    </a:cubicBezTo>
                    <a:cubicBezTo>
                      <a:pt x="4452" y="11589"/>
                      <a:pt x="4561" y="11652"/>
                      <a:pt x="4684" y="11652"/>
                    </a:cubicBezTo>
                    <a:cubicBezTo>
                      <a:pt x="4749" y="11652"/>
                      <a:pt x="4818" y="11635"/>
                      <a:pt x="4883" y="11602"/>
                    </a:cubicBezTo>
                    <a:cubicBezTo>
                      <a:pt x="5041" y="11539"/>
                      <a:pt x="5104" y="11350"/>
                      <a:pt x="5041" y="11130"/>
                    </a:cubicBezTo>
                    <a:cubicBezTo>
                      <a:pt x="4883" y="10783"/>
                      <a:pt x="4757" y="10500"/>
                      <a:pt x="4789" y="10184"/>
                    </a:cubicBezTo>
                    <a:lnTo>
                      <a:pt x="4789" y="10184"/>
                    </a:lnTo>
                    <a:cubicBezTo>
                      <a:pt x="5072" y="10279"/>
                      <a:pt x="5356" y="10311"/>
                      <a:pt x="5671" y="10342"/>
                    </a:cubicBezTo>
                    <a:cubicBezTo>
                      <a:pt x="5734" y="10909"/>
                      <a:pt x="6049" y="11256"/>
                      <a:pt x="6427" y="11665"/>
                    </a:cubicBezTo>
                    <a:cubicBezTo>
                      <a:pt x="6474" y="11712"/>
                      <a:pt x="6561" y="11736"/>
                      <a:pt x="6651" y="11736"/>
                    </a:cubicBezTo>
                    <a:cubicBezTo>
                      <a:pt x="6742" y="11736"/>
                      <a:pt x="6837" y="11712"/>
                      <a:pt x="6900" y="11665"/>
                    </a:cubicBezTo>
                    <a:cubicBezTo>
                      <a:pt x="6994" y="11539"/>
                      <a:pt x="6994" y="11287"/>
                      <a:pt x="6900" y="11193"/>
                    </a:cubicBezTo>
                    <a:cubicBezTo>
                      <a:pt x="6616" y="10909"/>
                      <a:pt x="6427" y="10657"/>
                      <a:pt x="6333" y="10342"/>
                    </a:cubicBezTo>
                    <a:cubicBezTo>
                      <a:pt x="6616" y="10311"/>
                      <a:pt x="6931" y="10279"/>
                      <a:pt x="7215" y="10184"/>
                    </a:cubicBezTo>
                    <a:cubicBezTo>
                      <a:pt x="7467" y="10720"/>
                      <a:pt x="7876" y="10941"/>
                      <a:pt x="8380" y="11130"/>
                    </a:cubicBezTo>
                    <a:cubicBezTo>
                      <a:pt x="8424" y="11156"/>
                      <a:pt x="8474" y="11167"/>
                      <a:pt x="8526" y="11167"/>
                    </a:cubicBezTo>
                    <a:cubicBezTo>
                      <a:pt x="8662" y="11167"/>
                      <a:pt x="8807" y="11086"/>
                      <a:pt x="8853" y="10972"/>
                    </a:cubicBezTo>
                    <a:cubicBezTo>
                      <a:pt x="8947" y="10815"/>
                      <a:pt x="8853" y="10594"/>
                      <a:pt x="8695" y="10500"/>
                    </a:cubicBezTo>
                    <a:cubicBezTo>
                      <a:pt x="8349" y="10374"/>
                      <a:pt x="8065" y="10184"/>
                      <a:pt x="7908" y="9932"/>
                    </a:cubicBezTo>
                    <a:cubicBezTo>
                      <a:pt x="8191" y="9806"/>
                      <a:pt x="8412" y="9649"/>
                      <a:pt x="8664" y="9491"/>
                    </a:cubicBezTo>
                    <a:cubicBezTo>
                      <a:pt x="9105" y="9901"/>
                      <a:pt x="9578" y="9964"/>
                      <a:pt x="10082" y="9995"/>
                    </a:cubicBezTo>
                    <a:lnTo>
                      <a:pt x="10113" y="9995"/>
                    </a:lnTo>
                    <a:cubicBezTo>
                      <a:pt x="10302" y="9995"/>
                      <a:pt x="10428" y="9869"/>
                      <a:pt x="10460" y="9680"/>
                    </a:cubicBezTo>
                    <a:cubicBezTo>
                      <a:pt x="10460" y="9491"/>
                      <a:pt x="10365" y="9334"/>
                      <a:pt x="10145" y="9302"/>
                    </a:cubicBezTo>
                    <a:cubicBezTo>
                      <a:pt x="9767" y="9239"/>
                      <a:pt x="9483" y="9208"/>
                      <a:pt x="9199" y="9019"/>
                    </a:cubicBezTo>
                    <a:cubicBezTo>
                      <a:pt x="9388" y="8830"/>
                      <a:pt x="9609" y="8578"/>
                      <a:pt x="9767" y="8357"/>
                    </a:cubicBezTo>
                    <a:cubicBezTo>
                      <a:pt x="9980" y="8437"/>
                      <a:pt x="10181" y="8466"/>
                      <a:pt x="10384" y="8466"/>
                    </a:cubicBezTo>
                    <a:cubicBezTo>
                      <a:pt x="10660" y="8466"/>
                      <a:pt x="10938" y="8412"/>
                      <a:pt x="11247" y="8357"/>
                    </a:cubicBezTo>
                    <a:cubicBezTo>
                      <a:pt x="11468" y="8294"/>
                      <a:pt x="11531" y="8105"/>
                      <a:pt x="11499" y="7916"/>
                    </a:cubicBezTo>
                    <a:cubicBezTo>
                      <a:pt x="11472" y="7751"/>
                      <a:pt x="11300" y="7658"/>
                      <a:pt x="11131" y="7658"/>
                    </a:cubicBezTo>
                    <a:cubicBezTo>
                      <a:pt x="11107" y="7658"/>
                      <a:pt x="11082" y="7660"/>
                      <a:pt x="11058" y="7664"/>
                    </a:cubicBezTo>
                    <a:cubicBezTo>
                      <a:pt x="10806" y="7748"/>
                      <a:pt x="10596" y="7804"/>
                      <a:pt x="10391" y="7804"/>
                    </a:cubicBezTo>
                    <a:cubicBezTo>
                      <a:pt x="10288" y="7804"/>
                      <a:pt x="10187" y="7790"/>
                      <a:pt x="10082" y="7759"/>
                    </a:cubicBezTo>
                    <a:cubicBezTo>
                      <a:pt x="10208" y="7475"/>
                      <a:pt x="10302" y="7192"/>
                      <a:pt x="10365" y="6939"/>
                    </a:cubicBezTo>
                    <a:lnTo>
                      <a:pt x="10397" y="6939"/>
                    </a:lnTo>
                    <a:cubicBezTo>
                      <a:pt x="10932" y="6939"/>
                      <a:pt x="11342" y="6687"/>
                      <a:pt x="11751" y="6372"/>
                    </a:cubicBezTo>
                    <a:cubicBezTo>
                      <a:pt x="11940" y="6246"/>
                      <a:pt x="11972" y="6057"/>
                      <a:pt x="11846" y="5900"/>
                    </a:cubicBezTo>
                    <a:cubicBezTo>
                      <a:pt x="11789" y="5843"/>
                      <a:pt x="11687" y="5798"/>
                      <a:pt x="11580" y="5798"/>
                    </a:cubicBezTo>
                    <a:cubicBezTo>
                      <a:pt x="11509" y="5798"/>
                      <a:pt x="11436" y="5818"/>
                      <a:pt x="11373" y="5868"/>
                    </a:cubicBezTo>
                    <a:cubicBezTo>
                      <a:pt x="11058" y="6120"/>
                      <a:pt x="10775" y="6278"/>
                      <a:pt x="10460" y="6278"/>
                    </a:cubicBezTo>
                    <a:cubicBezTo>
                      <a:pt x="10460" y="6152"/>
                      <a:pt x="10491" y="5994"/>
                      <a:pt x="10491" y="5868"/>
                    </a:cubicBezTo>
                    <a:cubicBezTo>
                      <a:pt x="10491" y="5711"/>
                      <a:pt x="10491" y="5553"/>
                      <a:pt x="10460" y="5396"/>
                    </a:cubicBezTo>
                    <a:cubicBezTo>
                      <a:pt x="11027" y="5207"/>
                      <a:pt x="11279" y="4860"/>
                      <a:pt x="11594" y="4419"/>
                    </a:cubicBezTo>
                    <a:cubicBezTo>
                      <a:pt x="11720" y="4262"/>
                      <a:pt x="11688" y="4073"/>
                      <a:pt x="11531" y="3947"/>
                    </a:cubicBezTo>
                    <a:cubicBezTo>
                      <a:pt x="11465" y="3894"/>
                      <a:pt x="11394" y="3869"/>
                      <a:pt x="11324" y="3869"/>
                    </a:cubicBezTo>
                    <a:cubicBezTo>
                      <a:pt x="11226" y="3869"/>
                      <a:pt x="11132" y="3918"/>
                      <a:pt x="11058" y="4010"/>
                    </a:cubicBezTo>
                    <a:cubicBezTo>
                      <a:pt x="10838" y="4388"/>
                      <a:pt x="10617" y="4608"/>
                      <a:pt x="10365" y="4734"/>
                    </a:cubicBezTo>
                    <a:cubicBezTo>
                      <a:pt x="10271" y="4451"/>
                      <a:pt x="10176" y="4167"/>
                      <a:pt x="10019" y="3915"/>
                    </a:cubicBezTo>
                    <a:cubicBezTo>
                      <a:pt x="10460" y="3537"/>
                      <a:pt x="10617" y="3127"/>
                      <a:pt x="10775" y="2592"/>
                    </a:cubicBezTo>
                    <a:cubicBezTo>
                      <a:pt x="10806" y="2403"/>
                      <a:pt x="10712" y="2214"/>
                      <a:pt x="10554" y="2182"/>
                    </a:cubicBezTo>
                    <a:cubicBezTo>
                      <a:pt x="10520" y="2171"/>
                      <a:pt x="10485" y="2166"/>
                      <a:pt x="10450" y="2166"/>
                    </a:cubicBezTo>
                    <a:cubicBezTo>
                      <a:pt x="10292" y="2166"/>
                      <a:pt x="10139" y="2274"/>
                      <a:pt x="10113" y="2403"/>
                    </a:cubicBezTo>
                    <a:cubicBezTo>
                      <a:pt x="9987" y="2812"/>
                      <a:pt x="9924" y="3064"/>
                      <a:pt x="9672" y="3316"/>
                    </a:cubicBezTo>
                    <a:cubicBezTo>
                      <a:pt x="9515" y="3064"/>
                      <a:pt x="9325" y="2844"/>
                      <a:pt x="9136" y="2655"/>
                    </a:cubicBezTo>
                    <a:cubicBezTo>
                      <a:pt x="9451" y="2182"/>
                      <a:pt x="9388" y="1710"/>
                      <a:pt x="9357" y="1143"/>
                    </a:cubicBezTo>
                    <a:cubicBezTo>
                      <a:pt x="9357" y="954"/>
                      <a:pt x="9168" y="828"/>
                      <a:pt x="8979" y="828"/>
                    </a:cubicBezTo>
                    <a:cubicBezTo>
                      <a:pt x="8790" y="828"/>
                      <a:pt x="8664" y="1017"/>
                      <a:pt x="8664" y="1237"/>
                    </a:cubicBezTo>
                    <a:cubicBezTo>
                      <a:pt x="8695" y="1647"/>
                      <a:pt x="8695" y="1930"/>
                      <a:pt x="8569" y="2214"/>
                    </a:cubicBezTo>
                    <a:cubicBezTo>
                      <a:pt x="8349" y="2056"/>
                      <a:pt x="8097" y="1899"/>
                      <a:pt x="7813" y="1773"/>
                    </a:cubicBezTo>
                    <a:cubicBezTo>
                      <a:pt x="7939" y="1237"/>
                      <a:pt x="7782" y="796"/>
                      <a:pt x="7561" y="292"/>
                    </a:cubicBezTo>
                    <a:cubicBezTo>
                      <a:pt x="7493" y="178"/>
                      <a:pt x="7375" y="97"/>
                      <a:pt x="7243" y="97"/>
                    </a:cubicBezTo>
                    <a:cubicBezTo>
                      <a:pt x="7193" y="97"/>
                      <a:pt x="7141" y="108"/>
                      <a:pt x="7089" y="134"/>
                    </a:cubicBezTo>
                    <a:cubicBezTo>
                      <a:pt x="6931" y="197"/>
                      <a:pt x="6837" y="386"/>
                      <a:pt x="6931" y="607"/>
                    </a:cubicBezTo>
                    <a:cubicBezTo>
                      <a:pt x="7089" y="954"/>
                      <a:pt x="7215" y="1237"/>
                      <a:pt x="7152" y="1552"/>
                    </a:cubicBezTo>
                    <a:cubicBezTo>
                      <a:pt x="6900" y="1458"/>
                      <a:pt x="6616" y="1426"/>
                      <a:pt x="6301" y="1395"/>
                    </a:cubicBezTo>
                    <a:cubicBezTo>
                      <a:pt x="6206" y="828"/>
                      <a:pt x="5891" y="481"/>
                      <a:pt x="5545" y="71"/>
                    </a:cubicBezTo>
                    <a:cubicBezTo>
                      <a:pt x="5482" y="24"/>
                      <a:pt x="5395" y="1"/>
                      <a:pt x="530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27"/>
              <p:cNvSpPr/>
              <p:nvPr/>
            </p:nvSpPr>
            <p:spPr>
              <a:xfrm>
                <a:off x="-22740025" y="3217825"/>
                <a:ext cx="52000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2080" h="2049" extrusionOk="0">
                    <a:moveTo>
                      <a:pt x="1040" y="0"/>
                    </a:moveTo>
                    <a:cubicBezTo>
                      <a:pt x="441" y="0"/>
                      <a:pt x="0" y="473"/>
                      <a:pt x="0" y="1009"/>
                    </a:cubicBezTo>
                    <a:cubicBezTo>
                      <a:pt x="0" y="1607"/>
                      <a:pt x="473" y="2048"/>
                      <a:pt x="1040" y="2048"/>
                    </a:cubicBezTo>
                    <a:cubicBezTo>
                      <a:pt x="1607" y="2048"/>
                      <a:pt x="2048" y="1576"/>
                      <a:pt x="2048" y="1009"/>
                    </a:cubicBezTo>
                    <a:cubicBezTo>
                      <a:pt x="2080" y="473"/>
                      <a:pt x="1607" y="0"/>
                      <a:pt x="10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27"/>
              <p:cNvSpPr/>
              <p:nvPr/>
            </p:nvSpPr>
            <p:spPr>
              <a:xfrm>
                <a:off x="-22705375" y="3321800"/>
                <a:ext cx="1735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694" h="725" extrusionOk="0">
                    <a:moveTo>
                      <a:pt x="347" y="0"/>
                    </a:moveTo>
                    <a:cubicBezTo>
                      <a:pt x="158" y="0"/>
                      <a:pt x="1" y="158"/>
                      <a:pt x="1" y="347"/>
                    </a:cubicBezTo>
                    <a:cubicBezTo>
                      <a:pt x="1" y="567"/>
                      <a:pt x="158" y="725"/>
                      <a:pt x="347" y="725"/>
                    </a:cubicBezTo>
                    <a:cubicBezTo>
                      <a:pt x="536" y="725"/>
                      <a:pt x="694" y="567"/>
                      <a:pt x="694" y="347"/>
                    </a:cubicBezTo>
                    <a:cubicBezTo>
                      <a:pt x="694" y="158"/>
                      <a:pt x="536" y="0"/>
                      <a:pt x="3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4" name="Google Shape;624;p27"/>
            <p:cNvGrpSpPr/>
            <p:nvPr/>
          </p:nvGrpSpPr>
          <p:grpSpPr>
            <a:xfrm>
              <a:off x="5487096" y="2616675"/>
              <a:ext cx="1796177" cy="636350"/>
              <a:chOff x="5222700" y="3658300"/>
              <a:chExt cx="3210900" cy="636350"/>
            </a:xfrm>
          </p:grpSpPr>
          <p:sp>
            <p:nvSpPr>
              <p:cNvPr id="625" name="Google Shape;625;p27"/>
              <p:cNvSpPr txBox="1"/>
              <p:nvPr/>
            </p:nvSpPr>
            <p:spPr>
              <a:xfrm>
                <a:off x="5222700" y="392895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Mars is very cold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26" name="Google Shape;626;p27"/>
              <p:cNvSpPr txBox="1"/>
              <p:nvPr/>
            </p:nvSpPr>
            <p:spPr>
              <a:xfrm>
                <a:off x="5222700" y="365830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Mars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627" name="Google Shape;627;p27"/>
          <p:cNvGrpSpPr/>
          <p:nvPr/>
        </p:nvGrpSpPr>
        <p:grpSpPr>
          <a:xfrm>
            <a:off x="1586625" y="3582537"/>
            <a:ext cx="2659818" cy="1023511"/>
            <a:chOff x="1586625" y="3582537"/>
            <a:chExt cx="2659818" cy="1023511"/>
          </a:xfrm>
        </p:grpSpPr>
        <p:sp>
          <p:nvSpPr>
            <p:cNvPr id="628" name="Google Shape;628;p27"/>
            <p:cNvSpPr/>
            <p:nvPr/>
          </p:nvSpPr>
          <p:spPr>
            <a:xfrm>
              <a:off x="3583800" y="3582537"/>
              <a:ext cx="552642" cy="101269"/>
            </a:xfrm>
            <a:custGeom>
              <a:avLst/>
              <a:gdLst/>
              <a:ahLst/>
              <a:cxnLst/>
              <a:rect l="l" t="t" r="r" b="b"/>
              <a:pathLst>
                <a:path w="18182" h="3632" extrusionOk="0">
                  <a:moveTo>
                    <a:pt x="3442" y="0"/>
                  </a:moveTo>
                  <a:cubicBezTo>
                    <a:pt x="1537" y="0"/>
                    <a:pt x="1" y="1536"/>
                    <a:pt x="1" y="3441"/>
                  </a:cubicBezTo>
                  <a:lnTo>
                    <a:pt x="1" y="3632"/>
                  </a:lnTo>
                  <a:lnTo>
                    <a:pt x="15205" y="3632"/>
                  </a:lnTo>
                  <a:lnTo>
                    <a:pt x="15205" y="3441"/>
                  </a:lnTo>
                  <a:cubicBezTo>
                    <a:pt x="15205" y="1691"/>
                    <a:pt x="16503" y="250"/>
                    <a:pt x="18182" y="36"/>
                  </a:cubicBezTo>
                  <a:lnTo>
                    <a:pt x="18182" y="0"/>
                  </a:lnTo>
                  <a:close/>
                </a:path>
              </a:pathLst>
            </a:custGeom>
            <a:solidFill>
              <a:srgbClr val="576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7"/>
            <p:cNvSpPr/>
            <p:nvPr/>
          </p:nvSpPr>
          <p:spPr>
            <a:xfrm>
              <a:off x="1933201" y="3687766"/>
              <a:ext cx="2126130" cy="918282"/>
            </a:xfrm>
            <a:custGeom>
              <a:avLst/>
              <a:gdLst/>
              <a:ahLst/>
              <a:cxnLst/>
              <a:rect l="l" t="t" r="r" b="b"/>
              <a:pathLst>
                <a:path w="69950" h="32934" fill="none" extrusionOk="0">
                  <a:moveTo>
                    <a:pt x="0" y="5096"/>
                  </a:moveTo>
                  <a:lnTo>
                    <a:pt x="0" y="2001"/>
                  </a:lnTo>
                  <a:cubicBezTo>
                    <a:pt x="0" y="894"/>
                    <a:pt x="893" y="1"/>
                    <a:pt x="2001" y="1"/>
                  </a:cubicBezTo>
                  <a:lnTo>
                    <a:pt x="67949" y="1"/>
                  </a:lnTo>
                  <a:cubicBezTo>
                    <a:pt x="69057" y="1"/>
                    <a:pt x="69950" y="894"/>
                    <a:pt x="69950" y="2001"/>
                  </a:cubicBezTo>
                  <a:lnTo>
                    <a:pt x="69950" y="30933"/>
                  </a:lnTo>
                  <a:cubicBezTo>
                    <a:pt x="69950" y="32040"/>
                    <a:pt x="69057" y="32933"/>
                    <a:pt x="67949" y="32933"/>
                  </a:cubicBezTo>
                  <a:lnTo>
                    <a:pt x="45339" y="32933"/>
                  </a:lnTo>
                  <a:lnTo>
                    <a:pt x="45530" y="32933"/>
                  </a:lnTo>
                  <a:lnTo>
                    <a:pt x="2001" y="32933"/>
                  </a:lnTo>
                  <a:cubicBezTo>
                    <a:pt x="893" y="32933"/>
                    <a:pt x="0" y="32040"/>
                    <a:pt x="0" y="30933"/>
                  </a:cubicBezTo>
                  <a:lnTo>
                    <a:pt x="0" y="18122"/>
                  </a:lnTo>
                </a:path>
              </a:pathLst>
            </a:custGeom>
            <a:noFill/>
            <a:ln w="8025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7"/>
            <p:cNvSpPr/>
            <p:nvPr/>
          </p:nvSpPr>
          <p:spPr>
            <a:xfrm>
              <a:off x="3693832" y="3582537"/>
              <a:ext cx="552611" cy="511923"/>
            </a:xfrm>
            <a:custGeom>
              <a:avLst/>
              <a:gdLst/>
              <a:ahLst/>
              <a:cxnLst/>
              <a:rect l="l" t="t" r="r" b="b"/>
              <a:pathLst>
                <a:path w="18181" h="18360" extrusionOk="0">
                  <a:moveTo>
                    <a:pt x="0" y="0"/>
                  </a:moveTo>
                  <a:lnTo>
                    <a:pt x="0" y="36"/>
                  </a:lnTo>
                  <a:cubicBezTo>
                    <a:pt x="1679" y="250"/>
                    <a:pt x="2977" y="1691"/>
                    <a:pt x="2977" y="3441"/>
                  </a:cubicBezTo>
                  <a:lnTo>
                    <a:pt x="2977" y="18360"/>
                  </a:lnTo>
                  <a:lnTo>
                    <a:pt x="18181" y="18360"/>
                  </a:lnTo>
                  <a:lnTo>
                    <a:pt x="18181" y="3441"/>
                  </a:lnTo>
                  <a:cubicBezTo>
                    <a:pt x="18181" y="1536"/>
                    <a:pt x="16645" y="0"/>
                    <a:pt x="14752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7"/>
            <p:cNvSpPr txBox="1"/>
            <p:nvPr/>
          </p:nvSpPr>
          <p:spPr>
            <a:xfrm>
              <a:off x="1586625" y="3839400"/>
              <a:ext cx="676500" cy="34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 sz="2700">
                <a:solidFill>
                  <a:schemeClr val="accent3"/>
                </a:solidFill>
              </a:endParaRPr>
            </a:p>
          </p:txBody>
        </p:sp>
        <p:grpSp>
          <p:nvGrpSpPr>
            <p:cNvPr id="632" name="Google Shape;632;p27"/>
            <p:cNvGrpSpPr/>
            <p:nvPr/>
          </p:nvGrpSpPr>
          <p:grpSpPr>
            <a:xfrm>
              <a:off x="3894905" y="3714497"/>
              <a:ext cx="266475" cy="297409"/>
              <a:chOff x="-23962425" y="3519475"/>
              <a:chExt cx="264675" cy="295400"/>
            </a:xfrm>
          </p:grpSpPr>
          <p:sp>
            <p:nvSpPr>
              <p:cNvPr id="633" name="Google Shape;633;p27"/>
              <p:cNvSpPr/>
              <p:nvPr/>
            </p:nvSpPr>
            <p:spPr>
              <a:xfrm>
                <a:off x="-23961625" y="3580925"/>
                <a:ext cx="263875" cy="233950"/>
              </a:xfrm>
              <a:custGeom>
                <a:avLst/>
                <a:gdLst/>
                <a:ahLst/>
                <a:cxnLst/>
                <a:rect l="l" t="t" r="r" b="b"/>
                <a:pathLst>
                  <a:path w="10555" h="9358" extrusionOk="0">
                    <a:moveTo>
                      <a:pt x="1701" y="3119"/>
                    </a:moveTo>
                    <a:cubicBezTo>
                      <a:pt x="1890" y="3119"/>
                      <a:pt x="2048" y="3277"/>
                      <a:pt x="2048" y="3466"/>
                    </a:cubicBezTo>
                    <a:lnTo>
                      <a:pt x="2048" y="4159"/>
                    </a:lnTo>
                    <a:cubicBezTo>
                      <a:pt x="2048" y="4379"/>
                      <a:pt x="2205" y="4537"/>
                      <a:pt x="2394" y="4537"/>
                    </a:cubicBezTo>
                    <a:lnTo>
                      <a:pt x="3119" y="4537"/>
                    </a:lnTo>
                    <a:cubicBezTo>
                      <a:pt x="3308" y="4537"/>
                      <a:pt x="3466" y="4663"/>
                      <a:pt x="3466" y="4883"/>
                    </a:cubicBezTo>
                    <a:cubicBezTo>
                      <a:pt x="3466" y="5072"/>
                      <a:pt x="3308" y="5230"/>
                      <a:pt x="3119" y="5230"/>
                    </a:cubicBezTo>
                    <a:lnTo>
                      <a:pt x="2394" y="5230"/>
                    </a:lnTo>
                    <a:cubicBezTo>
                      <a:pt x="1796" y="5198"/>
                      <a:pt x="1323" y="4726"/>
                      <a:pt x="1323" y="4159"/>
                    </a:cubicBezTo>
                    <a:lnTo>
                      <a:pt x="1323" y="3466"/>
                    </a:lnTo>
                    <a:cubicBezTo>
                      <a:pt x="1323" y="3277"/>
                      <a:pt x="1512" y="3119"/>
                      <a:pt x="1701" y="3119"/>
                    </a:cubicBezTo>
                    <a:close/>
                    <a:moveTo>
                      <a:pt x="3781" y="6585"/>
                    </a:moveTo>
                    <a:lnTo>
                      <a:pt x="3781" y="6931"/>
                    </a:lnTo>
                    <a:cubicBezTo>
                      <a:pt x="3781" y="7120"/>
                      <a:pt x="3623" y="7278"/>
                      <a:pt x="3434" y="7278"/>
                    </a:cubicBezTo>
                    <a:cubicBezTo>
                      <a:pt x="3214" y="7278"/>
                      <a:pt x="3056" y="7120"/>
                      <a:pt x="3056" y="6931"/>
                    </a:cubicBezTo>
                    <a:lnTo>
                      <a:pt x="3056" y="6585"/>
                    </a:lnTo>
                    <a:close/>
                    <a:moveTo>
                      <a:pt x="6900" y="0"/>
                    </a:moveTo>
                    <a:cubicBezTo>
                      <a:pt x="5986" y="0"/>
                      <a:pt x="5293" y="693"/>
                      <a:pt x="5293" y="1607"/>
                    </a:cubicBezTo>
                    <a:cubicBezTo>
                      <a:pt x="5293" y="2363"/>
                      <a:pt x="5765" y="2741"/>
                      <a:pt x="6238" y="3182"/>
                    </a:cubicBezTo>
                    <a:lnTo>
                      <a:pt x="7561" y="4379"/>
                    </a:lnTo>
                    <a:lnTo>
                      <a:pt x="7561" y="7624"/>
                    </a:lnTo>
                    <a:cubicBezTo>
                      <a:pt x="7561" y="8223"/>
                      <a:pt x="7089" y="8664"/>
                      <a:pt x="6553" y="8664"/>
                    </a:cubicBezTo>
                    <a:lnTo>
                      <a:pt x="4820" y="8664"/>
                    </a:lnTo>
                    <a:cubicBezTo>
                      <a:pt x="4348" y="8664"/>
                      <a:pt x="3938" y="8349"/>
                      <a:pt x="3812" y="7876"/>
                    </a:cubicBezTo>
                    <a:cubicBezTo>
                      <a:pt x="4222" y="7719"/>
                      <a:pt x="4505" y="7372"/>
                      <a:pt x="4505" y="6931"/>
                    </a:cubicBezTo>
                    <a:lnTo>
                      <a:pt x="4505" y="6585"/>
                    </a:lnTo>
                    <a:lnTo>
                      <a:pt x="5198" y="6585"/>
                    </a:lnTo>
                    <a:cubicBezTo>
                      <a:pt x="6144" y="6585"/>
                      <a:pt x="6931" y="5797"/>
                      <a:pt x="6931" y="4852"/>
                    </a:cubicBezTo>
                    <a:lnTo>
                      <a:pt x="6931" y="4631"/>
                    </a:lnTo>
                    <a:lnTo>
                      <a:pt x="5829" y="3686"/>
                    </a:lnTo>
                    <a:cubicBezTo>
                      <a:pt x="5671" y="3529"/>
                      <a:pt x="5482" y="3371"/>
                      <a:pt x="5293" y="3182"/>
                    </a:cubicBezTo>
                    <a:cubicBezTo>
                      <a:pt x="4568" y="3151"/>
                      <a:pt x="3875" y="2899"/>
                      <a:pt x="3182" y="2332"/>
                    </a:cubicBezTo>
                    <a:cubicBezTo>
                      <a:pt x="2720" y="1911"/>
                      <a:pt x="1880" y="1701"/>
                      <a:pt x="1091" y="1701"/>
                    </a:cubicBezTo>
                    <a:cubicBezTo>
                      <a:pt x="697" y="1701"/>
                      <a:pt x="315" y="1754"/>
                      <a:pt x="0" y="1859"/>
                    </a:cubicBezTo>
                    <a:lnTo>
                      <a:pt x="0" y="4883"/>
                    </a:lnTo>
                    <a:cubicBezTo>
                      <a:pt x="0" y="5829"/>
                      <a:pt x="788" y="6616"/>
                      <a:pt x="1733" y="6616"/>
                    </a:cubicBezTo>
                    <a:lnTo>
                      <a:pt x="2457" y="6616"/>
                    </a:lnTo>
                    <a:lnTo>
                      <a:pt x="2457" y="6963"/>
                    </a:lnTo>
                    <a:cubicBezTo>
                      <a:pt x="2394" y="7404"/>
                      <a:pt x="2678" y="7782"/>
                      <a:pt x="3119" y="7908"/>
                    </a:cubicBezTo>
                    <a:cubicBezTo>
                      <a:pt x="3277" y="8727"/>
                      <a:pt x="3970" y="9357"/>
                      <a:pt x="4820" y="9357"/>
                    </a:cubicBezTo>
                    <a:lnTo>
                      <a:pt x="6553" y="9357"/>
                    </a:lnTo>
                    <a:cubicBezTo>
                      <a:pt x="7498" y="9357"/>
                      <a:pt x="8286" y="8569"/>
                      <a:pt x="8286" y="7624"/>
                    </a:cubicBezTo>
                    <a:lnTo>
                      <a:pt x="8286" y="4379"/>
                    </a:lnTo>
                    <a:cubicBezTo>
                      <a:pt x="9294" y="3497"/>
                      <a:pt x="9546" y="3277"/>
                      <a:pt x="9546" y="3277"/>
                    </a:cubicBezTo>
                    <a:cubicBezTo>
                      <a:pt x="9987" y="2867"/>
                      <a:pt x="10554" y="2395"/>
                      <a:pt x="10554" y="1607"/>
                    </a:cubicBezTo>
                    <a:cubicBezTo>
                      <a:pt x="10554" y="693"/>
                      <a:pt x="9830" y="0"/>
                      <a:pt x="8948" y="0"/>
                    </a:cubicBezTo>
                    <a:cubicBezTo>
                      <a:pt x="8538" y="0"/>
                      <a:pt x="8191" y="126"/>
                      <a:pt x="7908" y="347"/>
                    </a:cubicBezTo>
                    <a:cubicBezTo>
                      <a:pt x="7656" y="95"/>
                      <a:pt x="7278" y="0"/>
                      <a:pt x="69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27"/>
              <p:cNvSpPr/>
              <p:nvPr/>
            </p:nvSpPr>
            <p:spPr>
              <a:xfrm>
                <a:off x="-23962425" y="3519475"/>
                <a:ext cx="158350" cy="122125"/>
              </a:xfrm>
              <a:custGeom>
                <a:avLst/>
                <a:gdLst/>
                <a:ahLst/>
                <a:cxnLst/>
                <a:rect l="l" t="t" r="r" b="b"/>
                <a:pathLst>
                  <a:path w="6334" h="4885" extrusionOk="0">
                    <a:moveTo>
                      <a:pt x="3844" y="631"/>
                    </a:moveTo>
                    <a:cubicBezTo>
                      <a:pt x="4065" y="631"/>
                      <a:pt x="4222" y="788"/>
                      <a:pt x="4222" y="1009"/>
                    </a:cubicBezTo>
                    <a:lnTo>
                      <a:pt x="4222" y="1387"/>
                    </a:lnTo>
                    <a:lnTo>
                      <a:pt x="2773" y="1387"/>
                    </a:lnTo>
                    <a:lnTo>
                      <a:pt x="2773" y="1009"/>
                    </a:lnTo>
                    <a:cubicBezTo>
                      <a:pt x="2773" y="788"/>
                      <a:pt x="2931" y="631"/>
                      <a:pt x="3151" y="631"/>
                    </a:cubicBezTo>
                    <a:close/>
                    <a:moveTo>
                      <a:pt x="3088" y="1"/>
                    </a:moveTo>
                    <a:cubicBezTo>
                      <a:pt x="2521" y="1"/>
                      <a:pt x="2080" y="473"/>
                      <a:pt x="2080" y="1040"/>
                    </a:cubicBezTo>
                    <a:lnTo>
                      <a:pt x="2080" y="1419"/>
                    </a:lnTo>
                    <a:lnTo>
                      <a:pt x="1733" y="1419"/>
                    </a:lnTo>
                    <a:cubicBezTo>
                      <a:pt x="788" y="1419"/>
                      <a:pt x="1" y="2206"/>
                      <a:pt x="1" y="3151"/>
                    </a:cubicBezTo>
                    <a:lnTo>
                      <a:pt x="1" y="3592"/>
                    </a:lnTo>
                    <a:cubicBezTo>
                      <a:pt x="332" y="3503"/>
                      <a:pt x="705" y="3459"/>
                      <a:pt x="1087" y="3459"/>
                    </a:cubicBezTo>
                    <a:cubicBezTo>
                      <a:pt x="2048" y="3459"/>
                      <a:pt x="3069" y="3736"/>
                      <a:pt x="3655" y="4254"/>
                    </a:cubicBezTo>
                    <a:cubicBezTo>
                      <a:pt x="4002" y="4569"/>
                      <a:pt x="4411" y="4758"/>
                      <a:pt x="4789" y="4884"/>
                    </a:cubicBezTo>
                    <a:cubicBezTo>
                      <a:pt x="4726" y="4664"/>
                      <a:pt x="4632" y="4380"/>
                      <a:pt x="4632" y="4096"/>
                    </a:cubicBezTo>
                    <a:cubicBezTo>
                      <a:pt x="4632" y="2994"/>
                      <a:pt x="5356" y="2112"/>
                      <a:pt x="6333" y="1860"/>
                    </a:cubicBezTo>
                    <a:cubicBezTo>
                      <a:pt x="6018" y="1576"/>
                      <a:pt x="5608" y="1419"/>
                      <a:pt x="5199" y="1419"/>
                    </a:cubicBezTo>
                    <a:lnTo>
                      <a:pt x="4821" y="1419"/>
                    </a:lnTo>
                    <a:lnTo>
                      <a:pt x="4821" y="1040"/>
                    </a:lnTo>
                    <a:cubicBezTo>
                      <a:pt x="4821" y="442"/>
                      <a:pt x="4348" y="1"/>
                      <a:pt x="38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5" name="Google Shape;635;p27"/>
            <p:cNvGrpSpPr/>
            <p:nvPr/>
          </p:nvGrpSpPr>
          <p:grpSpPr>
            <a:xfrm>
              <a:off x="2174378" y="3821102"/>
              <a:ext cx="1796177" cy="636350"/>
              <a:chOff x="5222700" y="3658300"/>
              <a:chExt cx="3210900" cy="636350"/>
            </a:xfrm>
          </p:grpSpPr>
          <p:sp>
            <p:nvSpPr>
              <p:cNvPr id="636" name="Google Shape;636;p27"/>
              <p:cNvSpPr txBox="1"/>
              <p:nvPr/>
            </p:nvSpPr>
            <p:spPr>
              <a:xfrm>
                <a:off x="5222700" y="392895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The Moon is a satellite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37" name="Google Shape;637;p27"/>
              <p:cNvSpPr txBox="1"/>
              <p:nvPr/>
            </p:nvSpPr>
            <p:spPr>
              <a:xfrm>
                <a:off x="5222700" y="365830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Moon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638" name="Google Shape;638;p27"/>
          <p:cNvGrpSpPr/>
          <p:nvPr/>
        </p:nvGrpSpPr>
        <p:grpSpPr>
          <a:xfrm>
            <a:off x="1586625" y="2378457"/>
            <a:ext cx="2659818" cy="1015537"/>
            <a:chOff x="1586625" y="2378457"/>
            <a:chExt cx="2659818" cy="1015537"/>
          </a:xfrm>
        </p:grpSpPr>
        <p:sp>
          <p:nvSpPr>
            <p:cNvPr id="639" name="Google Shape;639;p27"/>
            <p:cNvSpPr/>
            <p:nvPr/>
          </p:nvSpPr>
          <p:spPr>
            <a:xfrm>
              <a:off x="3583800" y="2378457"/>
              <a:ext cx="552642" cy="101604"/>
            </a:xfrm>
            <a:custGeom>
              <a:avLst/>
              <a:gdLst/>
              <a:ahLst/>
              <a:cxnLst/>
              <a:rect l="l" t="t" r="r" b="b"/>
              <a:pathLst>
                <a:path w="18182" h="3644" extrusionOk="0">
                  <a:moveTo>
                    <a:pt x="3442" y="0"/>
                  </a:moveTo>
                  <a:cubicBezTo>
                    <a:pt x="1537" y="0"/>
                    <a:pt x="1" y="1548"/>
                    <a:pt x="1" y="3441"/>
                  </a:cubicBezTo>
                  <a:lnTo>
                    <a:pt x="1" y="3644"/>
                  </a:lnTo>
                  <a:lnTo>
                    <a:pt x="15205" y="3644"/>
                  </a:lnTo>
                  <a:lnTo>
                    <a:pt x="15205" y="3441"/>
                  </a:lnTo>
                  <a:cubicBezTo>
                    <a:pt x="15205" y="1691"/>
                    <a:pt x="16503" y="262"/>
                    <a:pt x="18182" y="36"/>
                  </a:cubicBezTo>
                  <a:lnTo>
                    <a:pt x="18182" y="0"/>
                  </a:lnTo>
                  <a:close/>
                </a:path>
              </a:pathLst>
            </a:custGeom>
            <a:solidFill>
              <a:srgbClr val="202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7"/>
            <p:cNvSpPr/>
            <p:nvPr/>
          </p:nvSpPr>
          <p:spPr>
            <a:xfrm>
              <a:off x="1933201" y="2475711"/>
              <a:ext cx="2126130" cy="918282"/>
            </a:xfrm>
            <a:custGeom>
              <a:avLst/>
              <a:gdLst/>
              <a:ahLst/>
              <a:cxnLst/>
              <a:rect l="l" t="t" r="r" b="b"/>
              <a:pathLst>
                <a:path w="69950" h="32934" fill="none" extrusionOk="0">
                  <a:moveTo>
                    <a:pt x="0" y="5085"/>
                  </a:moveTo>
                  <a:lnTo>
                    <a:pt x="0" y="1989"/>
                  </a:lnTo>
                  <a:cubicBezTo>
                    <a:pt x="0" y="894"/>
                    <a:pt x="893" y="1"/>
                    <a:pt x="2001" y="1"/>
                  </a:cubicBezTo>
                  <a:lnTo>
                    <a:pt x="67949" y="1"/>
                  </a:lnTo>
                  <a:cubicBezTo>
                    <a:pt x="69057" y="1"/>
                    <a:pt x="69950" y="894"/>
                    <a:pt x="69950" y="1989"/>
                  </a:cubicBezTo>
                  <a:lnTo>
                    <a:pt x="69950" y="30933"/>
                  </a:lnTo>
                  <a:cubicBezTo>
                    <a:pt x="69950" y="32041"/>
                    <a:pt x="69057" y="32934"/>
                    <a:pt x="67949" y="32934"/>
                  </a:cubicBezTo>
                  <a:lnTo>
                    <a:pt x="45339" y="32934"/>
                  </a:lnTo>
                  <a:lnTo>
                    <a:pt x="45530" y="32934"/>
                  </a:lnTo>
                  <a:lnTo>
                    <a:pt x="2001" y="32934"/>
                  </a:lnTo>
                  <a:cubicBezTo>
                    <a:pt x="893" y="32934"/>
                    <a:pt x="0" y="32041"/>
                    <a:pt x="0" y="30933"/>
                  </a:cubicBezTo>
                  <a:lnTo>
                    <a:pt x="0" y="18110"/>
                  </a:lnTo>
                </a:path>
              </a:pathLst>
            </a:custGeom>
            <a:noFill/>
            <a:ln w="8025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7"/>
            <p:cNvSpPr/>
            <p:nvPr/>
          </p:nvSpPr>
          <p:spPr>
            <a:xfrm>
              <a:off x="3693832" y="2378457"/>
              <a:ext cx="552611" cy="511923"/>
            </a:xfrm>
            <a:custGeom>
              <a:avLst/>
              <a:gdLst/>
              <a:ahLst/>
              <a:cxnLst/>
              <a:rect l="l" t="t" r="r" b="b"/>
              <a:pathLst>
                <a:path w="18181" h="18360" extrusionOk="0">
                  <a:moveTo>
                    <a:pt x="0" y="0"/>
                  </a:moveTo>
                  <a:lnTo>
                    <a:pt x="0" y="36"/>
                  </a:lnTo>
                  <a:cubicBezTo>
                    <a:pt x="1679" y="262"/>
                    <a:pt x="2977" y="1691"/>
                    <a:pt x="2977" y="3441"/>
                  </a:cubicBezTo>
                  <a:lnTo>
                    <a:pt x="2977" y="18360"/>
                  </a:lnTo>
                  <a:lnTo>
                    <a:pt x="18181" y="18360"/>
                  </a:lnTo>
                  <a:lnTo>
                    <a:pt x="18181" y="3441"/>
                  </a:lnTo>
                  <a:cubicBezTo>
                    <a:pt x="18181" y="1548"/>
                    <a:pt x="16645" y="0"/>
                    <a:pt x="14752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7"/>
            <p:cNvSpPr txBox="1"/>
            <p:nvPr/>
          </p:nvSpPr>
          <p:spPr>
            <a:xfrm>
              <a:off x="1586625" y="2627725"/>
              <a:ext cx="676500" cy="34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sz="2700">
                <a:solidFill>
                  <a:schemeClr val="accent4"/>
                </a:solidFill>
              </a:endParaRPr>
            </a:p>
          </p:txBody>
        </p:sp>
        <p:grpSp>
          <p:nvGrpSpPr>
            <p:cNvPr id="643" name="Google Shape;643;p27"/>
            <p:cNvGrpSpPr/>
            <p:nvPr/>
          </p:nvGrpSpPr>
          <p:grpSpPr>
            <a:xfrm>
              <a:off x="3882213" y="2482012"/>
              <a:ext cx="291846" cy="298189"/>
              <a:chOff x="-24353875" y="3147725"/>
              <a:chExt cx="289875" cy="296175"/>
            </a:xfrm>
          </p:grpSpPr>
          <p:sp>
            <p:nvSpPr>
              <p:cNvPr id="644" name="Google Shape;644;p27"/>
              <p:cNvSpPr/>
              <p:nvPr/>
            </p:nvSpPr>
            <p:spPr>
              <a:xfrm>
                <a:off x="-24238100" y="3271375"/>
                <a:ext cx="52025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2049" extrusionOk="0">
                    <a:moveTo>
                      <a:pt x="1041" y="1"/>
                    </a:moveTo>
                    <a:cubicBezTo>
                      <a:pt x="505" y="1"/>
                      <a:pt x="32" y="473"/>
                      <a:pt x="32" y="1040"/>
                    </a:cubicBezTo>
                    <a:cubicBezTo>
                      <a:pt x="1" y="1576"/>
                      <a:pt x="473" y="2049"/>
                      <a:pt x="1041" y="2049"/>
                    </a:cubicBezTo>
                    <a:cubicBezTo>
                      <a:pt x="1639" y="2049"/>
                      <a:pt x="2080" y="1576"/>
                      <a:pt x="2080" y="1040"/>
                    </a:cubicBezTo>
                    <a:cubicBezTo>
                      <a:pt x="2080" y="442"/>
                      <a:pt x="1608" y="1"/>
                      <a:pt x="104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27"/>
              <p:cNvSpPr/>
              <p:nvPr/>
            </p:nvSpPr>
            <p:spPr>
              <a:xfrm>
                <a:off x="-24353875" y="3147725"/>
                <a:ext cx="289875" cy="296175"/>
              </a:xfrm>
              <a:custGeom>
                <a:avLst/>
                <a:gdLst/>
                <a:ahLst/>
                <a:cxnLst/>
                <a:rect l="l" t="t" r="r" b="b"/>
                <a:pathLst>
                  <a:path w="11595" h="11847" extrusionOk="0">
                    <a:moveTo>
                      <a:pt x="5672" y="757"/>
                    </a:moveTo>
                    <a:cubicBezTo>
                      <a:pt x="6144" y="757"/>
                      <a:pt x="6680" y="1544"/>
                      <a:pt x="7026" y="2710"/>
                    </a:cubicBezTo>
                    <a:cubicBezTo>
                      <a:pt x="6585" y="2867"/>
                      <a:pt x="6176" y="3025"/>
                      <a:pt x="5672" y="3214"/>
                    </a:cubicBezTo>
                    <a:cubicBezTo>
                      <a:pt x="5262" y="3025"/>
                      <a:pt x="4789" y="2836"/>
                      <a:pt x="4348" y="2710"/>
                    </a:cubicBezTo>
                    <a:cubicBezTo>
                      <a:pt x="4695" y="1481"/>
                      <a:pt x="5199" y="757"/>
                      <a:pt x="5672" y="757"/>
                    </a:cubicBezTo>
                    <a:close/>
                    <a:moveTo>
                      <a:pt x="4191" y="3372"/>
                    </a:moveTo>
                    <a:cubicBezTo>
                      <a:pt x="4411" y="3466"/>
                      <a:pt x="4632" y="3529"/>
                      <a:pt x="4852" y="3624"/>
                    </a:cubicBezTo>
                    <a:cubicBezTo>
                      <a:pt x="4159" y="3970"/>
                      <a:pt x="4726" y="3655"/>
                      <a:pt x="4065" y="4096"/>
                    </a:cubicBezTo>
                    <a:lnTo>
                      <a:pt x="4191" y="3372"/>
                    </a:lnTo>
                    <a:close/>
                    <a:moveTo>
                      <a:pt x="7184" y="3372"/>
                    </a:moveTo>
                    <a:lnTo>
                      <a:pt x="7310" y="4096"/>
                    </a:lnTo>
                    <a:cubicBezTo>
                      <a:pt x="6585" y="3655"/>
                      <a:pt x="7184" y="4002"/>
                      <a:pt x="6522" y="3624"/>
                    </a:cubicBezTo>
                    <a:cubicBezTo>
                      <a:pt x="6743" y="3529"/>
                      <a:pt x="6995" y="3466"/>
                      <a:pt x="7184" y="3372"/>
                    </a:cubicBezTo>
                    <a:close/>
                    <a:moveTo>
                      <a:pt x="9191" y="3001"/>
                    </a:moveTo>
                    <a:cubicBezTo>
                      <a:pt x="9631" y="3001"/>
                      <a:pt x="10026" y="3084"/>
                      <a:pt x="10177" y="3340"/>
                    </a:cubicBezTo>
                    <a:cubicBezTo>
                      <a:pt x="10208" y="3435"/>
                      <a:pt x="10240" y="3529"/>
                      <a:pt x="10208" y="3655"/>
                    </a:cubicBezTo>
                    <a:cubicBezTo>
                      <a:pt x="9925" y="3687"/>
                      <a:pt x="9673" y="3907"/>
                      <a:pt x="9515" y="4159"/>
                    </a:cubicBezTo>
                    <a:cubicBezTo>
                      <a:pt x="9358" y="4474"/>
                      <a:pt x="9295" y="4852"/>
                      <a:pt x="9452" y="5104"/>
                    </a:cubicBezTo>
                    <a:cubicBezTo>
                      <a:pt x="9358" y="5230"/>
                      <a:pt x="9263" y="5356"/>
                      <a:pt x="9137" y="5482"/>
                    </a:cubicBezTo>
                    <a:cubicBezTo>
                      <a:pt x="8791" y="5167"/>
                      <a:pt x="8444" y="4884"/>
                      <a:pt x="8034" y="4600"/>
                    </a:cubicBezTo>
                    <a:cubicBezTo>
                      <a:pt x="8003" y="4128"/>
                      <a:pt x="7940" y="3655"/>
                      <a:pt x="7845" y="3183"/>
                    </a:cubicBezTo>
                    <a:cubicBezTo>
                      <a:pt x="8174" y="3100"/>
                      <a:pt x="8710" y="3001"/>
                      <a:pt x="9191" y="3001"/>
                    </a:cubicBezTo>
                    <a:close/>
                    <a:moveTo>
                      <a:pt x="2994" y="3119"/>
                    </a:moveTo>
                    <a:cubicBezTo>
                      <a:pt x="3151" y="3151"/>
                      <a:pt x="3309" y="3151"/>
                      <a:pt x="3466" y="3214"/>
                    </a:cubicBezTo>
                    <a:cubicBezTo>
                      <a:pt x="3403" y="3655"/>
                      <a:pt x="3309" y="4128"/>
                      <a:pt x="3277" y="4632"/>
                    </a:cubicBezTo>
                    <a:cubicBezTo>
                      <a:pt x="2899" y="4915"/>
                      <a:pt x="2490" y="5230"/>
                      <a:pt x="2174" y="5514"/>
                    </a:cubicBezTo>
                    <a:cubicBezTo>
                      <a:pt x="1733" y="5010"/>
                      <a:pt x="851" y="3939"/>
                      <a:pt x="1166" y="3340"/>
                    </a:cubicBezTo>
                    <a:cubicBezTo>
                      <a:pt x="1198" y="3277"/>
                      <a:pt x="1261" y="3183"/>
                      <a:pt x="1387" y="3151"/>
                    </a:cubicBezTo>
                    <a:cubicBezTo>
                      <a:pt x="1576" y="3372"/>
                      <a:pt x="1859" y="3529"/>
                      <a:pt x="2174" y="3529"/>
                    </a:cubicBezTo>
                    <a:cubicBezTo>
                      <a:pt x="2521" y="3529"/>
                      <a:pt x="2836" y="3372"/>
                      <a:pt x="2994" y="3119"/>
                    </a:cubicBezTo>
                    <a:close/>
                    <a:moveTo>
                      <a:pt x="3277" y="5482"/>
                    </a:moveTo>
                    <a:lnTo>
                      <a:pt x="3277" y="5482"/>
                    </a:lnTo>
                    <a:cubicBezTo>
                      <a:pt x="3246" y="6144"/>
                      <a:pt x="3246" y="5986"/>
                      <a:pt x="3277" y="6428"/>
                    </a:cubicBezTo>
                    <a:cubicBezTo>
                      <a:pt x="3088" y="6270"/>
                      <a:pt x="2899" y="6112"/>
                      <a:pt x="2742" y="5955"/>
                    </a:cubicBezTo>
                    <a:cubicBezTo>
                      <a:pt x="2899" y="5797"/>
                      <a:pt x="3088" y="5640"/>
                      <a:pt x="3277" y="5482"/>
                    </a:cubicBezTo>
                    <a:close/>
                    <a:moveTo>
                      <a:pt x="8097" y="5514"/>
                    </a:moveTo>
                    <a:cubicBezTo>
                      <a:pt x="8286" y="5671"/>
                      <a:pt x="8475" y="5829"/>
                      <a:pt x="8633" y="5986"/>
                    </a:cubicBezTo>
                    <a:cubicBezTo>
                      <a:pt x="8475" y="6144"/>
                      <a:pt x="8286" y="6301"/>
                      <a:pt x="8097" y="6459"/>
                    </a:cubicBezTo>
                    <a:lnTo>
                      <a:pt x="8097" y="5514"/>
                    </a:lnTo>
                    <a:close/>
                    <a:moveTo>
                      <a:pt x="5703" y="4002"/>
                    </a:moveTo>
                    <a:cubicBezTo>
                      <a:pt x="6333" y="4317"/>
                      <a:pt x="6743" y="4569"/>
                      <a:pt x="7373" y="5010"/>
                    </a:cubicBezTo>
                    <a:cubicBezTo>
                      <a:pt x="7436" y="5671"/>
                      <a:pt x="7436" y="6238"/>
                      <a:pt x="7373" y="6963"/>
                    </a:cubicBezTo>
                    <a:cubicBezTo>
                      <a:pt x="6837" y="7310"/>
                      <a:pt x="6333" y="7625"/>
                      <a:pt x="5703" y="7940"/>
                    </a:cubicBezTo>
                    <a:cubicBezTo>
                      <a:pt x="5073" y="7625"/>
                      <a:pt x="4537" y="7373"/>
                      <a:pt x="4002" y="6963"/>
                    </a:cubicBezTo>
                    <a:cubicBezTo>
                      <a:pt x="3907" y="6270"/>
                      <a:pt x="3907" y="5671"/>
                      <a:pt x="4002" y="5010"/>
                    </a:cubicBezTo>
                    <a:cubicBezTo>
                      <a:pt x="4600" y="4600"/>
                      <a:pt x="5041" y="4317"/>
                      <a:pt x="5703" y="4002"/>
                    </a:cubicBezTo>
                    <a:close/>
                    <a:moveTo>
                      <a:pt x="4065" y="7845"/>
                    </a:moveTo>
                    <a:cubicBezTo>
                      <a:pt x="4506" y="8097"/>
                      <a:pt x="4254" y="8003"/>
                      <a:pt x="4852" y="8318"/>
                    </a:cubicBezTo>
                    <a:cubicBezTo>
                      <a:pt x="4632" y="8381"/>
                      <a:pt x="4380" y="8507"/>
                      <a:pt x="4191" y="8538"/>
                    </a:cubicBezTo>
                    <a:lnTo>
                      <a:pt x="4065" y="7845"/>
                    </a:lnTo>
                    <a:close/>
                    <a:moveTo>
                      <a:pt x="7278" y="7845"/>
                    </a:moveTo>
                    <a:cubicBezTo>
                      <a:pt x="7247" y="8066"/>
                      <a:pt x="7215" y="8318"/>
                      <a:pt x="7152" y="8538"/>
                    </a:cubicBezTo>
                    <a:cubicBezTo>
                      <a:pt x="6900" y="8475"/>
                      <a:pt x="6711" y="8381"/>
                      <a:pt x="6491" y="8318"/>
                    </a:cubicBezTo>
                    <a:cubicBezTo>
                      <a:pt x="6837" y="8097"/>
                      <a:pt x="6869" y="8097"/>
                      <a:pt x="7278" y="7845"/>
                    </a:cubicBezTo>
                    <a:close/>
                    <a:moveTo>
                      <a:pt x="2237" y="6459"/>
                    </a:moveTo>
                    <a:cubicBezTo>
                      <a:pt x="2584" y="6774"/>
                      <a:pt x="2931" y="7058"/>
                      <a:pt x="3340" y="7310"/>
                    </a:cubicBezTo>
                    <a:cubicBezTo>
                      <a:pt x="3372" y="7845"/>
                      <a:pt x="3435" y="8255"/>
                      <a:pt x="3529" y="8727"/>
                    </a:cubicBezTo>
                    <a:cubicBezTo>
                      <a:pt x="3008" y="8861"/>
                      <a:pt x="2544" y="8927"/>
                      <a:pt x="2165" y="8927"/>
                    </a:cubicBezTo>
                    <a:cubicBezTo>
                      <a:pt x="1650" y="8927"/>
                      <a:pt x="1293" y="8806"/>
                      <a:pt x="1166" y="8570"/>
                    </a:cubicBezTo>
                    <a:cubicBezTo>
                      <a:pt x="851" y="8003"/>
                      <a:pt x="1733" y="6932"/>
                      <a:pt x="2237" y="6459"/>
                    </a:cubicBezTo>
                    <a:close/>
                    <a:moveTo>
                      <a:pt x="9137" y="6459"/>
                    </a:moveTo>
                    <a:cubicBezTo>
                      <a:pt x="9610" y="6932"/>
                      <a:pt x="10523" y="8003"/>
                      <a:pt x="10177" y="8570"/>
                    </a:cubicBezTo>
                    <a:cubicBezTo>
                      <a:pt x="10032" y="8806"/>
                      <a:pt x="9678" y="8927"/>
                      <a:pt x="9169" y="8927"/>
                    </a:cubicBezTo>
                    <a:cubicBezTo>
                      <a:pt x="8794" y="8927"/>
                      <a:pt x="8335" y="8861"/>
                      <a:pt x="7814" y="8727"/>
                    </a:cubicBezTo>
                    <a:cubicBezTo>
                      <a:pt x="7940" y="8318"/>
                      <a:pt x="8003" y="7845"/>
                      <a:pt x="8034" y="7310"/>
                    </a:cubicBezTo>
                    <a:cubicBezTo>
                      <a:pt x="8444" y="7058"/>
                      <a:pt x="8822" y="6743"/>
                      <a:pt x="9137" y="6459"/>
                    </a:cubicBezTo>
                    <a:close/>
                    <a:moveTo>
                      <a:pt x="5640" y="8696"/>
                    </a:moveTo>
                    <a:cubicBezTo>
                      <a:pt x="6081" y="8885"/>
                      <a:pt x="6554" y="9074"/>
                      <a:pt x="6995" y="9200"/>
                    </a:cubicBezTo>
                    <a:cubicBezTo>
                      <a:pt x="6680" y="10429"/>
                      <a:pt x="6176" y="11185"/>
                      <a:pt x="5672" y="11185"/>
                    </a:cubicBezTo>
                    <a:cubicBezTo>
                      <a:pt x="5609" y="11185"/>
                      <a:pt x="5482" y="11090"/>
                      <a:pt x="5356" y="11059"/>
                    </a:cubicBezTo>
                    <a:cubicBezTo>
                      <a:pt x="5482" y="10775"/>
                      <a:pt x="5451" y="10460"/>
                      <a:pt x="5293" y="10177"/>
                    </a:cubicBezTo>
                    <a:cubicBezTo>
                      <a:pt x="5136" y="9862"/>
                      <a:pt x="4821" y="9736"/>
                      <a:pt x="4474" y="9673"/>
                    </a:cubicBezTo>
                    <a:cubicBezTo>
                      <a:pt x="4411" y="9515"/>
                      <a:pt x="4348" y="9357"/>
                      <a:pt x="4317" y="9200"/>
                    </a:cubicBezTo>
                    <a:cubicBezTo>
                      <a:pt x="4726" y="9042"/>
                      <a:pt x="5167" y="8885"/>
                      <a:pt x="5640" y="8696"/>
                    </a:cubicBezTo>
                    <a:close/>
                    <a:moveTo>
                      <a:pt x="5640" y="1"/>
                    </a:moveTo>
                    <a:cubicBezTo>
                      <a:pt x="4758" y="1"/>
                      <a:pt x="4065" y="1072"/>
                      <a:pt x="3655" y="2489"/>
                    </a:cubicBezTo>
                    <a:cubicBezTo>
                      <a:pt x="3498" y="2426"/>
                      <a:pt x="3340" y="2395"/>
                      <a:pt x="3214" y="2395"/>
                    </a:cubicBezTo>
                    <a:cubicBezTo>
                      <a:pt x="3183" y="1859"/>
                      <a:pt x="2742" y="1418"/>
                      <a:pt x="2174" y="1418"/>
                    </a:cubicBezTo>
                    <a:cubicBezTo>
                      <a:pt x="1607" y="1418"/>
                      <a:pt x="1166" y="1891"/>
                      <a:pt x="1166" y="2426"/>
                    </a:cubicBezTo>
                    <a:cubicBezTo>
                      <a:pt x="883" y="2552"/>
                      <a:pt x="694" y="2710"/>
                      <a:pt x="568" y="2962"/>
                    </a:cubicBezTo>
                    <a:cubicBezTo>
                      <a:pt x="32" y="3907"/>
                      <a:pt x="977" y="5104"/>
                      <a:pt x="1702" y="5892"/>
                    </a:cubicBezTo>
                    <a:cubicBezTo>
                      <a:pt x="946" y="6743"/>
                      <a:pt x="1" y="8003"/>
                      <a:pt x="568" y="8885"/>
                    </a:cubicBezTo>
                    <a:cubicBezTo>
                      <a:pt x="879" y="9433"/>
                      <a:pt x="1519" y="9600"/>
                      <a:pt x="2210" y="9600"/>
                    </a:cubicBezTo>
                    <a:cubicBezTo>
                      <a:pt x="2710" y="9600"/>
                      <a:pt x="3237" y="9513"/>
                      <a:pt x="3687" y="9420"/>
                    </a:cubicBezTo>
                    <a:cubicBezTo>
                      <a:pt x="3718" y="9578"/>
                      <a:pt x="3750" y="9673"/>
                      <a:pt x="3844" y="9830"/>
                    </a:cubicBezTo>
                    <a:cubicBezTo>
                      <a:pt x="3403" y="10145"/>
                      <a:pt x="3246" y="10744"/>
                      <a:pt x="3529" y="11216"/>
                    </a:cubicBezTo>
                    <a:cubicBezTo>
                      <a:pt x="3718" y="11531"/>
                      <a:pt x="4065" y="11720"/>
                      <a:pt x="4411" y="11720"/>
                    </a:cubicBezTo>
                    <a:cubicBezTo>
                      <a:pt x="4600" y="11720"/>
                      <a:pt x="4789" y="11689"/>
                      <a:pt x="4947" y="11563"/>
                    </a:cubicBezTo>
                    <a:cubicBezTo>
                      <a:pt x="5167" y="11720"/>
                      <a:pt x="5419" y="11846"/>
                      <a:pt x="5703" y="11846"/>
                    </a:cubicBezTo>
                    <a:cubicBezTo>
                      <a:pt x="6585" y="11846"/>
                      <a:pt x="7278" y="10775"/>
                      <a:pt x="7688" y="9357"/>
                    </a:cubicBezTo>
                    <a:cubicBezTo>
                      <a:pt x="8143" y="9478"/>
                      <a:pt x="8678" y="9576"/>
                      <a:pt x="9184" y="9576"/>
                    </a:cubicBezTo>
                    <a:cubicBezTo>
                      <a:pt x="9868" y="9576"/>
                      <a:pt x="10499" y="9397"/>
                      <a:pt x="10807" y="8853"/>
                    </a:cubicBezTo>
                    <a:cubicBezTo>
                      <a:pt x="11374" y="7908"/>
                      <a:pt x="10429" y="6680"/>
                      <a:pt x="9673" y="5892"/>
                    </a:cubicBezTo>
                    <a:cubicBezTo>
                      <a:pt x="9799" y="5797"/>
                      <a:pt x="9862" y="5671"/>
                      <a:pt x="9988" y="5545"/>
                    </a:cubicBezTo>
                    <a:cubicBezTo>
                      <a:pt x="10145" y="5640"/>
                      <a:pt x="10271" y="5671"/>
                      <a:pt x="10429" y="5671"/>
                    </a:cubicBezTo>
                    <a:cubicBezTo>
                      <a:pt x="10775" y="5671"/>
                      <a:pt x="11122" y="5482"/>
                      <a:pt x="11311" y="5167"/>
                    </a:cubicBezTo>
                    <a:cubicBezTo>
                      <a:pt x="11594" y="4632"/>
                      <a:pt x="11437" y="4002"/>
                      <a:pt x="10933" y="3750"/>
                    </a:cubicBezTo>
                    <a:cubicBezTo>
                      <a:pt x="10964" y="3466"/>
                      <a:pt x="10901" y="3183"/>
                      <a:pt x="10775" y="2962"/>
                    </a:cubicBezTo>
                    <a:cubicBezTo>
                      <a:pt x="10457" y="2432"/>
                      <a:pt x="9842" y="2259"/>
                      <a:pt x="9179" y="2259"/>
                    </a:cubicBezTo>
                    <a:cubicBezTo>
                      <a:pt x="8661" y="2259"/>
                      <a:pt x="8113" y="2365"/>
                      <a:pt x="7656" y="2489"/>
                    </a:cubicBezTo>
                    <a:cubicBezTo>
                      <a:pt x="7278" y="1072"/>
                      <a:pt x="6585" y="1"/>
                      <a:pt x="56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6" name="Google Shape;646;p27"/>
            <p:cNvGrpSpPr/>
            <p:nvPr/>
          </p:nvGrpSpPr>
          <p:grpSpPr>
            <a:xfrm>
              <a:off x="2174378" y="2616675"/>
              <a:ext cx="1796177" cy="636350"/>
              <a:chOff x="5222700" y="3658300"/>
              <a:chExt cx="3210900" cy="636350"/>
            </a:xfrm>
          </p:grpSpPr>
          <p:sp>
            <p:nvSpPr>
              <p:cNvPr id="647" name="Google Shape;647;p27"/>
              <p:cNvSpPr txBox="1"/>
              <p:nvPr/>
            </p:nvSpPr>
            <p:spPr>
              <a:xfrm>
                <a:off x="5222700" y="392895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Venus has a nice name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48" name="Google Shape;648;p27"/>
              <p:cNvSpPr txBox="1"/>
              <p:nvPr/>
            </p:nvSpPr>
            <p:spPr>
              <a:xfrm>
                <a:off x="5222700" y="365830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Venus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649" name="Google Shape;649;p27"/>
          <p:cNvGrpSpPr/>
          <p:nvPr/>
        </p:nvGrpSpPr>
        <p:grpSpPr>
          <a:xfrm>
            <a:off x="1586625" y="1168075"/>
            <a:ext cx="2659818" cy="1021503"/>
            <a:chOff x="1586625" y="1168075"/>
            <a:chExt cx="2659818" cy="1021503"/>
          </a:xfrm>
        </p:grpSpPr>
        <p:sp>
          <p:nvSpPr>
            <p:cNvPr id="650" name="Google Shape;650;p27"/>
            <p:cNvSpPr/>
            <p:nvPr/>
          </p:nvSpPr>
          <p:spPr>
            <a:xfrm>
              <a:off x="3583800" y="1168075"/>
              <a:ext cx="552642" cy="101269"/>
            </a:xfrm>
            <a:custGeom>
              <a:avLst/>
              <a:gdLst/>
              <a:ahLst/>
              <a:cxnLst/>
              <a:rect l="l" t="t" r="r" b="b"/>
              <a:pathLst>
                <a:path w="18182" h="3632" extrusionOk="0">
                  <a:moveTo>
                    <a:pt x="3442" y="0"/>
                  </a:moveTo>
                  <a:cubicBezTo>
                    <a:pt x="1537" y="0"/>
                    <a:pt x="1" y="1536"/>
                    <a:pt x="1" y="3429"/>
                  </a:cubicBezTo>
                  <a:lnTo>
                    <a:pt x="1" y="3632"/>
                  </a:lnTo>
                  <a:lnTo>
                    <a:pt x="15205" y="3632"/>
                  </a:lnTo>
                  <a:lnTo>
                    <a:pt x="15205" y="3429"/>
                  </a:lnTo>
                  <a:cubicBezTo>
                    <a:pt x="15205" y="1691"/>
                    <a:pt x="16503" y="250"/>
                    <a:pt x="18182" y="24"/>
                  </a:cubicBezTo>
                  <a:lnTo>
                    <a:pt x="18182" y="0"/>
                  </a:lnTo>
                  <a:close/>
                </a:path>
              </a:pathLst>
            </a:custGeom>
            <a:solidFill>
              <a:srgbClr val="2FC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7"/>
            <p:cNvSpPr/>
            <p:nvPr/>
          </p:nvSpPr>
          <p:spPr>
            <a:xfrm>
              <a:off x="1933201" y="1271324"/>
              <a:ext cx="2126130" cy="918254"/>
            </a:xfrm>
            <a:custGeom>
              <a:avLst/>
              <a:gdLst/>
              <a:ahLst/>
              <a:cxnLst/>
              <a:rect l="l" t="t" r="r" b="b"/>
              <a:pathLst>
                <a:path w="69950" h="32933" fill="none" extrusionOk="0">
                  <a:moveTo>
                    <a:pt x="0" y="5096"/>
                  </a:moveTo>
                  <a:lnTo>
                    <a:pt x="0" y="2000"/>
                  </a:lnTo>
                  <a:cubicBezTo>
                    <a:pt x="0" y="893"/>
                    <a:pt x="893" y="0"/>
                    <a:pt x="2001" y="0"/>
                  </a:cubicBezTo>
                  <a:lnTo>
                    <a:pt x="67949" y="0"/>
                  </a:lnTo>
                  <a:cubicBezTo>
                    <a:pt x="69057" y="0"/>
                    <a:pt x="69950" y="893"/>
                    <a:pt x="69950" y="2000"/>
                  </a:cubicBezTo>
                  <a:lnTo>
                    <a:pt x="69950" y="30944"/>
                  </a:lnTo>
                  <a:cubicBezTo>
                    <a:pt x="69950" y="32040"/>
                    <a:pt x="69057" y="32933"/>
                    <a:pt x="67949" y="32933"/>
                  </a:cubicBezTo>
                  <a:lnTo>
                    <a:pt x="45339" y="32933"/>
                  </a:lnTo>
                  <a:lnTo>
                    <a:pt x="45530" y="32933"/>
                  </a:lnTo>
                  <a:lnTo>
                    <a:pt x="2001" y="32933"/>
                  </a:lnTo>
                  <a:cubicBezTo>
                    <a:pt x="893" y="32933"/>
                    <a:pt x="0" y="32040"/>
                    <a:pt x="0" y="30944"/>
                  </a:cubicBezTo>
                  <a:lnTo>
                    <a:pt x="0" y="18121"/>
                  </a:lnTo>
                </a:path>
              </a:pathLst>
            </a:custGeom>
            <a:noFill/>
            <a:ln w="8025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7"/>
            <p:cNvSpPr/>
            <p:nvPr/>
          </p:nvSpPr>
          <p:spPr>
            <a:xfrm>
              <a:off x="3693832" y="1168075"/>
              <a:ext cx="552611" cy="511588"/>
            </a:xfrm>
            <a:custGeom>
              <a:avLst/>
              <a:gdLst/>
              <a:ahLst/>
              <a:cxnLst/>
              <a:rect l="l" t="t" r="r" b="b"/>
              <a:pathLst>
                <a:path w="18181" h="18348" extrusionOk="0">
                  <a:moveTo>
                    <a:pt x="0" y="0"/>
                  </a:moveTo>
                  <a:lnTo>
                    <a:pt x="0" y="24"/>
                  </a:lnTo>
                  <a:cubicBezTo>
                    <a:pt x="1679" y="250"/>
                    <a:pt x="2977" y="1691"/>
                    <a:pt x="2977" y="3429"/>
                  </a:cubicBezTo>
                  <a:lnTo>
                    <a:pt x="2977" y="18348"/>
                  </a:lnTo>
                  <a:lnTo>
                    <a:pt x="18181" y="18348"/>
                  </a:lnTo>
                  <a:lnTo>
                    <a:pt x="18181" y="3429"/>
                  </a:lnTo>
                  <a:cubicBezTo>
                    <a:pt x="18181" y="1536"/>
                    <a:pt x="16645" y="0"/>
                    <a:pt x="14752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7"/>
            <p:cNvSpPr txBox="1"/>
            <p:nvPr/>
          </p:nvSpPr>
          <p:spPr>
            <a:xfrm>
              <a:off x="1586625" y="1416050"/>
              <a:ext cx="676500" cy="34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sz="2700">
                <a:solidFill>
                  <a:schemeClr val="accent2"/>
                </a:solidFill>
              </a:endParaRPr>
            </a:p>
          </p:txBody>
        </p:sp>
        <p:grpSp>
          <p:nvGrpSpPr>
            <p:cNvPr id="654" name="Google Shape;654;p27"/>
            <p:cNvGrpSpPr/>
            <p:nvPr/>
          </p:nvGrpSpPr>
          <p:grpSpPr>
            <a:xfrm>
              <a:off x="3877853" y="1293418"/>
              <a:ext cx="300580" cy="260912"/>
              <a:chOff x="-28462125" y="3199700"/>
              <a:chExt cx="298550" cy="259150"/>
            </a:xfrm>
          </p:grpSpPr>
          <p:sp>
            <p:nvSpPr>
              <p:cNvPr id="655" name="Google Shape;655;p27"/>
              <p:cNvSpPr/>
              <p:nvPr/>
            </p:nvSpPr>
            <p:spPr>
              <a:xfrm>
                <a:off x="-28459750" y="3284775"/>
                <a:ext cx="296175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11847" h="4191" extrusionOk="0">
                    <a:moveTo>
                      <a:pt x="5230" y="0"/>
                    </a:moveTo>
                    <a:cubicBezTo>
                      <a:pt x="5073" y="0"/>
                      <a:pt x="4947" y="63"/>
                      <a:pt x="4915" y="189"/>
                    </a:cubicBezTo>
                    <a:lnTo>
                      <a:pt x="4096" y="2080"/>
                    </a:lnTo>
                    <a:lnTo>
                      <a:pt x="347" y="2080"/>
                    </a:lnTo>
                    <a:cubicBezTo>
                      <a:pt x="158" y="2080"/>
                      <a:pt x="0" y="2237"/>
                      <a:pt x="0" y="2426"/>
                    </a:cubicBezTo>
                    <a:cubicBezTo>
                      <a:pt x="0" y="2615"/>
                      <a:pt x="158" y="2773"/>
                      <a:pt x="347" y="2773"/>
                    </a:cubicBezTo>
                    <a:lnTo>
                      <a:pt x="4316" y="2773"/>
                    </a:lnTo>
                    <a:cubicBezTo>
                      <a:pt x="4411" y="2773"/>
                      <a:pt x="4505" y="2710"/>
                      <a:pt x="4600" y="2584"/>
                    </a:cubicBezTo>
                    <a:lnTo>
                      <a:pt x="5199" y="1292"/>
                    </a:lnTo>
                    <a:lnTo>
                      <a:pt x="6238" y="3970"/>
                    </a:lnTo>
                    <a:cubicBezTo>
                      <a:pt x="6301" y="4096"/>
                      <a:pt x="6396" y="4159"/>
                      <a:pt x="6522" y="4191"/>
                    </a:cubicBezTo>
                    <a:lnTo>
                      <a:pt x="6553" y="4191"/>
                    </a:lnTo>
                    <a:cubicBezTo>
                      <a:pt x="6679" y="4191"/>
                      <a:pt x="6805" y="4127"/>
                      <a:pt x="6868" y="4033"/>
                    </a:cubicBezTo>
                    <a:lnTo>
                      <a:pt x="7624" y="2836"/>
                    </a:lnTo>
                    <a:lnTo>
                      <a:pt x="11500" y="2836"/>
                    </a:lnTo>
                    <a:cubicBezTo>
                      <a:pt x="11689" y="2836"/>
                      <a:pt x="11846" y="2678"/>
                      <a:pt x="11846" y="2458"/>
                    </a:cubicBezTo>
                    <a:cubicBezTo>
                      <a:pt x="11846" y="2269"/>
                      <a:pt x="11689" y="2111"/>
                      <a:pt x="11500" y="2111"/>
                    </a:cubicBezTo>
                    <a:lnTo>
                      <a:pt x="7435" y="2111"/>
                    </a:lnTo>
                    <a:cubicBezTo>
                      <a:pt x="7309" y="2111"/>
                      <a:pt x="7183" y="2206"/>
                      <a:pt x="7120" y="2269"/>
                    </a:cubicBezTo>
                    <a:lnTo>
                      <a:pt x="6648" y="3056"/>
                    </a:lnTo>
                    <a:lnTo>
                      <a:pt x="5545" y="221"/>
                    </a:lnTo>
                    <a:cubicBezTo>
                      <a:pt x="5514" y="95"/>
                      <a:pt x="5388" y="0"/>
                      <a:pt x="52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27"/>
              <p:cNvSpPr/>
              <p:nvPr/>
            </p:nvSpPr>
            <p:spPr>
              <a:xfrm>
                <a:off x="-28462125" y="3199700"/>
                <a:ext cx="295400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11816" h="5011" extrusionOk="0">
                    <a:moveTo>
                      <a:pt x="3151" y="1"/>
                    </a:moveTo>
                    <a:cubicBezTo>
                      <a:pt x="1387" y="1"/>
                      <a:pt x="1" y="1419"/>
                      <a:pt x="1" y="3277"/>
                    </a:cubicBezTo>
                    <a:cubicBezTo>
                      <a:pt x="1" y="3876"/>
                      <a:pt x="158" y="4349"/>
                      <a:pt x="442" y="4821"/>
                    </a:cubicBezTo>
                    <a:lnTo>
                      <a:pt x="3655" y="4821"/>
                    </a:lnTo>
                    <a:lnTo>
                      <a:pt x="4285" y="3340"/>
                    </a:lnTo>
                    <a:cubicBezTo>
                      <a:pt x="4443" y="2994"/>
                      <a:pt x="4821" y="2773"/>
                      <a:pt x="5199" y="2710"/>
                    </a:cubicBezTo>
                    <a:cubicBezTo>
                      <a:pt x="5672" y="2710"/>
                      <a:pt x="6018" y="2994"/>
                      <a:pt x="6176" y="3403"/>
                    </a:cubicBezTo>
                    <a:lnTo>
                      <a:pt x="6806" y="5010"/>
                    </a:lnTo>
                    <a:cubicBezTo>
                      <a:pt x="6963" y="4884"/>
                      <a:pt x="7215" y="4821"/>
                      <a:pt x="7404" y="4821"/>
                    </a:cubicBezTo>
                    <a:lnTo>
                      <a:pt x="11374" y="4821"/>
                    </a:lnTo>
                    <a:cubicBezTo>
                      <a:pt x="11626" y="4349"/>
                      <a:pt x="11815" y="3813"/>
                      <a:pt x="11815" y="3277"/>
                    </a:cubicBezTo>
                    <a:cubicBezTo>
                      <a:pt x="11815" y="1419"/>
                      <a:pt x="10429" y="1"/>
                      <a:pt x="8665" y="1"/>
                    </a:cubicBezTo>
                    <a:cubicBezTo>
                      <a:pt x="7247" y="1"/>
                      <a:pt x="6396" y="977"/>
                      <a:pt x="5924" y="1860"/>
                    </a:cubicBezTo>
                    <a:cubicBezTo>
                      <a:pt x="5451" y="977"/>
                      <a:pt x="4537" y="1"/>
                      <a:pt x="31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27"/>
              <p:cNvSpPr/>
              <p:nvPr/>
            </p:nvSpPr>
            <p:spPr>
              <a:xfrm>
                <a:off x="-28405400" y="3360375"/>
                <a:ext cx="186675" cy="98475"/>
              </a:xfrm>
              <a:custGeom>
                <a:avLst/>
                <a:gdLst/>
                <a:ahLst/>
                <a:cxnLst/>
                <a:rect l="l" t="t" r="r" b="b"/>
                <a:pathLst>
                  <a:path w="7467" h="3939" extrusionOk="0">
                    <a:moveTo>
                      <a:pt x="2962" y="1"/>
                    </a:moveTo>
                    <a:cubicBezTo>
                      <a:pt x="2773" y="284"/>
                      <a:pt x="2458" y="442"/>
                      <a:pt x="2111" y="442"/>
                    </a:cubicBezTo>
                    <a:lnTo>
                      <a:pt x="0" y="442"/>
                    </a:lnTo>
                    <a:cubicBezTo>
                      <a:pt x="158" y="599"/>
                      <a:pt x="347" y="757"/>
                      <a:pt x="536" y="914"/>
                    </a:cubicBezTo>
                    <a:cubicBezTo>
                      <a:pt x="1449" y="1734"/>
                      <a:pt x="2426" y="2647"/>
                      <a:pt x="3434" y="3813"/>
                    </a:cubicBezTo>
                    <a:cubicBezTo>
                      <a:pt x="3529" y="3907"/>
                      <a:pt x="3592" y="3939"/>
                      <a:pt x="3718" y="3939"/>
                    </a:cubicBezTo>
                    <a:cubicBezTo>
                      <a:pt x="3844" y="3939"/>
                      <a:pt x="3907" y="3907"/>
                      <a:pt x="4001" y="3813"/>
                    </a:cubicBezTo>
                    <a:cubicBezTo>
                      <a:pt x="4978" y="2584"/>
                      <a:pt x="6018" y="1734"/>
                      <a:pt x="6900" y="914"/>
                    </a:cubicBezTo>
                    <a:cubicBezTo>
                      <a:pt x="7120" y="757"/>
                      <a:pt x="7278" y="599"/>
                      <a:pt x="7467" y="442"/>
                    </a:cubicBezTo>
                    <a:lnTo>
                      <a:pt x="5860" y="442"/>
                    </a:lnTo>
                    <a:lnTo>
                      <a:pt x="5293" y="1324"/>
                    </a:lnTo>
                    <a:cubicBezTo>
                      <a:pt x="5104" y="1639"/>
                      <a:pt x="4789" y="1860"/>
                      <a:pt x="4379" y="1860"/>
                    </a:cubicBezTo>
                    <a:lnTo>
                      <a:pt x="4316" y="1860"/>
                    </a:lnTo>
                    <a:cubicBezTo>
                      <a:pt x="3907" y="1797"/>
                      <a:pt x="3592" y="1576"/>
                      <a:pt x="3434" y="1167"/>
                    </a:cubicBezTo>
                    <a:lnTo>
                      <a:pt x="296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8" name="Google Shape;658;p27"/>
            <p:cNvGrpSpPr/>
            <p:nvPr/>
          </p:nvGrpSpPr>
          <p:grpSpPr>
            <a:xfrm>
              <a:off x="2174378" y="1404600"/>
              <a:ext cx="1796177" cy="636350"/>
              <a:chOff x="5222700" y="3658300"/>
              <a:chExt cx="3210900" cy="636350"/>
            </a:xfrm>
          </p:grpSpPr>
          <p:sp>
            <p:nvSpPr>
              <p:cNvPr id="659" name="Google Shape;659;p27"/>
              <p:cNvSpPr txBox="1"/>
              <p:nvPr/>
            </p:nvSpPr>
            <p:spPr>
              <a:xfrm>
                <a:off x="5222700" y="392895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Saturn is ringed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60" name="Google Shape;660;p27"/>
              <p:cNvSpPr txBox="1"/>
              <p:nvPr/>
            </p:nvSpPr>
            <p:spPr>
              <a:xfrm>
                <a:off x="5222700" y="365830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Saturn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28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 Infographics</a:t>
            </a:r>
            <a:endParaRPr/>
          </a:p>
        </p:txBody>
      </p:sp>
      <p:grpSp>
        <p:nvGrpSpPr>
          <p:cNvPr id="666" name="Google Shape;666;p28"/>
          <p:cNvGrpSpPr/>
          <p:nvPr/>
        </p:nvGrpSpPr>
        <p:grpSpPr>
          <a:xfrm>
            <a:off x="1017675" y="3409125"/>
            <a:ext cx="3233175" cy="752200"/>
            <a:chOff x="1017675" y="3409125"/>
            <a:chExt cx="3233175" cy="752200"/>
          </a:xfrm>
        </p:grpSpPr>
        <p:sp>
          <p:nvSpPr>
            <p:cNvPr id="667" name="Google Shape;667;p28"/>
            <p:cNvSpPr/>
            <p:nvPr/>
          </p:nvSpPr>
          <p:spPr>
            <a:xfrm>
              <a:off x="1404025" y="3409125"/>
              <a:ext cx="429250" cy="752200"/>
            </a:xfrm>
            <a:custGeom>
              <a:avLst/>
              <a:gdLst/>
              <a:ahLst/>
              <a:cxnLst/>
              <a:rect l="l" t="t" r="r" b="b"/>
              <a:pathLst>
                <a:path w="17170" h="30088" extrusionOk="0">
                  <a:moveTo>
                    <a:pt x="1" y="1"/>
                  </a:moveTo>
                  <a:lnTo>
                    <a:pt x="1" y="30088"/>
                  </a:lnTo>
                  <a:lnTo>
                    <a:pt x="17170" y="30088"/>
                  </a:lnTo>
                  <a:lnTo>
                    <a:pt x="17170" y="1"/>
                  </a:lnTo>
                  <a:close/>
                </a:path>
              </a:pathLst>
            </a:custGeom>
            <a:solidFill>
              <a:srgbClr val="576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8"/>
            <p:cNvSpPr/>
            <p:nvPr/>
          </p:nvSpPr>
          <p:spPr>
            <a:xfrm>
              <a:off x="1509100" y="3495750"/>
              <a:ext cx="2741750" cy="578675"/>
            </a:xfrm>
            <a:custGeom>
              <a:avLst/>
              <a:gdLst/>
              <a:ahLst/>
              <a:cxnLst/>
              <a:rect l="l" t="t" r="r" b="b"/>
              <a:pathLst>
                <a:path w="109670" h="23147" extrusionOk="0">
                  <a:moveTo>
                    <a:pt x="11574" y="1"/>
                  </a:moveTo>
                  <a:cubicBezTo>
                    <a:pt x="5180" y="1"/>
                    <a:pt x="1" y="5192"/>
                    <a:pt x="1" y="11573"/>
                  </a:cubicBezTo>
                  <a:cubicBezTo>
                    <a:pt x="1" y="17967"/>
                    <a:pt x="5180" y="23146"/>
                    <a:pt x="11574" y="23146"/>
                  </a:cubicBezTo>
                  <a:lnTo>
                    <a:pt x="98108" y="23146"/>
                  </a:lnTo>
                  <a:cubicBezTo>
                    <a:pt x="104490" y="23146"/>
                    <a:pt x="109669" y="17967"/>
                    <a:pt x="109669" y="11573"/>
                  </a:cubicBezTo>
                  <a:cubicBezTo>
                    <a:pt x="109669" y="5192"/>
                    <a:pt x="104490" y="1"/>
                    <a:pt x="98108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274300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The Moon is a satellite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69" name="Google Shape;669;p28"/>
            <p:cNvSpPr/>
            <p:nvPr/>
          </p:nvSpPr>
          <p:spPr>
            <a:xfrm>
              <a:off x="1017675" y="3409125"/>
              <a:ext cx="814700" cy="752200"/>
            </a:xfrm>
            <a:custGeom>
              <a:avLst/>
              <a:gdLst/>
              <a:ahLst/>
              <a:cxnLst/>
              <a:rect l="l" t="t" r="r" b="b"/>
              <a:pathLst>
                <a:path w="32588" h="30088" extrusionOk="0">
                  <a:moveTo>
                    <a:pt x="9990" y="1"/>
                  </a:moveTo>
                  <a:cubicBezTo>
                    <a:pt x="1" y="8597"/>
                    <a:pt x="1" y="21492"/>
                    <a:pt x="9990" y="30088"/>
                  </a:cubicBezTo>
                  <a:lnTo>
                    <a:pt x="32588" y="30088"/>
                  </a:lnTo>
                  <a:cubicBezTo>
                    <a:pt x="22599" y="21492"/>
                    <a:pt x="22599" y="8597"/>
                    <a:pt x="32588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670" name="Google Shape;670;p28"/>
            <p:cNvGrpSpPr/>
            <p:nvPr/>
          </p:nvGrpSpPr>
          <p:grpSpPr>
            <a:xfrm>
              <a:off x="3779448" y="3626143"/>
              <a:ext cx="317946" cy="319381"/>
              <a:chOff x="-12160675" y="4081850"/>
              <a:chExt cx="352100" cy="353650"/>
            </a:xfrm>
          </p:grpSpPr>
          <p:sp>
            <p:nvSpPr>
              <p:cNvPr id="671" name="Google Shape;671;p28"/>
              <p:cNvSpPr/>
              <p:nvPr/>
            </p:nvSpPr>
            <p:spPr>
              <a:xfrm>
                <a:off x="-12014950" y="4081850"/>
                <a:ext cx="61450" cy="62275"/>
              </a:xfrm>
              <a:custGeom>
                <a:avLst/>
                <a:gdLst/>
                <a:ahLst/>
                <a:cxnLst/>
                <a:rect l="l" t="t" r="r" b="b"/>
                <a:pathLst>
                  <a:path w="2458" h="2491" extrusionOk="0">
                    <a:moveTo>
                      <a:pt x="1198" y="0"/>
                    </a:moveTo>
                    <a:cubicBezTo>
                      <a:pt x="536" y="0"/>
                      <a:pt x="0" y="599"/>
                      <a:pt x="0" y="1260"/>
                    </a:cubicBezTo>
                    <a:cubicBezTo>
                      <a:pt x="0" y="1922"/>
                      <a:pt x="536" y="2489"/>
                      <a:pt x="1198" y="2489"/>
                    </a:cubicBezTo>
                    <a:cubicBezTo>
                      <a:pt x="1216" y="2490"/>
                      <a:pt x="1235" y="2490"/>
                      <a:pt x="1253" y="2490"/>
                    </a:cubicBezTo>
                    <a:cubicBezTo>
                      <a:pt x="1892" y="2490"/>
                      <a:pt x="2458" y="1965"/>
                      <a:pt x="2458" y="1260"/>
                    </a:cubicBezTo>
                    <a:cubicBezTo>
                      <a:pt x="2458" y="599"/>
                      <a:pt x="1922" y="0"/>
                      <a:pt x="11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28"/>
              <p:cNvSpPr/>
              <p:nvPr/>
            </p:nvSpPr>
            <p:spPr>
              <a:xfrm>
                <a:off x="-12077175" y="4352000"/>
                <a:ext cx="186700" cy="83500"/>
              </a:xfrm>
              <a:custGeom>
                <a:avLst/>
                <a:gdLst/>
                <a:ahLst/>
                <a:cxnLst/>
                <a:rect l="l" t="t" r="r" b="b"/>
                <a:pathLst>
                  <a:path w="7468" h="3340" extrusionOk="0">
                    <a:moveTo>
                      <a:pt x="1639" y="0"/>
                    </a:moveTo>
                    <a:cubicBezTo>
                      <a:pt x="1166" y="0"/>
                      <a:pt x="820" y="347"/>
                      <a:pt x="820" y="819"/>
                    </a:cubicBezTo>
                    <a:lnTo>
                      <a:pt x="820" y="1670"/>
                    </a:lnTo>
                    <a:cubicBezTo>
                      <a:pt x="347" y="1670"/>
                      <a:pt x="0" y="2048"/>
                      <a:pt x="0" y="2521"/>
                    </a:cubicBezTo>
                    <a:lnTo>
                      <a:pt x="0" y="2899"/>
                    </a:lnTo>
                    <a:cubicBezTo>
                      <a:pt x="0" y="3151"/>
                      <a:pt x="189" y="3340"/>
                      <a:pt x="410" y="3340"/>
                    </a:cubicBezTo>
                    <a:lnTo>
                      <a:pt x="7026" y="3340"/>
                    </a:lnTo>
                    <a:cubicBezTo>
                      <a:pt x="7278" y="3340"/>
                      <a:pt x="7467" y="3151"/>
                      <a:pt x="7467" y="2899"/>
                    </a:cubicBezTo>
                    <a:lnTo>
                      <a:pt x="7467" y="2521"/>
                    </a:lnTo>
                    <a:cubicBezTo>
                      <a:pt x="7467" y="2048"/>
                      <a:pt x="7121" y="1670"/>
                      <a:pt x="6648" y="1670"/>
                    </a:cubicBezTo>
                    <a:lnTo>
                      <a:pt x="6648" y="819"/>
                    </a:lnTo>
                    <a:cubicBezTo>
                      <a:pt x="6616" y="347"/>
                      <a:pt x="6207" y="0"/>
                      <a:pt x="57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28"/>
              <p:cNvSpPr/>
              <p:nvPr/>
            </p:nvSpPr>
            <p:spPr>
              <a:xfrm>
                <a:off x="-11911775" y="4186000"/>
                <a:ext cx="103200" cy="101425"/>
              </a:xfrm>
              <a:custGeom>
                <a:avLst/>
                <a:gdLst/>
                <a:ahLst/>
                <a:cxnLst/>
                <a:rect l="l" t="t" r="r" b="b"/>
                <a:pathLst>
                  <a:path w="4128" h="4057" extrusionOk="0">
                    <a:moveTo>
                      <a:pt x="2060" y="1"/>
                    </a:moveTo>
                    <a:cubicBezTo>
                      <a:pt x="1914" y="1"/>
                      <a:pt x="1765" y="72"/>
                      <a:pt x="1670" y="213"/>
                    </a:cubicBezTo>
                    <a:lnTo>
                      <a:pt x="1198" y="1190"/>
                    </a:lnTo>
                    <a:lnTo>
                      <a:pt x="221" y="1663"/>
                    </a:lnTo>
                    <a:cubicBezTo>
                      <a:pt x="63" y="1757"/>
                      <a:pt x="0" y="1852"/>
                      <a:pt x="0" y="2009"/>
                    </a:cubicBezTo>
                    <a:cubicBezTo>
                      <a:pt x="0" y="2167"/>
                      <a:pt x="63" y="2324"/>
                      <a:pt x="221" y="2356"/>
                    </a:cubicBezTo>
                    <a:lnTo>
                      <a:pt x="1198" y="2828"/>
                    </a:lnTo>
                    <a:lnTo>
                      <a:pt x="1670" y="3836"/>
                    </a:lnTo>
                    <a:cubicBezTo>
                      <a:pt x="1765" y="3994"/>
                      <a:pt x="1891" y="4057"/>
                      <a:pt x="2048" y="4057"/>
                    </a:cubicBezTo>
                    <a:cubicBezTo>
                      <a:pt x="2206" y="4057"/>
                      <a:pt x="2363" y="3994"/>
                      <a:pt x="2395" y="3836"/>
                    </a:cubicBezTo>
                    <a:lnTo>
                      <a:pt x="2867" y="2828"/>
                    </a:lnTo>
                    <a:lnTo>
                      <a:pt x="3907" y="2356"/>
                    </a:lnTo>
                    <a:cubicBezTo>
                      <a:pt x="4065" y="2293"/>
                      <a:pt x="4128" y="2167"/>
                      <a:pt x="4128" y="2009"/>
                    </a:cubicBezTo>
                    <a:cubicBezTo>
                      <a:pt x="4128" y="1852"/>
                      <a:pt x="4033" y="1757"/>
                      <a:pt x="3939" y="1663"/>
                    </a:cubicBezTo>
                    <a:lnTo>
                      <a:pt x="2899" y="1190"/>
                    </a:lnTo>
                    <a:lnTo>
                      <a:pt x="2426" y="213"/>
                    </a:lnTo>
                    <a:cubicBezTo>
                      <a:pt x="2348" y="72"/>
                      <a:pt x="2206" y="1"/>
                      <a:pt x="20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28"/>
              <p:cNvSpPr/>
              <p:nvPr/>
            </p:nvSpPr>
            <p:spPr>
              <a:xfrm>
                <a:off x="-12160675" y="4186000"/>
                <a:ext cx="104000" cy="101425"/>
              </a:xfrm>
              <a:custGeom>
                <a:avLst/>
                <a:gdLst/>
                <a:ahLst/>
                <a:cxnLst/>
                <a:rect l="l" t="t" r="r" b="b"/>
                <a:pathLst>
                  <a:path w="4160" h="4057" extrusionOk="0">
                    <a:moveTo>
                      <a:pt x="2092" y="1"/>
                    </a:moveTo>
                    <a:cubicBezTo>
                      <a:pt x="1946" y="1"/>
                      <a:pt x="1797" y="72"/>
                      <a:pt x="1702" y="213"/>
                    </a:cubicBezTo>
                    <a:lnTo>
                      <a:pt x="1230" y="1190"/>
                    </a:lnTo>
                    <a:lnTo>
                      <a:pt x="221" y="1663"/>
                    </a:lnTo>
                    <a:cubicBezTo>
                      <a:pt x="64" y="1757"/>
                      <a:pt x="1" y="1852"/>
                      <a:pt x="1" y="2009"/>
                    </a:cubicBezTo>
                    <a:cubicBezTo>
                      <a:pt x="1" y="2167"/>
                      <a:pt x="64" y="2324"/>
                      <a:pt x="221" y="2387"/>
                    </a:cubicBezTo>
                    <a:lnTo>
                      <a:pt x="1230" y="2860"/>
                    </a:lnTo>
                    <a:lnTo>
                      <a:pt x="1702" y="3836"/>
                    </a:lnTo>
                    <a:cubicBezTo>
                      <a:pt x="1797" y="3994"/>
                      <a:pt x="1923" y="4057"/>
                      <a:pt x="2080" y="4057"/>
                    </a:cubicBezTo>
                    <a:cubicBezTo>
                      <a:pt x="2238" y="4057"/>
                      <a:pt x="2395" y="3994"/>
                      <a:pt x="2427" y="3836"/>
                    </a:cubicBezTo>
                    <a:lnTo>
                      <a:pt x="2899" y="2860"/>
                    </a:lnTo>
                    <a:lnTo>
                      <a:pt x="3876" y="2387"/>
                    </a:lnTo>
                    <a:cubicBezTo>
                      <a:pt x="4034" y="2324"/>
                      <a:pt x="4160" y="2167"/>
                      <a:pt x="4160" y="2009"/>
                    </a:cubicBezTo>
                    <a:cubicBezTo>
                      <a:pt x="4160" y="1852"/>
                      <a:pt x="4065" y="1694"/>
                      <a:pt x="3939" y="1663"/>
                    </a:cubicBezTo>
                    <a:lnTo>
                      <a:pt x="2931" y="1190"/>
                    </a:lnTo>
                    <a:lnTo>
                      <a:pt x="2458" y="213"/>
                    </a:lnTo>
                    <a:cubicBezTo>
                      <a:pt x="2380" y="72"/>
                      <a:pt x="2238" y="1"/>
                      <a:pt x="209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28"/>
              <p:cNvSpPr/>
              <p:nvPr/>
            </p:nvSpPr>
            <p:spPr>
              <a:xfrm>
                <a:off x="-12049600" y="4144075"/>
                <a:ext cx="127600" cy="67750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2710" extrusionOk="0">
                    <a:moveTo>
                      <a:pt x="851" y="0"/>
                    </a:moveTo>
                    <a:cubicBezTo>
                      <a:pt x="819" y="32"/>
                      <a:pt x="662" y="63"/>
                      <a:pt x="599" y="189"/>
                    </a:cubicBezTo>
                    <a:cubicBezTo>
                      <a:pt x="63" y="945"/>
                      <a:pt x="0" y="1890"/>
                      <a:pt x="347" y="2710"/>
                    </a:cubicBezTo>
                    <a:lnTo>
                      <a:pt x="2394" y="1670"/>
                    </a:lnTo>
                    <a:cubicBezTo>
                      <a:pt x="2426" y="1638"/>
                      <a:pt x="2521" y="1638"/>
                      <a:pt x="2552" y="1638"/>
                    </a:cubicBezTo>
                    <a:cubicBezTo>
                      <a:pt x="2647" y="1638"/>
                      <a:pt x="2678" y="1638"/>
                      <a:pt x="2710" y="1670"/>
                    </a:cubicBezTo>
                    <a:lnTo>
                      <a:pt x="4757" y="2710"/>
                    </a:lnTo>
                    <a:cubicBezTo>
                      <a:pt x="5104" y="1890"/>
                      <a:pt x="5041" y="945"/>
                      <a:pt x="4537" y="189"/>
                    </a:cubicBezTo>
                    <a:cubicBezTo>
                      <a:pt x="4442" y="63"/>
                      <a:pt x="4316" y="0"/>
                      <a:pt x="41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28"/>
              <p:cNvSpPr/>
              <p:nvPr/>
            </p:nvSpPr>
            <p:spPr>
              <a:xfrm>
                <a:off x="-12033850" y="4212600"/>
                <a:ext cx="99250" cy="118150"/>
              </a:xfrm>
              <a:custGeom>
                <a:avLst/>
                <a:gdLst/>
                <a:ahLst/>
                <a:cxnLst/>
                <a:rect l="l" t="t" r="r" b="b"/>
                <a:pathLst>
                  <a:path w="3970" h="4726" extrusionOk="0">
                    <a:moveTo>
                      <a:pt x="1575" y="0"/>
                    </a:moveTo>
                    <a:lnTo>
                      <a:pt x="0" y="788"/>
                    </a:lnTo>
                    <a:lnTo>
                      <a:pt x="662" y="4726"/>
                    </a:lnTo>
                    <a:lnTo>
                      <a:pt x="3308" y="4726"/>
                    </a:lnTo>
                    <a:lnTo>
                      <a:pt x="3970" y="788"/>
                    </a:lnTo>
                    <a:lnTo>
                      <a:pt x="2395" y="0"/>
                    </a:lnTo>
                    <a:lnTo>
                      <a:pt x="2395" y="1827"/>
                    </a:lnTo>
                    <a:cubicBezTo>
                      <a:pt x="2395" y="2048"/>
                      <a:pt x="2206" y="2268"/>
                      <a:pt x="1954" y="2268"/>
                    </a:cubicBezTo>
                    <a:cubicBezTo>
                      <a:pt x="1733" y="2268"/>
                      <a:pt x="1575" y="2048"/>
                      <a:pt x="1575" y="1827"/>
                    </a:cubicBezTo>
                    <a:lnTo>
                      <a:pt x="157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77" name="Google Shape;677;p28"/>
          <p:cNvGrpSpPr/>
          <p:nvPr/>
        </p:nvGrpSpPr>
        <p:grpSpPr>
          <a:xfrm>
            <a:off x="4893150" y="2378050"/>
            <a:ext cx="3233175" cy="752200"/>
            <a:chOff x="4893150" y="2378050"/>
            <a:chExt cx="3233175" cy="752200"/>
          </a:xfrm>
        </p:grpSpPr>
        <p:sp>
          <p:nvSpPr>
            <p:cNvPr id="678" name="Google Shape;678;p28"/>
            <p:cNvSpPr/>
            <p:nvPr/>
          </p:nvSpPr>
          <p:spPr>
            <a:xfrm>
              <a:off x="5279225" y="2378050"/>
              <a:ext cx="429550" cy="752200"/>
            </a:xfrm>
            <a:custGeom>
              <a:avLst/>
              <a:gdLst/>
              <a:ahLst/>
              <a:cxnLst/>
              <a:rect l="l" t="t" r="r" b="b"/>
              <a:pathLst>
                <a:path w="17182" h="30088" extrusionOk="0">
                  <a:moveTo>
                    <a:pt x="0" y="1"/>
                  </a:moveTo>
                  <a:lnTo>
                    <a:pt x="0" y="30088"/>
                  </a:lnTo>
                  <a:lnTo>
                    <a:pt x="17181" y="30088"/>
                  </a:lnTo>
                  <a:lnTo>
                    <a:pt x="17181" y="1"/>
                  </a:lnTo>
                  <a:close/>
                </a:path>
              </a:pathLst>
            </a:custGeom>
            <a:solidFill>
              <a:srgbClr val="E09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8"/>
            <p:cNvSpPr/>
            <p:nvPr/>
          </p:nvSpPr>
          <p:spPr>
            <a:xfrm>
              <a:off x="5384600" y="2464975"/>
              <a:ext cx="2741725" cy="578675"/>
            </a:xfrm>
            <a:custGeom>
              <a:avLst/>
              <a:gdLst/>
              <a:ahLst/>
              <a:cxnLst/>
              <a:rect l="l" t="t" r="r" b="b"/>
              <a:pathLst>
                <a:path w="109669" h="23147" extrusionOk="0">
                  <a:moveTo>
                    <a:pt x="11573" y="0"/>
                  </a:moveTo>
                  <a:cubicBezTo>
                    <a:pt x="5179" y="0"/>
                    <a:pt x="0" y="5180"/>
                    <a:pt x="0" y="11573"/>
                  </a:cubicBezTo>
                  <a:cubicBezTo>
                    <a:pt x="0" y="17967"/>
                    <a:pt x="5179" y="23146"/>
                    <a:pt x="11573" y="23146"/>
                  </a:cubicBezTo>
                  <a:lnTo>
                    <a:pt x="98096" y="23146"/>
                  </a:lnTo>
                  <a:cubicBezTo>
                    <a:pt x="104489" y="23146"/>
                    <a:pt x="109669" y="17967"/>
                    <a:pt x="109669" y="11573"/>
                  </a:cubicBezTo>
                  <a:cubicBezTo>
                    <a:pt x="109669" y="5180"/>
                    <a:pt x="104489" y="0"/>
                    <a:pt x="98096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274300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Venus has a nice name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80" name="Google Shape;680;p28"/>
            <p:cNvSpPr/>
            <p:nvPr/>
          </p:nvSpPr>
          <p:spPr>
            <a:xfrm>
              <a:off x="4893150" y="2378050"/>
              <a:ext cx="814425" cy="752200"/>
            </a:xfrm>
            <a:custGeom>
              <a:avLst/>
              <a:gdLst/>
              <a:ahLst/>
              <a:cxnLst/>
              <a:rect l="l" t="t" r="r" b="b"/>
              <a:pathLst>
                <a:path w="32577" h="30088" extrusionOk="0">
                  <a:moveTo>
                    <a:pt x="9978" y="1"/>
                  </a:moveTo>
                  <a:cubicBezTo>
                    <a:pt x="1" y="8597"/>
                    <a:pt x="1" y="21491"/>
                    <a:pt x="9978" y="30088"/>
                  </a:cubicBezTo>
                  <a:lnTo>
                    <a:pt x="32576" y="30088"/>
                  </a:lnTo>
                  <a:cubicBezTo>
                    <a:pt x="22599" y="21491"/>
                    <a:pt x="22599" y="8597"/>
                    <a:pt x="32576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05</a:t>
              </a: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681" name="Google Shape;681;p28"/>
            <p:cNvGrpSpPr/>
            <p:nvPr/>
          </p:nvGrpSpPr>
          <p:grpSpPr>
            <a:xfrm>
              <a:off x="7670207" y="2595168"/>
              <a:ext cx="280246" cy="317982"/>
              <a:chOff x="-10370400" y="4049550"/>
              <a:chExt cx="310350" cy="352100"/>
            </a:xfrm>
          </p:grpSpPr>
          <p:sp>
            <p:nvSpPr>
              <p:cNvPr id="682" name="Google Shape;682;p28"/>
              <p:cNvSpPr/>
              <p:nvPr/>
            </p:nvSpPr>
            <p:spPr>
              <a:xfrm>
                <a:off x="-10308175" y="4224400"/>
                <a:ext cx="185900" cy="115800"/>
              </a:xfrm>
              <a:custGeom>
                <a:avLst/>
                <a:gdLst/>
                <a:ahLst/>
                <a:cxnLst/>
                <a:rect l="l" t="t" r="r" b="b"/>
                <a:pathLst>
                  <a:path w="7436" h="4632" extrusionOk="0">
                    <a:moveTo>
                      <a:pt x="1" y="1"/>
                    </a:moveTo>
                    <a:lnTo>
                      <a:pt x="1" y="4632"/>
                    </a:lnTo>
                    <a:lnTo>
                      <a:pt x="1639" y="4632"/>
                    </a:lnTo>
                    <a:lnTo>
                      <a:pt x="1639" y="1261"/>
                    </a:lnTo>
                    <a:cubicBezTo>
                      <a:pt x="1639" y="1040"/>
                      <a:pt x="1859" y="883"/>
                      <a:pt x="2048" y="883"/>
                    </a:cubicBezTo>
                    <a:cubicBezTo>
                      <a:pt x="2269" y="883"/>
                      <a:pt x="2489" y="1072"/>
                      <a:pt x="2489" y="1261"/>
                    </a:cubicBezTo>
                    <a:lnTo>
                      <a:pt x="2489" y="4632"/>
                    </a:lnTo>
                    <a:lnTo>
                      <a:pt x="3309" y="4632"/>
                    </a:lnTo>
                    <a:lnTo>
                      <a:pt x="3309" y="1261"/>
                    </a:lnTo>
                    <a:cubicBezTo>
                      <a:pt x="3309" y="1040"/>
                      <a:pt x="3498" y="883"/>
                      <a:pt x="3750" y="883"/>
                    </a:cubicBezTo>
                    <a:cubicBezTo>
                      <a:pt x="3970" y="883"/>
                      <a:pt x="4128" y="1072"/>
                      <a:pt x="4128" y="1261"/>
                    </a:cubicBezTo>
                    <a:lnTo>
                      <a:pt x="4128" y="4632"/>
                    </a:lnTo>
                    <a:lnTo>
                      <a:pt x="4947" y="4632"/>
                    </a:lnTo>
                    <a:lnTo>
                      <a:pt x="4947" y="1261"/>
                    </a:lnTo>
                    <a:cubicBezTo>
                      <a:pt x="4947" y="1040"/>
                      <a:pt x="5167" y="883"/>
                      <a:pt x="5388" y="883"/>
                    </a:cubicBezTo>
                    <a:cubicBezTo>
                      <a:pt x="5640" y="883"/>
                      <a:pt x="5829" y="1072"/>
                      <a:pt x="5829" y="1261"/>
                    </a:cubicBezTo>
                    <a:lnTo>
                      <a:pt x="5829" y="4632"/>
                    </a:lnTo>
                    <a:lnTo>
                      <a:pt x="7436" y="4632"/>
                    </a:lnTo>
                    <a:lnTo>
                      <a:pt x="743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28"/>
              <p:cNvSpPr/>
              <p:nvPr/>
            </p:nvSpPr>
            <p:spPr>
              <a:xfrm>
                <a:off x="-10292425" y="4121225"/>
                <a:ext cx="159125" cy="30750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230" extrusionOk="0">
                    <a:moveTo>
                      <a:pt x="694" y="0"/>
                    </a:moveTo>
                    <a:cubicBezTo>
                      <a:pt x="694" y="158"/>
                      <a:pt x="662" y="316"/>
                      <a:pt x="631" y="442"/>
                    </a:cubicBezTo>
                    <a:cubicBezTo>
                      <a:pt x="505" y="757"/>
                      <a:pt x="284" y="1040"/>
                      <a:pt x="1" y="1229"/>
                    </a:cubicBezTo>
                    <a:lnTo>
                      <a:pt x="6365" y="1229"/>
                    </a:lnTo>
                    <a:cubicBezTo>
                      <a:pt x="6018" y="1040"/>
                      <a:pt x="5798" y="788"/>
                      <a:pt x="5672" y="442"/>
                    </a:cubicBezTo>
                    <a:cubicBezTo>
                      <a:pt x="5577" y="284"/>
                      <a:pt x="5577" y="126"/>
                      <a:pt x="557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28"/>
              <p:cNvSpPr/>
              <p:nvPr/>
            </p:nvSpPr>
            <p:spPr>
              <a:xfrm>
                <a:off x="-10370400" y="4049550"/>
                <a:ext cx="310350" cy="91400"/>
              </a:xfrm>
              <a:custGeom>
                <a:avLst/>
                <a:gdLst/>
                <a:ahLst/>
                <a:cxnLst/>
                <a:rect l="l" t="t" r="r" b="b"/>
                <a:pathLst>
                  <a:path w="12414" h="3656" extrusionOk="0">
                    <a:moveTo>
                      <a:pt x="2049" y="1"/>
                    </a:moveTo>
                    <a:cubicBezTo>
                      <a:pt x="977" y="1"/>
                      <a:pt x="95" y="820"/>
                      <a:pt x="1" y="1891"/>
                    </a:cubicBezTo>
                    <a:cubicBezTo>
                      <a:pt x="95" y="2867"/>
                      <a:pt x="946" y="3655"/>
                      <a:pt x="1954" y="3655"/>
                    </a:cubicBezTo>
                    <a:cubicBezTo>
                      <a:pt x="2427" y="3655"/>
                      <a:pt x="2773" y="3340"/>
                      <a:pt x="2899" y="3025"/>
                    </a:cubicBezTo>
                    <a:cubicBezTo>
                      <a:pt x="2931" y="2867"/>
                      <a:pt x="2962" y="2678"/>
                      <a:pt x="2805" y="2521"/>
                    </a:cubicBezTo>
                    <a:cubicBezTo>
                      <a:pt x="2729" y="2461"/>
                      <a:pt x="2618" y="2422"/>
                      <a:pt x="2520" y="2422"/>
                    </a:cubicBezTo>
                    <a:cubicBezTo>
                      <a:pt x="2411" y="2422"/>
                      <a:pt x="2317" y="2469"/>
                      <a:pt x="2301" y="2584"/>
                    </a:cubicBezTo>
                    <a:cubicBezTo>
                      <a:pt x="2274" y="2793"/>
                      <a:pt x="2097" y="2915"/>
                      <a:pt x="1911" y="2915"/>
                    </a:cubicBezTo>
                    <a:cubicBezTo>
                      <a:pt x="1873" y="2915"/>
                      <a:pt x="1834" y="2910"/>
                      <a:pt x="1796" y="2899"/>
                    </a:cubicBezTo>
                    <a:cubicBezTo>
                      <a:pt x="1544" y="2867"/>
                      <a:pt x="1418" y="2647"/>
                      <a:pt x="1481" y="2395"/>
                    </a:cubicBezTo>
                    <a:cubicBezTo>
                      <a:pt x="1595" y="1848"/>
                      <a:pt x="2036" y="1594"/>
                      <a:pt x="2500" y="1594"/>
                    </a:cubicBezTo>
                    <a:cubicBezTo>
                      <a:pt x="2811" y="1594"/>
                      <a:pt x="3132" y="1708"/>
                      <a:pt x="3372" y="1922"/>
                    </a:cubicBezTo>
                    <a:lnTo>
                      <a:pt x="3466" y="2048"/>
                    </a:lnTo>
                    <a:lnTo>
                      <a:pt x="8917" y="2048"/>
                    </a:lnTo>
                    <a:lnTo>
                      <a:pt x="9043" y="1922"/>
                    </a:lnTo>
                    <a:cubicBezTo>
                      <a:pt x="9262" y="1715"/>
                      <a:pt x="9561" y="1612"/>
                      <a:pt x="9856" y="1612"/>
                    </a:cubicBezTo>
                    <a:cubicBezTo>
                      <a:pt x="10325" y="1612"/>
                      <a:pt x="10785" y="1873"/>
                      <a:pt x="10901" y="2395"/>
                    </a:cubicBezTo>
                    <a:cubicBezTo>
                      <a:pt x="10964" y="2647"/>
                      <a:pt x="10838" y="2836"/>
                      <a:pt x="10618" y="2899"/>
                    </a:cubicBezTo>
                    <a:cubicBezTo>
                      <a:pt x="10575" y="2910"/>
                      <a:pt x="10533" y="2915"/>
                      <a:pt x="10494" y="2915"/>
                    </a:cubicBezTo>
                    <a:cubicBezTo>
                      <a:pt x="10304" y="2915"/>
                      <a:pt x="10161" y="2793"/>
                      <a:pt x="10082" y="2584"/>
                    </a:cubicBezTo>
                    <a:cubicBezTo>
                      <a:pt x="10066" y="2469"/>
                      <a:pt x="9963" y="2422"/>
                      <a:pt x="9851" y="2422"/>
                    </a:cubicBezTo>
                    <a:cubicBezTo>
                      <a:pt x="9749" y="2422"/>
                      <a:pt x="9638" y="2461"/>
                      <a:pt x="9578" y="2521"/>
                    </a:cubicBezTo>
                    <a:cubicBezTo>
                      <a:pt x="9421" y="2678"/>
                      <a:pt x="9452" y="2867"/>
                      <a:pt x="9515" y="3025"/>
                    </a:cubicBezTo>
                    <a:cubicBezTo>
                      <a:pt x="9610" y="3340"/>
                      <a:pt x="10019" y="3655"/>
                      <a:pt x="10460" y="3655"/>
                    </a:cubicBezTo>
                    <a:cubicBezTo>
                      <a:pt x="11311" y="3655"/>
                      <a:pt x="12067" y="3056"/>
                      <a:pt x="12288" y="2269"/>
                    </a:cubicBezTo>
                    <a:cubicBezTo>
                      <a:pt x="12288" y="2206"/>
                      <a:pt x="12351" y="2111"/>
                      <a:pt x="12351" y="2048"/>
                    </a:cubicBezTo>
                    <a:cubicBezTo>
                      <a:pt x="12414" y="883"/>
                      <a:pt x="11468" y="1"/>
                      <a:pt x="103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28"/>
              <p:cNvSpPr/>
              <p:nvPr/>
            </p:nvSpPr>
            <p:spPr>
              <a:xfrm>
                <a:off x="-10328650" y="4173200"/>
                <a:ext cx="226850" cy="30750"/>
              </a:xfrm>
              <a:custGeom>
                <a:avLst/>
                <a:gdLst/>
                <a:ahLst/>
                <a:cxnLst/>
                <a:rect l="l" t="t" r="r" b="b"/>
                <a:pathLst>
                  <a:path w="9074" h="1230" extrusionOk="0">
                    <a:moveTo>
                      <a:pt x="0" y="1"/>
                    </a:moveTo>
                    <a:cubicBezTo>
                      <a:pt x="0" y="694"/>
                      <a:pt x="536" y="1229"/>
                      <a:pt x="1198" y="1229"/>
                    </a:cubicBezTo>
                    <a:lnTo>
                      <a:pt x="7814" y="1229"/>
                    </a:lnTo>
                    <a:cubicBezTo>
                      <a:pt x="8507" y="1229"/>
                      <a:pt x="9074" y="694"/>
                      <a:pt x="90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28"/>
              <p:cNvSpPr/>
              <p:nvPr/>
            </p:nvSpPr>
            <p:spPr>
              <a:xfrm>
                <a:off x="-10328650" y="4360650"/>
                <a:ext cx="226850" cy="41000"/>
              </a:xfrm>
              <a:custGeom>
                <a:avLst/>
                <a:gdLst/>
                <a:ahLst/>
                <a:cxnLst/>
                <a:rect l="l" t="t" r="r" b="b"/>
                <a:pathLst>
                  <a:path w="9074" h="1640" extrusionOk="0">
                    <a:moveTo>
                      <a:pt x="410" y="1"/>
                    </a:moveTo>
                    <a:cubicBezTo>
                      <a:pt x="189" y="1"/>
                      <a:pt x="0" y="190"/>
                      <a:pt x="0" y="379"/>
                    </a:cubicBezTo>
                    <a:lnTo>
                      <a:pt x="0" y="1230"/>
                    </a:lnTo>
                    <a:cubicBezTo>
                      <a:pt x="0" y="1450"/>
                      <a:pt x="189" y="1639"/>
                      <a:pt x="410" y="1639"/>
                    </a:cubicBezTo>
                    <a:lnTo>
                      <a:pt x="8696" y="1639"/>
                    </a:lnTo>
                    <a:cubicBezTo>
                      <a:pt x="8916" y="1639"/>
                      <a:pt x="9074" y="1450"/>
                      <a:pt x="9074" y="1230"/>
                    </a:cubicBezTo>
                    <a:lnTo>
                      <a:pt x="9074" y="379"/>
                    </a:lnTo>
                    <a:cubicBezTo>
                      <a:pt x="9074" y="158"/>
                      <a:pt x="8885" y="1"/>
                      <a:pt x="869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87" name="Google Shape;687;p28"/>
          <p:cNvGrpSpPr/>
          <p:nvPr/>
        </p:nvGrpSpPr>
        <p:grpSpPr>
          <a:xfrm>
            <a:off x="4893150" y="3409125"/>
            <a:ext cx="3233175" cy="752200"/>
            <a:chOff x="4893150" y="3409125"/>
            <a:chExt cx="3233175" cy="752200"/>
          </a:xfrm>
        </p:grpSpPr>
        <p:sp>
          <p:nvSpPr>
            <p:cNvPr id="688" name="Google Shape;688;p28"/>
            <p:cNvSpPr/>
            <p:nvPr/>
          </p:nvSpPr>
          <p:spPr>
            <a:xfrm>
              <a:off x="5279225" y="3409125"/>
              <a:ext cx="429550" cy="752200"/>
            </a:xfrm>
            <a:custGeom>
              <a:avLst/>
              <a:gdLst/>
              <a:ahLst/>
              <a:cxnLst/>
              <a:rect l="l" t="t" r="r" b="b"/>
              <a:pathLst>
                <a:path w="17182" h="30088" extrusionOk="0">
                  <a:moveTo>
                    <a:pt x="0" y="1"/>
                  </a:moveTo>
                  <a:lnTo>
                    <a:pt x="0" y="30088"/>
                  </a:lnTo>
                  <a:lnTo>
                    <a:pt x="17181" y="30088"/>
                  </a:lnTo>
                  <a:lnTo>
                    <a:pt x="17181" y="1"/>
                  </a:lnTo>
                  <a:close/>
                </a:path>
              </a:pathLst>
            </a:custGeom>
            <a:solidFill>
              <a:srgbClr val="468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8"/>
            <p:cNvSpPr/>
            <p:nvPr/>
          </p:nvSpPr>
          <p:spPr>
            <a:xfrm>
              <a:off x="5384600" y="3495750"/>
              <a:ext cx="2741725" cy="578675"/>
            </a:xfrm>
            <a:custGeom>
              <a:avLst/>
              <a:gdLst/>
              <a:ahLst/>
              <a:cxnLst/>
              <a:rect l="l" t="t" r="r" b="b"/>
              <a:pathLst>
                <a:path w="109669" h="23147" extrusionOk="0">
                  <a:moveTo>
                    <a:pt x="11573" y="1"/>
                  </a:moveTo>
                  <a:cubicBezTo>
                    <a:pt x="5179" y="1"/>
                    <a:pt x="0" y="5192"/>
                    <a:pt x="0" y="11573"/>
                  </a:cubicBezTo>
                  <a:cubicBezTo>
                    <a:pt x="0" y="17967"/>
                    <a:pt x="5179" y="23146"/>
                    <a:pt x="11573" y="23146"/>
                  </a:cubicBezTo>
                  <a:lnTo>
                    <a:pt x="98096" y="23146"/>
                  </a:lnTo>
                  <a:cubicBezTo>
                    <a:pt x="104489" y="23146"/>
                    <a:pt x="109669" y="17967"/>
                    <a:pt x="109669" y="11573"/>
                  </a:cubicBezTo>
                  <a:cubicBezTo>
                    <a:pt x="109669" y="5192"/>
                    <a:pt x="104489" y="1"/>
                    <a:pt x="98096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274300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90" name="Google Shape;690;p28"/>
            <p:cNvSpPr/>
            <p:nvPr/>
          </p:nvSpPr>
          <p:spPr>
            <a:xfrm>
              <a:off x="4893150" y="3409125"/>
              <a:ext cx="814425" cy="752200"/>
            </a:xfrm>
            <a:custGeom>
              <a:avLst/>
              <a:gdLst/>
              <a:ahLst/>
              <a:cxnLst/>
              <a:rect l="l" t="t" r="r" b="b"/>
              <a:pathLst>
                <a:path w="32577" h="30088" extrusionOk="0">
                  <a:moveTo>
                    <a:pt x="9978" y="1"/>
                  </a:moveTo>
                  <a:cubicBezTo>
                    <a:pt x="1" y="8597"/>
                    <a:pt x="1" y="21492"/>
                    <a:pt x="9978" y="30088"/>
                  </a:cubicBezTo>
                  <a:lnTo>
                    <a:pt x="32576" y="30088"/>
                  </a:lnTo>
                  <a:cubicBezTo>
                    <a:pt x="22599" y="21492"/>
                    <a:pt x="22599" y="8597"/>
                    <a:pt x="32576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05</a:t>
              </a: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691" name="Google Shape;691;p28"/>
            <p:cNvGrpSpPr/>
            <p:nvPr/>
          </p:nvGrpSpPr>
          <p:grpSpPr>
            <a:xfrm>
              <a:off x="7646729" y="3624914"/>
              <a:ext cx="327202" cy="320330"/>
              <a:chOff x="-8680950" y="3624225"/>
              <a:chExt cx="362350" cy="354700"/>
            </a:xfrm>
          </p:grpSpPr>
          <p:sp>
            <p:nvSpPr>
              <p:cNvPr id="692" name="Google Shape;692;p28"/>
              <p:cNvSpPr/>
              <p:nvPr/>
            </p:nvSpPr>
            <p:spPr>
              <a:xfrm>
                <a:off x="-8512400" y="3686450"/>
                <a:ext cx="130775" cy="129800"/>
              </a:xfrm>
              <a:custGeom>
                <a:avLst/>
                <a:gdLst/>
                <a:ahLst/>
                <a:cxnLst/>
                <a:rect l="l" t="t" r="r" b="b"/>
                <a:pathLst>
                  <a:path w="5231" h="5192" extrusionOk="0">
                    <a:moveTo>
                      <a:pt x="4065" y="1"/>
                    </a:moveTo>
                    <a:lnTo>
                      <a:pt x="158" y="3876"/>
                    </a:lnTo>
                    <a:cubicBezTo>
                      <a:pt x="1" y="4096"/>
                      <a:pt x="1" y="4317"/>
                      <a:pt x="158" y="4474"/>
                    </a:cubicBezTo>
                    <a:lnTo>
                      <a:pt x="757" y="5073"/>
                    </a:lnTo>
                    <a:cubicBezTo>
                      <a:pt x="836" y="5152"/>
                      <a:pt x="938" y="5191"/>
                      <a:pt x="1041" y="5191"/>
                    </a:cubicBezTo>
                    <a:cubicBezTo>
                      <a:pt x="1143" y="5191"/>
                      <a:pt x="1245" y="5152"/>
                      <a:pt x="1324" y="5073"/>
                    </a:cubicBezTo>
                    <a:lnTo>
                      <a:pt x="5231" y="1166"/>
                    </a:lnTo>
                    <a:lnTo>
                      <a:pt x="406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28"/>
              <p:cNvSpPr/>
              <p:nvPr/>
            </p:nvSpPr>
            <p:spPr>
              <a:xfrm>
                <a:off x="-8395825" y="3624225"/>
                <a:ext cx="77225" cy="77225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3089" extrusionOk="0">
                    <a:moveTo>
                      <a:pt x="1607" y="1"/>
                    </a:moveTo>
                    <a:cubicBezTo>
                      <a:pt x="1481" y="1"/>
                      <a:pt x="1355" y="64"/>
                      <a:pt x="1292" y="158"/>
                    </a:cubicBezTo>
                    <a:lnTo>
                      <a:pt x="1" y="1891"/>
                    </a:lnTo>
                    <a:lnTo>
                      <a:pt x="1198" y="3088"/>
                    </a:lnTo>
                    <a:lnTo>
                      <a:pt x="2931" y="1797"/>
                    </a:lnTo>
                    <a:cubicBezTo>
                      <a:pt x="3057" y="1734"/>
                      <a:pt x="3088" y="1608"/>
                      <a:pt x="3088" y="1482"/>
                    </a:cubicBezTo>
                    <a:lnTo>
                      <a:pt x="3088" y="442"/>
                    </a:lnTo>
                    <a:cubicBezTo>
                      <a:pt x="3057" y="190"/>
                      <a:pt x="2868" y="1"/>
                      <a:pt x="26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28"/>
              <p:cNvSpPr/>
              <p:nvPr/>
            </p:nvSpPr>
            <p:spPr>
              <a:xfrm>
                <a:off x="-8676125" y="3883875"/>
                <a:ext cx="98375" cy="92925"/>
              </a:xfrm>
              <a:custGeom>
                <a:avLst/>
                <a:gdLst/>
                <a:ahLst/>
                <a:cxnLst/>
                <a:rect l="l" t="t" r="r" b="b"/>
                <a:pathLst>
                  <a:path w="3935" h="3717" extrusionOk="0">
                    <a:moveTo>
                      <a:pt x="2478" y="0"/>
                    </a:moveTo>
                    <a:cubicBezTo>
                      <a:pt x="2338" y="0"/>
                      <a:pt x="2197" y="75"/>
                      <a:pt x="2108" y="201"/>
                    </a:cubicBezTo>
                    <a:lnTo>
                      <a:pt x="154" y="3130"/>
                    </a:lnTo>
                    <a:cubicBezTo>
                      <a:pt x="0" y="3413"/>
                      <a:pt x="244" y="3717"/>
                      <a:pt x="527" y="3717"/>
                    </a:cubicBezTo>
                    <a:cubicBezTo>
                      <a:pt x="591" y="3717"/>
                      <a:pt x="657" y="3701"/>
                      <a:pt x="721" y="3666"/>
                    </a:cubicBezTo>
                    <a:lnTo>
                      <a:pt x="3620" y="1744"/>
                    </a:lnTo>
                    <a:cubicBezTo>
                      <a:pt x="3903" y="1618"/>
                      <a:pt x="3935" y="1303"/>
                      <a:pt x="3746" y="1114"/>
                    </a:cubicBezTo>
                    <a:lnTo>
                      <a:pt x="2769" y="138"/>
                    </a:lnTo>
                    <a:cubicBezTo>
                      <a:pt x="2688" y="43"/>
                      <a:pt x="2583" y="0"/>
                      <a:pt x="24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28"/>
              <p:cNvSpPr/>
              <p:nvPr/>
            </p:nvSpPr>
            <p:spPr>
              <a:xfrm>
                <a:off x="-8680950" y="3708850"/>
                <a:ext cx="282800" cy="270075"/>
              </a:xfrm>
              <a:custGeom>
                <a:avLst/>
                <a:gdLst/>
                <a:ahLst/>
                <a:cxnLst/>
                <a:rect l="l" t="t" r="r" b="b"/>
                <a:pathLst>
                  <a:path w="11312" h="10803" extrusionOk="0">
                    <a:moveTo>
                      <a:pt x="4337" y="4327"/>
                    </a:moveTo>
                    <a:cubicBezTo>
                      <a:pt x="4656" y="4327"/>
                      <a:pt x="4979" y="4445"/>
                      <a:pt x="5231" y="4681"/>
                    </a:cubicBezTo>
                    <a:cubicBezTo>
                      <a:pt x="5388" y="4839"/>
                      <a:pt x="5388" y="5122"/>
                      <a:pt x="5231" y="5280"/>
                    </a:cubicBezTo>
                    <a:cubicBezTo>
                      <a:pt x="5152" y="5359"/>
                      <a:pt x="5050" y="5398"/>
                      <a:pt x="4947" y="5398"/>
                    </a:cubicBezTo>
                    <a:cubicBezTo>
                      <a:pt x="4845" y="5398"/>
                      <a:pt x="4742" y="5359"/>
                      <a:pt x="4664" y="5280"/>
                    </a:cubicBezTo>
                    <a:cubicBezTo>
                      <a:pt x="4585" y="5201"/>
                      <a:pt x="4475" y="5162"/>
                      <a:pt x="4364" y="5162"/>
                    </a:cubicBezTo>
                    <a:cubicBezTo>
                      <a:pt x="4254" y="5162"/>
                      <a:pt x="4144" y="5201"/>
                      <a:pt x="4065" y="5280"/>
                    </a:cubicBezTo>
                    <a:cubicBezTo>
                      <a:pt x="3829" y="5516"/>
                      <a:pt x="3514" y="5634"/>
                      <a:pt x="3195" y="5634"/>
                    </a:cubicBezTo>
                    <a:cubicBezTo>
                      <a:pt x="2876" y="5634"/>
                      <a:pt x="2553" y="5516"/>
                      <a:pt x="2301" y="5280"/>
                    </a:cubicBezTo>
                    <a:cubicBezTo>
                      <a:pt x="2143" y="5122"/>
                      <a:pt x="2143" y="4839"/>
                      <a:pt x="2301" y="4681"/>
                    </a:cubicBezTo>
                    <a:cubicBezTo>
                      <a:pt x="2379" y="4602"/>
                      <a:pt x="2482" y="4563"/>
                      <a:pt x="2584" y="4563"/>
                    </a:cubicBezTo>
                    <a:cubicBezTo>
                      <a:pt x="2687" y="4563"/>
                      <a:pt x="2789" y="4602"/>
                      <a:pt x="2868" y="4681"/>
                    </a:cubicBezTo>
                    <a:cubicBezTo>
                      <a:pt x="2947" y="4760"/>
                      <a:pt x="3057" y="4799"/>
                      <a:pt x="3167" y="4799"/>
                    </a:cubicBezTo>
                    <a:cubicBezTo>
                      <a:pt x="3277" y="4799"/>
                      <a:pt x="3388" y="4760"/>
                      <a:pt x="3466" y="4681"/>
                    </a:cubicBezTo>
                    <a:cubicBezTo>
                      <a:pt x="3703" y="4445"/>
                      <a:pt x="4018" y="4327"/>
                      <a:pt x="4337" y="4327"/>
                    </a:cubicBezTo>
                    <a:close/>
                    <a:moveTo>
                      <a:pt x="6097" y="5697"/>
                    </a:moveTo>
                    <a:cubicBezTo>
                      <a:pt x="6207" y="5697"/>
                      <a:pt x="6318" y="5737"/>
                      <a:pt x="6396" y="5815"/>
                    </a:cubicBezTo>
                    <a:cubicBezTo>
                      <a:pt x="6869" y="6288"/>
                      <a:pt x="6869" y="7076"/>
                      <a:pt x="6396" y="7611"/>
                    </a:cubicBezTo>
                    <a:cubicBezTo>
                      <a:pt x="6239" y="7769"/>
                      <a:pt x="6239" y="8021"/>
                      <a:pt x="6396" y="8178"/>
                    </a:cubicBezTo>
                    <a:cubicBezTo>
                      <a:pt x="6554" y="8336"/>
                      <a:pt x="6554" y="8619"/>
                      <a:pt x="6396" y="8777"/>
                    </a:cubicBezTo>
                    <a:cubicBezTo>
                      <a:pt x="6318" y="8856"/>
                      <a:pt x="6207" y="8895"/>
                      <a:pt x="6097" y="8895"/>
                    </a:cubicBezTo>
                    <a:cubicBezTo>
                      <a:pt x="5987" y="8895"/>
                      <a:pt x="5877" y="8856"/>
                      <a:pt x="5798" y="8777"/>
                    </a:cubicBezTo>
                    <a:cubicBezTo>
                      <a:pt x="5325" y="8304"/>
                      <a:pt x="5325" y="7517"/>
                      <a:pt x="5798" y="7013"/>
                    </a:cubicBezTo>
                    <a:cubicBezTo>
                      <a:pt x="5955" y="6855"/>
                      <a:pt x="5955" y="6571"/>
                      <a:pt x="5798" y="6414"/>
                    </a:cubicBezTo>
                    <a:cubicBezTo>
                      <a:pt x="5640" y="6256"/>
                      <a:pt x="5640" y="5973"/>
                      <a:pt x="5798" y="5815"/>
                    </a:cubicBezTo>
                    <a:cubicBezTo>
                      <a:pt x="5877" y="5737"/>
                      <a:pt x="5987" y="5697"/>
                      <a:pt x="6097" y="5697"/>
                    </a:cubicBezTo>
                    <a:close/>
                    <a:moveTo>
                      <a:pt x="6968" y="1"/>
                    </a:moveTo>
                    <a:cubicBezTo>
                      <a:pt x="6230" y="1"/>
                      <a:pt x="5491" y="269"/>
                      <a:pt x="4916" y="806"/>
                    </a:cubicBezTo>
                    <a:lnTo>
                      <a:pt x="4286" y="1468"/>
                    </a:lnTo>
                    <a:cubicBezTo>
                      <a:pt x="4191" y="1562"/>
                      <a:pt x="4128" y="1783"/>
                      <a:pt x="4222" y="1909"/>
                    </a:cubicBezTo>
                    <a:cubicBezTo>
                      <a:pt x="4380" y="2255"/>
                      <a:pt x="4286" y="2633"/>
                      <a:pt x="4065" y="2854"/>
                    </a:cubicBezTo>
                    <a:cubicBezTo>
                      <a:pt x="3892" y="3027"/>
                      <a:pt x="3643" y="3124"/>
                      <a:pt x="3401" y="3124"/>
                    </a:cubicBezTo>
                    <a:cubicBezTo>
                      <a:pt x="3203" y="3124"/>
                      <a:pt x="3010" y="3059"/>
                      <a:pt x="2868" y="2917"/>
                    </a:cubicBezTo>
                    <a:lnTo>
                      <a:pt x="2616" y="2633"/>
                    </a:lnTo>
                    <a:cubicBezTo>
                      <a:pt x="2537" y="2555"/>
                      <a:pt x="2427" y="2515"/>
                      <a:pt x="2316" y="2515"/>
                    </a:cubicBezTo>
                    <a:cubicBezTo>
                      <a:pt x="2206" y="2515"/>
                      <a:pt x="2096" y="2555"/>
                      <a:pt x="2017" y="2633"/>
                    </a:cubicBezTo>
                    <a:lnTo>
                      <a:pt x="1419" y="3232"/>
                    </a:lnTo>
                    <a:cubicBezTo>
                      <a:pt x="158" y="4492"/>
                      <a:pt x="1" y="6445"/>
                      <a:pt x="946" y="7895"/>
                    </a:cubicBezTo>
                    <a:lnTo>
                      <a:pt x="1608" y="6792"/>
                    </a:lnTo>
                    <a:cubicBezTo>
                      <a:pt x="1765" y="6477"/>
                      <a:pt x="2143" y="6256"/>
                      <a:pt x="2521" y="6225"/>
                    </a:cubicBezTo>
                    <a:cubicBezTo>
                      <a:pt x="2590" y="6214"/>
                      <a:pt x="2659" y="6209"/>
                      <a:pt x="2726" y="6209"/>
                    </a:cubicBezTo>
                    <a:cubicBezTo>
                      <a:pt x="3056" y="6209"/>
                      <a:pt x="3357" y="6336"/>
                      <a:pt x="3592" y="6571"/>
                    </a:cubicBezTo>
                    <a:lnTo>
                      <a:pt x="4569" y="7548"/>
                    </a:lnTo>
                    <a:cubicBezTo>
                      <a:pt x="4853" y="7832"/>
                      <a:pt x="4979" y="8210"/>
                      <a:pt x="4916" y="8619"/>
                    </a:cubicBezTo>
                    <a:cubicBezTo>
                      <a:pt x="4884" y="8997"/>
                      <a:pt x="4601" y="9312"/>
                      <a:pt x="4286" y="9533"/>
                    </a:cubicBezTo>
                    <a:lnTo>
                      <a:pt x="3246" y="10195"/>
                    </a:lnTo>
                    <a:cubicBezTo>
                      <a:pt x="3867" y="10600"/>
                      <a:pt x="4575" y="10802"/>
                      <a:pt x="5283" y="10802"/>
                    </a:cubicBezTo>
                    <a:cubicBezTo>
                      <a:pt x="6227" y="10802"/>
                      <a:pt x="7170" y="10442"/>
                      <a:pt x="7909" y="9722"/>
                    </a:cubicBezTo>
                    <a:lnTo>
                      <a:pt x="8507" y="9123"/>
                    </a:lnTo>
                    <a:cubicBezTo>
                      <a:pt x="8665" y="8966"/>
                      <a:pt x="8665" y="8682"/>
                      <a:pt x="8507" y="8525"/>
                    </a:cubicBezTo>
                    <a:lnTo>
                      <a:pt x="8224" y="8273"/>
                    </a:lnTo>
                    <a:cubicBezTo>
                      <a:pt x="7909" y="7958"/>
                      <a:pt x="7972" y="7391"/>
                      <a:pt x="8287" y="7076"/>
                    </a:cubicBezTo>
                    <a:cubicBezTo>
                      <a:pt x="8432" y="6930"/>
                      <a:pt x="8659" y="6840"/>
                      <a:pt x="8887" y="6840"/>
                    </a:cubicBezTo>
                    <a:cubicBezTo>
                      <a:pt x="9005" y="6840"/>
                      <a:pt x="9124" y="6864"/>
                      <a:pt x="9232" y="6918"/>
                    </a:cubicBezTo>
                    <a:cubicBezTo>
                      <a:pt x="9294" y="6955"/>
                      <a:pt x="9361" y="6973"/>
                      <a:pt x="9427" y="6973"/>
                    </a:cubicBezTo>
                    <a:cubicBezTo>
                      <a:pt x="9529" y="6973"/>
                      <a:pt x="9628" y="6931"/>
                      <a:pt x="9704" y="6855"/>
                    </a:cubicBezTo>
                    <a:lnTo>
                      <a:pt x="10334" y="6225"/>
                    </a:lnTo>
                    <a:cubicBezTo>
                      <a:pt x="11154" y="5185"/>
                      <a:pt x="11311" y="3831"/>
                      <a:pt x="10713" y="2696"/>
                    </a:cubicBezTo>
                    <a:lnTo>
                      <a:pt x="10713" y="2696"/>
                    </a:lnTo>
                    <a:lnTo>
                      <a:pt x="8665" y="4744"/>
                    </a:lnTo>
                    <a:cubicBezTo>
                      <a:pt x="8428" y="4980"/>
                      <a:pt x="8113" y="5099"/>
                      <a:pt x="7794" y="5099"/>
                    </a:cubicBezTo>
                    <a:cubicBezTo>
                      <a:pt x="7475" y="5099"/>
                      <a:pt x="7152" y="4980"/>
                      <a:pt x="6900" y="4744"/>
                    </a:cubicBezTo>
                    <a:lnTo>
                      <a:pt x="6302" y="4177"/>
                    </a:lnTo>
                    <a:cubicBezTo>
                      <a:pt x="5829" y="3705"/>
                      <a:pt x="5829" y="2917"/>
                      <a:pt x="6302" y="2381"/>
                    </a:cubicBezTo>
                    <a:lnTo>
                      <a:pt x="8350" y="334"/>
                    </a:lnTo>
                    <a:cubicBezTo>
                      <a:pt x="7918" y="112"/>
                      <a:pt x="7443" y="1"/>
                      <a:pt x="69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28"/>
              <p:cNvSpPr/>
              <p:nvPr/>
            </p:nvSpPr>
            <p:spPr>
              <a:xfrm>
                <a:off x="-8440725" y="3857375"/>
                <a:ext cx="117400" cy="86450"/>
              </a:xfrm>
              <a:custGeom>
                <a:avLst/>
                <a:gdLst/>
                <a:ahLst/>
                <a:cxnLst/>
                <a:rect l="l" t="t" r="r" b="b"/>
                <a:pathLst>
                  <a:path w="4696" h="3458" extrusionOk="0">
                    <a:moveTo>
                      <a:pt x="1765" y="0"/>
                    </a:moveTo>
                    <a:cubicBezTo>
                      <a:pt x="1608" y="284"/>
                      <a:pt x="1419" y="567"/>
                      <a:pt x="1198" y="788"/>
                    </a:cubicBezTo>
                    <a:lnTo>
                      <a:pt x="568" y="1418"/>
                    </a:lnTo>
                    <a:cubicBezTo>
                      <a:pt x="410" y="1576"/>
                      <a:pt x="190" y="1702"/>
                      <a:pt x="1" y="1733"/>
                    </a:cubicBezTo>
                    <a:lnTo>
                      <a:pt x="442" y="2174"/>
                    </a:lnTo>
                    <a:cubicBezTo>
                      <a:pt x="830" y="2563"/>
                      <a:pt x="1382" y="2767"/>
                      <a:pt x="1930" y="2767"/>
                    </a:cubicBezTo>
                    <a:cubicBezTo>
                      <a:pt x="2316" y="2767"/>
                      <a:pt x="2700" y="2666"/>
                      <a:pt x="3025" y="2458"/>
                    </a:cubicBezTo>
                    <a:lnTo>
                      <a:pt x="3939" y="3340"/>
                    </a:lnTo>
                    <a:cubicBezTo>
                      <a:pt x="4018" y="3419"/>
                      <a:pt x="4128" y="3458"/>
                      <a:pt x="4238" y="3458"/>
                    </a:cubicBezTo>
                    <a:cubicBezTo>
                      <a:pt x="4349" y="3458"/>
                      <a:pt x="4459" y="3419"/>
                      <a:pt x="4538" y="3340"/>
                    </a:cubicBezTo>
                    <a:cubicBezTo>
                      <a:pt x="4695" y="3182"/>
                      <a:pt x="4695" y="2930"/>
                      <a:pt x="4538" y="2773"/>
                    </a:cubicBezTo>
                    <a:lnTo>
                      <a:pt x="176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28"/>
              <p:cNvSpPr/>
              <p:nvPr/>
            </p:nvSpPr>
            <p:spPr>
              <a:xfrm>
                <a:off x="-8638400" y="3630725"/>
                <a:ext cx="86650" cy="115625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4625" extrusionOk="0">
                    <a:moveTo>
                      <a:pt x="457" y="1"/>
                    </a:moveTo>
                    <a:cubicBezTo>
                      <a:pt x="347" y="1"/>
                      <a:pt x="236" y="40"/>
                      <a:pt x="158" y="119"/>
                    </a:cubicBezTo>
                    <a:cubicBezTo>
                      <a:pt x="0" y="277"/>
                      <a:pt x="0" y="560"/>
                      <a:pt x="158" y="718"/>
                    </a:cubicBezTo>
                    <a:lnTo>
                      <a:pt x="1071" y="1631"/>
                    </a:lnTo>
                    <a:cubicBezTo>
                      <a:pt x="819" y="1978"/>
                      <a:pt x="693" y="2387"/>
                      <a:pt x="693" y="2765"/>
                    </a:cubicBezTo>
                    <a:cubicBezTo>
                      <a:pt x="693" y="3269"/>
                      <a:pt x="914" y="3805"/>
                      <a:pt x="1292" y="4183"/>
                    </a:cubicBezTo>
                    <a:lnTo>
                      <a:pt x="1733" y="4624"/>
                    </a:lnTo>
                    <a:cubicBezTo>
                      <a:pt x="1764" y="4435"/>
                      <a:pt x="1890" y="4215"/>
                      <a:pt x="2048" y="4057"/>
                    </a:cubicBezTo>
                    <a:lnTo>
                      <a:pt x="2678" y="3427"/>
                    </a:lnTo>
                    <a:cubicBezTo>
                      <a:pt x="2899" y="3206"/>
                      <a:pt x="3182" y="3017"/>
                      <a:pt x="3466" y="2860"/>
                    </a:cubicBezTo>
                    <a:lnTo>
                      <a:pt x="756" y="119"/>
                    </a:lnTo>
                    <a:cubicBezTo>
                      <a:pt x="677" y="40"/>
                      <a:pt x="567" y="1"/>
                      <a:pt x="4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98" name="Google Shape;698;p28"/>
          <p:cNvGrpSpPr/>
          <p:nvPr/>
        </p:nvGrpSpPr>
        <p:grpSpPr>
          <a:xfrm>
            <a:off x="1017675" y="2378050"/>
            <a:ext cx="3233175" cy="752200"/>
            <a:chOff x="1017675" y="2378050"/>
            <a:chExt cx="3233175" cy="752200"/>
          </a:xfrm>
        </p:grpSpPr>
        <p:sp>
          <p:nvSpPr>
            <p:cNvPr id="699" name="Google Shape;699;p28"/>
            <p:cNvSpPr/>
            <p:nvPr/>
          </p:nvSpPr>
          <p:spPr>
            <a:xfrm>
              <a:off x="1404025" y="2378050"/>
              <a:ext cx="429250" cy="752200"/>
            </a:xfrm>
            <a:custGeom>
              <a:avLst/>
              <a:gdLst/>
              <a:ahLst/>
              <a:cxnLst/>
              <a:rect l="l" t="t" r="r" b="b"/>
              <a:pathLst>
                <a:path w="17170" h="30088" extrusionOk="0">
                  <a:moveTo>
                    <a:pt x="1" y="1"/>
                  </a:moveTo>
                  <a:lnTo>
                    <a:pt x="1" y="30088"/>
                  </a:lnTo>
                  <a:lnTo>
                    <a:pt x="17170" y="30088"/>
                  </a:lnTo>
                  <a:lnTo>
                    <a:pt x="17170" y="1"/>
                  </a:lnTo>
                  <a:close/>
                </a:path>
              </a:pathLst>
            </a:custGeom>
            <a:solidFill>
              <a:srgbClr val="2FC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8"/>
            <p:cNvSpPr/>
            <p:nvPr/>
          </p:nvSpPr>
          <p:spPr>
            <a:xfrm>
              <a:off x="1509100" y="2464975"/>
              <a:ext cx="2741750" cy="578675"/>
            </a:xfrm>
            <a:custGeom>
              <a:avLst/>
              <a:gdLst/>
              <a:ahLst/>
              <a:cxnLst/>
              <a:rect l="l" t="t" r="r" b="b"/>
              <a:pathLst>
                <a:path w="109670" h="23147" extrusionOk="0">
                  <a:moveTo>
                    <a:pt x="11574" y="0"/>
                  </a:moveTo>
                  <a:cubicBezTo>
                    <a:pt x="5180" y="0"/>
                    <a:pt x="1" y="5180"/>
                    <a:pt x="1" y="11573"/>
                  </a:cubicBezTo>
                  <a:cubicBezTo>
                    <a:pt x="1" y="17967"/>
                    <a:pt x="5180" y="23146"/>
                    <a:pt x="11574" y="23146"/>
                  </a:cubicBezTo>
                  <a:lnTo>
                    <a:pt x="98108" y="23146"/>
                  </a:lnTo>
                  <a:cubicBezTo>
                    <a:pt x="104490" y="23146"/>
                    <a:pt x="109669" y="17967"/>
                    <a:pt x="109669" y="11573"/>
                  </a:cubicBezTo>
                  <a:cubicBezTo>
                    <a:pt x="109669" y="5180"/>
                    <a:pt x="104490" y="0"/>
                    <a:pt x="98108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274300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Earth is the third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01" name="Google Shape;701;p28"/>
            <p:cNvSpPr/>
            <p:nvPr/>
          </p:nvSpPr>
          <p:spPr>
            <a:xfrm>
              <a:off x="1017675" y="2378050"/>
              <a:ext cx="814700" cy="752200"/>
            </a:xfrm>
            <a:custGeom>
              <a:avLst/>
              <a:gdLst/>
              <a:ahLst/>
              <a:cxnLst/>
              <a:rect l="l" t="t" r="r" b="b"/>
              <a:pathLst>
                <a:path w="32588" h="30088" extrusionOk="0">
                  <a:moveTo>
                    <a:pt x="9990" y="1"/>
                  </a:moveTo>
                  <a:cubicBezTo>
                    <a:pt x="1" y="8597"/>
                    <a:pt x="1" y="21491"/>
                    <a:pt x="9990" y="30088"/>
                  </a:cubicBezTo>
                  <a:lnTo>
                    <a:pt x="32588" y="30088"/>
                  </a:lnTo>
                  <a:cubicBezTo>
                    <a:pt x="22599" y="21491"/>
                    <a:pt x="22599" y="8597"/>
                    <a:pt x="32588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702" name="Google Shape;702;p28"/>
            <p:cNvGrpSpPr/>
            <p:nvPr/>
          </p:nvGrpSpPr>
          <p:grpSpPr>
            <a:xfrm>
              <a:off x="3778387" y="2594107"/>
              <a:ext cx="320068" cy="320104"/>
              <a:chOff x="-13079025" y="4079475"/>
              <a:chExt cx="354450" cy="354450"/>
            </a:xfrm>
          </p:grpSpPr>
          <p:sp>
            <p:nvSpPr>
              <p:cNvPr id="703" name="Google Shape;703;p28"/>
              <p:cNvSpPr/>
              <p:nvPr/>
            </p:nvSpPr>
            <p:spPr>
              <a:xfrm>
                <a:off x="-13004200" y="4079475"/>
                <a:ext cx="207150" cy="63050"/>
              </a:xfrm>
              <a:custGeom>
                <a:avLst/>
                <a:gdLst/>
                <a:ahLst/>
                <a:cxnLst/>
                <a:rect l="l" t="t" r="r" b="b"/>
                <a:pathLst>
                  <a:path w="8286" h="2522" extrusionOk="0">
                    <a:moveTo>
                      <a:pt x="4159" y="1"/>
                    </a:moveTo>
                    <a:cubicBezTo>
                      <a:pt x="1859" y="1"/>
                      <a:pt x="0" y="568"/>
                      <a:pt x="0" y="1261"/>
                    </a:cubicBezTo>
                    <a:cubicBezTo>
                      <a:pt x="0" y="1986"/>
                      <a:pt x="1859" y="2521"/>
                      <a:pt x="4159" y="2521"/>
                    </a:cubicBezTo>
                    <a:cubicBezTo>
                      <a:pt x="6427" y="2521"/>
                      <a:pt x="8286" y="1986"/>
                      <a:pt x="8286" y="1261"/>
                    </a:cubicBezTo>
                    <a:cubicBezTo>
                      <a:pt x="8286" y="568"/>
                      <a:pt x="6427" y="1"/>
                      <a:pt x="41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28"/>
              <p:cNvSpPr/>
              <p:nvPr/>
            </p:nvSpPr>
            <p:spPr>
              <a:xfrm>
                <a:off x="-13079025" y="4303175"/>
                <a:ext cx="354450" cy="130750"/>
              </a:xfrm>
              <a:custGeom>
                <a:avLst/>
                <a:gdLst/>
                <a:ahLst/>
                <a:cxnLst/>
                <a:rect l="l" t="t" r="r" b="b"/>
                <a:pathLst>
                  <a:path w="14178" h="5230" extrusionOk="0">
                    <a:moveTo>
                      <a:pt x="2773" y="0"/>
                    </a:moveTo>
                    <a:cubicBezTo>
                      <a:pt x="1040" y="536"/>
                      <a:pt x="0" y="1355"/>
                      <a:pt x="0" y="2331"/>
                    </a:cubicBezTo>
                    <a:cubicBezTo>
                      <a:pt x="0" y="4222"/>
                      <a:pt x="3686" y="5230"/>
                      <a:pt x="7057" y="5230"/>
                    </a:cubicBezTo>
                    <a:cubicBezTo>
                      <a:pt x="10460" y="5230"/>
                      <a:pt x="14114" y="4222"/>
                      <a:pt x="14114" y="2331"/>
                    </a:cubicBezTo>
                    <a:cubicBezTo>
                      <a:pt x="14177" y="1355"/>
                      <a:pt x="13169" y="567"/>
                      <a:pt x="11436" y="0"/>
                    </a:cubicBezTo>
                    <a:lnTo>
                      <a:pt x="11247" y="1985"/>
                    </a:lnTo>
                    <a:cubicBezTo>
                      <a:pt x="11216" y="2993"/>
                      <a:pt x="9830" y="3560"/>
                      <a:pt x="7089" y="3560"/>
                    </a:cubicBezTo>
                    <a:cubicBezTo>
                      <a:pt x="5577" y="3560"/>
                      <a:pt x="2962" y="3371"/>
                      <a:pt x="2962" y="1890"/>
                    </a:cubicBezTo>
                    <a:lnTo>
                      <a:pt x="277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28"/>
              <p:cNvSpPr/>
              <p:nvPr/>
            </p:nvSpPr>
            <p:spPr>
              <a:xfrm>
                <a:off x="-12986875" y="4313400"/>
                <a:ext cx="173300" cy="58300"/>
              </a:xfrm>
              <a:custGeom>
                <a:avLst/>
                <a:gdLst/>
                <a:ahLst/>
                <a:cxnLst/>
                <a:rect l="l" t="t" r="r" b="b"/>
                <a:pathLst>
                  <a:path w="6932" h="2332" extrusionOk="0">
                    <a:moveTo>
                      <a:pt x="0" y="1"/>
                    </a:moveTo>
                    <a:lnTo>
                      <a:pt x="158" y="1481"/>
                    </a:lnTo>
                    <a:cubicBezTo>
                      <a:pt x="158" y="1954"/>
                      <a:pt x="1638" y="2332"/>
                      <a:pt x="3466" y="2332"/>
                    </a:cubicBezTo>
                    <a:cubicBezTo>
                      <a:pt x="4159" y="2332"/>
                      <a:pt x="6774" y="2206"/>
                      <a:pt x="6774" y="1481"/>
                    </a:cubicBezTo>
                    <a:lnTo>
                      <a:pt x="6931" y="1"/>
                    </a:lnTo>
                    <a:lnTo>
                      <a:pt x="6931" y="1"/>
                    </a:lnTo>
                    <a:cubicBezTo>
                      <a:pt x="5860" y="442"/>
                      <a:pt x="4694" y="662"/>
                      <a:pt x="3466" y="662"/>
                    </a:cubicBezTo>
                    <a:cubicBezTo>
                      <a:pt x="2237" y="662"/>
                      <a:pt x="1040" y="442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28"/>
              <p:cNvSpPr/>
              <p:nvPr/>
            </p:nvSpPr>
            <p:spPr>
              <a:xfrm>
                <a:off x="-13004200" y="4143275"/>
                <a:ext cx="206375" cy="16622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6649" extrusionOk="0">
                    <a:moveTo>
                      <a:pt x="8254" y="1"/>
                    </a:moveTo>
                    <a:lnTo>
                      <a:pt x="8254" y="1"/>
                    </a:lnTo>
                    <a:cubicBezTo>
                      <a:pt x="6994" y="725"/>
                      <a:pt x="4694" y="820"/>
                      <a:pt x="4096" y="820"/>
                    </a:cubicBezTo>
                    <a:cubicBezTo>
                      <a:pt x="3529" y="820"/>
                      <a:pt x="1260" y="788"/>
                      <a:pt x="0" y="32"/>
                    </a:cubicBezTo>
                    <a:lnTo>
                      <a:pt x="0" y="32"/>
                    </a:lnTo>
                    <a:lnTo>
                      <a:pt x="567" y="5892"/>
                    </a:lnTo>
                    <a:cubicBezTo>
                      <a:pt x="1638" y="6365"/>
                      <a:pt x="2836" y="6648"/>
                      <a:pt x="4096" y="6648"/>
                    </a:cubicBezTo>
                    <a:cubicBezTo>
                      <a:pt x="5356" y="6648"/>
                      <a:pt x="6585" y="6365"/>
                      <a:pt x="7656" y="5892"/>
                    </a:cubicBezTo>
                    <a:lnTo>
                      <a:pt x="825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07" name="Google Shape;707;p28"/>
          <p:cNvGrpSpPr/>
          <p:nvPr/>
        </p:nvGrpSpPr>
        <p:grpSpPr>
          <a:xfrm>
            <a:off x="1017675" y="1347275"/>
            <a:ext cx="3233175" cy="752200"/>
            <a:chOff x="1017675" y="1347275"/>
            <a:chExt cx="3233175" cy="752200"/>
          </a:xfrm>
        </p:grpSpPr>
        <p:sp>
          <p:nvSpPr>
            <p:cNvPr id="708" name="Google Shape;708;p28"/>
            <p:cNvSpPr/>
            <p:nvPr/>
          </p:nvSpPr>
          <p:spPr>
            <a:xfrm>
              <a:off x="1404025" y="1347275"/>
              <a:ext cx="429250" cy="752200"/>
            </a:xfrm>
            <a:custGeom>
              <a:avLst/>
              <a:gdLst/>
              <a:ahLst/>
              <a:cxnLst/>
              <a:rect l="l" t="t" r="r" b="b"/>
              <a:pathLst>
                <a:path w="17170" h="30088" extrusionOk="0">
                  <a:moveTo>
                    <a:pt x="1" y="1"/>
                  </a:moveTo>
                  <a:lnTo>
                    <a:pt x="1" y="30088"/>
                  </a:lnTo>
                  <a:lnTo>
                    <a:pt x="17170" y="30088"/>
                  </a:lnTo>
                  <a:lnTo>
                    <a:pt x="17170" y="1"/>
                  </a:lnTo>
                  <a:close/>
                </a:path>
              </a:pathLst>
            </a:custGeom>
            <a:solidFill>
              <a:srgbClr val="C628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8"/>
            <p:cNvSpPr/>
            <p:nvPr/>
          </p:nvSpPr>
          <p:spPr>
            <a:xfrm>
              <a:off x="1509100" y="1433900"/>
              <a:ext cx="2741750" cy="578650"/>
            </a:xfrm>
            <a:custGeom>
              <a:avLst/>
              <a:gdLst/>
              <a:ahLst/>
              <a:cxnLst/>
              <a:rect l="l" t="t" r="r" b="b"/>
              <a:pathLst>
                <a:path w="109670" h="23146" extrusionOk="0">
                  <a:moveTo>
                    <a:pt x="11574" y="0"/>
                  </a:moveTo>
                  <a:cubicBezTo>
                    <a:pt x="5180" y="0"/>
                    <a:pt x="1" y="5191"/>
                    <a:pt x="1" y="11573"/>
                  </a:cubicBezTo>
                  <a:cubicBezTo>
                    <a:pt x="1" y="17967"/>
                    <a:pt x="5180" y="23146"/>
                    <a:pt x="11574" y="23146"/>
                  </a:cubicBezTo>
                  <a:lnTo>
                    <a:pt x="98108" y="23146"/>
                  </a:lnTo>
                  <a:cubicBezTo>
                    <a:pt x="104490" y="23146"/>
                    <a:pt x="109669" y="17967"/>
                    <a:pt x="109669" y="11573"/>
                  </a:cubicBezTo>
                  <a:cubicBezTo>
                    <a:pt x="109669" y="5191"/>
                    <a:pt x="104490" y="0"/>
                    <a:pt x="98108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274300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Saturn has several rings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10" name="Google Shape;710;p28"/>
            <p:cNvSpPr/>
            <p:nvPr/>
          </p:nvSpPr>
          <p:spPr>
            <a:xfrm>
              <a:off x="1017675" y="1347275"/>
              <a:ext cx="814700" cy="752200"/>
            </a:xfrm>
            <a:custGeom>
              <a:avLst/>
              <a:gdLst/>
              <a:ahLst/>
              <a:cxnLst/>
              <a:rect l="l" t="t" r="r" b="b"/>
              <a:pathLst>
                <a:path w="32588" h="30088" extrusionOk="0">
                  <a:moveTo>
                    <a:pt x="9990" y="1"/>
                  </a:moveTo>
                  <a:cubicBezTo>
                    <a:pt x="1" y="8597"/>
                    <a:pt x="1" y="21491"/>
                    <a:pt x="9990" y="30088"/>
                  </a:cubicBezTo>
                  <a:lnTo>
                    <a:pt x="32588" y="30088"/>
                  </a:lnTo>
                  <a:cubicBezTo>
                    <a:pt x="22599" y="21491"/>
                    <a:pt x="22599" y="8597"/>
                    <a:pt x="32588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11" name="Google Shape;711;p28"/>
            <p:cNvSpPr/>
            <p:nvPr/>
          </p:nvSpPr>
          <p:spPr>
            <a:xfrm>
              <a:off x="3815715" y="1564300"/>
              <a:ext cx="245413" cy="317846"/>
            </a:xfrm>
            <a:custGeom>
              <a:avLst/>
              <a:gdLst/>
              <a:ahLst/>
              <a:cxnLst/>
              <a:rect l="l" t="t" r="r" b="b"/>
              <a:pathLst>
                <a:path w="10871" h="14078" extrusionOk="0">
                  <a:moveTo>
                    <a:pt x="8255" y="5009"/>
                  </a:moveTo>
                  <a:lnTo>
                    <a:pt x="8255" y="6648"/>
                  </a:lnTo>
                  <a:lnTo>
                    <a:pt x="2490" y="6648"/>
                  </a:lnTo>
                  <a:lnTo>
                    <a:pt x="2490" y="5009"/>
                  </a:lnTo>
                  <a:close/>
                  <a:moveTo>
                    <a:pt x="9106" y="5230"/>
                  </a:moveTo>
                  <a:lnTo>
                    <a:pt x="9925" y="5639"/>
                  </a:lnTo>
                  <a:lnTo>
                    <a:pt x="9925" y="6679"/>
                  </a:lnTo>
                  <a:cubicBezTo>
                    <a:pt x="9799" y="6648"/>
                    <a:pt x="9641" y="6616"/>
                    <a:pt x="9484" y="6616"/>
                  </a:cubicBezTo>
                  <a:lnTo>
                    <a:pt x="9043" y="6616"/>
                  </a:lnTo>
                  <a:lnTo>
                    <a:pt x="9043" y="5230"/>
                  </a:lnTo>
                  <a:close/>
                  <a:moveTo>
                    <a:pt x="1608" y="5261"/>
                  </a:moveTo>
                  <a:lnTo>
                    <a:pt x="1608" y="6648"/>
                  </a:lnTo>
                  <a:lnTo>
                    <a:pt x="1230" y="6648"/>
                  </a:lnTo>
                  <a:cubicBezTo>
                    <a:pt x="1072" y="6648"/>
                    <a:pt x="946" y="6679"/>
                    <a:pt x="789" y="6711"/>
                  </a:cubicBezTo>
                  <a:lnTo>
                    <a:pt x="789" y="5671"/>
                  </a:lnTo>
                  <a:lnTo>
                    <a:pt x="1608" y="5261"/>
                  </a:lnTo>
                  <a:close/>
                  <a:moveTo>
                    <a:pt x="7405" y="9136"/>
                  </a:moveTo>
                  <a:lnTo>
                    <a:pt x="5357" y="10649"/>
                  </a:lnTo>
                  <a:lnTo>
                    <a:pt x="3277" y="9136"/>
                  </a:lnTo>
                  <a:close/>
                  <a:moveTo>
                    <a:pt x="2049" y="0"/>
                  </a:moveTo>
                  <a:cubicBezTo>
                    <a:pt x="1828" y="0"/>
                    <a:pt x="1671" y="189"/>
                    <a:pt x="1671" y="378"/>
                  </a:cubicBezTo>
                  <a:lnTo>
                    <a:pt x="1671" y="4285"/>
                  </a:lnTo>
                  <a:lnTo>
                    <a:pt x="253" y="5009"/>
                  </a:lnTo>
                  <a:cubicBezTo>
                    <a:pt x="127" y="5041"/>
                    <a:pt x="1" y="5198"/>
                    <a:pt x="1" y="5356"/>
                  </a:cubicBezTo>
                  <a:lnTo>
                    <a:pt x="1" y="7845"/>
                  </a:lnTo>
                  <a:cubicBezTo>
                    <a:pt x="1" y="8506"/>
                    <a:pt x="568" y="9042"/>
                    <a:pt x="1261" y="9042"/>
                  </a:cubicBezTo>
                  <a:lnTo>
                    <a:pt x="1986" y="9042"/>
                  </a:lnTo>
                  <a:lnTo>
                    <a:pt x="4727" y="11153"/>
                  </a:lnTo>
                  <a:lnTo>
                    <a:pt x="1860" y="13295"/>
                  </a:lnTo>
                  <a:cubicBezTo>
                    <a:pt x="1671" y="13421"/>
                    <a:pt x="1608" y="13705"/>
                    <a:pt x="1765" y="13894"/>
                  </a:cubicBezTo>
                  <a:cubicBezTo>
                    <a:pt x="1842" y="14009"/>
                    <a:pt x="1978" y="14077"/>
                    <a:pt x="2115" y="14077"/>
                  </a:cubicBezTo>
                  <a:cubicBezTo>
                    <a:pt x="2202" y="14077"/>
                    <a:pt x="2290" y="14050"/>
                    <a:pt x="2364" y="13988"/>
                  </a:cubicBezTo>
                  <a:lnTo>
                    <a:pt x="5451" y="11657"/>
                  </a:lnTo>
                  <a:lnTo>
                    <a:pt x="8507" y="13988"/>
                  </a:lnTo>
                  <a:cubicBezTo>
                    <a:pt x="8586" y="14027"/>
                    <a:pt x="8675" y="14050"/>
                    <a:pt x="8763" y="14050"/>
                  </a:cubicBezTo>
                  <a:cubicBezTo>
                    <a:pt x="8889" y="14050"/>
                    <a:pt x="9014" y="14004"/>
                    <a:pt x="9106" y="13894"/>
                  </a:cubicBezTo>
                  <a:cubicBezTo>
                    <a:pt x="9232" y="13705"/>
                    <a:pt x="9232" y="13453"/>
                    <a:pt x="9011" y="13295"/>
                  </a:cubicBezTo>
                  <a:lnTo>
                    <a:pt x="6144" y="11153"/>
                  </a:lnTo>
                  <a:lnTo>
                    <a:pt x="8917" y="9042"/>
                  </a:lnTo>
                  <a:lnTo>
                    <a:pt x="9610" y="9042"/>
                  </a:lnTo>
                  <a:cubicBezTo>
                    <a:pt x="10271" y="9042"/>
                    <a:pt x="10870" y="8506"/>
                    <a:pt x="10870" y="7845"/>
                  </a:cubicBezTo>
                  <a:lnTo>
                    <a:pt x="10870" y="5387"/>
                  </a:lnTo>
                  <a:cubicBezTo>
                    <a:pt x="10870" y="5230"/>
                    <a:pt x="10744" y="5072"/>
                    <a:pt x="10650" y="5041"/>
                  </a:cubicBezTo>
                  <a:lnTo>
                    <a:pt x="9232" y="4316"/>
                  </a:lnTo>
                  <a:lnTo>
                    <a:pt x="9232" y="441"/>
                  </a:lnTo>
                  <a:cubicBezTo>
                    <a:pt x="9232" y="189"/>
                    <a:pt x="9011" y="32"/>
                    <a:pt x="8822" y="32"/>
                  </a:cubicBezTo>
                  <a:cubicBezTo>
                    <a:pt x="8602" y="32"/>
                    <a:pt x="8381" y="221"/>
                    <a:pt x="8381" y="441"/>
                  </a:cubicBezTo>
                  <a:lnTo>
                    <a:pt x="8381" y="851"/>
                  </a:lnTo>
                  <a:lnTo>
                    <a:pt x="2616" y="851"/>
                  </a:lnTo>
                  <a:lnTo>
                    <a:pt x="2616" y="378"/>
                  </a:lnTo>
                  <a:lnTo>
                    <a:pt x="2490" y="378"/>
                  </a:lnTo>
                  <a:cubicBezTo>
                    <a:pt x="2490" y="158"/>
                    <a:pt x="2269" y="0"/>
                    <a:pt x="20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2" name="Google Shape;712;p28"/>
          <p:cNvGrpSpPr/>
          <p:nvPr/>
        </p:nvGrpSpPr>
        <p:grpSpPr>
          <a:xfrm>
            <a:off x="4893150" y="1347275"/>
            <a:ext cx="3233175" cy="752200"/>
            <a:chOff x="4893150" y="1347275"/>
            <a:chExt cx="3233175" cy="752200"/>
          </a:xfrm>
        </p:grpSpPr>
        <p:sp>
          <p:nvSpPr>
            <p:cNvPr id="713" name="Google Shape;713;p28"/>
            <p:cNvSpPr/>
            <p:nvPr/>
          </p:nvSpPr>
          <p:spPr>
            <a:xfrm>
              <a:off x="5279225" y="1347275"/>
              <a:ext cx="429550" cy="752200"/>
            </a:xfrm>
            <a:custGeom>
              <a:avLst/>
              <a:gdLst/>
              <a:ahLst/>
              <a:cxnLst/>
              <a:rect l="l" t="t" r="r" b="b"/>
              <a:pathLst>
                <a:path w="17182" h="30088" extrusionOk="0">
                  <a:moveTo>
                    <a:pt x="0" y="1"/>
                  </a:moveTo>
                  <a:lnTo>
                    <a:pt x="0" y="30088"/>
                  </a:lnTo>
                  <a:lnTo>
                    <a:pt x="17181" y="30088"/>
                  </a:lnTo>
                  <a:lnTo>
                    <a:pt x="17181" y="1"/>
                  </a:lnTo>
                  <a:close/>
                </a:path>
              </a:pathLst>
            </a:custGeom>
            <a:solidFill>
              <a:srgbClr val="202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8"/>
            <p:cNvSpPr/>
            <p:nvPr/>
          </p:nvSpPr>
          <p:spPr>
            <a:xfrm>
              <a:off x="5384600" y="1433900"/>
              <a:ext cx="2741725" cy="578650"/>
            </a:xfrm>
            <a:custGeom>
              <a:avLst/>
              <a:gdLst/>
              <a:ahLst/>
              <a:cxnLst/>
              <a:rect l="l" t="t" r="r" b="b"/>
              <a:pathLst>
                <a:path w="109669" h="23146" extrusionOk="0">
                  <a:moveTo>
                    <a:pt x="11573" y="0"/>
                  </a:moveTo>
                  <a:cubicBezTo>
                    <a:pt x="5179" y="0"/>
                    <a:pt x="0" y="5191"/>
                    <a:pt x="0" y="11573"/>
                  </a:cubicBezTo>
                  <a:cubicBezTo>
                    <a:pt x="0" y="17967"/>
                    <a:pt x="5179" y="23146"/>
                    <a:pt x="11573" y="23146"/>
                  </a:cubicBezTo>
                  <a:lnTo>
                    <a:pt x="98096" y="23146"/>
                  </a:lnTo>
                  <a:cubicBezTo>
                    <a:pt x="104489" y="23146"/>
                    <a:pt x="109669" y="17967"/>
                    <a:pt x="109669" y="11573"/>
                  </a:cubicBezTo>
                  <a:cubicBezTo>
                    <a:pt x="109669" y="5191"/>
                    <a:pt x="104489" y="0"/>
                    <a:pt x="98096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274300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smallest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15" name="Google Shape;715;p28"/>
            <p:cNvSpPr/>
            <p:nvPr/>
          </p:nvSpPr>
          <p:spPr>
            <a:xfrm>
              <a:off x="4893150" y="1347275"/>
              <a:ext cx="814425" cy="752200"/>
            </a:xfrm>
            <a:custGeom>
              <a:avLst/>
              <a:gdLst/>
              <a:ahLst/>
              <a:cxnLst/>
              <a:rect l="l" t="t" r="r" b="b"/>
              <a:pathLst>
                <a:path w="32577" h="30088" extrusionOk="0">
                  <a:moveTo>
                    <a:pt x="9978" y="1"/>
                  </a:moveTo>
                  <a:cubicBezTo>
                    <a:pt x="1" y="8597"/>
                    <a:pt x="1" y="21491"/>
                    <a:pt x="9978" y="30088"/>
                  </a:cubicBezTo>
                  <a:lnTo>
                    <a:pt x="32576" y="30088"/>
                  </a:lnTo>
                  <a:cubicBezTo>
                    <a:pt x="22599" y="21491"/>
                    <a:pt x="22599" y="8597"/>
                    <a:pt x="32576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716" name="Google Shape;716;p28"/>
            <p:cNvGrpSpPr/>
            <p:nvPr/>
          </p:nvGrpSpPr>
          <p:grpSpPr>
            <a:xfrm>
              <a:off x="7668784" y="1565426"/>
              <a:ext cx="283090" cy="317982"/>
              <a:chOff x="-8191825" y="3174500"/>
              <a:chExt cx="313500" cy="352100"/>
            </a:xfrm>
          </p:grpSpPr>
          <p:sp>
            <p:nvSpPr>
              <p:cNvPr id="717" name="Google Shape;717;p28"/>
              <p:cNvSpPr/>
              <p:nvPr/>
            </p:nvSpPr>
            <p:spPr>
              <a:xfrm>
                <a:off x="-8191825" y="3486400"/>
                <a:ext cx="310350" cy="40200"/>
              </a:xfrm>
              <a:custGeom>
                <a:avLst/>
                <a:gdLst/>
                <a:ahLst/>
                <a:cxnLst/>
                <a:rect l="l" t="t" r="r" b="b"/>
                <a:pathLst>
                  <a:path w="12414" h="1608" extrusionOk="0">
                    <a:moveTo>
                      <a:pt x="0" y="1"/>
                    </a:moveTo>
                    <a:lnTo>
                      <a:pt x="0" y="1229"/>
                    </a:lnTo>
                    <a:lnTo>
                      <a:pt x="63" y="1229"/>
                    </a:lnTo>
                    <a:cubicBezTo>
                      <a:pt x="63" y="1450"/>
                      <a:pt x="252" y="1607"/>
                      <a:pt x="441" y="1607"/>
                    </a:cubicBezTo>
                    <a:lnTo>
                      <a:pt x="12035" y="1607"/>
                    </a:lnTo>
                    <a:cubicBezTo>
                      <a:pt x="12256" y="1607"/>
                      <a:pt x="12413" y="1418"/>
                      <a:pt x="12413" y="1229"/>
                    </a:cubicBezTo>
                    <a:lnTo>
                      <a:pt x="1241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28"/>
              <p:cNvSpPr/>
              <p:nvPr/>
            </p:nvSpPr>
            <p:spPr>
              <a:xfrm>
                <a:off x="-8188675" y="3318650"/>
                <a:ext cx="310350" cy="146500"/>
              </a:xfrm>
              <a:custGeom>
                <a:avLst/>
                <a:gdLst/>
                <a:ahLst/>
                <a:cxnLst/>
                <a:rect l="l" t="t" r="r" b="b"/>
                <a:pathLst>
                  <a:path w="12414" h="5860" extrusionOk="0">
                    <a:moveTo>
                      <a:pt x="5199" y="0"/>
                    </a:moveTo>
                    <a:lnTo>
                      <a:pt x="4096" y="2237"/>
                    </a:lnTo>
                    <a:cubicBezTo>
                      <a:pt x="4024" y="2404"/>
                      <a:pt x="3863" y="2481"/>
                      <a:pt x="3706" y="2481"/>
                    </a:cubicBezTo>
                    <a:cubicBezTo>
                      <a:pt x="3656" y="2481"/>
                      <a:pt x="3606" y="2473"/>
                      <a:pt x="3560" y="2457"/>
                    </a:cubicBezTo>
                    <a:cubicBezTo>
                      <a:pt x="3371" y="2331"/>
                      <a:pt x="3277" y="2111"/>
                      <a:pt x="3371" y="1890"/>
                    </a:cubicBezTo>
                    <a:lnTo>
                      <a:pt x="4222" y="126"/>
                    </a:lnTo>
                    <a:lnTo>
                      <a:pt x="4222" y="126"/>
                    </a:lnTo>
                    <a:cubicBezTo>
                      <a:pt x="1828" y="630"/>
                      <a:pt x="0" y="2836"/>
                      <a:pt x="0" y="5450"/>
                    </a:cubicBezTo>
                    <a:lnTo>
                      <a:pt x="0" y="5860"/>
                    </a:lnTo>
                    <a:lnTo>
                      <a:pt x="12413" y="5860"/>
                    </a:lnTo>
                    <a:lnTo>
                      <a:pt x="12413" y="5450"/>
                    </a:lnTo>
                    <a:cubicBezTo>
                      <a:pt x="12319" y="2836"/>
                      <a:pt x="10523" y="630"/>
                      <a:pt x="8129" y="126"/>
                    </a:cubicBezTo>
                    <a:lnTo>
                      <a:pt x="8129" y="126"/>
                    </a:lnTo>
                    <a:lnTo>
                      <a:pt x="8979" y="1890"/>
                    </a:lnTo>
                    <a:cubicBezTo>
                      <a:pt x="9105" y="2111"/>
                      <a:pt x="8979" y="2331"/>
                      <a:pt x="8790" y="2457"/>
                    </a:cubicBezTo>
                    <a:cubicBezTo>
                      <a:pt x="8741" y="2482"/>
                      <a:pt x="8685" y="2494"/>
                      <a:pt x="8628" y="2494"/>
                    </a:cubicBezTo>
                    <a:cubicBezTo>
                      <a:pt x="8468" y="2494"/>
                      <a:pt x="8301" y="2400"/>
                      <a:pt x="8255" y="2237"/>
                    </a:cubicBezTo>
                    <a:lnTo>
                      <a:pt x="7152" y="0"/>
                    </a:lnTo>
                    <a:lnTo>
                      <a:pt x="6585" y="0"/>
                    </a:lnTo>
                    <a:lnTo>
                      <a:pt x="6585" y="2899"/>
                    </a:lnTo>
                    <a:cubicBezTo>
                      <a:pt x="6585" y="3119"/>
                      <a:pt x="6396" y="3308"/>
                      <a:pt x="6207" y="3308"/>
                    </a:cubicBezTo>
                    <a:cubicBezTo>
                      <a:pt x="5955" y="3308"/>
                      <a:pt x="5797" y="3119"/>
                      <a:pt x="5797" y="2899"/>
                    </a:cubicBezTo>
                    <a:lnTo>
                      <a:pt x="579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28"/>
              <p:cNvSpPr/>
              <p:nvPr/>
            </p:nvSpPr>
            <p:spPr>
              <a:xfrm>
                <a:off x="-8169775" y="3174500"/>
                <a:ext cx="267825" cy="129975"/>
              </a:xfrm>
              <a:custGeom>
                <a:avLst/>
                <a:gdLst/>
                <a:ahLst/>
                <a:cxnLst/>
                <a:rect l="l" t="t" r="r" b="b"/>
                <a:pathLst>
                  <a:path w="10713" h="5199" extrusionOk="0">
                    <a:moveTo>
                      <a:pt x="1639" y="1"/>
                    </a:moveTo>
                    <a:cubicBezTo>
                      <a:pt x="757" y="1"/>
                      <a:pt x="1" y="725"/>
                      <a:pt x="1" y="1639"/>
                    </a:cubicBezTo>
                    <a:lnTo>
                      <a:pt x="1" y="2080"/>
                    </a:lnTo>
                    <a:cubicBezTo>
                      <a:pt x="1" y="2301"/>
                      <a:pt x="190" y="2521"/>
                      <a:pt x="379" y="2521"/>
                    </a:cubicBezTo>
                    <a:lnTo>
                      <a:pt x="2521" y="2521"/>
                    </a:lnTo>
                    <a:lnTo>
                      <a:pt x="3057" y="5199"/>
                    </a:lnTo>
                    <a:cubicBezTo>
                      <a:pt x="3529" y="5073"/>
                      <a:pt x="4002" y="4978"/>
                      <a:pt x="4537" y="4978"/>
                    </a:cubicBezTo>
                    <a:lnTo>
                      <a:pt x="6176" y="4978"/>
                    </a:lnTo>
                    <a:cubicBezTo>
                      <a:pt x="6680" y="4978"/>
                      <a:pt x="7152" y="5073"/>
                      <a:pt x="7625" y="5199"/>
                    </a:cubicBezTo>
                    <a:lnTo>
                      <a:pt x="8192" y="2521"/>
                    </a:lnTo>
                    <a:lnTo>
                      <a:pt x="10303" y="2521"/>
                    </a:lnTo>
                    <a:cubicBezTo>
                      <a:pt x="10555" y="2521"/>
                      <a:pt x="10712" y="2301"/>
                      <a:pt x="10712" y="2080"/>
                    </a:cubicBezTo>
                    <a:lnTo>
                      <a:pt x="10712" y="1639"/>
                    </a:lnTo>
                    <a:cubicBezTo>
                      <a:pt x="10712" y="725"/>
                      <a:pt x="9956" y="1"/>
                      <a:pt x="9042" y="1"/>
                    </a:cubicBezTo>
                    <a:cubicBezTo>
                      <a:pt x="8160" y="1"/>
                      <a:pt x="7404" y="725"/>
                      <a:pt x="7404" y="1639"/>
                    </a:cubicBezTo>
                    <a:lnTo>
                      <a:pt x="7310" y="1639"/>
                    </a:lnTo>
                    <a:cubicBezTo>
                      <a:pt x="6617" y="1639"/>
                      <a:pt x="5892" y="1891"/>
                      <a:pt x="5325" y="2364"/>
                    </a:cubicBezTo>
                    <a:cubicBezTo>
                      <a:pt x="4852" y="1891"/>
                      <a:pt x="4128" y="1639"/>
                      <a:pt x="3372" y="1639"/>
                    </a:cubicBezTo>
                    <a:lnTo>
                      <a:pt x="3309" y="1639"/>
                    </a:lnTo>
                    <a:cubicBezTo>
                      <a:pt x="3309" y="725"/>
                      <a:pt x="2552" y="1"/>
                      <a:pt x="163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29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 Infographics</a:t>
            </a:r>
            <a:endParaRPr/>
          </a:p>
        </p:txBody>
      </p:sp>
      <p:grpSp>
        <p:nvGrpSpPr>
          <p:cNvPr id="725" name="Google Shape;725;p29"/>
          <p:cNvGrpSpPr/>
          <p:nvPr/>
        </p:nvGrpSpPr>
        <p:grpSpPr>
          <a:xfrm>
            <a:off x="710275" y="3504893"/>
            <a:ext cx="2319442" cy="939908"/>
            <a:chOff x="710275" y="3504893"/>
            <a:chExt cx="2319442" cy="939908"/>
          </a:xfrm>
        </p:grpSpPr>
        <p:sp>
          <p:nvSpPr>
            <p:cNvPr id="726" name="Google Shape;726;p29"/>
            <p:cNvSpPr/>
            <p:nvPr/>
          </p:nvSpPr>
          <p:spPr>
            <a:xfrm>
              <a:off x="1106025" y="3586237"/>
              <a:ext cx="1923649" cy="858563"/>
            </a:xfrm>
            <a:custGeom>
              <a:avLst/>
              <a:gdLst/>
              <a:ahLst/>
              <a:cxnLst/>
              <a:rect l="l" t="t" r="r" b="b"/>
              <a:pathLst>
                <a:path w="60616" h="29290" extrusionOk="0">
                  <a:moveTo>
                    <a:pt x="1" y="0"/>
                  </a:moveTo>
                  <a:lnTo>
                    <a:pt x="1" y="29289"/>
                  </a:lnTo>
                  <a:lnTo>
                    <a:pt x="60616" y="29289"/>
                  </a:lnTo>
                  <a:lnTo>
                    <a:pt x="60616" y="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9"/>
            <p:cNvSpPr/>
            <p:nvPr/>
          </p:nvSpPr>
          <p:spPr>
            <a:xfrm>
              <a:off x="710275" y="3504893"/>
              <a:ext cx="576225" cy="858592"/>
            </a:xfrm>
            <a:custGeom>
              <a:avLst/>
              <a:gdLst/>
              <a:ahLst/>
              <a:cxnLst/>
              <a:rect l="l" t="t" r="r" b="b"/>
              <a:pathLst>
                <a:path w="19658" h="29291" extrusionOk="0">
                  <a:moveTo>
                    <a:pt x="0" y="1"/>
                  </a:moveTo>
                  <a:lnTo>
                    <a:pt x="0" y="29290"/>
                  </a:lnTo>
                  <a:lnTo>
                    <a:pt x="19657" y="29290"/>
                  </a:lnTo>
                  <a:lnTo>
                    <a:pt x="19657" y="1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07</a:t>
              </a:r>
              <a:endParaRPr/>
            </a:p>
          </p:txBody>
        </p:sp>
        <p:sp>
          <p:nvSpPr>
            <p:cNvPr id="728" name="Google Shape;728;p29"/>
            <p:cNvSpPr/>
            <p:nvPr/>
          </p:nvSpPr>
          <p:spPr>
            <a:xfrm>
              <a:off x="1106013" y="4363435"/>
              <a:ext cx="180477" cy="81342"/>
            </a:xfrm>
            <a:custGeom>
              <a:avLst/>
              <a:gdLst/>
              <a:ahLst/>
              <a:cxnLst/>
              <a:rect l="l" t="t" r="r" b="b"/>
              <a:pathLst>
                <a:path w="6157" h="2775" extrusionOk="0">
                  <a:moveTo>
                    <a:pt x="1" y="0"/>
                  </a:moveTo>
                  <a:lnTo>
                    <a:pt x="1" y="2774"/>
                  </a:lnTo>
                  <a:lnTo>
                    <a:pt x="6156" y="0"/>
                  </a:lnTo>
                  <a:close/>
                </a:path>
              </a:pathLst>
            </a:custGeom>
            <a:solidFill>
              <a:srgbClr val="2FC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9" name="Google Shape;729;p29"/>
            <p:cNvGrpSpPr/>
            <p:nvPr/>
          </p:nvGrpSpPr>
          <p:grpSpPr>
            <a:xfrm>
              <a:off x="1362618" y="3697341"/>
              <a:ext cx="1667099" cy="636350"/>
              <a:chOff x="5222700" y="3658300"/>
              <a:chExt cx="3210900" cy="636350"/>
            </a:xfrm>
          </p:grpSpPr>
          <p:sp>
            <p:nvSpPr>
              <p:cNvPr id="730" name="Google Shape;730;p29"/>
              <p:cNvSpPr txBox="1"/>
              <p:nvPr/>
            </p:nvSpPr>
            <p:spPr>
              <a:xfrm>
                <a:off x="5222700" y="392895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It’s a satellite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31" name="Google Shape;731;p29"/>
              <p:cNvSpPr txBox="1"/>
              <p:nvPr/>
            </p:nvSpPr>
            <p:spPr>
              <a:xfrm>
                <a:off x="5222700" y="365830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Moon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732" name="Google Shape;732;p29"/>
          <p:cNvGrpSpPr/>
          <p:nvPr/>
        </p:nvGrpSpPr>
        <p:grpSpPr>
          <a:xfrm>
            <a:off x="710275" y="2360561"/>
            <a:ext cx="2319442" cy="939881"/>
            <a:chOff x="710275" y="2360561"/>
            <a:chExt cx="2319442" cy="939881"/>
          </a:xfrm>
        </p:grpSpPr>
        <p:sp>
          <p:nvSpPr>
            <p:cNvPr id="733" name="Google Shape;733;p29"/>
            <p:cNvSpPr/>
            <p:nvPr/>
          </p:nvSpPr>
          <p:spPr>
            <a:xfrm>
              <a:off x="1106025" y="2441879"/>
              <a:ext cx="1923649" cy="858563"/>
            </a:xfrm>
            <a:custGeom>
              <a:avLst/>
              <a:gdLst/>
              <a:ahLst/>
              <a:cxnLst/>
              <a:rect l="l" t="t" r="r" b="b"/>
              <a:pathLst>
                <a:path w="60616" h="29290" extrusionOk="0">
                  <a:moveTo>
                    <a:pt x="1" y="1"/>
                  </a:moveTo>
                  <a:lnTo>
                    <a:pt x="1" y="29290"/>
                  </a:lnTo>
                  <a:lnTo>
                    <a:pt x="60616" y="29290"/>
                  </a:lnTo>
                  <a:lnTo>
                    <a:pt x="60616" y="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9"/>
            <p:cNvSpPr/>
            <p:nvPr/>
          </p:nvSpPr>
          <p:spPr>
            <a:xfrm>
              <a:off x="710275" y="2360561"/>
              <a:ext cx="576225" cy="858211"/>
            </a:xfrm>
            <a:custGeom>
              <a:avLst/>
              <a:gdLst/>
              <a:ahLst/>
              <a:cxnLst/>
              <a:rect l="l" t="t" r="r" b="b"/>
              <a:pathLst>
                <a:path w="19658" h="29278" extrusionOk="0">
                  <a:moveTo>
                    <a:pt x="0" y="0"/>
                  </a:moveTo>
                  <a:lnTo>
                    <a:pt x="0" y="29278"/>
                  </a:lnTo>
                  <a:lnTo>
                    <a:pt x="19657" y="29278"/>
                  </a:lnTo>
                  <a:lnTo>
                    <a:pt x="19657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/>
            </a:p>
          </p:txBody>
        </p:sp>
        <p:sp>
          <p:nvSpPr>
            <p:cNvPr id="735" name="Google Shape;735;p29"/>
            <p:cNvSpPr/>
            <p:nvPr/>
          </p:nvSpPr>
          <p:spPr>
            <a:xfrm>
              <a:off x="1106013" y="3218722"/>
              <a:ext cx="180477" cy="81342"/>
            </a:xfrm>
            <a:custGeom>
              <a:avLst/>
              <a:gdLst/>
              <a:ahLst/>
              <a:cxnLst/>
              <a:rect l="l" t="t" r="r" b="b"/>
              <a:pathLst>
                <a:path w="6157" h="2775" extrusionOk="0">
                  <a:moveTo>
                    <a:pt x="1" y="1"/>
                  </a:moveTo>
                  <a:lnTo>
                    <a:pt x="1" y="2775"/>
                  </a:lnTo>
                  <a:lnTo>
                    <a:pt x="6156" y="1"/>
                  </a:lnTo>
                  <a:close/>
                </a:path>
              </a:pathLst>
            </a:custGeom>
            <a:solidFill>
              <a:srgbClr val="E09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6" name="Google Shape;736;p29"/>
            <p:cNvGrpSpPr/>
            <p:nvPr/>
          </p:nvGrpSpPr>
          <p:grpSpPr>
            <a:xfrm>
              <a:off x="1362618" y="2552977"/>
              <a:ext cx="1667099" cy="636350"/>
              <a:chOff x="5222700" y="3658300"/>
              <a:chExt cx="3210900" cy="636350"/>
            </a:xfrm>
          </p:grpSpPr>
          <p:sp>
            <p:nvSpPr>
              <p:cNvPr id="737" name="Google Shape;737;p29"/>
              <p:cNvSpPr txBox="1"/>
              <p:nvPr/>
            </p:nvSpPr>
            <p:spPr>
              <a:xfrm>
                <a:off x="5222700" y="392895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Venus is very hot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38" name="Google Shape;738;p29"/>
              <p:cNvSpPr txBox="1"/>
              <p:nvPr/>
            </p:nvSpPr>
            <p:spPr>
              <a:xfrm>
                <a:off x="5222700" y="365830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Venus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739" name="Google Shape;739;p29"/>
          <p:cNvGrpSpPr/>
          <p:nvPr/>
        </p:nvGrpSpPr>
        <p:grpSpPr>
          <a:xfrm>
            <a:off x="710275" y="1216200"/>
            <a:ext cx="2319442" cy="939561"/>
            <a:chOff x="710275" y="1216200"/>
            <a:chExt cx="2319442" cy="939561"/>
          </a:xfrm>
        </p:grpSpPr>
        <p:sp>
          <p:nvSpPr>
            <p:cNvPr id="740" name="Google Shape;740;p29"/>
            <p:cNvSpPr/>
            <p:nvPr/>
          </p:nvSpPr>
          <p:spPr>
            <a:xfrm>
              <a:off x="1106025" y="1297550"/>
              <a:ext cx="1923649" cy="858211"/>
            </a:xfrm>
            <a:custGeom>
              <a:avLst/>
              <a:gdLst/>
              <a:ahLst/>
              <a:cxnLst/>
              <a:rect l="l" t="t" r="r" b="b"/>
              <a:pathLst>
                <a:path w="60616" h="29278" extrusionOk="0">
                  <a:moveTo>
                    <a:pt x="1" y="0"/>
                  </a:moveTo>
                  <a:lnTo>
                    <a:pt x="1" y="29277"/>
                  </a:lnTo>
                  <a:lnTo>
                    <a:pt x="60616" y="29277"/>
                  </a:lnTo>
                  <a:lnTo>
                    <a:pt x="60616" y="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9"/>
            <p:cNvSpPr/>
            <p:nvPr/>
          </p:nvSpPr>
          <p:spPr>
            <a:xfrm>
              <a:off x="710275" y="1216200"/>
              <a:ext cx="576225" cy="858241"/>
            </a:xfrm>
            <a:custGeom>
              <a:avLst/>
              <a:gdLst/>
              <a:ahLst/>
              <a:cxnLst/>
              <a:rect l="l" t="t" r="r" b="b"/>
              <a:pathLst>
                <a:path w="19658" h="29279" extrusionOk="0">
                  <a:moveTo>
                    <a:pt x="0" y="1"/>
                  </a:moveTo>
                  <a:lnTo>
                    <a:pt x="0" y="29278"/>
                  </a:lnTo>
                  <a:lnTo>
                    <a:pt x="19657" y="29278"/>
                  </a:lnTo>
                  <a:lnTo>
                    <a:pt x="19657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/>
            </a:p>
          </p:txBody>
        </p:sp>
        <p:sp>
          <p:nvSpPr>
            <p:cNvPr id="742" name="Google Shape;742;p29"/>
            <p:cNvSpPr/>
            <p:nvPr/>
          </p:nvSpPr>
          <p:spPr>
            <a:xfrm>
              <a:off x="1106013" y="2074390"/>
              <a:ext cx="180477" cy="81342"/>
            </a:xfrm>
            <a:custGeom>
              <a:avLst/>
              <a:gdLst/>
              <a:ahLst/>
              <a:cxnLst/>
              <a:rect l="l" t="t" r="r" b="b"/>
              <a:pathLst>
                <a:path w="6157" h="2775" extrusionOk="0">
                  <a:moveTo>
                    <a:pt x="1" y="0"/>
                  </a:moveTo>
                  <a:lnTo>
                    <a:pt x="1" y="2774"/>
                  </a:lnTo>
                  <a:lnTo>
                    <a:pt x="6156" y="0"/>
                  </a:lnTo>
                  <a:close/>
                </a:path>
              </a:pathLst>
            </a:custGeom>
            <a:solidFill>
              <a:srgbClr val="468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43" name="Google Shape;743;p29"/>
            <p:cNvGrpSpPr/>
            <p:nvPr/>
          </p:nvGrpSpPr>
          <p:grpSpPr>
            <a:xfrm>
              <a:off x="1362618" y="1408467"/>
              <a:ext cx="1667099" cy="636350"/>
              <a:chOff x="5222700" y="3658300"/>
              <a:chExt cx="3210900" cy="636350"/>
            </a:xfrm>
          </p:grpSpPr>
          <p:sp>
            <p:nvSpPr>
              <p:cNvPr id="744" name="Google Shape;744;p29"/>
              <p:cNvSpPr txBox="1"/>
              <p:nvPr/>
            </p:nvSpPr>
            <p:spPr>
              <a:xfrm>
                <a:off x="5222700" y="392895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Saturn is ringed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45" name="Google Shape;745;p29"/>
              <p:cNvSpPr txBox="1"/>
              <p:nvPr/>
            </p:nvSpPr>
            <p:spPr>
              <a:xfrm>
                <a:off x="5222700" y="365830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Saturn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746" name="Google Shape;746;p29"/>
          <p:cNvGrpSpPr/>
          <p:nvPr/>
        </p:nvGrpSpPr>
        <p:grpSpPr>
          <a:xfrm>
            <a:off x="6114275" y="3504893"/>
            <a:ext cx="2319442" cy="939908"/>
            <a:chOff x="6114275" y="3504893"/>
            <a:chExt cx="2319442" cy="939908"/>
          </a:xfrm>
        </p:grpSpPr>
        <p:sp>
          <p:nvSpPr>
            <p:cNvPr id="747" name="Google Shape;747;p29"/>
            <p:cNvSpPr/>
            <p:nvPr/>
          </p:nvSpPr>
          <p:spPr>
            <a:xfrm>
              <a:off x="6510025" y="3586237"/>
              <a:ext cx="1923649" cy="858563"/>
            </a:xfrm>
            <a:custGeom>
              <a:avLst/>
              <a:gdLst/>
              <a:ahLst/>
              <a:cxnLst/>
              <a:rect l="l" t="t" r="r" b="b"/>
              <a:pathLst>
                <a:path w="60616" h="29290" extrusionOk="0">
                  <a:moveTo>
                    <a:pt x="1" y="0"/>
                  </a:moveTo>
                  <a:lnTo>
                    <a:pt x="1" y="29289"/>
                  </a:lnTo>
                  <a:lnTo>
                    <a:pt x="60616" y="29289"/>
                  </a:lnTo>
                  <a:lnTo>
                    <a:pt x="60616" y="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9"/>
            <p:cNvSpPr/>
            <p:nvPr/>
          </p:nvSpPr>
          <p:spPr>
            <a:xfrm>
              <a:off x="6114275" y="3504893"/>
              <a:ext cx="576225" cy="858592"/>
            </a:xfrm>
            <a:custGeom>
              <a:avLst/>
              <a:gdLst/>
              <a:ahLst/>
              <a:cxnLst/>
              <a:rect l="l" t="t" r="r" b="b"/>
              <a:pathLst>
                <a:path w="19658" h="29291" extrusionOk="0">
                  <a:moveTo>
                    <a:pt x="0" y="1"/>
                  </a:moveTo>
                  <a:lnTo>
                    <a:pt x="0" y="29290"/>
                  </a:lnTo>
                  <a:lnTo>
                    <a:pt x="19657" y="29290"/>
                  </a:lnTo>
                  <a:lnTo>
                    <a:pt x="19657" y="1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09</a:t>
              </a:r>
              <a:endParaRPr/>
            </a:p>
          </p:txBody>
        </p:sp>
        <p:sp>
          <p:nvSpPr>
            <p:cNvPr id="749" name="Google Shape;749;p29"/>
            <p:cNvSpPr/>
            <p:nvPr/>
          </p:nvSpPr>
          <p:spPr>
            <a:xfrm>
              <a:off x="6510013" y="4363435"/>
              <a:ext cx="180477" cy="81342"/>
            </a:xfrm>
            <a:custGeom>
              <a:avLst/>
              <a:gdLst/>
              <a:ahLst/>
              <a:cxnLst/>
              <a:rect l="l" t="t" r="r" b="b"/>
              <a:pathLst>
                <a:path w="6157" h="2775" extrusionOk="0">
                  <a:moveTo>
                    <a:pt x="1" y="0"/>
                  </a:moveTo>
                  <a:lnTo>
                    <a:pt x="1" y="2774"/>
                  </a:lnTo>
                  <a:lnTo>
                    <a:pt x="6156" y="0"/>
                  </a:lnTo>
                  <a:close/>
                </a:path>
              </a:pathLst>
            </a:custGeom>
            <a:solidFill>
              <a:srgbClr val="2FC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50" name="Google Shape;750;p29"/>
            <p:cNvGrpSpPr/>
            <p:nvPr/>
          </p:nvGrpSpPr>
          <p:grpSpPr>
            <a:xfrm>
              <a:off x="6766618" y="3697341"/>
              <a:ext cx="1667099" cy="636350"/>
              <a:chOff x="5222700" y="3658300"/>
              <a:chExt cx="3210900" cy="636350"/>
            </a:xfrm>
          </p:grpSpPr>
          <p:sp>
            <p:nvSpPr>
              <p:cNvPr id="751" name="Google Shape;751;p29"/>
              <p:cNvSpPr txBox="1"/>
              <p:nvPr/>
            </p:nvSpPr>
            <p:spPr>
              <a:xfrm>
                <a:off x="5222700" y="392895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Pluto is not a planet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52" name="Google Shape;752;p29"/>
              <p:cNvSpPr txBox="1"/>
              <p:nvPr/>
            </p:nvSpPr>
            <p:spPr>
              <a:xfrm>
                <a:off x="5222700" y="365830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Pluto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753" name="Google Shape;753;p29"/>
          <p:cNvGrpSpPr/>
          <p:nvPr/>
        </p:nvGrpSpPr>
        <p:grpSpPr>
          <a:xfrm>
            <a:off x="6114275" y="2360561"/>
            <a:ext cx="2319442" cy="939881"/>
            <a:chOff x="6114275" y="2360561"/>
            <a:chExt cx="2319442" cy="939881"/>
          </a:xfrm>
        </p:grpSpPr>
        <p:sp>
          <p:nvSpPr>
            <p:cNvPr id="754" name="Google Shape;754;p29"/>
            <p:cNvSpPr/>
            <p:nvPr/>
          </p:nvSpPr>
          <p:spPr>
            <a:xfrm>
              <a:off x="6510025" y="2441879"/>
              <a:ext cx="1923649" cy="858563"/>
            </a:xfrm>
            <a:custGeom>
              <a:avLst/>
              <a:gdLst/>
              <a:ahLst/>
              <a:cxnLst/>
              <a:rect l="l" t="t" r="r" b="b"/>
              <a:pathLst>
                <a:path w="60616" h="29290" extrusionOk="0">
                  <a:moveTo>
                    <a:pt x="1" y="1"/>
                  </a:moveTo>
                  <a:lnTo>
                    <a:pt x="1" y="29290"/>
                  </a:lnTo>
                  <a:lnTo>
                    <a:pt x="60616" y="29290"/>
                  </a:lnTo>
                  <a:lnTo>
                    <a:pt x="60616" y="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9"/>
            <p:cNvSpPr/>
            <p:nvPr/>
          </p:nvSpPr>
          <p:spPr>
            <a:xfrm>
              <a:off x="6114275" y="2360561"/>
              <a:ext cx="576225" cy="858211"/>
            </a:xfrm>
            <a:custGeom>
              <a:avLst/>
              <a:gdLst/>
              <a:ahLst/>
              <a:cxnLst/>
              <a:rect l="l" t="t" r="r" b="b"/>
              <a:pathLst>
                <a:path w="19658" h="29278" extrusionOk="0">
                  <a:moveTo>
                    <a:pt x="0" y="0"/>
                  </a:moveTo>
                  <a:lnTo>
                    <a:pt x="0" y="29278"/>
                  </a:lnTo>
                  <a:lnTo>
                    <a:pt x="19657" y="29278"/>
                  </a:lnTo>
                  <a:lnTo>
                    <a:pt x="19657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06</a:t>
              </a:r>
              <a:endParaRPr/>
            </a:p>
          </p:txBody>
        </p:sp>
        <p:sp>
          <p:nvSpPr>
            <p:cNvPr id="756" name="Google Shape;756;p29"/>
            <p:cNvSpPr/>
            <p:nvPr/>
          </p:nvSpPr>
          <p:spPr>
            <a:xfrm>
              <a:off x="6510013" y="3218722"/>
              <a:ext cx="180477" cy="81342"/>
            </a:xfrm>
            <a:custGeom>
              <a:avLst/>
              <a:gdLst/>
              <a:ahLst/>
              <a:cxnLst/>
              <a:rect l="l" t="t" r="r" b="b"/>
              <a:pathLst>
                <a:path w="6157" h="2775" extrusionOk="0">
                  <a:moveTo>
                    <a:pt x="1" y="1"/>
                  </a:moveTo>
                  <a:lnTo>
                    <a:pt x="1" y="2775"/>
                  </a:lnTo>
                  <a:lnTo>
                    <a:pt x="6156" y="1"/>
                  </a:lnTo>
                  <a:close/>
                </a:path>
              </a:pathLst>
            </a:custGeom>
            <a:solidFill>
              <a:srgbClr val="E09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57" name="Google Shape;757;p29"/>
            <p:cNvGrpSpPr/>
            <p:nvPr/>
          </p:nvGrpSpPr>
          <p:grpSpPr>
            <a:xfrm>
              <a:off x="6766618" y="2552977"/>
              <a:ext cx="1667099" cy="636350"/>
              <a:chOff x="5222700" y="3658300"/>
              <a:chExt cx="3210900" cy="636350"/>
            </a:xfrm>
          </p:grpSpPr>
          <p:sp>
            <p:nvSpPr>
              <p:cNvPr id="758" name="Google Shape;758;p29"/>
              <p:cNvSpPr txBox="1"/>
              <p:nvPr/>
            </p:nvSpPr>
            <p:spPr>
              <a:xfrm>
                <a:off x="5222700" y="392895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The Sun is a star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59" name="Google Shape;759;p29"/>
              <p:cNvSpPr txBox="1"/>
              <p:nvPr/>
            </p:nvSpPr>
            <p:spPr>
              <a:xfrm>
                <a:off x="5222700" y="365830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Sun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760" name="Google Shape;760;p29"/>
          <p:cNvGrpSpPr/>
          <p:nvPr/>
        </p:nvGrpSpPr>
        <p:grpSpPr>
          <a:xfrm>
            <a:off x="6114275" y="1216200"/>
            <a:ext cx="2319442" cy="939561"/>
            <a:chOff x="6114275" y="1216200"/>
            <a:chExt cx="2319442" cy="939561"/>
          </a:xfrm>
        </p:grpSpPr>
        <p:sp>
          <p:nvSpPr>
            <p:cNvPr id="761" name="Google Shape;761;p29"/>
            <p:cNvSpPr/>
            <p:nvPr/>
          </p:nvSpPr>
          <p:spPr>
            <a:xfrm>
              <a:off x="6510025" y="1297550"/>
              <a:ext cx="1923649" cy="858211"/>
            </a:xfrm>
            <a:custGeom>
              <a:avLst/>
              <a:gdLst/>
              <a:ahLst/>
              <a:cxnLst/>
              <a:rect l="l" t="t" r="r" b="b"/>
              <a:pathLst>
                <a:path w="60616" h="29278" extrusionOk="0">
                  <a:moveTo>
                    <a:pt x="1" y="0"/>
                  </a:moveTo>
                  <a:lnTo>
                    <a:pt x="1" y="29277"/>
                  </a:lnTo>
                  <a:lnTo>
                    <a:pt x="60616" y="29277"/>
                  </a:lnTo>
                  <a:lnTo>
                    <a:pt x="60616" y="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9"/>
            <p:cNvSpPr/>
            <p:nvPr/>
          </p:nvSpPr>
          <p:spPr>
            <a:xfrm>
              <a:off x="6114275" y="1216200"/>
              <a:ext cx="576225" cy="858241"/>
            </a:xfrm>
            <a:custGeom>
              <a:avLst/>
              <a:gdLst/>
              <a:ahLst/>
              <a:cxnLst/>
              <a:rect l="l" t="t" r="r" b="b"/>
              <a:pathLst>
                <a:path w="19658" h="29279" extrusionOk="0">
                  <a:moveTo>
                    <a:pt x="0" y="1"/>
                  </a:moveTo>
                  <a:lnTo>
                    <a:pt x="0" y="29278"/>
                  </a:lnTo>
                  <a:lnTo>
                    <a:pt x="19657" y="29278"/>
                  </a:lnTo>
                  <a:lnTo>
                    <a:pt x="19657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/>
            </a:p>
          </p:txBody>
        </p:sp>
        <p:sp>
          <p:nvSpPr>
            <p:cNvPr id="763" name="Google Shape;763;p29"/>
            <p:cNvSpPr/>
            <p:nvPr/>
          </p:nvSpPr>
          <p:spPr>
            <a:xfrm>
              <a:off x="6510013" y="2074390"/>
              <a:ext cx="180477" cy="81342"/>
            </a:xfrm>
            <a:custGeom>
              <a:avLst/>
              <a:gdLst/>
              <a:ahLst/>
              <a:cxnLst/>
              <a:rect l="l" t="t" r="r" b="b"/>
              <a:pathLst>
                <a:path w="6157" h="2775" extrusionOk="0">
                  <a:moveTo>
                    <a:pt x="1" y="0"/>
                  </a:moveTo>
                  <a:lnTo>
                    <a:pt x="1" y="2774"/>
                  </a:lnTo>
                  <a:lnTo>
                    <a:pt x="6156" y="0"/>
                  </a:lnTo>
                  <a:close/>
                </a:path>
              </a:pathLst>
            </a:custGeom>
            <a:solidFill>
              <a:srgbClr val="468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64" name="Google Shape;764;p29"/>
            <p:cNvGrpSpPr/>
            <p:nvPr/>
          </p:nvGrpSpPr>
          <p:grpSpPr>
            <a:xfrm>
              <a:off x="6766618" y="1408467"/>
              <a:ext cx="1667099" cy="636350"/>
              <a:chOff x="5222700" y="3658300"/>
              <a:chExt cx="3210900" cy="636350"/>
            </a:xfrm>
          </p:grpSpPr>
          <p:sp>
            <p:nvSpPr>
              <p:cNvPr id="765" name="Google Shape;765;p29"/>
              <p:cNvSpPr txBox="1"/>
              <p:nvPr/>
            </p:nvSpPr>
            <p:spPr>
              <a:xfrm>
                <a:off x="5222700" y="392895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Neptune is the last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66" name="Google Shape;766;p29"/>
              <p:cNvSpPr txBox="1"/>
              <p:nvPr/>
            </p:nvSpPr>
            <p:spPr>
              <a:xfrm>
                <a:off x="5222700" y="365830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Neptune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767" name="Google Shape;767;p29"/>
          <p:cNvGrpSpPr/>
          <p:nvPr/>
        </p:nvGrpSpPr>
        <p:grpSpPr>
          <a:xfrm>
            <a:off x="3412250" y="3504893"/>
            <a:ext cx="2319442" cy="939908"/>
            <a:chOff x="3412250" y="3504893"/>
            <a:chExt cx="2319442" cy="939908"/>
          </a:xfrm>
        </p:grpSpPr>
        <p:sp>
          <p:nvSpPr>
            <p:cNvPr id="768" name="Google Shape;768;p29"/>
            <p:cNvSpPr/>
            <p:nvPr/>
          </p:nvSpPr>
          <p:spPr>
            <a:xfrm>
              <a:off x="3808000" y="3586237"/>
              <a:ext cx="1923649" cy="858563"/>
            </a:xfrm>
            <a:custGeom>
              <a:avLst/>
              <a:gdLst/>
              <a:ahLst/>
              <a:cxnLst/>
              <a:rect l="l" t="t" r="r" b="b"/>
              <a:pathLst>
                <a:path w="60616" h="29290" extrusionOk="0">
                  <a:moveTo>
                    <a:pt x="1" y="0"/>
                  </a:moveTo>
                  <a:lnTo>
                    <a:pt x="1" y="29289"/>
                  </a:lnTo>
                  <a:lnTo>
                    <a:pt x="60616" y="29289"/>
                  </a:lnTo>
                  <a:lnTo>
                    <a:pt x="60616" y="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9"/>
            <p:cNvSpPr/>
            <p:nvPr/>
          </p:nvSpPr>
          <p:spPr>
            <a:xfrm>
              <a:off x="3412250" y="3504893"/>
              <a:ext cx="576225" cy="858592"/>
            </a:xfrm>
            <a:custGeom>
              <a:avLst/>
              <a:gdLst/>
              <a:ahLst/>
              <a:cxnLst/>
              <a:rect l="l" t="t" r="r" b="b"/>
              <a:pathLst>
                <a:path w="19658" h="29291" extrusionOk="0">
                  <a:moveTo>
                    <a:pt x="0" y="1"/>
                  </a:moveTo>
                  <a:lnTo>
                    <a:pt x="0" y="29290"/>
                  </a:lnTo>
                  <a:lnTo>
                    <a:pt x="19657" y="29290"/>
                  </a:lnTo>
                  <a:lnTo>
                    <a:pt x="19657" y="1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08</a:t>
              </a:r>
              <a:endParaRPr/>
            </a:p>
          </p:txBody>
        </p:sp>
        <p:sp>
          <p:nvSpPr>
            <p:cNvPr id="770" name="Google Shape;770;p29"/>
            <p:cNvSpPr/>
            <p:nvPr/>
          </p:nvSpPr>
          <p:spPr>
            <a:xfrm>
              <a:off x="3807988" y="4363435"/>
              <a:ext cx="180477" cy="81342"/>
            </a:xfrm>
            <a:custGeom>
              <a:avLst/>
              <a:gdLst/>
              <a:ahLst/>
              <a:cxnLst/>
              <a:rect l="l" t="t" r="r" b="b"/>
              <a:pathLst>
                <a:path w="6157" h="2775" extrusionOk="0">
                  <a:moveTo>
                    <a:pt x="1" y="0"/>
                  </a:moveTo>
                  <a:lnTo>
                    <a:pt x="1" y="2774"/>
                  </a:lnTo>
                  <a:lnTo>
                    <a:pt x="6156" y="0"/>
                  </a:lnTo>
                  <a:close/>
                </a:path>
              </a:pathLst>
            </a:custGeom>
            <a:solidFill>
              <a:srgbClr val="2FC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71" name="Google Shape;771;p29"/>
            <p:cNvGrpSpPr/>
            <p:nvPr/>
          </p:nvGrpSpPr>
          <p:grpSpPr>
            <a:xfrm>
              <a:off x="4064593" y="3697341"/>
              <a:ext cx="1667099" cy="636350"/>
              <a:chOff x="5222700" y="3658300"/>
              <a:chExt cx="3210900" cy="636350"/>
            </a:xfrm>
          </p:grpSpPr>
          <p:sp>
            <p:nvSpPr>
              <p:cNvPr id="772" name="Google Shape;772;p29"/>
              <p:cNvSpPr txBox="1"/>
              <p:nvPr/>
            </p:nvSpPr>
            <p:spPr>
              <a:xfrm>
                <a:off x="5222700" y="392895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Jupiter is a gas giant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73" name="Google Shape;773;p29"/>
              <p:cNvSpPr txBox="1"/>
              <p:nvPr/>
            </p:nvSpPr>
            <p:spPr>
              <a:xfrm>
                <a:off x="5222700" y="365830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Jupiter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774" name="Google Shape;774;p29"/>
          <p:cNvGrpSpPr/>
          <p:nvPr/>
        </p:nvGrpSpPr>
        <p:grpSpPr>
          <a:xfrm>
            <a:off x="3412250" y="2360561"/>
            <a:ext cx="2319442" cy="939881"/>
            <a:chOff x="3412250" y="2360561"/>
            <a:chExt cx="2319442" cy="939881"/>
          </a:xfrm>
        </p:grpSpPr>
        <p:sp>
          <p:nvSpPr>
            <p:cNvPr id="775" name="Google Shape;775;p29"/>
            <p:cNvSpPr/>
            <p:nvPr/>
          </p:nvSpPr>
          <p:spPr>
            <a:xfrm>
              <a:off x="3808000" y="2441879"/>
              <a:ext cx="1923649" cy="858563"/>
            </a:xfrm>
            <a:custGeom>
              <a:avLst/>
              <a:gdLst/>
              <a:ahLst/>
              <a:cxnLst/>
              <a:rect l="l" t="t" r="r" b="b"/>
              <a:pathLst>
                <a:path w="60616" h="29290" extrusionOk="0">
                  <a:moveTo>
                    <a:pt x="1" y="1"/>
                  </a:moveTo>
                  <a:lnTo>
                    <a:pt x="1" y="29290"/>
                  </a:lnTo>
                  <a:lnTo>
                    <a:pt x="60616" y="29290"/>
                  </a:lnTo>
                  <a:lnTo>
                    <a:pt x="60616" y="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9"/>
            <p:cNvSpPr/>
            <p:nvPr/>
          </p:nvSpPr>
          <p:spPr>
            <a:xfrm>
              <a:off x="3412250" y="2360561"/>
              <a:ext cx="576225" cy="858211"/>
            </a:xfrm>
            <a:custGeom>
              <a:avLst/>
              <a:gdLst/>
              <a:ahLst/>
              <a:cxnLst/>
              <a:rect l="l" t="t" r="r" b="b"/>
              <a:pathLst>
                <a:path w="19658" h="29278" extrusionOk="0">
                  <a:moveTo>
                    <a:pt x="0" y="0"/>
                  </a:moveTo>
                  <a:lnTo>
                    <a:pt x="0" y="29278"/>
                  </a:lnTo>
                  <a:lnTo>
                    <a:pt x="19657" y="29278"/>
                  </a:lnTo>
                  <a:lnTo>
                    <a:pt x="19657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05</a:t>
              </a:r>
              <a:endParaRPr/>
            </a:p>
          </p:txBody>
        </p:sp>
        <p:sp>
          <p:nvSpPr>
            <p:cNvPr id="777" name="Google Shape;777;p29"/>
            <p:cNvSpPr/>
            <p:nvPr/>
          </p:nvSpPr>
          <p:spPr>
            <a:xfrm>
              <a:off x="3807988" y="3218722"/>
              <a:ext cx="180477" cy="81342"/>
            </a:xfrm>
            <a:custGeom>
              <a:avLst/>
              <a:gdLst/>
              <a:ahLst/>
              <a:cxnLst/>
              <a:rect l="l" t="t" r="r" b="b"/>
              <a:pathLst>
                <a:path w="6157" h="2775" extrusionOk="0">
                  <a:moveTo>
                    <a:pt x="1" y="1"/>
                  </a:moveTo>
                  <a:lnTo>
                    <a:pt x="1" y="2775"/>
                  </a:lnTo>
                  <a:lnTo>
                    <a:pt x="6156" y="1"/>
                  </a:lnTo>
                  <a:close/>
                </a:path>
              </a:pathLst>
            </a:custGeom>
            <a:solidFill>
              <a:srgbClr val="E09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78" name="Google Shape;778;p29"/>
            <p:cNvGrpSpPr/>
            <p:nvPr/>
          </p:nvGrpSpPr>
          <p:grpSpPr>
            <a:xfrm>
              <a:off x="4064593" y="2552977"/>
              <a:ext cx="1667099" cy="636350"/>
              <a:chOff x="5222700" y="3658300"/>
              <a:chExt cx="3210900" cy="636350"/>
            </a:xfrm>
          </p:grpSpPr>
          <p:sp>
            <p:nvSpPr>
              <p:cNvPr id="779" name="Google Shape;779;p29"/>
              <p:cNvSpPr txBox="1"/>
              <p:nvPr/>
            </p:nvSpPr>
            <p:spPr>
              <a:xfrm>
                <a:off x="5222700" y="392895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Mars is very cold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80" name="Google Shape;780;p29"/>
              <p:cNvSpPr txBox="1"/>
              <p:nvPr/>
            </p:nvSpPr>
            <p:spPr>
              <a:xfrm>
                <a:off x="5222700" y="365830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Mars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781" name="Google Shape;781;p29"/>
          <p:cNvGrpSpPr/>
          <p:nvPr/>
        </p:nvGrpSpPr>
        <p:grpSpPr>
          <a:xfrm>
            <a:off x="3412250" y="1216200"/>
            <a:ext cx="2319442" cy="939561"/>
            <a:chOff x="3412250" y="1216200"/>
            <a:chExt cx="2319442" cy="939561"/>
          </a:xfrm>
        </p:grpSpPr>
        <p:sp>
          <p:nvSpPr>
            <p:cNvPr id="782" name="Google Shape;782;p29"/>
            <p:cNvSpPr/>
            <p:nvPr/>
          </p:nvSpPr>
          <p:spPr>
            <a:xfrm>
              <a:off x="3808000" y="1297550"/>
              <a:ext cx="1923649" cy="858211"/>
            </a:xfrm>
            <a:custGeom>
              <a:avLst/>
              <a:gdLst/>
              <a:ahLst/>
              <a:cxnLst/>
              <a:rect l="l" t="t" r="r" b="b"/>
              <a:pathLst>
                <a:path w="60616" h="29278" extrusionOk="0">
                  <a:moveTo>
                    <a:pt x="1" y="0"/>
                  </a:moveTo>
                  <a:lnTo>
                    <a:pt x="1" y="29277"/>
                  </a:lnTo>
                  <a:lnTo>
                    <a:pt x="60616" y="29277"/>
                  </a:lnTo>
                  <a:lnTo>
                    <a:pt x="60616" y="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9"/>
            <p:cNvSpPr/>
            <p:nvPr/>
          </p:nvSpPr>
          <p:spPr>
            <a:xfrm>
              <a:off x="3412250" y="1216200"/>
              <a:ext cx="576225" cy="858241"/>
            </a:xfrm>
            <a:custGeom>
              <a:avLst/>
              <a:gdLst/>
              <a:ahLst/>
              <a:cxnLst/>
              <a:rect l="l" t="t" r="r" b="b"/>
              <a:pathLst>
                <a:path w="19658" h="29279" extrusionOk="0">
                  <a:moveTo>
                    <a:pt x="0" y="1"/>
                  </a:moveTo>
                  <a:lnTo>
                    <a:pt x="0" y="29278"/>
                  </a:lnTo>
                  <a:lnTo>
                    <a:pt x="19657" y="29278"/>
                  </a:lnTo>
                  <a:lnTo>
                    <a:pt x="19657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/>
            </a:p>
          </p:txBody>
        </p:sp>
        <p:sp>
          <p:nvSpPr>
            <p:cNvPr id="784" name="Google Shape;784;p29"/>
            <p:cNvSpPr/>
            <p:nvPr/>
          </p:nvSpPr>
          <p:spPr>
            <a:xfrm>
              <a:off x="3807988" y="2074390"/>
              <a:ext cx="180477" cy="81342"/>
            </a:xfrm>
            <a:custGeom>
              <a:avLst/>
              <a:gdLst/>
              <a:ahLst/>
              <a:cxnLst/>
              <a:rect l="l" t="t" r="r" b="b"/>
              <a:pathLst>
                <a:path w="6157" h="2775" extrusionOk="0">
                  <a:moveTo>
                    <a:pt x="1" y="0"/>
                  </a:moveTo>
                  <a:lnTo>
                    <a:pt x="1" y="2774"/>
                  </a:lnTo>
                  <a:lnTo>
                    <a:pt x="6156" y="0"/>
                  </a:lnTo>
                  <a:close/>
                </a:path>
              </a:pathLst>
            </a:custGeom>
            <a:solidFill>
              <a:srgbClr val="468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85" name="Google Shape;785;p29"/>
            <p:cNvGrpSpPr/>
            <p:nvPr/>
          </p:nvGrpSpPr>
          <p:grpSpPr>
            <a:xfrm>
              <a:off x="4064593" y="1408467"/>
              <a:ext cx="1667099" cy="636350"/>
              <a:chOff x="5222700" y="3658300"/>
              <a:chExt cx="3210900" cy="636350"/>
            </a:xfrm>
          </p:grpSpPr>
          <p:sp>
            <p:nvSpPr>
              <p:cNvPr id="786" name="Google Shape;786;p29"/>
              <p:cNvSpPr txBox="1"/>
              <p:nvPr/>
            </p:nvSpPr>
            <p:spPr>
              <a:xfrm>
                <a:off x="5222700" y="392895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Mercury is the first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87" name="Google Shape;787;p29"/>
              <p:cNvSpPr txBox="1"/>
              <p:nvPr/>
            </p:nvSpPr>
            <p:spPr>
              <a:xfrm>
                <a:off x="5222700" y="365830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Mercury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2" name="Google Shape;792;p30"/>
          <p:cNvGrpSpPr/>
          <p:nvPr/>
        </p:nvGrpSpPr>
        <p:grpSpPr>
          <a:xfrm>
            <a:off x="3582000" y="1468508"/>
            <a:ext cx="3178375" cy="1274925"/>
            <a:chOff x="3124800" y="1468508"/>
            <a:chExt cx="3178375" cy="1274925"/>
          </a:xfrm>
        </p:grpSpPr>
        <p:sp>
          <p:nvSpPr>
            <p:cNvPr id="793" name="Google Shape;793;p30"/>
            <p:cNvSpPr/>
            <p:nvPr/>
          </p:nvSpPr>
          <p:spPr>
            <a:xfrm>
              <a:off x="3157225" y="1468508"/>
              <a:ext cx="493550" cy="457225"/>
            </a:xfrm>
            <a:custGeom>
              <a:avLst/>
              <a:gdLst/>
              <a:ahLst/>
              <a:cxnLst/>
              <a:rect l="l" t="t" r="r" b="b"/>
              <a:pathLst>
                <a:path w="19742" h="18289" extrusionOk="0">
                  <a:moveTo>
                    <a:pt x="1" y="0"/>
                  </a:moveTo>
                  <a:lnTo>
                    <a:pt x="1" y="18288"/>
                  </a:lnTo>
                  <a:lnTo>
                    <a:pt x="19741" y="18288"/>
                  </a:lnTo>
                  <a:lnTo>
                    <a:pt x="19741" y="0"/>
                  </a:lnTo>
                  <a:lnTo>
                    <a:pt x="9871" y="244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4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94" name="Google Shape;794;p30"/>
            <p:cNvSpPr/>
            <p:nvPr/>
          </p:nvSpPr>
          <p:spPr>
            <a:xfrm>
              <a:off x="3157225" y="1925708"/>
              <a:ext cx="725725" cy="80100"/>
            </a:xfrm>
            <a:custGeom>
              <a:avLst/>
              <a:gdLst/>
              <a:ahLst/>
              <a:cxnLst/>
              <a:rect l="l" t="t" r="r" b="b"/>
              <a:pathLst>
                <a:path w="29029" h="3204" extrusionOk="0">
                  <a:moveTo>
                    <a:pt x="1" y="0"/>
                  </a:moveTo>
                  <a:lnTo>
                    <a:pt x="6978" y="3203"/>
                  </a:lnTo>
                  <a:lnTo>
                    <a:pt x="29028" y="3203"/>
                  </a:lnTo>
                  <a:lnTo>
                    <a:pt x="19741" y="0"/>
                  </a:lnTo>
                  <a:close/>
                </a:path>
              </a:pathLst>
            </a:custGeom>
            <a:solidFill>
              <a:srgbClr val="202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0"/>
            <p:cNvSpPr/>
            <p:nvPr/>
          </p:nvSpPr>
          <p:spPr>
            <a:xfrm>
              <a:off x="3124800" y="2055833"/>
              <a:ext cx="3122725" cy="687600"/>
            </a:xfrm>
            <a:custGeom>
              <a:avLst/>
              <a:gdLst/>
              <a:ahLst/>
              <a:cxnLst/>
              <a:rect l="l" t="t" r="r" b="b"/>
              <a:pathLst>
                <a:path w="124909" h="27504" extrusionOk="0">
                  <a:moveTo>
                    <a:pt x="5763" y="0"/>
                  </a:moveTo>
                  <a:cubicBezTo>
                    <a:pt x="2596" y="0"/>
                    <a:pt x="0" y="2584"/>
                    <a:pt x="0" y="5751"/>
                  </a:cubicBezTo>
                  <a:lnTo>
                    <a:pt x="0" y="21753"/>
                  </a:lnTo>
                  <a:cubicBezTo>
                    <a:pt x="0" y="24908"/>
                    <a:pt x="2596" y="27504"/>
                    <a:pt x="5763" y="27504"/>
                  </a:cubicBezTo>
                  <a:lnTo>
                    <a:pt x="119158" y="27504"/>
                  </a:lnTo>
                  <a:cubicBezTo>
                    <a:pt x="122325" y="27504"/>
                    <a:pt x="124909" y="24908"/>
                    <a:pt x="124909" y="21753"/>
                  </a:cubicBezTo>
                  <a:lnTo>
                    <a:pt x="124909" y="5751"/>
                  </a:lnTo>
                  <a:cubicBezTo>
                    <a:pt x="124909" y="2584"/>
                    <a:pt x="122325" y="0"/>
                    <a:pt x="119158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0"/>
            <p:cNvSpPr/>
            <p:nvPr/>
          </p:nvSpPr>
          <p:spPr>
            <a:xfrm>
              <a:off x="3180450" y="2005233"/>
              <a:ext cx="3122725" cy="687900"/>
            </a:xfrm>
            <a:custGeom>
              <a:avLst/>
              <a:gdLst/>
              <a:ahLst/>
              <a:cxnLst/>
              <a:rect l="l" t="t" r="r" b="b"/>
              <a:pathLst>
                <a:path w="124909" h="27516" extrusionOk="0">
                  <a:moveTo>
                    <a:pt x="5763" y="0"/>
                  </a:moveTo>
                  <a:cubicBezTo>
                    <a:pt x="2596" y="0"/>
                    <a:pt x="0" y="2596"/>
                    <a:pt x="0" y="5763"/>
                  </a:cubicBezTo>
                  <a:lnTo>
                    <a:pt x="0" y="21753"/>
                  </a:lnTo>
                  <a:cubicBezTo>
                    <a:pt x="0" y="24920"/>
                    <a:pt x="2596" y="27515"/>
                    <a:pt x="5763" y="27515"/>
                  </a:cubicBezTo>
                  <a:lnTo>
                    <a:pt x="119158" y="27515"/>
                  </a:lnTo>
                  <a:cubicBezTo>
                    <a:pt x="122313" y="27515"/>
                    <a:pt x="124909" y="24920"/>
                    <a:pt x="124909" y="21753"/>
                  </a:cubicBezTo>
                  <a:lnTo>
                    <a:pt x="124909" y="5763"/>
                  </a:lnTo>
                  <a:cubicBezTo>
                    <a:pt x="124909" y="2596"/>
                    <a:pt x="122313" y="0"/>
                    <a:pt x="119158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182875" tIns="91425" rIns="91425" bIns="91425" anchor="b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cold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97" name="Google Shape;797;p30"/>
            <p:cNvSpPr/>
            <p:nvPr/>
          </p:nvSpPr>
          <p:spPr>
            <a:xfrm>
              <a:off x="3331650" y="2005798"/>
              <a:ext cx="1664225" cy="320488"/>
            </a:xfrm>
            <a:custGeom>
              <a:avLst/>
              <a:gdLst/>
              <a:ahLst/>
              <a:cxnLst/>
              <a:rect l="l" t="t" r="r" b="b"/>
              <a:pathLst>
                <a:path w="66569" h="10277" extrusionOk="0">
                  <a:moveTo>
                    <a:pt x="1" y="1"/>
                  </a:moveTo>
                  <a:lnTo>
                    <a:pt x="1" y="7216"/>
                  </a:lnTo>
                  <a:cubicBezTo>
                    <a:pt x="1" y="8895"/>
                    <a:pt x="1382" y="10276"/>
                    <a:pt x="3073" y="10276"/>
                  </a:cubicBezTo>
                  <a:lnTo>
                    <a:pt x="63497" y="10276"/>
                  </a:lnTo>
                  <a:cubicBezTo>
                    <a:pt x="65188" y="10276"/>
                    <a:pt x="66569" y="8895"/>
                    <a:pt x="66569" y="7216"/>
                  </a:cubicBezTo>
                  <a:lnTo>
                    <a:pt x="66569" y="1"/>
                  </a:lnTo>
                  <a:close/>
                </a:path>
              </a:pathLst>
            </a:custGeom>
            <a:solidFill>
              <a:srgbClr val="4949E7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798" name="Google Shape;798;p30"/>
          <p:cNvGrpSpPr/>
          <p:nvPr/>
        </p:nvGrpSpPr>
        <p:grpSpPr>
          <a:xfrm>
            <a:off x="3582000" y="3331150"/>
            <a:ext cx="3178375" cy="1274900"/>
            <a:chOff x="3124800" y="3331150"/>
            <a:chExt cx="3178375" cy="1274900"/>
          </a:xfrm>
        </p:grpSpPr>
        <p:sp>
          <p:nvSpPr>
            <p:cNvPr id="799" name="Google Shape;799;p30"/>
            <p:cNvSpPr/>
            <p:nvPr/>
          </p:nvSpPr>
          <p:spPr>
            <a:xfrm>
              <a:off x="3157225" y="3331150"/>
              <a:ext cx="493550" cy="457200"/>
            </a:xfrm>
            <a:custGeom>
              <a:avLst/>
              <a:gdLst/>
              <a:ahLst/>
              <a:cxnLst/>
              <a:rect l="l" t="t" r="r" b="b"/>
              <a:pathLst>
                <a:path w="19742" h="18288" extrusionOk="0">
                  <a:moveTo>
                    <a:pt x="1" y="0"/>
                  </a:moveTo>
                  <a:lnTo>
                    <a:pt x="1" y="18288"/>
                  </a:lnTo>
                  <a:lnTo>
                    <a:pt x="19741" y="18288"/>
                  </a:lnTo>
                  <a:lnTo>
                    <a:pt x="19741" y="0"/>
                  </a:lnTo>
                  <a:lnTo>
                    <a:pt x="9871" y="244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4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00" name="Google Shape;800;p30"/>
            <p:cNvSpPr/>
            <p:nvPr/>
          </p:nvSpPr>
          <p:spPr>
            <a:xfrm>
              <a:off x="3157225" y="3788325"/>
              <a:ext cx="725725" cy="80100"/>
            </a:xfrm>
            <a:custGeom>
              <a:avLst/>
              <a:gdLst/>
              <a:ahLst/>
              <a:cxnLst/>
              <a:rect l="l" t="t" r="r" b="b"/>
              <a:pathLst>
                <a:path w="29029" h="3204" extrusionOk="0">
                  <a:moveTo>
                    <a:pt x="1" y="1"/>
                  </a:moveTo>
                  <a:lnTo>
                    <a:pt x="6978" y="3204"/>
                  </a:lnTo>
                  <a:lnTo>
                    <a:pt x="29028" y="3204"/>
                  </a:lnTo>
                  <a:lnTo>
                    <a:pt x="19741" y="1"/>
                  </a:lnTo>
                  <a:close/>
                </a:path>
              </a:pathLst>
            </a:custGeom>
            <a:solidFill>
              <a:srgbClr val="2FC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0"/>
            <p:cNvSpPr/>
            <p:nvPr/>
          </p:nvSpPr>
          <p:spPr>
            <a:xfrm>
              <a:off x="3124800" y="3918425"/>
              <a:ext cx="3122725" cy="687625"/>
            </a:xfrm>
            <a:custGeom>
              <a:avLst/>
              <a:gdLst/>
              <a:ahLst/>
              <a:cxnLst/>
              <a:rect l="l" t="t" r="r" b="b"/>
              <a:pathLst>
                <a:path w="124909" h="27505" extrusionOk="0">
                  <a:moveTo>
                    <a:pt x="5763" y="1"/>
                  </a:moveTo>
                  <a:cubicBezTo>
                    <a:pt x="2596" y="1"/>
                    <a:pt x="0" y="2584"/>
                    <a:pt x="0" y="5752"/>
                  </a:cubicBezTo>
                  <a:lnTo>
                    <a:pt x="0" y="21753"/>
                  </a:lnTo>
                  <a:cubicBezTo>
                    <a:pt x="0" y="24909"/>
                    <a:pt x="2596" y="27504"/>
                    <a:pt x="5763" y="27504"/>
                  </a:cubicBezTo>
                  <a:lnTo>
                    <a:pt x="119158" y="27504"/>
                  </a:lnTo>
                  <a:cubicBezTo>
                    <a:pt x="122325" y="27504"/>
                    <a:pt x="124909" y="24909"/>
                    <a:pt x="124909" y="21753"/>
                  </a:cubicBezTo>
                  <a:lnTo>
                    <a:pt x="124909" y="5752"/>
                  </a:lnTo>
                  <a:cubicBezTo>
                    <a:pt x="124909" y="2584"/>
                    <a:pt x="122325" y="1"/>
                    <a:pt x="119158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0"/>
            <p:cNvSpPr/>
            <p:nvPr/>
          </p:nvSpPr>
          <p:spPr>
            <a:xfrm>
              <a:off x="3180450" y="3867825"/>
              <a:ext cx="3122725" cy="687925"/>
            </a:xfrm>
            <a:custGeom>
              <a:avLst/>
              <a:gdLst/>
              <a:ahLst/>
              <a:cxnLst/>
              <a:rect l="l" t="t" r="r" b="b"/>
              <a:pathLst>
                <a:path w="124909" h="27517" extrusionOk="0">
                  <a:moveTo>
                    <a:pt x="5763" y="1"/>
                  </a:moveTo>
                  <a:cubicBezTo>
                    <a:pt x="2596" y="1"/>
                    <a:pt x="0" y="2596"/>
                    <a:pt x="0" y="5763"/>
                  </a:cubicBezTo>
                  <a:lnTo>
                    <a:pt x="0" y="21753"/>
                  </a:lnTo>
                  <a:cubicBezTo>
                    <a:pt x="0" y="24920"/>
                    <a:pt x="2596" y="27516"/>
                    <a:pt x="5763" y="27516"/>
                  </a:cubicBezTo>
                  <a:lnTo>
                    <a:pt x="119158" y="27516"/>
                  </a:lnTo>
                  <a:cubicBezTo>
                    <a:pt x="122313" y="27516"/>
                    <a:pt x="124909" y="24920"/>
                    <a:pt x="124909" y="21753"/>
                  </a:cubicBezTo>
                  <a:lnTo>
                    <a:pt x="124909" y="5763"/>
                  </a:lnTo>
                  <a:cubicBezTo>
                    <a:pt x="124909" y="2596"/>
                    <a:pt x="122313" y="1"/>
                    <a:pt x="119158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182875" tIns="91425" rIns="91425" bIns="91425" anchor="b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Earth is the only planet with life</a:t>
              </a:r>
              <a:endParaRPr/>
            </a:p>
          </p:txBody>
        </p:sp>
        <p:sp>
          <p:nvSpPr>
            <p:cNvPr id="803" name="Google Shape;803;p30"/>
            <p:cNvSpPr/>
            <p:nvPr/>
          </p:nvSpPr>
          <p:spPr>
            <a:xfrm>
              <a:off x="3331650" y="3867850"/>
              <a:ext cx="1664225" cy="320483"/>
            </a:xfrm>
            <a:custGeom>
              <a:avLst/>
              <a:gdLst/>
              <a:ahLst/>
              <a:cxnLst/>
              <a:rect l="l" t="t" r="r" b="b"/>
              <a:pathLst>
                <a:path w="66569" h="10276" extrusionOk="0">
                  <a:moveTo>
                    <a:pt x="1" y="1"/>
                  </a:moveTo>
                  <a:lnTo>
                    <a:pt x="1" y="7216"/>
                  </a:lnTo>
                  <a:cubicBezTo>
                    <a:pt x="1" y="8895"/>
                    <a:pt x="1382" y="10276"/>
                    <a:pt x="3073" y="10276"/>
                  </a:cubicBezTo>
                  <a:lnTo>
                    <a:pt x="63497" y="10276"/>
                  </a:lnTo>
                  <a:cubicBezTo>
                    <a:pt x="65188" y="10276"/>
                    <a:pt x="66569" y="8895"/>
                    <a:pt x="66569" y="7216"/>
                  </a:cubicBezTo>
                  <a:lnTo>
                    <a:pt x="66569" y="1"/>
                  </a:lnTo>
                  <a:close/>
                </a:path>
              </a:pathLst>
            </a:custGeom>
            <a:solidFill>
              <a:srgbClr val="69E78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804" name="Google Shape;804;p30"/>
          <p:cNvGrpSpPr/>
          <p:nvPr/>
        </p:nvGrpSpPr>
        <p:grpSpPr>
          <a:xfrm>
            <a:off x="4583000" y="2399842"/>
            <a:ext cx="3178400" cy="1274900"/>
            <a:chOff x="4887800" y="2399842"/>
            <a:chExt cx="3178400" cy="1274900"/>
          </a:xfrm>
        </p:grpSpPr>
        <p:sp>
          <p:nvSpPr>
            <p:cNvPr id="805" name="Google Shape;805;p30"/>
            <p:cNvSpPr/>
            <p:nvPr/>
          </p:nvSpPr>
          <p:spPr>
            <a:xfrm>
              <a:off x="7540225" y="2399842"/>
              <a:ext cx="493525" cy="457225"/>
            </a:xfrm>
            <a:custGeom>
              <a:avLst/>
              <a:gdLst/>
              <a:ahLst/>
              <a:cxnLst/>
              <a:rect l="l" t="t" r="r" b="b"/>
              <a:pathLst>
                <a:path w="19741" h="18289" extrusionOk="0">
                  <a:moveTo>
                    <a:pt x="0" y="0"/>
                  </a:moveTo>
                  <a:lnTo>
                    <a:pt x="0" y="18288"/>
                  </a:lnTo>
                  <a:lnTo>
                    <a:pt x="19741" y="18288"/>
                  </a:lnTo>
                  <a:lnTo>
                    <a:pt x="19741" y="0"/>
                  </a:lnTo>
                  <a:lnTo>
                    <a:pt x="9871" y="2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4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06" name="Google Shape;806;p30"/>
            <p:cNvSpPr/>
            <p:nvPr/>
          </p:nvSpPr>
          <p:spPr>
            <a:xfrm>
              <a:off x="7308050" y="2857042"/>
              <a:ext cx="725700" cy="80075"/>
            </a:xfrm>
            <a:custGeom>
              <a:avLst/>
              <a:gdLst/>
              <a:ahLst/>
              <a:cxnLst/>
              <a:rect l="l" t="t" r="r" b="b"/>
              <a:pathLst>
                <a:path w="29028" h="3203" extrusionOk="0">
                  <a:moveTo>
                    <a:pt x="9287" y="0"/>
                  </a:moveTo>
                  <a:lnTo>
                    <a:pt x="0" y="3203"/>
                  </a:lnTo>
                  <a:lnTo>
                    <a:pt x="22051" y="3203"/>
                  </a:lnTo>
                  <a:lnTo>
                    <a:pt x="29028" y="0"/>
                  </a:lnTo>
                  <a:close/>
                </a:path>
              </a:pathLst>
            </a:custGeom>
            <a:solidFill>
              <a:srgbClr val="C628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0"/>
            <p:cNvSpPr/>
            <p:nvPr/>
          </p:nvSpPr>
          <p:spPr>
            <a:xfrm>
              <a:off x="4943475" y="2987117"/>
              <a:ext cx="3122725" cy="687625"/>
            </a:xfrm>
            <a:custGeom>
              <a:avLst/>
              <a:gdLst/>
              <a:ahLst/>
              <a:cxnLst/>
              <a:rect l="l" t="t" r="r" b="b"/>
              <a:pathLst>
                <a:path w="124909" h="27505" extrusionOk="0">
                  <a:moveTo>
                    <a:pt x="5763" y="1"/>
                  </a:moveTo>
                  <a:cubicBezTo>
                    <a:pt x="2596" y="1"/>
                    <a:pt x="0" y="2585"/>
                    <a:pt x="0" y="5752"/>
                  </a:cubicBezTo>
                  <a:lnTo>
                    <a:pt x="0" y="21754"/>
                  </a:lnTo>
                  <a:cubicBezTo>
                    <a:pt x="0" y="24921"/>
                    <a:pt x="2596" y="27504"/>
                    <a:pt x="5763" y="27504"/>
                  </a:cubicBezTo>
                  <a:lnTo>
                    <a:pt x="119158" y="27504"/>
                  </a:lnTo>
                  <a:cubicBezTo>
                    <a:pt x="122313" y="27504"/>
                    <a:pt x="124909" y="24921"/>
                    <a:pt x="124909" y="21754"/>
                  </a:cubicBezTo>
                  <a:lnTo>
                    <a:pt x="124909" y="5752"/>
                  </a:lnTo>
                  <a:cubicBezTo>
                    <a:pt x="124909" y="2585"/>
                    <a:pt x="122313" y="1"/>
                    <a:pt x="119158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0"/>
            <p:cNvSpPr/>
            <p:nvPr/>
          </p:nvSpPr>
          <p:spPr>
            <a:xfrm>
              <a:off x="4887800" y="2936517"/>
              <a:ext cx="3122750" cy="687925"/>
            </a:xfrm>
            <a:custGeom>
              <a:avLst/>
              <a:gdLst/>
              <a:ahLst/>
              <a:cxnLst/>
              <a:rect l="l" t="t" r="r" b="b"/>
              <a:pathLst>
                <a:path w="124910" h="27517" extrusionOk="0">
                  <a:moveTo>
                    <a:pt x="5763" y="1"/>
                  </a:moveTo>
                  <a:cubicBezTo>
                    <a:pt x="2596" y="1"/>
                    <a:pt x="1" y="2596"/>
                    <a:pt x="1" y="5763"/>
                  </a:cubicBezTo>
                  <a:lnTo>
                    <a:pt x="1" y="21753"/>
                  </a:lnTo>
                  <a:cubicBezTo>
                    <a:pt x="1" y="24921"/>
                    <a:pt x="2596" y="27516"/>
                    <a:pt x="5763" y="27516"/>
                  </a:cubicBezTo>
                  <a:lnTo>
                    <a:pt x="119158" y="27516"/>
                  </a:lnTo>
                  <a:cubicBezTo>
                    <a:pt x="122326" y="27516"/>
                    <a:pt x="124909" y="24921"/>
                    <a:pt x="124909" y="21753"/>
                  </a:cubicBezTo>
                  <a:lnTo>
                    <a:pt x="124909" y="5763"/>
                  </a:lnTo>
                  <a:cubicBezTo>
                    <a:pt x="124909" y="2596"/>
                    <a:pt x="122326" y="1"/>
                    <a:pt x="119158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182875" bIns="91425" anchor="b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Saturn has several rings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09" name="Google Shape;809;p30"/>
            <p:cNvSpPr/>
            <p:nvPr/>
          </p:nvSpPr>
          <p:spPr>
            <a:xfrm>
              <a:off x="6195100" y="2936827"/>
              <a:ext cx="1664225" cy="320483"/>
            </a:xfrm>
            <a:custGeom>
              <a:avLst/>
              <a:gdLst/>
              <a:ahLst/>
              <a:cxnLst/>
              <a:rect l="l" t="t" r="r" b="b"/>
              <a:pathLst>
                <a:path w="66569" h="10276" extrusionOk="0">
                  <a:moveTo>
                    <a:pt x="1" y="1"/>
                  </a:moveTo>
                  <a:lnTo>
                    <a:pt x="1" y="7216"/>
                  </a:lnTo>
                  <a:cubicBezTo>
                    <a:pt x="1" y="8895"/>
                    <a:pt x="1382" y="10276"/>
                    <a:pt x="3073" y="10276"/>
                  </a:cubicBezTo>
                  <a:lnTo>
                    <a:pt x="63497" y="10276"/>
                  </a:lnTo>
                  <a:cubicBezTo>
                    <a:pt x="65188" y="10276"/>
                    <a:pt x="66569" y="8895"/>
                    <a:pt x="66569" y="7216"/>
                  </a:cubicBezTo>
                  <a:lnTo>
                    <a:pt x="66569" y="1"/>
                  </a:lnTo>
                  <a:close/>
                </a:path>
              </a:pathLst>
            </a:custGeom>
            <a:solidFill>
              <a:srgbClr val="EC3A3B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810" name="Google Shape;810;p30"/>
          <p:cNvGrpSpPr/>
          <p:nvPr/>
        </p:nvGrpSpPr>
        <p:grpSpPr>
          <a:xfrm>
            <a:off x="4583000" y="536650"/>
            <a:ext cx="3178400" cy="1275475"/>
            <a:chOff x="4887800" y="536650"/>
            <a:chExt cx="3178400" cy="1275475"/>
          </a:xfrm>
        </p:grpSpPr>
        <p:sp>
          <p:nvSpPr>
            <p:cNvPr id="811" name="Google Shape;811;p30"/>
            <p:cNvSpPr/>
            <p:nvPr/>
          </p:nvSpPr>
          <p:spPr>
            <a:xfrm>
              <a:off x="7540225" y="536650"/>
              <a:ext cx="493525" cy="457225"/>
            </a:xfrm>
            <a:custGeom>
              <a:avLst/>
              <a:gdLst/>
              <a:ahLst/>
              <a:cxnLst/>
              <a:rect l="l" t="t" r="r" b="b"/>
              <a:pathLst>
                <a:path w="19741" h="18289" extrusionOk="0">
                  <a:moveTo>
                    <a:pt x="0" y="0"/>
                  </a:moveTo>
                  <a:lnTo>
                    <a:pt x="0" y="18288"/>
                  </a:lnTo>
                  <a:lnTo>
                    <a:pt x="19741" y="18288"/>
                  </a:lnTo>
                  <a:lnTo>
                    <a:pt x="19741" y="0"/>
                  </a:lnTo>
                  <a:lnTo>
                    <a:pt x="9871" y="2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4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12" name="Google Shape;812;p30"/>
            <p:cNvSpPr/>
            <p:nvPr/>
          </p:nvSpPr>
          <p:spPr>
            <a:xfrm>
              <a:off x="7308050" y="993850"/>
              <a:ext cx="725700" cy="79800"/>
            </a:xfrm>
            <a:custGeom>
              <a:avLst/>
              <a:gdLst/>
              <a:ahLst/>
              <a:cxnLst/>
              <a:rect l="l" t="t" r="r" b="b"/>
              <a:pathLst>
                <a:path w="29028" h="3192" extrusionOk="0">
                  <a:moveTo>
                    <a:pt x="9287" y="0"/>
                  </a:moveTo>
                  <a:lnTo>
                    <a:pt x="0" y="3191"/>
                  </a:lnTo>
                  <a:lnTo>
                    <a:pt x="22051" y="3191"/>
                  </a:lnTo>
                  <a:lnTo>
                    <a:pt x="29028" y="0"/>
                  </a:lnTo>
                  <a:close/>
                </a:path>
              </a:pathLst>
            </a:custGeom>
            <a:solidFill>
              <a:srgbClr val="E09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0"/>
            <p:cNvSpPr/>
            <p:nvPr/>
          </p:nvSpPr>
          <p:spPr>
            <a:xfrm>
              <a:off x="4943475" y="1124225"/>
              <a:ext cx="3122725" cy="687900"/>
            </a:xfrm>
            <a:custGeom>
              <a:avLst/>
              <a:gdLst/>
              <a:ahLst/>
              <a:cxnLst/>
              <a:rect l="l" t="t" r="r" b="b"/>
              <a:pathLst>
                <a:path w="124909" h="27516" extrusionOk="0">
                  <a:moveTo>
                    <a:pt x="5763" y="0"/>
                  </a:moveTo>
                  <a:cubicBezTo>
                    <a:pt x="2596" y="0"/>
                    <a:pt x="0" y="2596"/>
                    <a:pt x="0" y="5763"/>
                  </a:cubicBezTo>
                  <a:lnTo>
                    <a:pt x="0" y="21753"/>
                  </a:lnTo>
                  <a:cubicBezTo>
                    <a:pt x="0" y="24920"/>
                    <a:pt x="2596" y="27516"/>
                    <a:pt x="5763" y="27516"/>
                  </a:cubicBezTo>
                  <a:lnTo>
                    <a:pt x="119158" y="27516"/>
                  </a:lnTo>
                  <a:cubicBezTo>
                    <a:pt x="122313" y="27516"/>
                    <a:pt x="124909" y="24920"/>
                    <a:pt x="124909" y="21753"/>
                  </a:cubicBezTo>
                  <a:lnTo>
                    <a:pt x="124909" y="5763"/>
                  </a:lnTo>
                  <a:cubicBezTo>
                    <a:pt x="124909" y="2596"/>
                    <a:pt x="122313" y="0"/>
                    <a:pt x="119158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0"/>
            <p:cNvSpPr/>
            <p:nvPr/>
          </p:nvSpPr>
          <p:spPr>
            <a:xfrm>
              <a:off x="4887800" y="1073925"/>
              <a:ext cx="3122750" cy="687600"/>
            </a:xfrm>
            <a:custGeom>
              <a:avLst/>
              <a:gdLst/>
              <a:ahLst/>
              <a:cxnLst/>
              <a:rect l="l" t="t" r="r" b="b"/>
              <a:pathLst>
                <a:path w="124910" h="27504" extrusionOk="0">
                  <a:moveTo>
                    <a:pt x="5763" y="0"/>
                  </a:moveTo>
                  <a:cubicBezTo>
                    <a:pt x="2596" y="0"/>
                    <a:pt x="1" y="2584"/>
                    <a:pt x="1" y="5751"/>
                  </a:cubicBezTo>
                  <a:lnTo>
                    <a:pt x="1" y="21753"/>
                  </a:lnTo>
                  <a:cubicBezTo>
                    <a:pt x="1" y="24920"/>
                    <a:pt x="2596" y="27504"/>
                    <a:pt x="5763" y="27504"/>
                  </a:cubicBezTo>
                  <a:lnTo>
                    <a:pt x="119158" y="27504"/>
                  </a:lnTo>
                  <a:cubicBezTo>
                    <a:pt x="122326" y="27504"/>
                    <a:pt x="124909" y="24920"/>
                    <a:pt x="124909" y="21753"/>
                  </a:cubicBezTo>
                  <a:lnTo>
                    <a:pt x="124909" y="5751"/>
                  </a:lnTo>
                  <a:cubicBezTo>
                    <a:pt x="124909" y="2584"/>
                    <a:pt x="122326" y="0"/>
                    <a:pt x="119158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182875" bIns="91425" anchor="b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smallest planet</a:t>
              </a:r>
              <a:endParaRPr/>
            </a:p>
          </p:txBody>
        </p:sp>
        <p:sp>
          <p:nvSpPr>
            <p:cNvPr id="815" name="Google Shape;815;p30"/>
            <p:cNvSpPr/>
            <p:nvPr/>
          </p:nvSpPr>
          <p:spPr>
            <a:xfrm>
              <a:off x="6195100" y="1073925"/>
              <a:ext cx="1664225" cy="320497"/>
            </a:xfrm>
            <a:custGeom>
              <a:avLst/>
              <a:gdLst/>
              <a:ahLst/>
              <a:cxnLst/>
              <a:rect l="l" t="t" r="r" b="b"/>
              <a:pathLst>
                <a:path w="66569" h="10288" extrusionOk="0">
                  <a:moveTo>
                    <a:pt x="1" y="0"/>
                  </a:moveTo>
                  <a:lnTo>
                    <a:pt x="1" y="7215"/>
                  </a:lnTo>
                  <a:cubicBezTo>
                    <a:pt x="1" y="8906"/>
                    <a:pt x="1382" y="10287"/>
                    <a:pt x="3073" y="10287"/>
                  </a:cubicBezTo>
                  <a:lnTo>
                    <a:pt x="63497" y="10287"/>
                  </a:lnTo>
                  <a:cubicBezTo>
                    <a:pt x="65188" y="10287"/>
                    <a:pt x="66569" y="8906"/>
                    <a:pt x="66569" y="7215"/>
                  </a:cubicBezTo>
                  <a:lnTo>
                    <a:pt x="66569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816" name="Google Shape;816;p30"/>
          <p:cNvSpPr txBox="1">
            <a:spLocks noGrp="1"/>
          </p:cNvSpPr>
          <p:nvPr>
            <p:ph type="title"/>
          </p:nvPr>
        </p:nvSpPr>
        <p:spPr>
          <a:xfrm>
            <a:off x="710275" y="2153400"/>
            <a:ext cx="1980000" cy="8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 Infographics</a:t>
            </a:r>
            <a:endParaRPr/>
          </a:p>
        </p:txBody>
      </p:sp>
      <p:grpSp>
        <p:nvGrpSpPr>
          <p:cNvPr id="817" name="Google Shape;817;p30"/>
          <p:cNvGrpSpPr/>
          <p:nvPr/>
        </p:nvGrpSpPr>
        <p:grpSpPr>
          <a:xfrm>
            <a:off x="6393215" y="2081429"/>
            <a:ext cx="214764" cy="199890"/>
            <a:chOff x="-21322300" y="4077125"/>
            <a:chExt cx="307200" cy="285925"/>
          </a:xfrm>
        </p:grpSpPr>
        <p:sp>
          <p:nvSpPr>
            <p:cNvPr id="818" name="Google Shape;818;p30"/>
            <p:cNvSpPr/>
            <p:nvPr/>
          </p:nvSpPr>
          <p:spPr>
            <a:xfrm>
              <a:off x="-21177375" y="4077125"/>
              <a:ext cx="17350" cy="52800"/>
            </a:xfrm>
            <a:custGeom>
              <a:avLst/>
              <a:gdLst/>
              <a:ahLst/>
              <a:cxnLst/>
              <a:rect l="l" t="t" r="r" b="b"/>
              <a:pathLst>
                <a:path w="694" h="2112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64"/>
                  </a:lnTo>
                  <a:cubicBezTo>
                    <a:pt x="0" y="1953"/>
                    <a:pt x="158" y="2111"/>
                    <a:pt x="347" y="2111"/>
                  </a:cubicBezTo>
                  <a:cubicBezTo>
                    <a:pt x="536" y="2111"/>
                    <a:pt x="693" y="1953"/>
                    <a:pt x="693" y="1764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0"/>
            <p:cNvSpPr/>
            <p:nvPr/>
          </p:nvSpPr>
          <p:spPr>
            <a:xfrm>
              <a:off x="-21279775" y="4117475"/>
              <a:ext cx="46500" cy="44525"/>
            </a:xfrm>
            <a:custGeom>
              <a:avLst/>
              <a:gdLst/>
              <a:ahLst/>
              <a:cxnLst/>
              <a:rect l="l" t="t" r="r" b="b"/>
              <a:pathLst>
                <a:path w="1860" h="1781" extrusionOk="0">
                  <a:moveTo>
                    <a:pt x="410" y="1"/>
                  </a:moveTo>
                  <a:cubicBezTo>
                    <a:pt x="323" y="1"/>
                    <a:pt x="237" y="40"/>
                    <a:pt x="158" y="119"/>
                  </a:cubicBezTo>
                  <a:cubicBezTo>
                    <a:pt x="0" y="276"/>
                    <a:pt x="0" y="466"/>
                    <a:pt x="158" y="623"/>
                  </a:cubicBezTo>
                  <a:lnTo>
                    <a:pt x="1166" y="1663"/>
                  </a:lnTo>
                  <a:cubicBezTo>
                    <a:pt x="1261" y="1741"/>
                    <a:pt x="1355" y="1781"/>
                    <a:pt x="1446" y="1781"/>
                  </a:cubicBezTo>
                  <a:cubicBezTo>
                    <a:pt x="1536" y="1781"/>
                    <a:pt x="1623" y="1741"/>
                    <a:pt x="1702" y="1663"/>
                  </a:cubicBezTo>
                  <a:cubicBezTo>
                    <a:pt x="1859" y="1505"/>
                    <a:pt x="1859" y="1285"/>
                    <a:pt x="1702" y="1127"/>
                  </a:cubicBezTo>
                  <a:lnTo>
                    <a:pt x="662" y="119"/>
                  </a:lnTo>
                  <a:cubicBezTo>
                    <a:pt x="583" y="40"/>
                    <a:pt x="497" y="1"/>
                    <a:pt x="4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0"/>
            <p:cNvSpPr/>
            <p:nvPr/>
          </p:nvSpPr>
          <p:spPr>
            <a:xfrm>
              <a:off x="-21103350" y="4117475"/>
              <a:ext cx="45700" cy="44525"/>
            </a:xfrm>
            <a:custGeom>
              <a:avLst/>
              <a:gdLst/>
              <a:ahLst/>
              <a:cxnLst/>
              <a:rect l="l" t="t" r="r" b="b"/>
              <a:pathLst>
                <a:path w="1828" h="1781" extrusionOk="0">
                  <a:moveTo>
                    <a:pt x="1418" y="1"/>
                  </a:moveTo>
                  <a:cubicBezTo>
                    <a:pt x="1332" y="1"/>
                    <a:pt x="1245" y="40"/>
                    <a:pt x="1166" y="119"/>
                  </a:cubicBezTo>
                  <a:lnTo>
                    <a:pt x="158" y="1127"/>
                  </a:lnTo>
                  <a:cubicBezTo>
                    <a:pt x="1" y="1285"/>
                    <a:pt x="1" y="1474"/>
                    <a:pt x="158" y="1663"/>
                  </a:cubicBezTo>
                  <a:cubicBezTo>
                    <a:pt x="237" y="1741"/>
                    <a:pt x="331" y="1781"/>
                    <a:pt x="422" y="1781"/>
                  </a:cubicBezTo>
                  <a:cubicBezTo>
                    <a:pt x="513" y="1781"/>
                    <a:pt x="599" y="1741"/>
                    <a:pt x="662" y="1663"/>
                  </a:cubicBezTo>
                  <a:lnTo>
                    <a:pt x="1670" y="623"/>
                  </a:lnTo>
                  <a:cubicBezTo>
                    <a:pt x="1828" y="466"/>
                    <a:pt x="1828" y="276"/>
                    <a:pt x="1670" y="119"/>
                  </a:cubicBezTo>
                  <a:cubicBezTo>
                    <a:pt x="1592" y="40"/>
                    <a:pt x="1505" y="1"/>
                    <a:pt x="14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0"/>
            <p:cNvSpPr/>
            <p:nvPr/>
          </p:nvSpPr>
          <p:spPr>
            <a:xfrm>
              <a:off x="-21137225" y="4103750"/>
              <a:ext cx="27600" cy="34975"/>
            </a:xfrm>
            <a:custGeom>
              <a:avLst/>
              <a:gdLst/>
              <a:ahLst/>
              <a:cxnLst/>
              <a:rect l="l" t="t" r="r" b="b"/>
              <a:pathLst>
                <a:path w="1104" h="1399" extrusionOk="0">
                  <a:moveTo>
                    <a:pt x="670" y="1"/>
                  </a:moveTo>
                  <a:cubicBezTo>
                    <a:pt x="536" y="1"/>
                    <a:pt x="417" y="89"/>
                    <a:pt x="347" y="227"/>
                  </a:cubicBezTo>
                  <a:lnTo>
                    <a:pt x="95" y="888"/>
                  </a:lnTo>
                  <a:cubicBezTo>
                    <a:pt x="1" y="1109"/>
                    <a:pt x="127" y="1298"/>
                    <a:pt x="284" y="1361"/>
                  </a:cubicBezTo>
                  <a:cubicBezTo>
                    <a:pt x="335" y="1386"/>
                    <a:pt x="386" y="1398"/>
                    <a:pt x="435" y="1398"/>
                  </a:cubicBezTo>
                  <a:cubicBezTo>
                    <a:pt x="568" y="1398"/>
                    <a:pt x="688" y="1310"/>
                    <a:pt x="757" y="1172"/>
                  </a:cubicBezTo>
                  <a:lnTo>
                    <a:pt x="1041" y="510"/>
                  </a:lnTo>
                  <a:cubicBezTo>
                    <a:pt x="1104" y="321"/>
                    <a:pt x="1041" y="101"/>
                    <a:pt x="820" y="38"/>
                  </a:cubicBezTo>
                  <a:cubicBezTo>
                    <a:pt x="769" y="13"/>
                    <a:pt x="719" y="1"/>
                    <a:pt x="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0"/>
            <p:cNvSpPr/>
            <p:nvPr/>
          </p:nvSpPr>
          <p:spPr>
            <a:xfrm>
              <a:off x="-21227800" y="4103750"/>
              <a:ext cx="27600" cy="34975"/>
            </a:xfrm>
            <a:custGeom>
              <a:avLst/>
              <a:gdLst/>
              <a:ahLst/>
              <a:cxnLst/>
              <a:rect l="l" t="t" r="r" b="b"/>
              <a:pathLst>
                <a:path w="1104" h="1399" extrusionOk="0">
                  <a:moveTo>
                    <a:pt x="434" y="1"/>
                  </a:moveTo>
                  <a:cubicBezTo>
                    <a:pt x="386" y="1"/>
                    <a:pt x="335" y="13"/>
                    <a:pt x="284" y="38"/>
                  </a:cubicBezTo>
                  <a:cubicBezTo>
                    <a:pt x="95" y="101"/>
                    <a:pt x="1" y="321"/>
                    <a:pt x="95" y="510"/>
                  </a:cubicBezTo>
                  <a:lnTo>
                    <a:pt x="347" y="1172"/>
                  </a:lnTo>
                  <a:cubicBezTo>
                    <a:pt x="417" y="1310"/>
                    <a:pt x="536" y="1398"/>
                    <a:pt x="670" y="1398"/>
                  </a:cubicBezTo>
                  <a:cubicBezTo>
                    <a:pt x="719" y="1398"/>
                    <a:pt x="769" y="1386"/>
                    <a:pt x="820" y="1361"/>
                  </a:cubicBezTo>
                  <a:cubicBezTo>
                    <a:pt x="1040" y="1298"/>
                    <a:pt x="1103" y="1109"/>
                    <a:pt x="1040" y="888"/>
                  </a:cubicBezTo>
                  <a:lnTo>
                    <a:pt x="757" y="227"/>
                  </a:lnTo>
                  <a:cubicBezTo>
                    <a:pt x="688" y="89"/>
                    <a:pt x="568" y="1"/>
                    <a:pt x="4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0"/>
            <p:cNvSpPr/>
            <p:nvPr/>
          </p:nvSpPr>
          <p:spPr>
            <a:xfrm>
              <a:off x="-21319950" y="4219675"/>
              <a:ext cx="53600" cy="18150"/>
            </a:xfrm>
            <a:custGeom>
              <a:avLst/>
              <a:gdLst/>
              <a:ahLst/>
              <a:cxnLst/>
              <a:rect l="l" t="t" r="r" b="b"/>
              <a:pathLst>
                <a:path w="2144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797" y="725"/>
                  </a:lnTo>
                  <a:cubicBezTo>
                    <a:pt x="1986" y="725"/>
                    <a:pt x="2143" y="568"/>
                    <a:pt x="2143" y="347"/>
                  </a:cubicBezTo>
                  <a:cubicBezTo>
                    <a:pt x="2143" y="158"/>
                    <a:pt x="1986" y="1"/>
                    <a:pt x="17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0"/>
            <p:cNvSpPr/>
            <p:nvPr/>
          </p:nvSpPr>
          <p:spPr>
            <a:xfrm>
              <a:off x="-21070275" y="4219675"/>
              <a:ext cx="54375" cy="18150"/>
            </a:xfrm>
            <a:custGeom>
              <a:avLst/>
              <a:gdLst/>
              <a:ahLst/>
              <a:cxnLst/>
              <a:rect l="l" t="t" r="r" b="b"/>
              <a:pathLst>
                <a:path w="2175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828" y="725"/>
                  </a:lnTo>
                  <a:cubicBezTo>
                    <a:pt x="2017" y="725"/>
                    <a:pt x="2175" y="568"/>
                    <a:pt x="2175" y="347"/>
                  </a:cubicBezTo>
                  <a:cubicBezTo>
                    <a:pt x="2175" y="158"/>
                    <a:pt x="2017" y="1"/>
                    <a:pt x="18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0"/>
            <p:cNvSpPr/>
            <p:nvPr/>
          </p:nvSpPr>
          <p:spPr>
            <a:xfrm>
              <a:off x="-21078925" y="4171825"/>
              <a:ext cx="37025" cy="25175"/>
            </a:xfrm>
            <a:custGeom>
              <a:avLst/>
              <a:gdLst/>
              <a:ahLst/>
              <a:cxnLst/>
              <a:rect l="l" t="t" r="r" b="b"/>
              <a:pathLst>
                <a:path w="1481" h="1007" extrusionOk="0">
                  <a:moveTo>
                    <a:pt x="1086" y="1"/>
                  </a:moveTo>
                  <a:cubicBezTo>
                    <a:pt x="1040" y="1"/>
                    <a:pt x="993" y="9"/>
                    <a:pt x="945" y="24"/>
                  </a:cubicBezTo>
                  <a:lnTo>
                    <a:pt x="284" y="308"/>
                  </a:lnTo>
                  <a:cubicBezTo>
                    <a:pt x="63" y="371"/>
                    <a:pt x="0" y="623"/>
                    <a:pt x="63" y="780"/>
                  </a:cubicBezTo>
                  <a:cubicBezTo>
                    <a:pt x="132" y="919"/>
                    <a:pt x="252" y="1006"/>
                    <a:pt x="386" y="1006"/>
                  </a:cubicBezTo>
                  <a:cubicBezTo>
                    <a:pt x="435" y="1006"/>
                    <a:pt x="485" y="995"/>
                    <a:pt x="536" y="969"/>
                  </a:cubicBezTo>
                  <a:lnTo>
                    <a:pt x="1229" y="686"/>
                  </a:lnTo>
                  <a:cubicBezTo>
                    <a:pt x="1418" y="623"/>
                    <a:pt x="1481" y="434"/>
                    <a:pt x="1418" y="213"/>
                  </a:cubicBezTo>
                  <a:cubicBezTo>
                    <a:pt x="1347" y="72"/>
                    <a:pt x="1223" y="1"/>
                    <a:pt x="10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0"/>
            <p:cNvSpPr/>
            <p:nvPr/>
          </p:nvSpPr>
          <p:spPr>
            <a:xfrm>
              <a:off x="-21294750" y="4172625"/>
              <a:ext cx="37850" cy="25150"/>
            </a:xfrm>
            <a:custGeom>
              <a:avLst/>
              <a:gdLst/>
              <a:ahLst/>
              <a:cxnLst/>
              <a:rect l="l" t="t" r="r" b="b"/>
              <a:pathLst>
                <a:path w="1514" h="1006" extrusionOk="0">
                  <a:moveTo>
                    <a:pt x="414" y="1"/>
                  </a:moveTo>
                  <a:cubicBezTo>
                    <a:pt x="263" y="1"/>
                    <a:pt x="143" y="77"/>
                    <a:pt x="95" y="244"/>
                  </a:cubicBezTo>
                  <a:cubicBezTo>
                    <a:pt x="1" y="402"/>
                    <a:pt x="127" y="622"/>
                    <a:pt x="284" y="717"/>
                  </a:cubicBezTo>
                  <a:lnTo>
                    <a:pt x="946" y="969"/>
                  </a:lnTo>
                  <a:cubicBezTo>
                    <a:pt x="997" y="994"/>
                    <a:pt x="1050" y="1006"/>
                    <a:pt x="1101" y="1006"/>
                  </a:cubicBezTo>
                  <a:cubicBezTo>
                    <a:pt x="1242" y="1006"/>
                    <a:pt x="1372" y="918"/>
                    <a:pt x="1419" y="780"/>
                  </a:cubicBezTo>
                  <a:cubicBezTo>
                    <a:pt x="1513" y="591"/>
                    <a:pt x="1419" y="402"/>
                    <a:pt x="1230" y="307"/>
                  </a:cubicBezTo>
                  <a:lnTo>
                    <a:pt x="568" y="24"/>
                  </a:lnTo>
                  <a:cubicBezTo>
                    <a:pt x="514" y="8"/>
                    <a:pt x="463" y="1"/>
                    <a:pt x="4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0"/>
            <p:cNvSpPr/>
            <p:nvPr/>
          </p:nvSpPr>
          <p:spPr>
            <a:xfrm>
              <a:off x="-21321525" y="4328375"/>
              <a:ext cx="306425" cy="34675"/>
            </a:xfrm>
            <a:custGeom>
              <a:avLst/>
              <a:gdLst/>
              <a:ahLst/>
              <a:cxnLst/>
              <a:rect l="l" t="t" r="r" b="b"/>
              <a:pathLst>
                <a:path w="12257" h="1387" extrusionOk="0">
                  <a:moveTo>
                    <a:pt x="1844" y="0"/>
                  </a:moveTo>
                  <a:cubicBezTo>
                    <a:pt x="1403" y="0"/>
                    <a:pt x="962" y="126"/>
                    <a:pt x="568" y="378"/>
                  </a:cubicBezTo>
                  <a:cubicBezTo>
                    <a:pt x="473" y="410"/>
                    <a:pt x="379" y="504"/>
                    <a:pt x="284" y="536"/>
                  </a:cubicBezTo>
                  <a:cubicBezTo>
                    <a:pt x="95" y="630"/>
                    <a:pt x="1" y="819"/>
                    <a:pt x="95" y="1008"/>
                  </a:cubicBezTo>
                  <a:cubicBezTo>
                    <a:pt x="141" y="1147"/>
                    <a:pt x="272" y="1234"/>
                    <a:pt x="413" y="1234"/>
                  </a:cubicBezTo>
                  <a:cubicBezTo>
                    <a:pt x="464" y="1234"/>
                    <a:pt x="517" y="1223"/>
                    <a:pt x="568" y="1197"/>
                  </a:cubicBezTo>
                  <a:cubicBezTo>
                    <a:pt x="725" y="1166"/>
                    <a:pt x="883" y="1103"/>
                    <a:pt x="1009" y="1008"/>
                  </a:cubicBezTo>
                  <a:cubicBezTo>
                    <a:pt x="1261" y="835"/>
                    <a:pt x="1560" y="748"/>
                    <a:pt x="1863" y="748"/>
                  </a:cubicBezTo>
                  <a:cubicBezTo>
                    <a:pt x="2167" y="748"/>
                    <a:pt x="2474" y="835"/>
                    <a:pt x="2742" y="1008"/>
                  </a:cubicBezTo>
                  <a:cubicBezTo>
                    <a:pt x="3135" y="1260"/>
                    <a:pt x="3577" y="1386"/>
                    <a:pt x="4014" y="1386"/>
                  </a:cubicBezTo>
                  <a:cubicBezTo>
                    <a:pt x="4451" y="1386"/>
                    <a:pt x="4884" y="1260"/>
                    <a:pt x="5262" y="1008"/>
                  </a:cubicBezTo>
                  <a:cubicBezTo>
                    <a:pt x="5514" y="835"/>
                    <a:pt x="5813" y="748"/>
                    <a:pt x="6117" y="748"/>
                  </a:cubicBezTo>
                  <a:cubicBezTo>
                    <a:pt x="6420" y="748"/>
                    <a:pt x="6727" y="835"/>
                    <a:pt x="6995" y="1008"/>
                  </a:cubicBezTo>
                  <a:cubicBezTo>
                    <a:pt x="7389" y="1260"/>
                    <a:pt x="7830" y="1386"/>
                    <a:pt x="8267" y="1386"/>
                  </a:cubicBezTo>
                  <a:cubicBezTo>
                    <a:pt x="8704" y="1386"/>
                    <a:pt x="9137" y="1260"/>
                    <a:pt x="9515" y="1008"/>
                  </a:cubicBezTo>
                  <a:cubicBezTo>
                    <a:pt x="9767" y="835"/>
                    <a:pt x="10067" y="748"/>
                    <a:pt x="10374" y="748"/>
                  </a:cubicBezTo>
                  <a:cubicBezTo>
                    <a:pt x="10681" y="748"/>
                    <a:pt x="10996" y="835"/>
                    <a:pt x="11279" y="1008"/>
                  </a:cubicBezTo>
                  <a:cubicBezTo>
                    <a:pt x="11437" y="1103"/>
                    <a:pt x="11563" y="1166"/>
                    <a:pt x="11721" y="1260"/>
                  </a:cubicBezTo>
                  <a:cubicBezTo>
                    <a:pt x="11766" y="1276"/>
                    <a:pt x="11812" y="1284"/>
                    <a:pt x="11857" y="1284"/>
                  </a:cubicBezTo>
                  <a:cubicBezTo>
                    <a:pt x="11996" y="1284"/>
                    <a:pt x="12122" y="1207"/>
                    <a:pt x="12193" y="1040"/>
                  </a:cubicBezTo>
                  <a:cubicBezTo>
                    <a:pt x="12256" y="819"/>
                    <a:pt x="12193" y="567"/>
                    <a:pt x="11973" y="536"/>
                  </a:cubicBezTo>
                  <a:cubicBezTo>
                    <a:pt x="11878" y="504"/>
                    <a:pt x="11784" y="473"/>
                    <a:pt x="11658" y="378"/>
                  </a:cubicBezTo>
                  <a:cubicBezTo>
                    <a:pt x="11264" y="126"/>
                    <a:pt x="10823" y="0"/>
                    <a:pt x="10382" y="0"/>
                  </a:cubicBezTo>
                  <a:cubicBezTo>
                    <a:pt x="9941" y="0"/>
                    <a:pt x="9499" y="126"/>
                    <a:pt x="9106" y="378"/>
                  </a:cubicBezTo>
                  <a:cubicBezTo>
                    <a:pt x="8854" y="552"/>
                    <a:pt x="8546" y="638"/>
                    <a:pt x="8239" y="638"/>
                  </a:cubicBezTo>
                  <a:cubicBezTo>
                    <a:pt x="7932" y="638"/>
                    <a:pt x="7625" y="552"/>
                    <a:pt x="7373" y="378"/>
                  </a:cubicBezTo>
                  <a:cubicBezTo>
                    <a:pt x="6979" y="126"/>
                    <a:pt x="6538" y="0"/>
                    <a:pt x="6101" y="0"/>
                  </a:cubicBezTo>
                  <a:cubicBezTo>
                    <a:pt x="5664" y="0"/>
                    <a:pt x="5231" y="126"/>
                    <a:pt x="4852" y="378"/>
                  </a:cubicBezTo>
                  <a:cubicBezTo>
                    <a:pt x="4600" y="552"/>
                    <a:pt x="4293" y="638"/>
                    <a:pt x="3986" y="638"/>
                  </a:cubicBezTo>
                  <a:cubicBezTo>
                    <a:pt x="3679" y="638"/>
                    <a:pt x="3372" y="552"/>
                    <a:pt x="3120" y="378"/>
                  </a:cubicBezTo>
                  <a:cubicBezTo>
                    <a:pt x="2726" y="126"/>
                    <a:pt x="2285" y="0"/>
                    <a:pt x="18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0"/>
            <p:cNvSpPr/>
            <p:nvPr/>
          </p:nvSpPr>
          <p:spPr>
            <a:xfrm>
              <a:off x="-21321525" y="4292150"/>
              <a:ext cx="306425" cy="34675"/>
            </a:xfrm>
            <a:custGeom>
              <a:avLst/>
              <a:gdLst/>
              <a:ahLst/>
              <a:cxnLst/>
              <a:rect l="l" t="t" r="r" b="b"/>
              <a:pathLst>
                <a:path w="12257" h="1387" extrusionOk="0">
                  <a:moveTo>
                    <a:pt x="1844" y="0"/>
                  </a:moveTo>
                  <a:cubicBezTo>
                    <a:pt x="1403" y="0"/>
                    <a:pt x="962" y="126"/>
                    <a:pt x="568" y="378"/>
                  </a:cubicBezTo>
                  <a:cubicBezTo>
                    <a:pt x="473" y="410"/>
                    <a:pt x="379" y="504"/>
                    <a:pt x="284" y="536"/>
                  </a:cubicBezTo>
                  <a:cubicBezTo>
                    <a:pt x="95" y="599"/>
                    <a:pt x="1" y="819"/>
                    <a:pt x="95" y="1008"/>
                  </a:cubicBezTo>
                  <a:cubicBezTo>
                    <a:pt x="141" y="1147"/>
                    <a:pt x="272" y="1234"/>
                    <a:pt x="413" y="1234"/>
                  </a:cubicBezTo>
                  <a:cubicBezTo>
                    <a:pt x="464" y="1234"/>
                    <a:pt x="517" y="1223"/>
                    <a:pt x="568" y="1197"/>
                  </a:cubicBezTo>
                  <a:cubicBezTo>
                    <a:pt x="725" y="1166"/>
                    <a:pt x="883" y="1071"/>
                    <a:pt x="1009" y="1008"/>
                  </a:cubicBezTo>
                  <a:cubicBezTo>
                    <a:pt x="1261" y="835"/>
                    <a:pt x="1560" y="748"/>
                    <a:pt x="1863" y="748"/>
                  </a:cubicBezTo>
                  <a:cubicBezTo>
                    <a:pt x="2167" y="748"/>
                    <a:pt x="2474" y="835"/>
                    <a:pt x="2742" y="1008"/>
                  </a:cubicBezTo>
                  <a:cubicBezTo>
                    <a:pt x="3135" y="1260"/>
                    <a:pt x="3577" y="1386"/>
                    <a:pt x="4014" y="1386"/>
                  </a:cubicBezTo>
                  <a:cubicBezTo>
                    <a:pt x="4451" y="1386"/>
                    <a:pt x="4884" y="1260"/>
                    <a:pt x="5262" y="1008"/>
                  </a:cubicBezTo>
                  <a:cubicBezTo>
                    <a:pt x="5514" y="835"/>
                    <a:pt x="5813" y="748"/>
                    <a:pt x="6117" y="748"/>
                  </a:cubicBezTo>
                  <a:cubicBezTo>
                    <a:pt x="6420" y="748"/>
                    <a:pt x="6727" y="835"/>
                    <a:pt x="6995" y="1008"/>
                  </a:cubicBezTo>
                  <a:cubicBezTo>
                    <a:pt x="7389" y="1260"/>
                    <a:pt x="7830" y="1386"/>
                    <a:pt x="8267" y="1386"/>
                  </a:cubicBezTo>
                  <a:cubicBezTo>
                    <a:pt x="8704" y="1386"/>
                    <a:pt x="9137" y="1260"/>
                    <a:pt x="9515" y="1008"/>
                  </a:cubicBezTo>
                  <a:cubicBezTo>
                    <a:pt x="9767" y="835"/>
                    <a:pt x="10067" y="748"/>
                    <a:pt x="10374" y="748"/>
                  </a:cubicBezTo>
                  <a:cubicBezTo>
                    <a:pt x="10681" y="748"/>
                    <a:pt x="10996" y="835"/>
                    <a:pt x="11279" y="1008"/>
                  </a:cubicBezTo>
                  <a:cubicBezTo>
                    <a:pt x="11437" y="1071"/>
                    <a:pt x="11563" y="1166"/>
                    <a:pt x="11721" y="1229"/>
                  </a:cubicBezTo>
                  <a:cubicBezTo>
                    <a:pt x="11771" y="1254"/>
                    <a:pt x="11822" y="1266"/>
                    <a:pt x="11871" y="1266"/>
                  </a:cubicBezTo>
                  <a:cubicBezTo>
                    <a:pt x="12004" y="1266"/>
                    <a:pt x="12124" y="1178"/>
                    <a:pt x="12193" y="1040"/>
                  </a:cubicBezTo>
                  <a:cubicBezTo>
                    <a:pt x="12256" y="819"/>
                    <a:pt x="12193" y="599"/>
                    <a:pt x="11973" y="536"/>
                  </a:cubicBezTo>
                  <a:cubicBezTo>
                    <a:pt x="11878" y="504"/>
                    <a:pt x="11784" y="441"/>
                    <a:pt x="11658" y="378"/>
                  </a:cubicBezTo>
                  <a:cubicBezTo>
                    <a:pt x="11264" y="126"/>
                    <a:pt x="10823" y="0"/>
                    <a:pt x="10382" y="0"/>
                  </a:cubicBezTo>
                  <a:cubicBezTo>
                    <a:pt x="9941" y="0"/>
                    <a:pt x="9499" y="126"/>
                    <a:pt x="9106" y="378"/>
                  </a:cubicBezTo>
                  <a:cubicBezTo>
                    <a:pt x="8854" y="551"/>
                    <a:pt x="8546" y="638"/>
                    <a:pt x="8239" y="638"/>
                  </a:cubicBezTo>
                  <a:cubicBezTo>
                    <a:pt x="7932" y="638"/>
                    <a:pt x="7625" y="551"/>
                    <a:pt x="7373" y="378"/>
                  </a:cubicBezTo>
                  <a:cubicBezTo>
                    <a:pt x="6979" y="126"/>
                    <a:pt x="6538" y="0"/>
                    <a:pt x="6101" y="0"/>
                  </a:cubicBezTo>
                  <a:cubicBezTo>
                    <a:pt x="5664" y="0"/>
                    <a:pt x="5231" y="126"/>
                    <a:pt x="4852" y="378"/>
                  </a:cubicBezTo>
                  <a:cubicBezTo>
                    <a:pt x="4600" y="551"/>
                    <a:pt x="4293" y="638"/>
                    <a:pt x="3986" y="638"/>
                  </a:cubicBezTo>
                  <a:cubicBezTo>
                    <a:pt x="3679" y="638"/>
                    <a:pt x="3372" y="551"/>
                    <a:pt x="3120" y="378"/>
                  </a:cubicBezTo>
                  <a:cubicBezTo>
                    <a:pt x="2726" y="126"/>
                    <a:pt x="2285" y="0"/>
                    <a:pt x="18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0"/>
            <p:cNvSpPr/>
            <p:nvPr/>
          </p:nvSpPr>
          <p:spPr>
            <a:xfrm>
              <a:off x="-21322300" y="4148000"/>
              <a:ext cx="307200" cy="143375"/>
            </a:xfrm>
            <a:custGeom>
              <a:avLst/>
              <a:gdLst/>
              <a:ahLst/>
              <a:cxnLst/>
              <a:rect l="l" t="t" r="r" b="b"/>
              <a:pathLst>
                <a:path w="12288" h="5735" extrusionOk="0">
                  <a:moveTo>
                    <a:pt x="6175" y="1"/>
                  </a:moveTo>
                  <a:cubicBezTo>
                    <a:pt x="4411" y="1"/>
                    <a:pt x="2962" y="1450"/>
                    <a:pt x="2962" y="3214"/>
                  </a:cubicBezTo>
                  <a:cubicBezTo>
                    <a:pt x="2962" y="3813"/>
                    <a:pt x="3151" y="4380"/>
                    <a:pt x="3434" y="4884"/>
                  </a:cubicBezTo>
                  <a:cubicBezTo>
                    <a:pt x="3308" y="4852"/>
                    <a:pt x="3245" y="4789"/>
                    <a:pt x="3119" y="4726"/>
                  </a:cubicBezTo>
                  <a:cubicBezTo>
                    <a:pt x="2725" y="4474"/>
                    <a:pt x="2284" y="4348"/>
                    <a:pt x="1843" y="4348"/>
                  </a:cubicBezTo>
                  <a:cubicBezTo>
                    <a:pt x="1402" y="4348"/>
                    <a:pt x="961" y="4474"/>
                    <a:pt x="567" y="4726"/>
                  </a:cubicBezTo>
                  <a:cubicBezTo>
                    <a:pt x="473" y="4758"/>
                    <a:pt x="347" y="4852"/>
                    <a:pt x="284" y="4884"/>
                  </a:cubicBezTo>
                  <a:cubicBezTo>
                    <a:pt x="95" y="4947"/>
                    <a:pt x="0" y="5167"/>
                    <a:pt x="95" y="5356"/>
                  </a:cubicBezTo>
                  <a:cubicBezTo>
                    <a:pt x="141" y="5495"/>
                    <a:pt x="255" y="5583"/>
                    <a:pt x="399" y="5583"/>
                  </a:cubicBezTo>
                  <a:cubicBezTo>
                    <a:pt x="451" y="5583"/>
                    <a:pt x="508" y="5571"/>
                    <a:pt x="567" y="5545"/>
                  </a:cubicBezTo>
                  <a:cubicBezTo>
                    <a:pt x="725" y="5514"/>
                    <a:pt x="882" y="5419"/>
                    <a:pt x="977" y="5356"/>
                  </a:cubicBezTo>
                  <a:cubicBezTo>
                    <a:pt x="1245" y="5183"/>
                    <a:pt x="1552" y="5097"/>
                    <a:pt x="1855" y="5097"/>
                  </a:cubicBezTo>
                  <a:cubicBezTo>
                    <a:pt x="2158" y="5097"/>
                    <a:pt x="2458" y="5183"/>
                    <a:pt x="2710" y="5356"/>
                  </a:cubicBezTo>
                  <a:cubicBezTo>
                    <a:pt x="3103" y="5608"/>
                    <a:pt x="3552" y="5735"/>
                    <a:pt x="3993" y="5735"/>
                  </a:cubicBezTo>
                  <a:cubicBezTo>
                    <a:pt x="4435" y="5735"/>
                    <a:pt x="4868" y="5608"/>
                    <a:pt x="5230" y="5356"/>
                  </a:cubicBezTo>
                  <a:cubicBezTo>
                    <a:pt x="5498" y="5183"/>
                    <a:pt x="5805" y="5097"/>
                    <a:pt x="6108" y="5097"/>
                  </a:cubicBezTo>
                  <a:cubicBezTo>
                    <a:pt x="6411" y="5097"/>
                    <a:pt x="6711" y="5183"/>
                    <a:pt x="6963" y="5356"/>
                  </a:cubicBezTo>
                  <a:cubicBezTo>
                    <a:pt x="7341" y="5608"/>
                    <a:pt x="7790" y="5735"/>
                    <a:pt x="8235" y="5735"/>
                  </a:cubicBezTo>
                  <a:cubicBezTo>
                    <a:pt x="8680" y="5735"/>
                    <a:pt x="9121" y="5608"/>
                    <a:pt x="9483" y="5356"/>
                  </a:cubicBezTo>
                  <a:cubicBezTo>
                    <a:pt x="9751" y="5183"/>
                    <a:pt x="10058" y="5097"/>
                    <a:pt x="10369" y="5097"/>
                  </a:cubicBezTo>
                  <a:cubicBezTo>
                    <a:pt x="10680" y="5097"/>
                    <a:pt x="10995" y="5183"/>
                    <a:pt x="11279" y="5356"/>
                  </a:cubicBezTo>
                  <a:cubicBezTo>
                    <a:pt x="11437" y="5419"/>
                    <a:pt x="11531" y="5514"/>
                    <a:pt x="11689" y="5577"/>
                  </a:cubicBezTo>
                  <a:cubicBezTo>
                    <a:pt x="11748" y="5602"/>
                    <a:pt x="11804" y="5614"/>
                    <a:pt x="11857" y="5614"/>
                  </a:cubicBezTo>
                  <a:cubicBezTo>
                    <a:pt x="12001" y="5614"/>
                    <a:pt x="12115" y="5526"/>
                    <a:pt x="12161" y="5388"/>
                  </a:cubicBezTo>
                  <a:cubicBezTo>
                    <a:pt x="12287" y="5167"/>
                    <a:pt x="12224" y="4947"/>
                    <a:pt x="12004" y="4884"/>
                  </a:cubicBezTo>
                  <a:cubicBezTo>
                    <a:pt x="11909" y="4852"/>
                    <a:pt x="11815" y="4789"/>
                    <a:pt x="11689" y="4726"/>
                  </a:cubicBezTo>
                  <a:cubicBezTo>
                    <a:pt x="11295" y="4474"/>
                    <a:pt x="10854" y="4348"/>
                    <a:pt x="10413" y="4348"/>
                  </a:cubicBezTo>
                  <a:cubicBezTo>
                    <a:pt x="9972" y="4348"/>
                    <a:pt x="9530" y="4474"/>
                    <a:pt x="9137" y="4726"/>
                  </a:cubicBezTo>
                  <a:lnTo>
                    <a:pt x="8916" y="4852"/>
                  </a:lnTo>
                  <a:cubicBezTo>
                    <a:pt x="9168" y="4380"/>
                    <a:pt x="9389" y="3781"/>
                    <a:pt x="9389" y="3214"/>
                  </a:cubicBezTo>
                  <a:cubicBezTo>
                    <a:pt x="9389" y="1450"/>
                    <a:pt x="7971" y="1"/>
                    <a:pt x="61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0" name="Google Shape;830;p30"/>
          <p:cNvGrpSpPr/>
          <p:nvPr/>
        </p:nvGrpSpPr>
        <p:grpSpPr>
          <a:xfrm>
            <a:off x="4735390" y="3013036"/>
            <a:ext cx="213662" cy="211740"/>
            <a:chOff x="-20572500" y="3319025"/>
            <a:chExt cx="305625" cy="302875"/>
          </a:xfrm>
        </p:grpSpPr>
        <p:sp>
          <p:nvSpPr>
            <p:cNvPr id="831" name="Google Shape;831;p30"/>
            <p:cNvSpPr/>
            <p:nvPr/>
          </p:nvSpPr>
          <p:spPr>
            <a:xfrm>
              <a:off x="-20429150" y="3569900"/>
              <a:ext cx="18150" cy="52000"/>
            </a:xfrm>
            <a:custGeom>
              <a:avLst/>
              <a:gdLst/>
              <a:ahLst/>
              <a:cxnLst/>
              <a:rect l="l" t="t" r="r" b="b"/>
              <a:pathLst>
                <a:path w="726" h="2080" extrusionOk="0">
                  <a:moveTo>
                    <a:pt x="347" y="0"/>
                  </a:moveTo>
                  <a:lnTo>
                    <a:pt x="1" y="126"/>
                  </a:lnTo>
                  <a:lnTo>
                    <a:pt x="1" y="1733"/>
                  </a:lnTo>
                  <a:cubicBezTo>
                    <a:pt x="1" y="1922"/>
                    <a:pt x="158" y="2079"/>
                    <a:pt x="347" y="2079"/>
                  </a:cubicBezTo>
                  <a:cubicBezTo>
                    <a:pt x="568" y="2079"/>
                    <a:pt x="725" y="1922"/>
                    <a:pt x="725" y="1733"/>
                  </a:cubicBezTo>
                  <a:lnTo>
                    <a:pt x="725" y="126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0"/>
            <p:cNvSpPr/>
            <p:nvPr/>
          </p:nvSpPr>
          <p:spPr>
            <a:xfrm>
              <a:off x="-20572500" y="3319025"/>
              <a:ext cx="305625" cy="267350"/>
            </a:xfrm>
            <a:custGeom>
              <a:avLst/>
              <a:gdLst/>
              <a:ahLst/>
              <a:cxnLst/>
              <a:rect l="l" t="t" r="r" b="b"/>
              <a:pathLst>
                <a:path w="12225" h="10694" extrusionOk="0">
                  <a:moveTo>
                    <a:pt x="6097" y="1"/>
                  </a:moveTo>
                  <a:cubicBezTo>
                    <a:pt x="5979" y="1"/>
                    <a:pt x="5861" y="48"/>
                    <a:pt x="5798" y="143"/>
                  </a:cubicBezTo>
                  <a:lnTo>
                    <a:pt x="5168" y="1119"/>
                  </a:lnTo>
                  <a:cubicBezTo>
                    <a:pt x="4758" y="1749"/>
                    <a:pt x="4034" y="2159"/>
                    <a:pt x="3246" y="2159"/>
                  </a:cubicBezTo>
                  <a:cubicBezTo>
                    <a:pt x="2931" y="2159"/>
                    <a:pt x="2773" y="2537"/>
                    <a:pt x="3025" y="2757"/>
                  </a:cubicBezTo>
                  <a:cubicBezTo>
                    <a:pt x="3593" y="3388"/>
                    <a:pt x="3813" y="4900"/>
                    <a:pt x="3403" y="5813"/>
                  </a:cubicBezTo>
                  <a:cubicBezTo>
                    <a:pt x="2931" y="5656"/>
                    <a:pt x="2490" y="5372"/>
                    <a:pt x="2143" y="5057"/>
                  </a:cubicBezTo>
                  <a:cubicBezTo>
                    <a:pt x="2080" y="4994"/>
                    <a:pt x="2006" y="4966"/>
                    <a:pt x="1932" y="4966"/>
                  </a:cubicBezTo>
                  <a:cubicBezTo>
                    <a:pt x="1823" y="4966"/>
                    <a:pt x="1714" y="5026"/>
                    <a:pt x="1639" y="5120"/>
                  </a:cubicBezTo>
                  <a:cubicBezTo>
                    <a:pt x="1293" y="5624"/>
                    <a:pt x="789" y="6034"/>
                    <a:pt x="221" y="6286"/>
                  </a:cubicBezTo>
                  <a:cubicBezTo>
                    <a:pt x="64" y="6381"/>
                    <a:pt x="1" y="6570"/>
                    <a:pt x="64" y="6759"/>
                  </a:cubicBezTo>
                  <a:cubicBezTo>
                    <a:pt x="284" y="7326"/>
                    <a:pt x="411" y="7956"/>
                    <a:pt x="379" y="8523"/>
                  </a:cubicBezTo>
                  <a:cubicBezTo>
                    <a:pt x="379" y="8743"/>
                    <a:pt x="537" y="8932"/>
                    <a:pt x="726" y="8932"/>
                  </a:cubicBezTo>
                  <a:lnTo>
                    <a:pt x="883" y="8932"/>
                  </a:lnTo>
                  <a:cubicBezTo>
                    <a:pt x="1293" y="8932"/>
                    <a:pt x="1671" y="8964"/>
                    <a:pt x="2049" y="9121"/>
                  </a:cubicBezTo>
                  <a:lnTo>
                    <a:pt x="1482" y="10193"/>
                  </a:lnTo>
                  <a:cubicBezTo>
                    <a:pt x="1349" y="10432"/>
                    <a:pt x="1530" y="10694"/>
                    <a:pt x="1779" y="10694"/>
                  </a:cubicBezTo>
                  <a:cubicBezTo>
                    <a:pt x="1825" y="10694"/>
                    <a:pt x="1874" y="10685"/>
                    <a:pt x="1923" y="10665"/>
                  </a:cubicBezTo>
                  <a:lnTo>
                    <a:pt x="5735" y="9405"/>
                  </a:lnTo>
                  <a:lnTo>
                    <a:pt x="5735" y="9153"/>
                  </a:lnTo>
                  <a:lnTo>
                    <a:pt x="2395" y="7830"/>
                  </a:lnTo>
                  <a:cubicBezTo>
                    <a:pt x="2206" y="7735"/>
                    <a:pt x="2112" y="7546"/>
                    <a:pt x="2206" y="7357"/>
                  </a:cubicBezTo>
                  <a:cubicBezTo>
                    <a:pt x="2252" y="7219"/>
                    <a:pt x="2366" y="7131"/>
                    <a:pt x="2498" y="7131"/>
                  </a:cubicBezTo>
                  <a:cubicBezTo>
                    <a:pt x="2546" y="7131"/>
                    <a:pt x="2597" y="7143"/>
                    <a:pt x="2647" y="7168"/>
                  </a:cubicBezTo>
                  <a:lnTo>
                    <a:pt x="5735" y="8397"/>
                  </a:lnTo>
                  <a:lnTo>
                    <a:pt x="5735" y="3923"/>
                  </a:lnTo>
                  <a:cubicBezTo>
                    <a:pt x="5735" y="3734"/>
                    <a:pt x="5892" y="3577"/>
                    <a:pt x="6081" y="3577"/>
                  </a:cubicBezTo>
                  <a:cubicBezTo>
                    <a:pt x="6302" y="3577"/>
                    <a:pt x="6459" y="3734"/>
                    <a:pt x="6459" y="3923"/>
                  </a:cubicBezTo>
                  <a:lnTo>
                    <a:pt x="6459" y="8397"/>
                  </a:lnTo>
                  <a:lnTo>
                    <a:pt x="9515" y="7168"/>
                  </a:lnTo>
                  <a:cubicBezTo>
                    <a:pt x="9566" y="7143"/>
                    <a:pt x="9619" y="7131"/>
                    <a:pt x="9671" y="7131"/>
                  </a:cubicBezTo>
                  <a:cubicBezTo>
                    <a:pt x="9811" y="7131"/>
                    <a:pt x="9942" y="7219"/>
                    <a:pt x="9988" y="7357"/>
                  </a:cubicBezTo>
                  <a:cubicBezTo>
                    <a:pt x="10083" y="7546"/>
                    <a:pt x="9988" y="7735"/>
                    <a:pt x="9799" y="7830"/>
                  </a:cubicBezTo>
                  <a:lnTo>
                    <a:pt x="6459" y="9153"/>
                  </a:lnTo>
                  <a:lnTo>
                    <a:pt x="6459" y="9405"/>
                  </a:lnTo>
                  <a:lnTo>
                    <a:pt x="10272" y="10665"/>
                  </a:lnTo>
                  <a:cubicBezTo>
                    <a:pt x="10311" y="10685"/>
                    <a:pt x="10352" y="10694"/>
                    <a:pt x="10394" y="10694"/>
                  </a:cubicBezTo>
                  <a:cubicBezTo>
                    <a:pt x="10619" y="10694"/>
                    <a:pt x="10841" y="10432"/>
                    <a:pt x="10681" y="10193"/>
                  </a:cubicBezTo>
                  <a:lnTo>
                    <a:pt x="10146" y="9121"/>
                  </a:lnTo>
                  <a:cubicBezTo>
                    <a:pt x="10492" y="8995"/>
                    <a:pt x="10902" y="8932"/>
                    <a:pt x="11280" y="8932"/>
                  </a:cubicBezTo>
                  <a:lnTo>
                    <a:pt x="11437" y="8932"/>
                  </a:lnTo>
                  <a:cubicBezTo>
                    <a:pt x="11658" y="8932"/>
                    <a:pt x="11847" y="8806"/>
                    <a:pt x="11847" y="8523"/>
                  </a:cubicBezTo>
                  <a:cubicBezTo>
                    <a:pt x="11815" y="7956"/>
                    <a:pt x="11910" y="7326"/>
                    <a:pt x="12162" y="6759"/>
                  </a:cubicBezTo>
                  <a:cubicBezTo>
                    <a:pt x="12225" y="6570"/>
                    <a:pt x="12162" y="6381"/>
                    <a:pt x="12004" y="6286"/>
                  </a:cubicBezTo>
                  <a:cubicBezTo>
                    <a:pt x="11437" y="6034"/>
                    <a:pt x="10933" y="5624"/>
                    <a:pt x="10587" y="5120"/>
                  </a:cubicBezTo>
                  <a:cubicBezTo>
                    <a:pt x="10518" y="5001"/>
                    <a:pt x="10404" y="4946"/>
                    <a:pt x="10293" y="4946"/>
                  </a:cubicBezTo>
                  <a:cubicBezTo>
                    <a:pt x="10200" y="4946"/>
                    <a:pt x="10109" y="4985"/>
                    <a:pt x="10051" y="5057"/>
                  </a:cubicBezTo>
                  <a:cubicBezTo>
                    <a:pt x="9704" y="5372"/>
                    <a:pt x="9263" y="5656"/>
                    <a:pt x="8791" y="5813"/>
                  </a:cubicBezTo>
                  <a:cubicBezTo>
                    <a:pt x="8413" y="4900"/>
                    <a:pt x="8602" y="3325"/>
                    <a:pt x="9200" y="2757"/>
                  </a:cubicBezTo>
                  <a:cubicBezTo>
                    <a:pt x="9421" y="2537"/>
                    <a:pt x="9263" y="2159"/>
                    <a:pt x="8948" y="2159"/>
                  </a:cubicBezTo>
                  <a:cubicBezTo>
                    <a:pt x="8161" y="2159"/>
                    <a:pt x="7468" y="1749"/>
                    <a:pt x="7027" y="1119"/>
                  </a:cubicBezTo>
                  <a:lnTo>
                    <a:pt x="6396" y="143"/>
                  </a:lnTo>
                  <a:cubicBezTo>
                    <a:pt x="6333" y="48"/>
                    <a:pt x="6215" y="1"/>
                    <a:pt x="60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3" name="Google Shape;833;p30"/>
          <p:cNvGrpSpPr/>
          <p:nvPr/>
        </p:nvGrpSpPr>
        <p:grpSpPr>
          <a:xfrm>
            <a:off x="6391573" y="3944051"/>
            <a:ext cx="216406" cy="212561"/>
            <a:chOff x="-20199150" y="3317850"/>
            <a:chExt cx="309550" cy="304050"/>
          </a:xfrm>
        </p:grpSpPr>
        <p:sp>
          <p:nvSpPr>
            <p:cNvPr id="834" name="Google Shape;834;p30"/>
            <p:cNvSpPr/>
            <p:nvPr/>
          </p:nvSpPr>
          <p:spPr>
            <a:xfrm>
              <a:off x="-20161350" y="3507675"/>
              <a:ext cx="68550" cy="43325"/>
            </a:xfrm>
            <a:custGeom>
              <a:avLst/>
              <a:gdLst/>
              <a:ahLst/>
              <a:cxnLst/>
              <a:rect l="l" t="t" r="r" b="b"/>
              <a:pathLst>
                <a:path w="2742" h="1733" extrusionOk="0">
                  <a:moveTo>
                    <a:pt x="2647" y="0"/>
                  </a:moveTo>
                  <a:cubicBezTo>
                    <a:pt x="2174" y="158"/>
                    <a:pt x="1639" y="284"/>
                    <a:pt x="1072" y="284"/>
                  </a:cubicBezTo>
                  <a:cubicBezTo>
                    <a:pt x="788" y="284"/>
                    <a:pt x="505" y="252"/>
                    <a:pt x="221" y="221"/>
                  </a:cubicBezTo>
                  <a:cubicBezTo>
                    <a:pt x="64" y="567"/>
                    <a:pt x="1" y="945"/>
                    <a:pt x="1" y="1386"/>
                  </a:cubicBezTo>
                  <a:cubicBezTo>
                    <a:pt x="1" y="1575"/>
                    <a:pt x="158" y="1733"/>
                    <a:pt x="347" y="1733"/>
                  </a:cubicBezTo>
                  <a:cubicBezTo>
                    <a:pt x="1292" y="1733"/>
                    <a:pt x="2174" y="1292"/>
                    <a:pt x="2741" y="630"/>
                  </a:cubicBezTo>
                  <a:cubicBezTo>
                    <a:pt x="2710" y="441"/>
                    <a:pt x="2678" y="189"/>
                    <a:pt x="26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0"/>
            <p:cNvSpPr/>
            <p:nvPr/>
          </p:nvSpPr>
          <p:spPr>
            <a:xfrm>
              <a:off x="-20161350" y="3389525"/>
              <a:ext cx="68550" cy="43350"/>
            </a:xfrm>
            <a:custGeom>
              <a:avLst/>
              <a:gdLst/>
              <a:ahLst/>
              <a:cxnLst/>
              <a:rect l="l" t="t" r="r" b="b"/>
              <a:pathLst>
                <a:path w="2742" h="1734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757"/>
                    <a:pt x="64" y="1166"/>
                    <a:pt x="221" y="1544"/>
                  </a:cubicBezTo>
                  <a:cubicBezTo>
                    <a:pt x="505" y="1513"/>
                    <a:pt x="788" y="1481"/>
                    <a:pt x="1072" y="1481"/>
                  </a:cubicBezTo>
                  <a:cubicBezTo>
                    <a:pt x="1639" y="1481"/>
                    <a:pt x="2174" y="1576"/>
                    <a:pt x="2647" y="1733"/>
                  </a:cubicBezTo>
                  <a:cubicBezTo>
                    <a:pt x="2678" y="1544"/>
                    <a:pt x="2741" y="1292"/>
                    <a:pt x="2741" y="1103"/>
                  </a:cubicBezTo>
                  <a:cubicBezTo>
                    <a:pt x="2174" y="442"/>
                    <a:pt x="1292" y="1"/>
                    <a:pt x="3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0"/>
            <p:cNvSpPr/>
            <p:nvPr/>
          </p:nvSpPr>
          <p:spPr>
            <a:xfrm>
              <a:off x="-20199150" y="3443075"/>
              <a:ext cx="97675" cy="53225"/>
            </a:xfrm>
            <a:custGeom>
              <a:avLst/>
              <a:gdLst/>
              <a:ahLst/>
              <a:cxnLst/>
              <a:rect l="l" t="t" r="r" b="b"/>
              <a:pathLst>
                <a:path w="3907" h="2129" extrusionOk="0">
                  <a:moveTo>
                    <a:pt x="2584" y="1"/>
                  </a:moveTo>
                  <a:cubicBezTo>
                    <a:pt x="1260" y="1"/>
                    <a:pt x="252" y="725"/>
                    <a:pt x="221" y="788"/>
                  </a:cubicBezTo>
                  <a:cubicBezTo>
                    <a:pt x="0" y="914"/>
                    <a:pt x="0" y="1230"/>
                    <a:pt x="221" y="1324"/>
                  </a:cubicBezTo>
                  <a:cubicBezTo>
                    <a:pt x="252" y="1387"/>
                    <a:pt x="1260" y="2112"/>
                    <a:pt x="2584" y="2112"/>
                  </a:cubicBezTo>
                  <a:cubicBezTo>
                    <a:pt x="2669" y="2123"/>
                    <a:pt x="2754" y="2128"/>
                    <a:pt x="2839" y="2128"/>
                  </a:cubicBezTo>
                  <a:cubicBezTo>
                    <a:pt x="3224" y="2128"/>
                    <a:pt x="3597" y="2020"/>
                    <a:pt x="3907" y="1891"/>
                  </a:cubicBezTo>
                  <a:cubicBezTo>
                    <a:pt x="3844" y="1639"/>
                    <a:pt x="3718" y="1450"/>
                    <a:pt x="3592" y="1230"/>
                  </a:cubicBezTo>
                  <a:cubicBezTo>
                    <a:pt x="3560" y="1103"/>
                    <a:pt x="3560" y="1009"/>
                    <a:pt x="3592" y="914"/>
                  </a:cubicBezTo>
                  <a:cubicBezTo>
                    <a:pt x="3718" y="662"/>
                    <a:pt x="3844" y="473"/>
                    <a:pt x="3907" y="221"/>
                  </a:cubicBezTo>
                  <a:cubicBezTo>
                    <a:pt x="3529" y="127"/>
                    <a:pt x="3088" y="1"/>
                    <a:pt x="25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0"/>
            <p:cNvSpPr/>
            <p:nvPr/>
          </p:nvSpPr>
          <p:spPr>
            <a:xfrm>
              <a:off x="-20091250" y="3479325"/>
              <a:ext cx="92175" cy="142575"/>
            </a:xfrm>
            <a:custGeom>
              <a:avLst/>
              <a:gdLst/>
              <a:ahLst/>
              <a:cxnLst/>
              <a:rect l="l" t="t" r="r" b="b"/>
              <a:pathLst>
                <a:path w="3687" h="5703" extrusionOk="0">
                  <a:moveTo>
                    <a:pt x="190" y="0"/>
                  </a:moveTo>
                  <a:cubicBezTo>
                    <a:pt x="946" y="1638"/>
                    <a:pt x="883" y="3592"/>
                    <a:pt x="95" y="5198"/>
                  </a:cubicBezTo>
                  <a:cubicBezTo>
                    <a:pt x="0" y="5450"/>
                    <a:pt x="158" y="5702"/>
                    <a:pt x="442" y="5702"/>
                  </a:cubicBezTo>
                  <a:lnTo>
                    <a:pt x="3245" y="5702"/>
                  </a:lnTo>
                  <a:cubicBezTo>
                    <a:pt x="3529" y="5702"/>
                    <a:pt x="3687" y="5450"/>
                    <a:pt x="3592" y="5198"/>
                  </a:cubicBezTo>
                  <a:cubicBezTo>
                    <a:pt x="2741" y="3592"/>
                    <a:pt x="2741" y="1607"/>
                    <a:pt x="34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0"/>
            <p:cNvSpPr/>
            <p:nvPr/>
          </p:nvSpPr>
          <p:spPr>
            <a:xfrm>
              <a:off x="-20090475" y="3317850"/>
              <a:ext cx="91400" cy="142575"/>
            </a:xfrm>
            <a:custGeom>
              <a:avLst/>
              <a:gdLst/>
              <a:ahLst/>
              <a:cxnLst/>
              <a:rect l="l" t="t" r="r" b="b"/>
              <a:pathLst>
                <a:path w="3656" h="5703" extrusionOk="0">
                  <a:moveTo>
                    <a:pt x="411" y="1"/>
                  </a:moveTo>
                  <a:cubicBezTo>
                    <a:pt x="285" y="1"/>
                    <a:pt x="159" y="95"/>
                    <a:pt x="64" y="158"/>
                  </a:cubicBezTo>
                  <a:cubicBezTo>
                    <a:pt x="1" y="284"/>
                    <a:pt x="1" y="410"/>
                    <a:pt x="64" y="505"/>
                  </a:cubicBezTo>
                  <a:cubicBezTo>
                    <a:pt x="915" y="2143"/>
                    <a:pt x="915" y="4096"/>
                    <a:pt x="159" y="5703"/>
                  </a:cubicBezTo>
                  <a:lnTo>
                    <a:pt x="3467" y="5703"/>
                  </a:lnTo>
                  <a:cubicBezTo>
                    <a:pt x="2710" y="4065"/>
                    <a:pt x="2710" y="2143"/>
                    <a:pt x="3530" y="505"/>
                  </a:cubicBezTo>
                  <a:cubicBezTo>
                    <a:pt x="3656" y="284"/>
                    <a:pt x="3467" y="1"/>
                    <a:pt x="32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0"/>
            <p:cNvSpPr/>
            <p:nvPr/>
          </p:nvSpPr>
          <p:spPr>
            <a:xfrm>
              <a:off x="-19984925" y="3389525"/>
              <a:ext cx="94550" cy="107925"/>
            </a:xfrm>
            <a:custGeom>
              <a:avLst/>
              <a:gdLst/>
              <a:ahLst/>
              <a:cxnLst/>
              <a:rect l="l" t="t" r="r" b="b"/>
              <a:pathLst>
                <a:path w="3782" h="4317" extrusionOk="0">
                  <a:moveTo>
                    <a:pt x="473" y="1"/>
                  </a:moveTo>
                  <a:cubicBezTo>
                    <a:pt x="190" y="1"/>
                    <a:pt x="1" y="316"/>
                    <a:pt x="158" y="568"/>
                  </a:cubicBezTo>
                  <a:cubicBezTo>
                    <a:pt x="946" y="1702"/>
                    <a:pt x="946" y="3119"/>
                    <a:pt x="253" y="4317"/>
                  </a:cubicBezTo>
                  <a:lnTo>
                    <a:pt x="3529" y="4317"/>
                  </a:lnTo>
                  <a:cubicBezTo>
                    <a:pt x="2868" y="3151"/>
                    <a:pt x="2868" y="1702"/>
                    <a:pt x="3624" y="568"/>
                  </a:cubicBezTo>
                  <a:cubicBezTo>
                    <a:pt x="3781" y="316"/>
                    <a:pt x="3624" y="1"/>
                    <a:pt x="33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0"/>
            <p:cNvSpPr/>
            <p:nvPr/>
          </p:nvSpPr>
          <p:spPr>
            <a:xfrm>
              <a:off x="-19984125" y="3514750"/>
              <a:ext cx="94525" cy="107150"/>
            </a:xfrm>
            <a:custGeom>
              <a:avLst/>
              <a:gdLst/>
              <a:ahLst/>
              <a:cxnLst/>
              <a:rect l="l" t="t" r="r" b="b"/>
              <a:pathLst>
                <a:path w="3781" h="4286" extrusionOk="0">
                  <a:moveTo>
                    <a:pt x="221" y="1"/>
                  </a:moveTo>
                  <a:cubicBezTo>
                    <a:pt x="914" y="1135"/>
                    <a:pt x="914" y="2647"/>
                    <a:pt x="158" y="3750"/>
                  </a:cubicBezTo>
                  <a:cubicBezTo>
                    <a:pt x="0" y="3970"/>
                    <a:pt x="158" y="4285"/>
                    <a:pt x="473" y="4285"/>
                  </a:cubicBezTo>
                  <a:lnTo>
                    <a:pt x="3308" y="4285"/>
                  </a:lnTo>
                  <a:cubicBezTo>
                    <a:pt x="3592" y="4285"/>
                    <a:pt x="3781" y="3970"/>
                    <a:pt x="3623" y="3750"/>
                  </a:cubicBezTo>
                  <a:cubicBezTo>
                    <a:pt x="2836" y="2584"/>
                    <a:pt x="2804" y="1135"/>
                    <a:pt x="34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1" name="Google Shape;841;p30"/>
          <p:cNvGrpSpPr/>
          <p:nvPr/>
        </p:nvGrpSpPr>
        <p:grpSpPr>
          <a:xfrm>
            <a:off x="4735409" y="1149839"/>
            <a:ext cx="230179" cy="196185"/>
            <a:chOff x="-19835275" y="3330250"/>
            <a:chExt cx="329250" cy="280625"/>
          </a:xfrm>
        </p:grpSpPr>
        <p:sp>
          <p:nvSpPr>
            <p:cNvPr id="842" name="Google Shape;842;p30"/>
            <p:cNvSpPr/>
            <p:nvPr/>
          </p:nvSpPr>
          <p:spPr>
            <a:xfrm>
              <a:off x="-19768325" y="3361750"/>
              <a:ext cx="197725" cy="249125"/>
            </a:xfrm>
            <a:custGeom>
              <a:avLst/>
              <a:gdLst/>
              <a:ahLst/>
              <a:cxnLst/>
              <a:rect l="l" t="t" r="r" b="b"/>
              <a:pathLst>
                <a:path w="7909" h="9965" extrusionOk="0">
                  <a:moveTo>
                    <a:pt x="3927" y="1"/>
                  </a:moveTo>
                  <a:cubicBezTo>
                    <a:pt x="3797" y="1"/>
                    <a:pt x="3671" y="56"/>
                    <a:pt x="3624" y="166"/>
                  </a:cubicBezTo>
                  <a:lnTo>
                    <a:pt x="1103" y="5302"/>
                  </a:lnTo>
                  <a:cubicBezTo>
                    <a:pt x="1" y="7412"/>
                    <a:pt x="1607" y="9964"/>
                    <a:pt x="3970" y="9964"/>
                  </a:cubicBezTo>
                  <a:cubicBezTo>
                    <a:pt x="6333" y="9964"/>
                    <a:pt x="7908" y="7412"/>
                    <a:pt x="6837" y="5302"/>
                  </a:cubicBezTo>
                  <a:lnTo>
                    <a:pt x="4254" y="166"/>
                  </a:lnTo>
                  <a:cubicBezTo>
                    <a:pt x="4191" y="56"/>
                    <a:pt x="4057" y="1"/>
                    <a:pt x="39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0"/>
            <p:cNvSpPr/>
            <p:nvPr/>
          </p:nvSpPr>
          <p:spPr>
            <a:xfrm>
              <a:off x="-19622625" y="3330250"/>
              <a:ext cx="116600" cy="189250"/>
            </a:xfrm>
            <a:custGeom>
              <a:avLst/>
              <a:gdLst/>
              <a:ahLst/>
              <a:cxnLst/>
              <a:rect l="l" t="t" r="r" b="b"/>
              <a:pathLst>
                <a:path w="4664" h="7570" extrusionOk="0">
                  <a:moveTo>
                    <a:pt x="1683" y="1"/>
                  </a:moveTo>
                  <a:cubicBezTo>
                    <a:pt x="1553" y="1"/>
                    <a:pt x="1419" y="56"/>
                    <a:pt x="1356" y="166"/>
                  </a:cubicBezTo>
                  <a:lnTo>
                    <a:pt x="1" y="2939"/>
                  </a:lnTo>
                  <a:lnTo>
                    <a:pt x="1608" y="6215"/>
                  </a:lnTo>
                  <a:cubicBezTo>
                    <a:pt x="1828" y="6625"/>
                    <a:pt x="1954" y="7097"/>
                    <a:pt x="1986" y="7570"/>
                  </a:cubicBezTo>
                  <a:cubicBezTo>
                    <a:pt x="3687" y="7381"/>
                    <a:pt x="4664" y="5585"/>
                    <a:pt x="3876" y="4010"/>
                  </a:cubicBezTo>
                  <a:lnTo>
                    <a:pt x="1986" y="166"/>
                  </a:lnTo>
                  <a:cubicBezTo>
                    <a:pt x="1938" y="56"/>
                    <a:pt x="1812" y="1"/>
                    <a:pt x="16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0"/>
            <p:cNvSpPr/>
            <p:nvPr/>
          </p:nvSpPr>
          <p:spPr>
            <a:xfrm>
              <a:off x="-19835275" y="3330250"/>
              <a:ext cx="116600" cy="189250"/>
            </a:xfrm>
            <a:custGeom>
              <a:avLst/>
              <a:gdLst/>
              <a:ahLst/>
              <a:cxnLst/>
              <a:rect l="l" t="t" r="r" b="b"/>
              <a:pathLst>
                <a:path w="4664" h="7570" extrusionOk="0">
                  <a:moveTo>
                    <a:pt x="2982" y="1"/>
                  </a:moveTo>
                  <a:cubicBezTo>
                    <a:pt x="2852" y="1"/>
                    <a:pt x="2726" y="56"/>
                    <a:pt x="2679" y="166"/>
                  </a:cubicBezTo>
                  <a:lnTo>
                    <a:pt x="788" y="4010"/>
                  </a:lnTo>
                  <a:cubicBezTo>
                    <a:pt x="1" y="5522"/>
                    <a:pt x="977" y="7381"/>
                    <a:pt x="2679" y="7570"/>
                  </a:cubicBezTo>
                  <a:cubicBezTo>
                    <a:pt x="2710" y="7097"/>
                    <a:pt x="2868" y="6593"/>
                    <a:pt x="3057" y="6152"/>
                  </a:cubicBezTo>
                  <a:lnTo>
                    <a:pt x="4663" y="2876"/>
                  </a:lnTo>
                  <a:lnTo>
                    <a:pt x="3309" y="166"/>
                  </a:lnTo>
                  <a:cubicBezTo>
                    <a:pt x="3246" y="56"/>
                    <a:pt x="3112" y="1"/>
                    <a:pt x="2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9" name="Google Shape;849;p31"/>
          <p:cNvGrpSpPr/>
          <p:nvPr/>
        </p:nvGrpSpPr>
        <p:grpSpPr>
          <a:xfrm>
            <a:off x="1459163" y="1293100"/>
            <a:ext cx="4475800" cy="894227"/>
            <a:chOff x="1459163" y="1293100"/>
            <a:chExt cx="4475800" cy="894227"/>
          </a:xfrm>
        </p:grpSpPr>
        <p:sp>
          <p:nvSpPr>
            <p:cNvPr id="850" name="Google Shape;850;p31"/>
            <p:cNvSpPr/>
            <p:nvPr/>
          </p:nvSpPr>
          <p:spPr>
            <a:xfrm>
              <a:off x="1822236" y="1293102"/>
              <a:ext cx="3251108" cy="410675"/>
            </a:xfrm>
            <a:custGeom>
              <a:avLst/>
              <a:gdLst/>
              <a:ahLst/>
              <a:cxnLst/>
              <a:rect l="l" t="t" r="r" b="b"/>
              <a:pathLst>
                <a:path w="114718" h="14491" extrusionOk="0">
                  <a:moveTo>
                    <a:pt x="0" y="1"/>
                  </a:moveTo>
                  <a:lnTo>
                    <a:pt x="0" y="14491"/>
                  </a:lnTo>
                  <a:lnTo>
                    <a:pt x="114717" y="14491"/>
                  </a:lnTo>
                  <a:lnTo>
                    <a:pt x="106895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274300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51" name="Google Shape;851;p31"/>
            <p:cNvSpPr/>
            <p:nvPr/>
          </p:nvSpPr>
          <p:spPr>
            <a:xfrm>
              <a:off x="1459163" y="1776652"/>
              <a:ext cx="714338" cy="410675"/>
            </a:xfrm>
            <a:custGeom>
              <a:avLst/>
              <a:gdLst/>
              <a:ahLst/>
              <a:cxnLst/>
              <a:rect l="l" t="t" r="r" b="b"/>
              <a:pathLst>
                <a:path w="25206" h="14491" extrusionOk="0">
                  <a:moveTo>
                    <a:pt x="0" y="0"/>
                  </a:moveTo>
                  <a:lnTo>
                    <a:pt x="0" y="14490"/>
                  </a:lnTo>
                  <a:lnTo>
                    <a:pt x="25206" y="14490"/>
                  </a:lnTo>
                  <a:lnTo>
                    <a:pt x="25206" y="0"/>
                  </a:lnTo>
                  <a:close/>
                </a:path>
              </a:pathLst>
            </a:custGeom>
            <a:solidFill>
              <a:srgbClr val="E09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1"/>
            <p:cNvSpPr/>
            <p:nvPr/>
          </p:nvSpPr>
          <p:spPr>
            <a:xfrm>
              <a:off x="1459162" y="1293102"/>
              <a:ext cx="362752" cy="894212"/>
            </a:xfrm>
            <a:custGeom>
              <a:avLst/>
              <a:gdLst/>
              <a:ahLst/>
              <a:cxnLst/>
              <a:rect l="l" t="t" r="r" b="b"/>
              <a:pathLst>
                <a:path w="12800" h="31553" extrusionOk="0">
                  <a:moveTo>
                    <a:pt x="12800" y="1"/>
                  </a:moveTo>
                  <a:lnTo>
                    <a:pt x="0" y="17062"/>
                  </a:lnTo>
                  <a:lnTo>
                    <a:pt x="0" y="31552"/>
                  </a:lnTo>
                  <a:lnTo>
                    <a:pt x="12800" y="14491"/>
                  </a:lnTo>
                  <a:lnTo>
                    <a:pt x="12800" y="1"/>
                  </a:lnTo>
                  <a:close/>
                </a:path>
              </a:pathLst>
            </a:custGeom>
            <a:solidFill>
              <a:srgbClr val="FDD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1"/>
            <p:cNvSpPr txBox="1"/>
            <p:nvPr/>
          </p:nvSpPr>
          <p:spPr>
            <a:xfrm>
              <a:off x="5073663" y="1293100"/>
              <a:ext cx="8613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>
                <a:solidFill>
                  <a:schemeClr val="accent5"/>
                </a:solidFill>
              </a:endParaRPr>
            </a:p>
          </p:txBody>
        </p:sp>
      </p:grpSp>
      <p:grpSp>
        <p:nvGrpSpPr>
          <p:cNvPr id="854" name="Google Shape;854;p31"/>
          <p:cNvGrpSpPr/>
          <p:nvPr/>
        </p:nvGrpSpPr>
        <p:grpSpPr>
          <a:xfrm>
            <a:off x="4387542" y="1345342"/>
            <a:ext cx="307008" cy="306218"/>
            <a:chOff x="-50504575" y="3550975"/>
            <a:chExt cx="300900" cy="300125"/>
          </a:xfrm>
        </p:grpSpPr>
        <p:sp>
          <p:nvSpPr>
            <p:cNvPr id="855" name="Google Shape;855;p31"/>
            <p:cNvSpPr/>
            <p:nvPr/>
          </p:nvSpPr>
          <p:spPr>
            <a:xfrm>
              <a:off x="-50504575" y="3550975"/>
              <a:ext cx="300900" cy="176475"/>
            </a:xfrm>
            <a:custGeom>
              <a:avLst/>
              <a:gdLst/>
              <a:ahLst/>
              <a:cxnLst/>
              <a:rect l="l" t="t" r="r" b="b"/>
              <a:pathLst>
                <a:path w="12036" h="7059" extrusionOk="0">
                  <a:moveTo>
                    <a:pt x="1072" y="1"/>
                  </a:moveTo>
                  <a:cubicBezTo>
                    <a:pt x="473" y="1"/>
                    <a:pt x="1" y="474"/>
                    <a:pt x="1" y="1072"/>
                  </a:cubicBezTo>
                  <a:cubicBezTo>
                    <a:pt x="1" y="1671"/>
                    <a:pt x="473" y="2143"/>
                    <a:pt x="1072" y="2143"/>
                  </a:cubicBezTo>
                  <a:cubicBezTo>
                    <a:pt x="1545" y="2143"/>
                    <a:pt x="1891" y="1828"/>
                    <a:pt x="2049" y="1419"/>
                  </a:cubicBezTo>
                  <a:lnTo>
                    <a:pt x="3592" y="1419"/>
                  </a:lnTo>
                  <a:cubicBezTo>
                    <a:pt x="2364" y="2175"/>
                    <a:pt x="1576" y="3467"/>
                    <a:pt x="1450" y="4916"/>
                  </a:cubicBezTo>
                  <a:lnTo>
                    <a:pt x="1072" y="4916"/>
                  </a:lnTo>
                  <a:cubicBezTo>
                    <a:pt x="883" y="4916"/>
                    <a:pt x="726" y="5073"/>
                    <a:pt x="726" y="5294"/>
                  </a:cubicBezTo>
                  <a:lnTo>
                    <a:pt x="726" y="6712"/>
                  </a:lnTo>
                  <a:cubicBezTo>
                    <a:pt x="726" y="6901"/>
                    <a:pt x="883" y="7058"/>
                    <a:pt x="1072" y="7058"/>
                  </a:cubicBezTo>
                  <a:lnTo>
                    <a:pt x="2490" y="7058"/>
                  </a:lnTo>
                  <a:cubicBezTo>
                    <a:pt x="2679" y="7058"/>
                    <a:pt x="2836" y="6901"/>
                    <a:pt x="2836" y="6712"/>
                  </a:cubicBezTo>
                  <a:lnTo>
                    <a:pt x="2836" y="5294"/>
                  </a:lnTo>
                  <a:cubicBezTo>
                    <a:pt x="2836" y="5073"/>
                    <a:pt x="2679" y="4916"/>
                    <a:pt x="2490" y="4916"/>
                  </a:cubicBezTo>
                  <a:lnTo>
                    <a:pt x="2175" y="4916"/>
                  </a:lnTo>
                  <a:cubicBezTo>
                    <a:pt x="2332" y="3309"/>
                    <a:pt x="3435" y="2017"/>
                    <a:pt x="4979" y="1576"/>
                  </a:cubicBezTo>
                  <a:lnTo>
                    <a:pt x="4979" y="1765"/>
                  </a:lnTo>
                  <a:cubicBezTo>
                    <a:pt x="4979" y="1986"/>
                    <a:pt x="5136" y="2143"/>
                    <a:pt x="5325" y="2143"/>
                  </a:cubicBezTo>
                  <a:lnTo>
                    <a:pt x="6743" y="2143"/>
                  </a:lnTo>
                  <a:cubicBezTo>
                    <a:pt x="6932" y="2143"/>
                    <a:pt x="7090" y="1986"/>
                    <a:pt x="7090" y="1765"/>
                  </a:cubicBezTo>
                  <a:lnTo>
                    <a:pt x="7090" y="1576"/>
                  </a:lnTo>
                  <a:cubicBezTo>
                    <a:pt x="8633" y="2017"/>
                    <a:pt x="9736" y="3340"/>
                    <a:pt x="9893" y="4916"/>
                  </a:cubicBezTo>
                  <a:lnTo>
                    <a:pt x="9578" y="4916"/>
                  </a:lnTo>
                  <a:cubicBezTo>
                    <a:pt x="9389" y="4916"/>
                    <a:pt x="9232" y="5073"/>
                    <a:pt x="9232" y="5294"/>
                  </a:cubicBezTo>
                  <a:lnTo>
                    <a:pt x="9232" y="6712"/>
                  </a:lnTo>
                  <a:cubicBezTo>
                    <a:pt x="9232" y="6901"/>
                    <a:pt x="9389" y="7058"/>
                    <a:pt x="9578" y="7058"/>
                  </a:cubicBezTo>
                  <a:lnTo>
                    <a:pt x="10996" y="7058"/>
                  </a:lnTo>
                  <a:cubicBezTo>
                    <a:pt x="11185" y="7058"/>
                    <a:pt x="11343" y="6901"/>
                    <a:pt x="11343" y="6712"/>
                  </a:cubicBezTo>
                  <a:lnTo>
                    <a:pt x="11343" y="5294"/>
                  </a:lnTo>
                  <a:cubicBezTo>
                    <a:pt x="11343" y="5073"/>
                    <a:pt x="11185" y="4916"/>
                    <a:pt x="10996" y="4916"/>
                  </a:cubicBezTo>
                  <a:lnTo>
                    <a:pt x="10587" y="4916"/>
                  </a:lnTo>
                  <a:cubicBezTo>
                    <a:pt x="10492" y="3467"/>
                    <a:pt x="9704" y="2175"/>
                    <a:pt x="8476" y="1419"/>
                  </a:cubicBezTo>
                  <a:lnTo>
                    <a:pt x="10020" y="1419"/>
                  </a:lnTo>
                  <a:cubicBezTo>
                    <a:pt x="10146" y="1860"/>
                    <a:pt x="10555" y="2143"/>
                    <a:pt x="10996" y="2143"/>
                  </a:cubicBezTo>
                  <a:cubicBezTo>
                    <a:pt x="11563" y="2143"/>
                    <a:pt x="12036" y="1671"/>
                    <a:pt x="12036" y="1072"/>
                  </a:cubicBezTo>
                  <a:cubicBezTo>
                    <a:pt x="12036" y="474"/>
                    <a:pt x="11563" y="1"/>
                    <a:pt x="10996" y="1"/>
                  </a:cubicBezTo>
                  <a:cubicBezTo>
                    <a:pt x="10524" y="1"/>
                    <a:pt x="10146" y="285"/>
                    <a:pt x="9988" y="726"/>
                  </a:cubicBezTo>
                  <a:lnTo>
                    <a:pt x="7090" y="726"/>
                  </a:lnTo>
                  <a:lnTo>
                    <a:pt x="7090" y="379"/>
                  </a:lnTo>
                  <a:cubicBezTo>
                    <a:pt x="7090" y="159"/>
                    <a:pt x="6932" y="1"/>
                    <a:pt x="6743" y="1"/>
                  </a:cubicBezTo>
                  <a:lnTo>
                    <a:pt x="5325" y="1"/>
                  </a:lnTo>
                  <a:cubicBezTo>
                    <a:pt x="5105" y="1"/>
                    <a:pt x="4979" y="159"/>
                    <a:pt x="4979" y="379"/>
                  </a:cubicBezTo>
                  <a:lnTo>
                    <a:pt x="4979" y="726"/>
                  </a:lnTo>
                  <a:lnTo>
                    <a:pt x="2049" y="726"/>
                  </a:lnTo>
                  <a:cubicBezTo>
                    <a:pt x="1891" y="316"/>
                    <a:pt x="1545" y="1"/>
                    <a:pt x="10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1"/>
            <p:cNvSpPr/>
            <p:nvPr/>
          </p:nvSpPr>
          <p:spPr>
            <a:xfrm>
              <a:off x="-50432100" y="3622650"/>
              <a:ext cx="157550" cy="175675"/>
            </a:xfrm>
            <a:custGeom>
              <a:avLst/>
              <a:gdLst/>
              <a:ahLst/>
              <a:cxnLst/>
              <a:rect l="l" t="t" r="r" b="b"/>
              <a:pathLst>
                <a:path w="6302" h="7027" extrusionOk="0">
                  <a:moveTo>
                    <a:pt x="3182" y="1"/>
                  </a:moveTo>
                  <a:cubicBezTo>
                    <a:pt x="3064" y="1"/>
                    <a:pt x="2946" y="64"/>
                    <a:pt x="2899" y="190"/>
                  </a:cubicBezTo>
                  <a:lnTo>
                    <a:pt x="95" y="5105"/>
                  </a:lnTo>
                  <a:cubicBezTo>
                    <a:pt x="0" y="5231"/>
                    <a:pt x="0" y="5357"/>
                    <a:pt x="95" y="5451"/>
                  </a:cubicBezTo>
                  <a:lnTo>
                    <a:pt x="1103" y="7026"/>
                  </a:lnTo>
                  <a:lnTo>
                    <a:pt x="2804" y="7026"/>
                  </a:lnTo>
                  <a:lnTo>
                    <a:pt x="2804" y="5577"/>
                  </a:lnTo>
                  <a:cubicBezTo>
                    <a:pt x="2426" y="5420"/>
                    <a:pt x="2111" y="5010"/>
                    <a:pt x="2111" y="4569"/>
                  </a:cubicBezTo>
                  <a:cubicBezTo>
                    <a:pt x="2111" y="4002"/>
                    <a:pt x="2584" y="3529"/>
                    <a:pt x="3151" y="3529"/>
                  </a:cubicBezTo>
                  <a:cubicBezTo>
                    <a:pt x="3749" y="3529"/>
                    <a:pt x="4222" y="4002"/>
                    <a:pt x="4222" y="4569"/>
                  </a:cubicBezTo>
                  <a:cubicBezTo>
                    <a:pt x="4222" y="5042"/>
                    <a:pt x="3939" y="5420"/>
                    <a:pt x="3529" y="5577"/>
                  </a:cubicBezTo>
                  <a:lnTo>
                    <a:pt x="3529" y="7026"/>
                  </a:lnTo>
                  <a:lnTo>
                    <a:pt x="5199" y="7026"/>
                  </a:lnTo>
                  <a:lnTo>
                    <a:pt x="6238" y="5451"/>
                  </a:lnTo>
                  <a:cubicBezTo>
                    <a:pt x="6301" y="5325"/>
                    <a:pt x="6301" y="5199"/>
                    <a:pt x="6238" y="5105"/>
                  </a:cubicBezTo>
                  <a:lnTo>
                    <a:pt x="3466" y="190"/>
                  </a:lnTo>
                  <a:cubicBezTo>
                    <a:pt x="3419" y="64"/>
                    <a:pt x="3301" y="1"/>
                    <a:pt x="31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1"/>
            <p:cNvSpPr/>
            <p:nvPr/>
          </p:nvSpPr>
          <p:spPr>
            <a:xfrm>
              <a:off x="-50414775" y="3815625"/>
              <a:ext cx="122900" cy="35475"/>
            </a:xfrm>
            <a:custGeom>
              <a:avLst/>
              <a:gdLst/>
              <a:ahLst/>
              <a:cxnLst/>
              <a:rect l="l" t="t" r="r" b="b"/>
              <a:pathLst>
                <a:path w="4916" h="1419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1072"/>
                  </a:lnTo>
                  <a:cubicBezTo>
                    <a:pt x="0" y="1261"/>
                    <a:pt x="158" y="1418"/>
                    <a:pt x="347" y="1418"/>
                  </a:cubicBezTo>
                  <a:lnTo>
                    <a:pt x="4569" y="1418"/>
                  </a:lnTo>
                  <a:cubicBezTo>
                    <a:pt x="4758" y="1418"/>
                    <a:pt x="4915" y="1261"/>
                    <a:pt x="4915" y="1072"/>
                  </a:cubicBezTo>
                  <a:lnTo>
                    <a:pt x="4915" y="379"/>
                  </a:lnTo>
                  <a:cubicBezTo>
                    <a:pt x="4915" y="190"/>
                    <a:pt x="4758" y="1"/>
                    <a:pt x="45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1"/>
            <p:cNvSpPr/>
            <p:nvPr/>
          </p:nvSpPr>
          <p:spPr>
            <a:xfrm>
              <a:off x="-50362000" y="3727425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67" y="693"/>
                    <a:pt x="725" y="536"/>
                    <a:pt x="725" y="347"/>
                  </a:cubicBezTo>
                  <a:cubicBezTo>
                    <a:pt x="725" y="158"/>
                    <a:pt x="567" y="0"/>
                    <a:pt x="3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9" name="Google Shape;859;p31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 Infographics</a:t>
            </a:r>
            <a:endParaRPr/>
          </a:p>
        </p:txBody>
      </p:sp>
      <p:grpSp>
        <p:nvGrpSpPr>
          <p:cNvPr id="860" name="Google Shape;860;p31"/>
          <p:cNvGrpSpPr/>
          <p:nvPr/>
        </p:nvGrpSpPr>
        <p:grpSpPr>
          <a:xfrm>
            <a:off x="1810758" y="1776652"/>
            <a:ext cx="4475130" cy="894537"/>
            <a:chOff x="1810758" y="1776652"/>
            <a:chExt cx="4475130" cy="894537"/>
          </a:xfrm>
        </p:grpSpPr>
        <p:sp>
          <p:nvSpPr>
            <p:cNvPr id="861" name="Google Shape;861;p31"/>
            <p:cNvSpPr/>
            <p:nvPr/>
          </p:nvSpPr>
          <p:spPr>
            <a:xfrm>
              <a:off x="2173491" y="1776652"/>
              <a:ext cx="3251108" cy="410675"/>
            </a:xfrm>
            <a:custGeom>
              <a:avLst/>
              <a:gdLst/>
              <a:ahLst/>
              <a:cxnLst/>
              <a:rect l="l" t="t" r="r" b="b"/>
              <a:pathLst>
                <a:path w="114718" h="14491" extrusionOk="0">
                  <a:moveTo>
                    <a:pt x="1" y="0"/>
                  </a:moveTo>
                  <a:lnTo>
                    <a:pt x="1" y="14490"/>
                  </a:lnTo>
                  <a:lnTo>
                    <a:pt x="114718" y="14490"/>
                  </a:lnTo>
                  <a:lnTo>
                    <a:pt x="106895" y="0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274300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62" name="Google Shape;862;p31"/>
            <p:cNvSpPr/>
            <p:nvPr/>
          </p:nvSpPr>
          <p:spPr>
            <a:xfrm>
              <a:off x="1810758" y="2260514"/>
              <a:ext cx="714026" cy="410675"/>
            </a:xfrm>
            <a:custGeom>
              <a:avLst/>
              <a:gdLst/>
              <a:ahLst/>
              <a:cxnLst/>
              <a:rect l="l" t="t" r="r" b="b"/>
              <a:pathLst>
                <a:path w="25195" h="14491" extrusionOk="0">
                  <a:moveTo>
                    <a:pt x="1" y="1"/>
                  </a:moveTo>
                  <a:lnTo>
                    <a:pt x="1" y="14491"/>
                  </a:lnTo>
                  <a:lnTo>
                    <a:pt x="25194" y="14491"/>
                  </a:lnTo>
                  <a:lnTo>
                    <a:pt x="25194" y="1"/>
                  </a:lnTo>
                  <a:close/>
                </a:path>
              </a:pathLst>
            </a:custGeom>
            <a:solidFill>
              <a:srgbClr val="C628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1"/>
            <p:cNvSpPr/>
            <p:nvPr/>
          </p:nvSpPr>
          <p:spPr>
            <a:xfrm>
              <a:off x="1810758" y="1776652"/>
              <a:ext cx="362752" cy="894524"/>
            </a:xfrm>
            <a:custGeom>
              <a:avLst/>
              <a:gdLst/>
              <a:ahLst/>
              <a:cxnLst/>
              <a:rect l="l" t="t" r="r" b="b"/>
              <a:pathLst>
                <a:path w="12800" h="31564" extrusionOk="0">
                  <a:moveTo>
                    <a:pt x="12800" y="0"/>
                  </a:moveTo>
                  <a:lnTo>
                    <a:pt x="1" y="17074"/>
                  </a:lnTo>
                  <a:lnTo>
                    <a:pt x="1" y="31564"/>
                  </a:lnTo>
                  <a:lnTo>
                    <a:pt x="12800" y="14490"/>
                  </a:lnTo>
                  <a:lnTo>
                    <a:pt x="12800" y="0"/>
                  </a:lnTo>
                  <a:close/>
                </a:path>
              </a:pathLst>
            </a:custGeom>
            <a:solidFill>
              <a:srgbClr val="F48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1"/>
            <p:cNvSpPr txBox="1"/>
            <p:nvPr/>
          </p:nvSpPr>
          <p:spPr>
            <a:xfrm>
              <a:off x="5424588" y="1776813"/>
              <a:ext cx="8613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chemeClr val="accent6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>
                <a:solidFill>
                  <a:schemeClr val="accent6"/>
                </a:solidFill>
              </a:endParaRPr>
            </a:p>
          </p:txBody>
        </p:sp>
      </p:grpSp>
      <p:grpSp>
        <p:nvGrpSpPr>
          <p:cNvPr id="865" name="Google Shape;865;p31"/>
          <p:cNvGrpSpPr/>
          <p:nvPr/>
        </p:nvGrpSpPr>
        <p:grpSpPr>
          <a:xfrm>
            <a:off x="4806530" y="1828164"/>
            <a:ext cx="237883" cy="307952"/>
            <a:chOff x="-50469125" y="3183175"/>
            <a:chExt cx="233150" cy="301825"/>
          </a:xfrm>
        </p:grpSpPr>
        <p:sp>
          <p:nvSpPr>
            <p:cNvPr id="866" name="Google Shape;866;p31"/>
            <p:cNvSpPr/>
            <p:nvPr/>
          </p:nvSpPr>
          <p:spPr>
            <a:xfrm>
              <a:off x="-50388775" y="3227275"/>
              <a:ext cx="70900" cy="70900"/>
            </a:xfrm>
            <a:custGeom>
              <a:avLst/>
              <a:gdLst/>
              <a:ahLst/>
              <a:cxnLst/>
              <a:rect l="l" t="t" r="r" b="b"/>
              <a:pathLst>
                <a:path w="2836" h="2836" extrusionOk="0">
                  <a:moveTo>
                    <a:pt x="1418" y="1072"/>
                  </a:moveTo>
                  <a:cubicBezTo>
                    <a:pt x="1638" y="1072"/>
                    <a:pt x="1796" y="1229"/>
                    <a:pt x="1796" y="1418"/>
                  </a:cubicBezTo>
                  <a:cubicBezTo>
                    <a:pt x="1796" y="1607"/>
                    <a:pt x="1638" y="1765"/>
                    <a:pt x="1418" y="1765"/>
                  </a:cubicBezTo>
                  <a:cubicBezTo>
                    <a:pt x="1229" y="1765"/>
                    <a:pt x="1071" y="1607"/>
                    <a:pt x="1071" y="1418"/>
                  </a:cubicBezTo>
                  <a:cubicBezTo>
                    <a:pt x="1071" y="1229"/>
                    <a:pt x="1229" y="1072"/>
                    <a:pt x="1418" y="1072"/>
                  </a:cubicBezTo>
                  <a:close/>
                  <a:moveTo>
                    <a:pt x="1418" y="1"/>
                  </a:moveTo>
                  <a:cubicBezTo>
                    <a:pt x="630" y="1"/>
                    <a:pt x="0" y="631"/>
                    <a:pt x="0" y="1418"/>
                  </a:cubicBezTo>
                  <a:cubicBezTo>
                    <a:pt x="0" y="2206"/>
                    <a:pt x="630" y="2836"/>
                    <a:pt x="1418" y="2836"/>
                  </a:cubicBezTo>
                  <a:cubicBezTo>
                    <a:pt x="2206" y="2836"/>
                    <a:pt x="2836" y="2206"/>
                    <a:pt x="2836" y="1418"/>
                  </a:cubicBezTo>
                  <a:cubicBezTo>
                    <a:pt x="2836" y="631"/>
                    <a:pt x="2206" y="1"/>
                    <a:pt x="14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1"/>
            <p:cNvSpPr/>
            <p:nvPr/>
          </p:nvSpPr>
          <p:spPr>
            <a:xfrm>
              <a:off x="-50469125" y="3290275"/>
              <a:ext cx="233150" cy="194725"/>
            </a:xfrm>
            <a:custGeom>
              <a:avLst/>
              <a:gdLst/>
              <a:ahLst/>
              <a:cxnLst/>
              <a:rect l="l" t="t" r="r" b="b"/>
              <a:pathLst>
                <a:path w="9326" h="7789" extrusionOk="0">
                  <a:moveTo>
                    <a:pt x="4663" y="1072"/>
                  </a:moveTo>
                  <a:lnTo>
                    <a:pt x="6018" y="3907"/>
                  </a:lnTo>
                  <a:cubicBezTo>
                    <a:pt x="5672" y="4034"/>
                    <a:pt x="5356" y="4097"/>
                    <a:pt x="5010" y="4128"/>
                  </a:cubicBezTo>
                  <a:lnTo>
                    <a:pt x="5010" y="3813"/>
                  </a:lnTo>
                  <a:cubicBezTo>
                    <a:pt x="5010" y="3624"/>
                    <a:pt x="4852" y="3466"/>
                    <a:pt x="4663" y="3466"/>
                  </a:cubicBezTo>
                  <a:cubicBezTo>
                    <a:pt x="4443" y="3466"/>
                    <a:pt x="4285" y="3624"/>
                    <a:pt x="4285" y="3813"/>
                  </a:cubicBezTo>
                  <a:lnTo>
                    <a:pt x="4285" y="4128"/>
                  </a:lnTo>
                  <a:cubicBezTo>
                    <a:pt x="3939" y="4097"/>
                    <a:pt x="3592" y="4034"/>
                    <a:pt x="3277" y="3907"/>
                  </a:cubicBezTo>
                  <a:lnTo>
                    <a:pt x="4663" y="1072"/>
                  </a:lnTo>
                  <a:close/>
                  <a:moveTo>
                    <a:pt x="2836" y="1"/>
                  </a:moveTo>
                  <a:lnTo>
                    <a:pt x="1576" y="2647"/>
                  </a:lnTo>
                  <a:cubicBezTo>
                    <a:pt x="1387" y="2395"/>
                    <a:pt x="1229" y="2143"/>
                    <a:pt x="1103" y="1860"/>
                  </a:cubicBezTo>
                  <a:cubicBezTo>
                    <a:pt x="1034" y="1721"/>
                    <a:pt x="914" y="1634"/>
                    <a:pt x="781" y="1634"/>
                  </a:cubicBezTo>
                  <a:cubicBezTo>
                    <a:pt x="732" y="1634"/>
                    <a:pt x="681" y="1645"/>
                    <a:pt x="631" y="1671"/>
                  </a:cubicBezTo>
                  <a:cubicBezTo>
                    <a:pt x="442" y="1734"/>
                    <a:pt x="347" y="1923"/>
                    <a:pt x="442" y="2143"/>
                  </a:cubicBezTo>
                  <a:cubicBezTo>
                    <a:pt x="631" y="2553"/>
                    <a:pt x="914" y="2994"/>
                    <a:pt x="1229" y="3340"/>
                  </a:cubicBezTo>
                  <a:lnTo>
                    <a:pt x="158" y="5546"/>
                  </a:lnTo>
                  <a:cubicBezTo>
                    <a:pt x="1" y="5955"/>
                    <a:pt x="64" y="6396"/>
                    <a:pt x="347" y="6711"/>
                  </a:cubicBezTo>
                  <a:lnTo>
                    <a:pt x="127" y="7247"/>
                  </a:lnTo>
                  <a:cubicBezTo>
                    <a:pt x="32" y="7405"/>
                    <a:pt x="127" y="7657"/>
                    <a:pt x="284" y="7720"/>
                  </a:cubicBezTo>
                  <a:cubicBezTo>
                    <a:pt x="328" y="7746"/>
                    <a:pt x="376" y="7757"/>
                    <a:pt x="425" y="7757"/>
                  </a:cubicBezTo>
                  <a:cubicBezTo>
                    <a:pt x="554" y="7757"/>
                    <a:pt x="688" y="7676"/>
                    <a:pt x="757" y="7562"/>
                  </a:cubicBezTo>
                  <a:lnTo>
                    <a:pt x="977" y="7026"/>
                  </a:lnTo>
                  <a:cubicBezTo>
                    <a:pt x="1025" y="7032"/>
                    <a:pt x="1072" y="7035"/>
                    <a:pt x="1118" y="7035"/>
                  </a:cubicBezTo>
                  <a:cubicBezTo>
                    <a:pt x="1562" y="7035"/>
                    <a:pt x="1937" y="6770"/>
                    <a:pt x="2080" y="6428"/>
                  </a:cubicBezTo>
                  <a:lnTo>
                    <a:pt x="2962" y="4601"/>
                  </a:lnTo>
                  <a:cubicBezTo>
                    <a:pt x="3372" y="4758"/>
                    <a:pt x="3813" y="4884"/>
                    <a:pt x="4285" y="4916"/>
                  </a:cubicBezTo>
                  <a:lnTo>
                    <a:pt x="4285" y="5294"/>
                  </a:lnTo>
                  <a:cubicBezTo>
                    <a:pt x="4285" y="5483"/>
                    <a:pt x="4443" y="5640"/>
                    <a:pt x="4632" y="5640"/>
                  </a:cubicBezTo>
                  <a:cubicBezTo>
                    <a:pt x="4852" y="5640"/>
                    <a:pt x="5010" y="5483"/>
                    <a:pt x="5010" y="5294"/>
                  </a:cubicBezTo>
                  <a:lnTo>
                    <a:pt x="5010" y="4916"/>
                  </a:lnTo>
                  <a:cubicBezTo>
                    <a:pt x="5483" y="4884"/>
                    <a:pt x="5892" y="4821"/>
                    <a:pt x="6333" y="4601"/>
                  </a:cubicBezTo>
                  <a:lnTo>
                    <a:pt x="7215" y="6428"/>
                  </a:lnTo>
                  <a:cubicBezTo>
                    <a:pt x="7365" y="6787"/>
                    <a:pt x="7741" y="7060"/>
                    <a:pt x="8237" y="7060"/>
                  </a:cubicBezTo>
                  <a:cubicBezTo>
                    <a:pt x="8264" y="7060"/>
                    <a:pt x="8291" y="7060"/>
                    <a:pt x="8318" y="7058"/>
                  </a:cubicBezTo>
                  <a:lnTo>
                    <a:pt x="8538" y="7594"/>
                  </a:lnTo>
                  <a:cubicBezTo>
                    <a:pt x="8607" y="7708"/>
                    <a:pt x="8742" y="7789"/>
                    <a:pt x="8871" y="7789"/>
                  </a:cubicBezTo>
                  <a:cubicBezTo>
                    <a:pt x="8920" y="7789"/>
                    <a:pt x="8968" y="7777"/>
                    <a:pt x="9011" y="7751"/>
                  </a:cubicBezTo>
                  <a:cubicBezTo>
                    <a:pt x="9169" y="7562"/>
                    <a:pt x="9263" y="7373"/>
                    <a:pt x="9169" y="7215"/>
                  </a:cubicBezTo>
                  <a:lnTo>
                    <a:pt x="8948" y="6648"/>
                  </a:lnTo>
                  <a:cubicBezTo>
                    <a:pt x="9200" y="6333"/>
                    <a:pt x="9326" y="5924"/>
                    <a:pt x="9137" y="5514"/>
                  </a:cubicBezTo>
                  <a:lnTo>
                    <a:pt x="8066" y="3340"/>
                  </a:lnTo>
                  <a:cubicBezTo>
                    <a:pt x="8381" y="2994"/>
                    <a:pt x="8665" y="2553"/>
                    <a:pt x="8854" y="2143"/>
                  </a:cubicBezTo>
                  <a:cubicBezTo>
                    <a:pt x="8948" y="1923"/>
                    <a:pt x="8854" y="1734"/>
                    <a:pt x="8665" y="1671"/>
                  </a:cubicBezTo>
                  <a:cubicBezTo>
                    <a:pt x="8614" y="1645"/>
                    <a:pt x="8561" y="1634"/>
                    <a:pt x="8509" y="1634"/>
                  </a:cubicBezTo>
                  <a:cubicBezTo>
                    <a:pt x="8369" y="1634"/>
                    <a:pt x="8238" y="1721"/>
                    <a:pt x="8192" y="1860"/>
                  </a:cubicBezTo>
                  <a:cubicBezTo>
                    <a:pt x="8066" y="2143"/>
                    <a:pt x="7908" y="2395"/>
                    <a:pt x="7719" y="2647"/>
                  </a:cubicBezTo>
                  <a:lnTo>
                    <a:pt x="6459" y="1"/>
                  </a:lnTo>
                  <a:cubicBezTo>
                    <a:pt x="6113" y="631"/>
                    <a:pt x="5420" y="1041"/>
                    <a:pt x="4632" y="1041"/>
                  </a:cubicBezTo>
                  <a:cubicBezTo>
                    <a:pt x="3844" y="1041"/>
                    <a:pt x="3183" y="599"/>
                    <a:pt x="28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1"/>
            <p:cNvSpPr/>
            <p:nvPr/>
          </p:nvSpPr>
          <p:spPr>
            <a:xfrm>
              <a:off x="-50379325" y="3183175"/>
              <a:ext cx="52775" cy="34675"/>
            </a:xfrm>
            <a:custGeom>
              <a:avLst/>
              <a:gdLst/>
              <a:ahLst/>
              <a:cxnLst/>
              <a:rect l="l" t="t" r="r" b="b"/>
              <a:pathLst>
                <a:path w="2111" h="1387" extrusionOk="0">
                  <a:moveTo>
                    <a:pt x="1071" y="0"/>
                  </a:moveTo>
                  <a:cubicBezTo>
                    <a:pt x="473" y="0"/>
                    <a:pt x="0" y="473"/>
                    <a:pt x="0" y="1071"/>
                  </a:cubicBezTo>
                  <a:lnTo>
                    <a:pt x="0" y="1386"/>
                  </a:lnTo>
                  <a:cubicBezTo>
                    <a:pt x="315" y="1166"/>
                    <a:pt x="662" y="1103"/>
                    <a:pt x="1071" y="1103"/>
                  </a:cubicBezTo>
                  <a:cubicBezTo>
                    <a:pt x="1449" y="1103"/>
                    <a:pt x="1796" y="1166"/>
                    <a:pt x="2111" y="1386"/>
                  </a:cubicBezTo>
                  <a:lnTo>
                    <a:pt x="2111" y="1071"/>
                  </a:lnTo>
                  <a:cubicBezTo>
                    <a:pt x="2111" y="473"/>
                    <a:pt x="1638" y="0"/>
                    <a:pt x="10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9" name="Google Shape;869;p31"/>
          <p:cNvGrpSpPr/>
          <p:nvPr/>
        </p:nvGrpSpPr>
        <p:grpSpPr>
          <a:xfrm>
            <a:off x="2161362" y="2260338"/>
            <a:ext cx="4475151" cy="894401"/>
            <a:chOff x="2161362" y="2260338"/>
            <a:chExt cx="4475151" cy="894401"/>
          </a:xfrm>
        </p:grpSpPr>
        <p:sp>
          <p:nvSpPr>
            <p:cNvPr id="870" name="Google Shape;870;p31"/>
            <p:cNvSpPr/>
            <p:nvPr/>
          </p:nvSpPr>
          <p:spPr>
            <a:xfrm>
              <a:off x="2524095" y="2260514"/>
              <a:ext cx="3251108" cy="410675"/>
            </a:xfrm>
            <a:custGeom>
              <a:avLst/>
              <a:gdLst/>
              <a:ahLst/>
              <a:cxnLst/>
              <a:rect l="l" t="t" r="r" b="b"/>
              <a:pathLst>
                <a:path w="114718" h="14491" extrusionOk="0">
                  <a:moveTo>
                    <a:pt x="0" y="1"/>
                  </a:moveTo>
                  <a:lnTo>
                    <a:pt x="0" y="14491"/>
                  </a:lnTo>
                  <a:lnTo>
                    <a:pt x="114717" y="14491"/>
                  </a:lnTo>
                  <a:lnTo>
                    <a:pt x="106895" y="1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274300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71" name="Google Shape;871;p31"/>
            <p:cNvSpPr/>
            <p:nvPr/>
          </p:nvSpPr>
          <p:spPr>
            <a:xfrm>
              <a:off x="2161362" y="2744064"/>
              <a:ext cx="713998" cy="410675"/>
            </a:xfrm>
            <a:custGeom>
              <a:avLst/>
              <a:gdLst/>
              <a:ahLst/>
              <a:cxnLst/>
              <a:rect l="l" t="t" r="r" b="b"/>
              <a:pathLst>
                <a:path w="25194" h="14491" extrusionOk="0">
                  <a:moveTo>
                    <a:pt x="0" y="1"/>
                  </a:moveTo>
                  <a:lnTo>
                    <a:pt x="0" y="14490"/>
                  </a:lnTo>
                  <a:lnTo>
                    <a:pt x="25194" y="14490"/>
                  </a:lnTo>
                  <a:lnTo>
                    <a:pt x="25194" y="1"/>
                  </a:lnTo>
                  <a:close/>
                </a:path>
              </a:pathLst>
            </a:custGeom>
            <a:solidFill>
              <a:srgbClr val="2FC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1"/>
            <p:cNvSpPr/>
            <p:nvPr/>
          </p:nvSpPr>
          <p:spPr>
            <a:xfrm>
              <a:off x="2161362" y="2260514"/>
              <a:ext cx="362752" cy="894212"/>
            </a:xfrm>
            <a:custGeom>
              <a:avLst/>
              <a:gdLst/>
              <a:ahLst/>
              <a:cxnLst/>
              <a:rect l="l" t="t" r="r" b="b"/>
              <a:pathLst>
                <a:path w="12800" h="31553" extrusionOk="0">
                  <a:moveTo>
                    <a:pt x="12799" y="1"/>
                  </a:moveTo>
                  <a:lnTo>
                    <a:pt x="0" y="17063"/>
                  </a:lnTo>
                  <a:lnTo>
                    <a:pt x="0" y="31552"/>
                  </a:lnTo>
                  <a:lnTo>
                    <a:pt x="12799" y="14491"/>
                  </a:lnTo>
                  <a:lnTo>
                    <a:pt x="12799" y="1"/>
                  </a:lnTo>
                  <a:close/>
                </a:path>
              </a:pathLst>
            </a:custGeom>
            <a:solidFill>
              <a:srgbClr val="A5F1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1"/>
            <p:cNvSpPr txBox="1"/>
            <p:nvPr/>
          </p:nvSpPr>
          <p:spPr>
            <a:xfrm>
              <a:off x="5775213" y="2260338"/>
              <a:ext cx="8613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>
                <a:solidFill>
                  <a:schemeClr val="accent2"/>
                </a:solidFill>
              </a:endParaRPr>
            </a:p>
          </p:txBody>
        </p:sp>
      </p:grpSp>
      <p:grpSp>
        <p:nvGrpSpPr>
          <p:cNvPr id="874" name="Google Shape;874;p31"/>
          <p:cNvGrpSpPr/>
          <p:nvPr/>
        </p:nvGrpSpPr>
        <p:grpSpPr>
          <a:xfrm>
            <a:off x="5089319" y="2312322"/>
            <a:ext cx="305376" cy="306753"/>
            <a:chOff x="-49764975" y="3551225"/>
            <a:chExt cx="299300" cy="300650"/>
          </a:xfrm>
        </p:grpSpPr>
        <p:sp>
          <p:nvSpPr>
            <p:cNvPr id="875" name="Google Shape;875;p31"/>
            <p:cNvSpPr/>
            <p:nvPr/>
          </p:nvSpPr>
          <p:spPr>
            <a:xfrm>
              <a:off x="-49764975" y="3657325"/>
              <a:ext cx="35450" cy="18125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40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386" y="158"/>
                    <a:pt x="1197" y="0"/>
                    <a:pt x="10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1"/>
            <p:cNvSpPr/>
            <p:nvPr/>
          </p:nvSpPr>
          <p:spPr>
            <a:xfrm>
              <a:off x="-49763400" y="3598250"/>
              <a:ext cx="31525" cy="29950"/>
            </a:xfrm>
            <a:custGeom>
              <a:avLst/>
              <a:gdLst/>
              <a:ahLst/>
              <a:cxnLst/>
              <a:rect l="l" t="t" r="r" b="b"/>
              <a:pathLst>
                <a:path w="1261" h="1198" extrusionOk="0">
                  <a:moveTo>
                    <a:pt x="390" y="0"/>
                  </a:moveTo>
                  <a:cubicBezTo>
                    <a:pt x="299" y="0"/>
                    <a:pt x="205" y="32"/>
                    <a:pt x="126" y="95"/>
                  </a:cubicBezTo>
                  <a:cubicBezTo>
                    <a:pt x="0" y="221"/>
                    <a:pt x="0" y="441"/>
                    <a:pt x="126" y="599"/>
                  </a:cubicBezTo>
                  <a:lnTo>
                    <a:pt x="630" y="1103"/>
                  </a:lnTo>
                  <a:cubicBezTo>
                    <a:pt x="693" y="1166"/>
                    <a:pt x="780" y="1197"/>
                    <a:pt x="870" y="1197"/>
                  </a:cubicBezTo>
                  <a:cubicBezTo>
                    <a:pt x="961" y="1197"/>
                    <a:pt x="1056" y="1166"/>
                    <a:pt x="1134" y="1103"/>
                  </a:cubicBezTo>
                  <a:cubicBezTo>
                    <a:pt x="1260" y="1008"/>
                    <a:pt x="1260" y="756"/>
                    <a:pt x="1134" y="599"/>
                  </a:cubicBezTo>
                  <a:lnTo>
                    <a:pt x="630" y="95"/>
                  </a:lnTo>
                  <a:cubicBezTo>
                    <a:pt x="567" y="32"/>
                    <a:pt x="481" y="0"/>
                    <a:pt x="3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1"/>
            <p:cNvSpPr/>
            <p:nvPr/>
          </p:nvSpPr>
          <p:spPr>
            <a:xfrm>
              <a:off x="-49763400" y="3703975"/>
              <a:ext cx="31525" cy="30550"/>
            </a:xfrm>
            <a:custGeom>
              <a:avLst/>
              <a:gdLst/>
              <a:ahLst/>
              <a:cxnLst/>
              <a:rect l="l" t="t" r="r" b="b"/>
              <a:pathLst>
                <a:path w="1261" h="1222" extrusionOk="0">
                  <a:moveTo>
                    <a:pt x="882" y="1"/>
                  </a:moveTo>
                  <a:cubicBezTo>
                    <a:pt x="796" y="1"/>
                    <a:pt x="709" y="40"/>
                    <a:pt x="630" y="119"/>
                  </a:cubicBezTo>
                  <a:lnTo>
                    <a:pt x="126" y="623"/>
                  </a:lnTo>
                  <a:cubicBezTo>
                    <a:pt x="0" y="749"/>
                    <a:pt x="0" y="970"/>
                    <a:pt x="126" y="1127"/>
                  </a:cubicBezTo>
                  <a:cubicBezTo>
                    <a:pt x="189" y="1190"/>
                    <a:pt x="276" y="1222"/>
                    <a:pt x="366" y="1222"/>
                  </a:cubicBezTo>
                  <a:cubicBezTo>
                    <a:pt x="457" y="1222"/>
                    <a:pt x="551" y="1190"/>
                    <a:pt x="630" y="1127"/>
                  </a:cubicBezTo>
                  <a:lnTo>
                    <a:pt x="1134" y="623"/>
                  </a:lnTo>
                  <a:cubicBezTo>
                    <a:pt x="1260" y="497"/>
                    <a:pt x="1260" y="276"/>
                    <a:pt x="1134" y="119"/>
                  </a:cubicBezTo>
                  <a:cubicBezTo>
                    <a:pt x="1056" y="40"/>
                    <a:pt x="969" y="1"/>
                    <a:pt x="8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1"/>
            <p:cNvSpPr/>
            <p:nvPr/>
          </p:nvSpPr>
          <p:spPr>
            <a:xfrm>
              <a:off x="-49501125" y="3657325"/>
              <a:ext cx="35450" cy="18125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1"/>
            <p:cNvSpPr/>
            <p:nvPr/>
          </p:nvSpPr>
          <p:spPr>
            <a:xfrm>
              <a:off x="-49499550" y="3598250"/>
              <a:ext cx="31525" cy="30550"/>
            </a:xfrm>
            <a:custGeom>
              <a:avLst/>
              <a:gdLst/>
              <a:ahLst/>
              <a:cxnLst/>
              <a:rect l="l" t="t" r="r" b="b"/>
              <a:pathLst>
                <a:path w="1261" h="1222" extrusionOk="0">
                  <a:moveTo>
                    <a:pt x="906" y="0"/>
                  </a:moveTo>
                  <a:cubicBezTo>
                    <a:pt x="812" y="0"/>
                    <a:pt x="709" y="32"/>
                    <a:pt x="630" y="95"/>
                  </a:cubicBezTo>
                  <a:lnTo>
                    <a:pt x="126" y="599"/>
                  </a:lnTo>
                  <a:cubicBezTo>
                    <a:pt x="0" y="725"/>
                    <a:pt x="0" y="945"/>
                    <a:pt x="126" y="1103"/>
                  </a:cubicBezTo>
                  <a:cubicBezTo>
                    <a:pt x="205" y="1182"/>
                    <a:pt x="292" y="1221"/>
                    <a:pt x="378" y="1221"/>
                  </a:cubicBezTo>
                  <a:cubicBezTo>
                    <a:pt x="465" y="1221"/>
                    <a:pt x="552" y="1182"/>
                    <a:pt x="630" y="1103"/>
                  </a:cubicBezTo>
                  <a:lnTo>
                    <a:pt x="1134" y="599"/>
                  </a:lnTo>
                  <a:cubicBezTo>
                    <a:pt x="1260" y="473"/>
                    <a:pt x="1260" y="252"/>
                    <a:pt x="1134" y="95"/>
                  </a:cubicBezTo>
                  <a:cubicBezTo>
                    <a:pt x="1087" y="32"/>
                    <a:pt x="1001" y="0"/>
                    <a:pt x="9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1"/>
            <p:cNvSpPr/>
            <p:nvPr/>
          </p:nvSpPr>
          <p:spPr>
            <a:xfrm>
              <a:off x="-49499550" y="3704575"/>
              <a:ext cx="31525" cy="29950"/>
            </a:xfrm>
            <a:custGeom>
              <a:avLst/>
              <a:gdLst/>
              <a:ahLst/>
              <a:cxnLst/>
              <a:rect l="l" t="t" r="r" b="b"/>
              <a:pathLst>
                <a:path w="1261" h="1198" extrusionOk="0">
                  <a:moveTo>
                    <a:pt x="390" y="0"/>
                  </a:moveTo>
                  <a:cubicBezTo>
                    <a:pt x="300" y="0"/>
                    <a:pt x="205" y="32"/>
                    <a:pt x="126" y="95"/>
                  </a:cubicBezTo>
                  <a:cubicBezTo>
                    <a:pt x="0" y="221"/>
                    <a:pt x="0" y="441"/>
                    <a:pt x="126" y="599"/>
                  </a:cubicBezTo>
                  <a:lnTo>
                    <a:pt x="630" y="1103"/>
                  </a:lnTo>
                  <a:cubicBezTo>
                    <a:pt x="693" y="1166"/>
                    <a:pt x="780" y="1198"/>
                    <a:pt x="871" y="1198"/>
                  </a:cubicBezTo>
                  <a:cubicBezTo>
                    <a:pt x="961" y="1198"/>
                    <a:pt x="1056" y="1166"/>
                    <a:pt x="1134" y="1103"/>
                  </a:cubicBezTo>
                  <a:cubicBezTo>
                    <a:pt x="1260" y="1009"/>
                    <a:pt x="1260" y="757"/>
                    <a:pt x="1134" y="599"/>
                  </a:cubicBezTo>
                  <a:lnTo>
                    <a:pt x="630" y="95"/>
                  </a:lnTo>
                  <a:cubicBezTo>
                    <a:pt x="567" y="32"/>
                    <a:pt x="481" y="0"/>
                    <a:pt x="3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1"/>
            <p:cNvSpPr/>
            <p:nvPr/>
          </p:nvSpPr>
          <p:spPr>
            <a:xfrm>
              <a:off x="-49725600" y="3551225"/>
              <a:ext cx="215050" cy="210875"/>
            </a:xfrm>
            <a:custGeom>
              <a:avLst/>
              <a:gdLst/>
              <a:ahLst/>
              <a:cxnLst/>
              <a:rect l="l" t="t" r="r" b="b"/>
              <a:pathLst>
                <a:path w="8602" h="8435" extrusionOk="0">
                  <a:moveTo>
                    <a:pt x="4354" y="0"/>
                  </a:moveTo>
                  <a:cubicBezTo>
                    <a:pt x="4070" y="0"/>
                    <a:pt x="3783" y="28"/>
                    <a:pt x="3497" y="86"/>
                  </a:cubicBezTo>
                  <a:cubicBezTo>
                    <a:pt x="1922" y="401"/>
                    <a:pt x="630" y="1724"/>
                    <a:pt x="252" y="3299"/>
                  </a:cubicBezTo>
                  <a:cubicBezTo>
                    <a:pt x="0" y="4654"/>
                    <a:pt x="347" y="6040"/>
                    <a:pt x="1261" y="7017"/>
                  </a:cubicBezTo>
                  <a:cubicBezTo>
                    <a:pt x="1607" y="7395"/>
                    <a:pt x="1828" y="7930"/>
                    <a:pt x="1922" y="8434"/>
                  </a:cubicBezTo>
                  <a:lnTo>
                    <a:pt x="3025" y="8434"/>
                  </a:lnTo>
                  <a:lnTo>
                    <a:pt x="3025" y="5284"/>
                  </a:lnTo>
                  <a:cubicBezTo>
                    <a:pt x="3025" y="5158"/>
                    <a:pt x="4064" y="3141"/>
                    <a:pt x="4127" y="3047"/>
                  </a:cubicBezTo>
                  <a:cubicBezTo>
                    <a:pt x="4190" y="2921"/>
                    <a:pt x="4317" y="2858"/>
                    <a:pt x="4443" y="2858"/>
                  </a:cubicBezTo>
                  <a:cubicBezTo>
                    <a:pt x="4569" y="2858"/>
                    <a:pt x="4695" y="2921"/>
                    <a:pt x="4758" y="3047"/>
                  </a:cubicBezTo>
                  <a:cubicBezTo>
                    <a:pt x="4852" y="3141"/>
                    <a:pt x="5860" y="5158"/>
                    <a:pt x="5860" y="5284"/>
                  </a:cubicBezTo>
                  <a:lnTo>
                    <a:pt x="5860" y="8434"/>
                  </a:lnTo>
                  <a:lnTo>
                    <a:pt x="6963" y="8434"/>
                  </a:lnTo>
                  <a:cubicBezTo>
                    <a:pt x="7057" y="7930"/>
                    <a:pt x="7278" y="7395"/>
                    <a:pt x="7625" y="6985"/>
                  </a:cubicBezTo>
                  <a:cubicBezTo>
                    <a:pt x="8255" y="6260"/>
                    <a:pt x="8601" y="5284"/>
                    <a:pt x="8601" y="4244"/>
                  </a:cubicBezTo>
                  <a:cubicBezTo>
                    <a:pt x="8601" y="2984"/>
                    <a:pt x="8066" y="1787"/>
                    <a:pt x="7026" y="936"/>
                  </a:cubicBezTo>
                  <a:cubicBezTo>
                    <a:pt x="6270" y="327"/>
                    <a:pt x="5327" y="0"/>
                    <a:pt x="43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1"/>
            <p:cNvSpPr/>
            <p:nvPr/>
          </p:nvSpPr>
          <p:spPr>
            <a:xfrm>
              <a:off x="-49633450" y="3697475"/>
              <a:ext cx="35475" cy="65400"/>
            </a:xfrm>
            <a:custGeom>
              <a:avLst/>
              <a:gdLst/>
              <a:ahLst/>
              <a:cxnLst/>
              <a:rect l="l" t="t" r="r" b="b"/>
              <a:pathLst>
                <a:path w="1419" h="2616" extrusionOk="0">
                  <a:moveTo>
                    <a:pt x="0" y="1"/>
                  </a:moveTo>
                  <a:lnTo>
                    <a:pt x="0" y="2616"/>
                  </a:lnTo>
                  <a:lnTo>
                    <a:pt x="1418" y="2616"/>
                  </a:lnTo>
                  <a:lnTo>
                    <a:pt x="1418" y="1"/>
                  </a:lnTo>
                  <a:cubicBezTo>
                    <a:pt x="1198" y="95"/>
                    <a:pt x="946" y="127"/>
                    <a:pt x="725" y="127"/>
                  </a:cubicBezTo>
                  <a:cubicBezTo>
                    <a:pt x="473" y="127"/>
                    <a:pt x="252" y="95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1"/>
            <p:cNvSpPr/>
            <p:nvPr/>
          </p:nvSpPr>
          <p:spPr>
            <a:xfrm>
              <a:off x="-49676775" y="3780975"/>
              <a:ext cx="123675" cy="34675"/>
            </a:xfrm>
            <a:custGeom>
              <a:avLst/>
              <a:gdLst/>
              <a:ahLst/>
              <a:cxnLst/>
              <a:rect l="l" t="t" r="r" b="b"/>
              <a:pathLst>
                <a:path w="4947" h="1387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946"/>
                    <a:pt x="473" y="1387"/>
                    <a:pt x="1072" y="1387"/>
                  </a:cubicBezTo>
                  <a:lnTo>
                    <a:pt x="3876" y="1387"/>
                  </a:lnTo>
                  <a:cubicBezTo>
                    <a:pt x="4474" y="1387"/>
                    <a:pt x="4947" y="946"/>
                    <a:pt x="4947" y="347"/>
                  </a:cubicBezTo>
                  <a:lnTo>
                    <a:pt x="49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1"/>
            <p:cNvSpPr/>
            <p:nvPr/>
          </p:nvSpPr>
          <p:spPr>
            <a:xfrm>
              <a:off x="-49630300" y="3651800"/>
              <a:ext cx="29150" cy="31325"/>
            </a:xfrm>
            <a:custGeom>
              <a:avLst/>
              <a:gdLst/>
              <a:ahLst/>
              <a:cxnLst/>
              <a:rect l="l" t="t" r="r" b="b"/>
              <a:pathLst>
                <a:path w="1166" h="1253" extrusionOk="0">
                  <a:moveTo>
                    <a:pt x="599" y="1"/>
                  </a:moveTo>
                  <a:lnTo>
                    <a:pt x="0" y="1135"/>
                  </a:lnTo>
                  <a:cubicBezTo>
                    <a:pt x="189" y="1214"/>
                    <a:pt x="386" y="1253"/>
                    <a:pt x="583" y="1253"/>
                  </a:cubicBezTo>
                  <a:cubicBezTo>
                    <a:pt x="780" y="1253"/>
                    <a:pt x="977" y="1214"/>
                    <a:pt x="1166" y="1135"/>
                  </a:cubicBezTo>
                  <a:lnTo>
                    <a:pt x="5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1"/>
            <p:cNvSpPr/>
            <p:nvPr/>
          </p:nvSpPr>
          <p:spPr>
            <a:xfrm>
              <a:off x="-49657875" y="3833750"/>
              <a:ext cx="85100" cy="18125"/>
            </a:xfrm>
            <a:custGeom>
              <a:avLst/>
              <a:gdLst/>
              <a:ahLst/>
              <a:cxnLst/>
              <a:rect l="l" t="t" r="r" b="b"/>
              <a:pathLst>
                <a:path w="3404" h="725" extrusionOk="0">
                  <a:moveTo>
                    <a:pt x="1" y="0"/>
                  </a:moveTo>
                  <a:cubicBezTo>
                    <a:pt x="158" y="410"/>
                    <a:pt x="536" y="725"/>
                    <a:pt x="977" y="725"/>
                  </a:cubicBezTo>
                  <a:lnTo>
                    <a:pt x="2395" y="725"/>
                  </a:lnTo>
                  <a:cubicBezTo>
                    <a:pt x="2868" y="725"/>
                    <a:pt x="3246" y="410"/>
                    <a:pt x="34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6" name="Google Shape;886;p31"/>
          <p:cNvGrpSpPr/>
          <p:nvPr/>
        </p:nvGrpSpPr>
        <p:grpSpPr>
          <a:xfrm>
            <a:off x="2511285" y="2744050"/>
            <a:ext cx="4475453" cy="894550"/>
            <a:chOff x="2511285" y="2744050"/>
            <a:chExt cx="4475453" cy="894550"/>
          </a:xfrm>
        </p:grpSpPr>
        <p:sp>
          <p:nvSpPr>
            <p:cNvPr id="887" name="Google Shape;887;p31"/>
            <p:cNvSpPr/>
            <p:nvPr/>
          </p:nvSpPr>
          <p:spPr>
            <a:xfrm>
              <a:off x="2874358" y="2744064"/>
              <a:ext cx="3251080" cy="410675"/>
            </a:xfrm>
            <a:custGeom>
              <a:avLst/>
              <a:gdLst/>
              <a:ahLst/>
              <a:cxnLst/>
              <a:rect l="l" t="t" r="r" b="b"/>
              <a:pathLst>
                <a:path w="114717" h="14491" extrusionOk="0">
                  <a:moveTo>
                    <a:pt x="0" y="1"/>
                  </a:moveTo>
                  <a:lnTo>
                    <a:pt x="0" y="14490"/>
                  </a:lnTo>
                  <a:lnTo>
                    <a:pt x="114717" y="14490"/>
                  </a:lnTo>
                  <a:lnTo>
                    <a:pt x="106895" y="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274300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88" name="Google Shape;888;p31"/>
            <p:cNvSpPr/>
            <p:nvPr/>
          </p:nvSpPr>
          <p:spPr>
            <a:xfrm>
              <a:off x="2511285" y="3227614"/>
              <a:ext cx="714338" cy="410987"/>
            </a:xfrm>
            <a:custGeom>
              <a:avLst/>
              <a:gdLst/>
              <a:ahLst/>
              <a:cxnLst/>
              <a:rect l="l" t="t" r="r" b="b"/>
              <a:pathLst>
                <a:path w="25206" h="14502" extrusionOk="0">
                  <a:moveTo>
                    <a:pt x="0" y="0"/>
                  </a:moveTo>
                  <a:lnTo>
                    <a:pt x="0" y="14502"/>
                  </a:lnTo>
                  <a:lnTo>
                    <a:pt x="25206" y="14502"/>
                  </a:lnTo>
                  <a:lnTo>
                    <a:pt x="25206" y="0"/>
                  </a:lnTo>
                  <a:close/>
                </a:path>
              </a:pathLst>
            </a:custGeom>
            <a:solidFill>
              <a:srgbClr val="202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1"/>
            <p:cNvSpPr/>
            <p:nvPr/>
          </p:nvSpPr>
          <p:spPr>
            <a:xfrm>
              <a:off x="2511597" y="2744064"/>
              <a:ext cx="362780" cy="894524"/>
            </a:xfrm>
            <a:custGeom>
              <a:avLst/>
              <a:gdLst/>
              <a:ahLst/>
              <a:cxnLst/>
              <a:rect l="l" t="t" r="r" b="b"/>
              <a:pathLst>
                <a:path w="12801" h="31564" extrusionOk="0">
                  <a:moveTo>
                    <a:pt x="12800" y="1"/>
                  </a:moveTo>
                  <a:lnTo>
                    <a:pt x="1" y="17062"/>
                  </a:lnTo>
                  <a:lnTo>
                    <a:pt x="1" y="31564"/>
                  </a:lnTo>
                  <a:lnTo>
                    <a:pt x="12800" y="14490"/>
                  </a:lnTo>
                  <a:lnTo>
                    <a:pt x="12800" y="1"/>
                  </a:lnTo>
                  <a:close/>
                </a:path>
              </a:pathLst>
            </a:custGeom>
            <a:solidFill>
              <a:srgbClr val="8080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1"/>
            <p:cNvSpPr txBox="1"/>
            <p:nvPr/>
          </p:nvSpPr>
          <p:spPr>
            <a:xfrm>
              <a:off x="6125438" y="2744050"/>
              <a:ext cx="8613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>
                <a:solidFill>
                  <a:schemeClr val="accent4"/>
                </a:solidFill>
              </a:endParaRPr>
            </a:p>
          </p:txBody>
        </p:sp>
      </p:grpSp>
      <p:grpSp>
        <p:nvGrpSpPr>
          <p:cNvPr id="891" name="Google Shape;891;p31"/>
          <p:cNvGrpSpPr/>
          <p:nvPr/>
        </p:nvGrpSpPr>
        <p:grpSpPr>
          <a:xfrm>
            <a:off x="5438644" y="2796730"/>
            <a:ext cx="305376" cy="305197"/>
            <a:chOff x="-49764975" y="3183375"/>
            <a:chExt cx="299300" cy="299125"/>
          </a:xfrm>
        </p:grpSpPr>
        <p:sp>
          <p:nvSpPr>
            <p:cNvPr id="892" name="Google Shape;892;p31"/>
            <p:cNvSpPr/>
            <p:nvPr/>
          </p:nvSpPr>
          <p:spPr>
            <a:xfrm>
              <a:off x="-49606675" y="3233575"/>
              <a:ext cx="70125" cy="103200"/>
            </a:xfrm>
            <a:custGeom>
              <a:avLst/>
              <a:gdLst/>
              <a:ahLst/>
              <a:cxnLst/>
              <a:rect l="l" t="t" r="r" b="b"/>
              <a:pathLst>
                <a:path w="2805" h="4128" extrusionOk="0">
                  <a:moveTo>
                    <a:pt x="2805" y="1"/>
                  </a:moveTo>
                  <a:lnTo>
                    <a:pt x="1" y="1355"/>
                  </a:lnTo>
                  <a:lnTo>
                    <a:pt x="1" y="4128"/>
                  </a:lnTo>
                  <a:lnTo>
                    <a:pt x="2805" y="2710"/>
                  </a:lnTo>
                  <a:lnTo>
                    <a:pt x="28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1"/>
            <p:cNvSpPr/>
            <p:nvPr/>
          </p:nvSpPr>
          <p:spPr>
            <a:xfrm>
              <a:off x="-49676775" y="3364325"/>
              <a:ext cx="52000" cy="118175"/>
            </a:xfrm>
            <a:custGeom>
              <a:avLst/>
              <a:gdLst/>
              <a:ahLst/>
              <a:cxnLst/>
              <a:rect l="l" t="t" r="r" b="b"/>
              <a:pathLst>
                <a:path w="2080" h="4727" extrusionOk="0">
                  <a:moveTo>
                    <a:pt x="2080" y="0"/>
                  </a:moveTo>
                  <a:lnTo>
                    <a:pt x="1" y="1072"/>
                  </a:lnTo>
                  <a:lnTo>
                    <a:pt x="1" y="4726"/>
                  </a:lnTo>
                  <a:lnTo>
                    <a:pt x="2080" y="3529"/>
                  </a:lnTo>
                  <a:lnTo>
                    <a:pt x="20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1"/>
            <p:cNvSpPr/>
            <p:nvPr/>
          </p:nvSpPr>
          <p:spPr>
            <a:xfrm>
              <a:off x="-49694100" y="3233575"/>
              <a:ext cx="69325" cy="103200"/>
            </a:xfrm>
            <a:custGeom>
              <a:avLst/>
              <a:gdLst/>
              <a:ahLst/>
              <a:cxnLst/>
              <a:rect l="l" t="t" r="r" b="b"/>
              <a:pathLst>
                <a:path w="2773" h="4128" extrusionOk="0">
                  <a:moveTo>
                    <a:pt x="1" y="1"/>
                  </a:moveTo>
                  <a:lnTo>
                    <a:pt x="1" y="2710"/>
                  </a:lnTo>
                  <a:lnTo>
                    <a:pt x="2773" y="4128"/>
                  </a:lnTo>
                  <a:lnTo>
                    <a:pt x="2773" y="135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1"/>
            <p:cNvSpPr/>
            <p:nvPr/>
          </p:nvSpPr>
          <p:spPr>
            <a:xfrm>
              <a:off x="-49756325" y="3314700"/>
              <a:ext cx="121325" cy="61450"/>
            </a:xfrm>
            <a:custGeom>
              <a:avLst/>
              <a:gdLst/>
              <a:ahLst/>
              <a:cxnLst/>
              <a:rect l="l" t="t" r="r" b="b"/>
              <a:pathLst>
                <a:path w="4853" h="2458" extrusionOk="0">
                  <a:moveTo>
                    <a:pt x="2048" y="1"/>
                  </a:moveTo>
                  <a:lnTo>
                    <a:pt x="1" y="1040"/>
                  </a:lnTo>
                  <a:lnTo>
                    <a:pt x="2836" y="2458"/>
                  </a:lnTo>
                  <a:lnTo>
                    <a:pt x="4852" y="1418"/>
                  </a:lnTo>
                  <a:lnTo>
                    <a:pt x="20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1"/>
            <p:cNvSpPr/>
            <p:nvPr/>
          </p:nvSpPr>
          <p:spPr>
            <a:xfrm>
              <a:off x="-49606675" y="3364325"/>
              <a:ext cx="52000" cy="118175"/>
            </a:xfrm>
            <a:custGeom>
              <a:avLst/>
              <a:gdLst/>
              <a:ahLst/>
              <a:cxnLst/>
              <a:rect l="l" t="t" r="r" b="b"/>
              <a:pathLst>
                <a:path w="2080" h="4727" extrusionOk="0">
                  <a:moveTo>
                    <a:pt x="1" y="0"/>
                  </a:moveTo>
                  <a:lnTo>
                    <a:pt x="1" y="3529"/>
                  </a:lnTo>
                  <a:lnTo>
                    <a:pt x="2080" y="4726"/>
                  </a:lnTo>
                  <a:lnTo>
                    <a:pt x="2080" y="10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1"/>
            <p:cNvSpPr/>
            <p:nvPr/>
          </p:nvSpPr>
          <p:spPr>
            <a:xfrm>
              <a:off x="-49595650" y="3314700"/>
              <a:ext cx="121325" cy="61450"/>
            </a:xfrm>
            <a:custGeom>
              <a:avLst/>
              <a:gdLst/>
              <a:ahLst/>
              <a:cxnLst/>
              <a:rect l="l" t="t" r="r" b="b"/>
              <a:pathLst>
                <a:path w="4853" h="2458" extrusionOk="0">
                  <a:moveTo>
                    <a:pt x="2773" y="1"/>
                  </a:moveTo>
                  <a:lnTo>
                    <a:pt x="1" y="1418"/>
                  </a:lnTo>
                  <a:lnTo>
                    <a:pt x="1985" y="2458"/>
                  </a:lnTo>
                  <a:lnTo>
                    <a:pt x="4852" y="1040"/>
                  </a:lnTo>
                  <a:lnTo>
                    <a:pt x="27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1"/>
            <p:cNvSpPr/>
            <p:nvPr/>
          </p:nvSpPr>
          <p:spPr>
            <a:xfrm>
              <a:off x="-49764975" y="3355650"/>
              <a:ext cx="70100" cy="126850"/>
            </a:xfrm>
            <a:custGeom>
              <a:avLst/>
              <a:gdLst/>
              <a:ahLst/>
              <a:cxnLst/>
              <a:rect l="l" t="t" r="r" b="b"/>
              <a:pathLst>
                <a:path w="2804" h="5074" extrusionOk="0">
                  <a:moveTo>
                    <a:pt x="0" y="1"/>
                  </a:moveTo>
                  <a:lnTo>
                    <a:pt x="0" y="3309"/>
                  </a:lnTo>
                  <a:cubicBezTo>
                    <a:pt x="0" y="3403"/>
                    <a:pt x="63" y="3529"/>
                    <a:pt x="189" y="3624"/>
                  </a:cubicBezTo>
                  <a:lnTo>
                    <a:pt x="2804" y="5073"/>
                  </a:lnTo>
                  <a:lnTo>
                    <a:pt x="2804" y="14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1"/>
            <p:cNvSpPr/>
            <p:nvPr/>
          </p:nvSpPr>
          <p:spPr>
            <a:xfrm>
              <a:off x="-49535775" y="3355650"/>
              <a:ext cx="70100" cy="126850"/>
            </a:xfrm>
            <a:custGeom>
              <a:avLst/>
              <a:gdLst/>
              <a:ahLst/>
              <a:cxnLst/>
              <a:rect l="l" t="t" r="r" b="b"/>
              <a:pathLst>
                <a:path w="2804" h="5074" extrusionOk="0">
                  <a:moveTo>
                    <a:pt x="2804" y="1"/>
                  </a:moveTo>
                  <a:lnTo>
                    <a:pt x="0" y="1419"/>
                  </a:lnTo>
                  <a:lnTo>
                    <a:pt x="0" y="5073"/>
                  </a:lnTo>
                  <a:lnTo>
                    <a:pt x="2583" y="3624"/>
                  </a:lnTo>
                  <a:cubicBezTo>
                    <a:pt x="2709" y="3529"/>
                    <a:pt x="2804" y="3403"/>
                    <a:pt x="2804" y="3309"/>
                  </a:cubicBezTo>
                  <a:lnTo>
                    <a:pt x="28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1"/>
            <p:cNvSpPr/>
            <p:nvPr/>
          </p:nvSpPr>
          <p:spPr>
            <a:xfrm>
              <a:off x="-49685425" y="3183375"/>
              <a:ext cx="140200" cy="69925"/>
            </a:xfrm>
            <a:custGeom>
              <a:avLst/>
              <a:gdLst/>
              <a:ahLst/>
              <a:cxnLst/>
              <a:rect l="l" t="t" r="r" b="b"/>
              <a:pathLst>
                <a:path w="5608" h="2797" extrusionOk="0">
                  <a:moveTo>
                    <a:pt x="2792" y="0"/>
                  </a:moveTo>
                  <a:cubicBezTo>
                    <a:pt x="2741" y="0"/>
                    <a:pt x="2694" y="8"/>
                    <a:pt x="2647" y="24"/>
                  </a:cubicBezTo>
                  <a:lnTo>
                    <a:pt x="0" y="1378"/>
                  </a:lnTo>
                  <a:lnTo>
                    <a:pt x="2804" y="2796"/>
                  </a:lnTo>
                  <a:lnTo>
                    <a:pt x="5608" y="1378"/>
                  </a:lnTo>
                  <a:lnTo>
                    <a:pt x="2962" y="24"/>
                  </a:lnTo>
                  <a:cubicBezTo>
                    <a:pt x="2899" y="8"/>
                    <a:pt x="2843" y="0"/>
                    <a:pt x="27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1" name="Google Shape;901;p31"/>
          <p:cNvGrpSpPr/>
          <p:nvPr/>
        </p:nvGrpSpPr>
        <p:grpSpPr>
          <a:xfrm>
            <a:off x="2862880" y="3227614"/>
            <a:ext cx="4475482" cy="894537"/>
            <a:chOff x="2862880" y="3227614"/>
            <a:chExt cx="4475482" cy="894537"/>
          </a:xfrm>
        </p:grpSpPr>
        <p:sp>
          <p:nvSpPr>
            <p:cNvPr id="902" name="Google Shape;902;p31"/>
            <p:cNvSpPr/>
            <p:nvPr/>
          </p:nvSpPr>
          <p:spPr>
            <a:xfrm>
              <a:off x="3225614" y="3227614"/>
              <a:ext cx="3251448" cy="410987"/>
            </a:xfrm>
            <a:custGeom>
              <a:avLst/>
              <a:gdLst/>
              <a:ahLst/>
              <a:cxnLst/>
              <a:rect l="l" t="t" r="r" b="b"/>
              <a:pathLst>
                <a:path w="114730" h="14502" extrusionOk="0">
                  <a:moveTo>
                    <a:pt x="1" y="0"/>
                  </a:moveTo>
                  <a:lnTo>
                    <a:pt x="1" y="14502"/>
                  </a:lnTo>
                  <a:lnTo>
                    <a:pt x="114729" y="14502"/>
                  </a:lnTo>
                  <a:lnTo>
                    <a:pt x="106895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274300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03" name="Google Shape;903;p31"/>
            <p:cNvSpPr/>
            <p:nvPr/>
          </p:nvSpPr>
          <p:spPr>
            <a:xfrm>
              <a:off x="2862880" y="3711475"/>
              <a:ext cx="713998" cy="410675"/>
            </a:xfrm>
            <a:custGeom>
              <a:avLst/>
              <a:gdLst/>
              <a:ahLst/>
              <a:cxnLst/>
              <a:rect l="l" t="t" r="r" b="b"/>
              <a:pathLst>
                <a:path w="25194" h="14491" extrusionOk="0">
                  <a:moveTo>
                    <a:pt x="0" y="1"/>
                  </a:moveTo>
                  <a:lnTo>
                    <a:pt x="0" y="14491"/>
                  </a:lnTo>
                  <a:lnTo>
                    <a:pt x="25194" y="14491"/>
                  </a:lnTo>
                  <a:lnTo>
                    <a:pt x="25194" y="1"/>
                  </a:lnTo>
                  <a:close/>
                </a:path>
              </a:pathLst>
            </a:custGeom>
            <a:solidFill>
              <a:srgbClr val="576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1"/>
            <p:cNvSpPr/>
            <p:nvPr/>
          </p:nvSpPr>
          <p:spPr>
            <a:xfrm>
              <a:off x="2862880" y="3227614"/>
              <a:ext cx="362752" cy="894524"/>
            </a:xfrm>
            <a:custGeom>
              <a:avLst/>
              <a:gdLst/>
              <a:ahLst/>
              <a:cxnLst/>
              <a:rect l="l" t="t" r="r" b="b"/>
              <a:pathLst>
                <a:path w="12800" h="31564" extrusionOk="0">
                  <a:moveTo>
                    <a:pt x="12800" y="0"/>
                  </a:moveTo>
                  <a:lnTo>
                    <a:pt x="0" y="17074"/>
                  </a:lnTo>
                  <a:lnTo>
                    <a:pt x="0" y="31564"/>
                  </a:lnTo>
                  <a:lnTo>
                    <a:pt x="12800" y="14502"/>
                  </a:lnTo>
                  <a:lnTo>
                    <a:pt x="12800" y="0"/>
                  </a:lnTo>
                  <a:close/>
                </a:path>
              </a:pathLst>
            </a:custGeom>
            <a:solidFill>
              <a:srgbClr val="AFB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1"/>
            <p:cNvSpPr txBox="1"/>
            <p:nvPr/>
          </p:nvSpPr>
          <p:spPr>
            <a:xfrm>
              <a:off x="6477063" y="3227763"/>
              <a:ext cx="8613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05</a:t>
              </a:r>
              <a:endParaRPr>
                <a:solidFill>
                  <a:schemeClr val="accent3"/>
                </a:solidFill>
              </a:endParaRPr>
            </a:p>
          </p:txBody>
        </p:sp>
      </p:grpSp>
      <p:grpSp>
        <p:nvGrpSpPr>
          <p:cNvPr id="906" name="Google Shape;906;p31"/>
          <p:cNvGrpSpPr/>
          <p:nvPr/>
        </p:nvGrpSpPr>
        <p:grpSpPr>
          <a:xfrm>
            <a:off x="5782567" y="3280822"/>
            <a:ext cx="305376" cy="304585"/>
            <a:chOff x="-48629225" y="3938500"/>
            <a:chExt cx="299300" cy="298525"/>
          </a:xfrm>
        </p:grpSpPr>
        <p:sp>
          <p:nvSpPr>
            <p:cNvPr id="907" name="Google Shape;907;p31"/>
            <p:cNvSpPr/>
            <p:nvPr/>
          </p:nvSpPr>
          <p:spPr>
            <a:xfrm>
              <a:off x="-48629225" y="3938500"/>
              <a:ext cx="299300" cy="298525"/>
            </a:xfrm>
            <a:custGeom>
              <a:avLst/>
              <a:gdLst/>
              <a:ahLst/>
              <a:cxnLst/>
              <a:rect l="l" t="t" r="r" b="b"/>
              <a:pathLst>
                <a:path w="11972" h="11941" extrusionOk="0">
                  <a:moveTo>
                    <a:pt x="5955" y="2111"/>
                  </a:moveTo>
                  <a:cubicBezTo>
                    <a:pt x="8097" y="2111"/>
                    <a:pt x="9830" y="3844"/>
                    <a:pt x="9830" y="5986"/>
                  </a:cubicBezTo>
                  <a:cubicBezTo>
                    <a:pt x="9798" y="8129"/>
                    <a:pt x="8066" y="9830"/>
                    <a:pt x="5955" y="9830"/>
                  </a:cubicBezTo>
                  <a:cubicBezTo>
                    <a:pt x="3875" y="9830"/>
                    <a:pt x="2080" y="8129"/>
                    <a:pt x="2080" y="5986"/>
                  </a:cubicBezTo>
                  <a:cubicBezTo>
                    <a:pt x="2080" y="3844"/>
                    <a:pt x="3812" y="2111"/>
                    <a:pt x="5955" y="2111"/>
                  </a:cubicBezTo>
                  <a:close/>
                  <a:moveTo>
                    <a:pt x="5293" y="0"/>
                  </a:moveTo>
                  <a:cubicBezTo>
                    <a:pt x="5167" y="0"/>
                    <a:pt x="5041" y="63"/>
                    <a:pt x="4978" y="189"/>
                  </a:cubicBezTo>
                  <a:lnTo>
                    <a:pt x="4631" y="882"/>
                  </a:lnTo>
                  <a:cubicBezTo>
                    <a:pt x="4190" y="1009"/>
                    <a:pt x="3749" y="1166"/>
                    <a:pt x="3371" y="1418"/>
                  </a:cubicBezTo>
                  <a:lnTo>
                    <a:pt x="2615" y="1166"/>
                  </a:lnTo>
                  <a:cubicBezTo>
                    <a:pt x="2584" y="1158"/>
                    <a:pt x="2550" y="1154"/>
                    <a:pt x="2517" y="1154"/>
                  </a:cubicBezTo>
                  <a:cubicBezTo>
                    <a:pt x="2416" y="1154"/>
                    <a:pt x="2316" y="1190"/>
                    <a:pt x="2269" y="1261"/>
                  </a:cubicBezTo>
                  <a:lnTo>
                    <a:pt x="1260" y="2237"/>
                  </a:lnTo>
                  <a:cubicBezTo>
                    <a:pt x="1197" y="2300"/>
                    <a:pt x="1166" y="2458"/>
                    <a:pt x="1197" y="2584"/>
                  </a:cubicBezTo>
                  <a:lnTo>
                    <a:pt x="1418" y="3340"/>
                  </a:lnTo>
                  <a:cubicBezTo>
                    <a:pt x="1197" y="3718"/>
                    <a:pt x="1040" y="4159"/>
                    <a:pt x="914" y="4600"/>
                  </a:cubicBezTo>
                  <a:lnTo>
                    <a:pt x="221" y="4947"/>
                  </a:lnTo>
                  <a:cubicBezTo>
                    <a:pt x="95" y="5010"/>
                    <a:pt x="0" y="5136"/>
                    <a:pt x="0" y="5262"/>
                  </a:cubicBezTo>
                  <a:lnTo>
                    <a:pt x="0" y="6679"/>
                  </a:lnTo>
                  <a:cubicBezTo>
                    <a:pt x="0" y="6805"/>
                    <a:pt x="95" y="6931"/>
                    <a:pt x="221" y="6994"/>
                  </a:cubicBezTo>
                  <a:lnTo>
                    <a:pt x="914" y="7341"/>
                  </a:lnTo>
                  <a:cubicBezTo>
                    <a:pt x="1040" y="7782"/>
                    <a:pt x="1229" y="8223"/>
                    <a:pt x="1418" y="8601"/>
                  </a:cubicBezTo>
                  <a:lnTo>
                    <a:pt x="1197" y="9357"/>
                  </a:lnTo>
                  <a:cubicBezTo>
                    <a:pt x="1166" y="9483"/>
                    <a:pt x="1197" y="9641"/>
                    <a:pt x="1260" y="9704"/>
                  </a:cubicBezTo>
                  <a:lnTo>
                    <a:pt x="2269" y="10680"/>
                  </a:lnTo>
                  <a:cubicBezTo>
                    <a:pt x="2316" y="10751"/>
                    <a:pt x="2416" y="10787"/>
                    <a:pt x="2517" y="10787"/>
                  </a:cubicBezTo>
                  <a:cubicBezTo>
                    <a:pt x="2550" y="10787"/>
                    <a:pt x="2584" y="10783"/>
                    <a:pt x="2615" y="10775"/>
                  </a:cubicBezTo>
                  <a:lnTo>
                    <a:pt x="3371" y="10523"/>
                  </a:lnTo>
                  <a:cubicBezTo>
                    <a:pt x="3749" y="10775"/>
                    <a:pt x="4190" y="10933"/>
                    <a:pt x="4631" y="11059"/>
                  </a:cubicBezTo>
                  <a:lnTo>
                    <a:pt x="4978" y="11752"/>
                  </a:lnTo>
                  <a:cubicBezTo>
                    <a:pt x="5041" y="11878"/>
                    <a:pt x="5167" y="11941"/>
                    <a:pt x="5293" y="11941"/>
                  </a:cubicBezTo>
                  <a:lnTo>
                    <a:pt x="6711" y="11941"/>
                  </a:lnTo>
                  <a:cubicBezTo>
                    <a:pt x="6837" y="11941"/>
                    <a:pt x="6931" y="11878"/>
                    <a:pt x="7026" y="11752"/>
                  </a:cubicBezTo>
                  <a:lnTo>
                    <a:pt x="7372" y="11059"/>
                  </a:lnTo>
                  <a:cubicBezTo>
                    <a:pt x="7813" y="10933"/>
                    <a:pt x="8255" y="10775"/>
                    <a:pt x="8633" y="10523"/>
                  </a:cubicBezTo>
                  <a:lnTo>
                    <a:pt x="9389" y="10775"/>
                  </a:lnTo>
                  <a:cubicBezTo>
                    <a:pt x="9420" y="10783"/>
                    <a:pt x="9452" y="10787"/>
                    <a:pt x="9483" y="10787"/>
                  </a:cubicBezTo>
                  <a:cubicBezTo>
                    <a:pt x="9576" y="10787"/>
                    <a:pt x="9664" y="10751"/>
                    <a:pt x="9735" y="10680"/>
                  </a:cubicBezTo>
                  <a:lnTo>
                    <a:pt x="10712" y="9704"/>
                  </a:lnTo>
                  <a:cubicBezTo>
                    <a:pt x="10806" y="9641"/>
                    <a:pt x="10838" y="9483"/>
                    <a:pt x="10806" y="9357"/>
                  </a:cubicBezTo>
                  <a:lnTo>
                    <a:pt x="10554" y="8601"/>
                  </a:lnTo>
                  <a:cubicBezTo>
                    <a:pt x="10806" y="8223"/>
                    <a:pt x="10964" y="7782"/>
                    <a:pt x="11058" y="7341"/>
                  </a:cubicBezTo>
                  <a:lnTo>
                    <a:pt x="11783" y="6994"/>
                  </a:lnTo>
                  <a:cubicBezTo>
                    <a:pt x="11909" y="6931"/>
                    <a:pt x="11972" y="6805"/>
                    <a:pt x="11972" y="6679"/>
                  </a:cubicBezTo>
                  <a:lnTo>
                    <a:pt x="11972" y="5262"/>
                  </a:lnTo>
                  <a:cubicBezTo>
                    <a:pt x="11972" y="5136"/>
                    <a:pt x="11909" y="5041"/>
                    <a:pt x="11783" y="4947"/>
                  </a:cubicBezTo>
                  <a:lnTo>
                    <a:pt x="11058" y="4600"/>
                  </a:lnTo>
                  <a:cubicBezTo>
                    <a:pt x="10964" y="4159"/>
                    <a:pt x="10743" y="3718"/>
                    <a:pt x="10554" y="3340"/>
                  </a:cubicBezTo>
                  <a:lnTo>
                    <a:pt x="10806" y="2584"/>
                  </a:lnTo>
                  <a:cubicBezTo>
                    <a:pt x="10838" y="2458"/>
                    <a:pt x="10806" y="2300"/>
                    <a:pt x="10712" y="2237"/>
                  </a:cubicBezTo>
                  <a:lnTo>
                    <a:pt x="9735" y="1261"/>
                  </a:lnTo>
                  <a:cubicBezTo>
                    <a:pt x="9664" y="1190"/>
                    <a:pt x="9558" y="1154"/>
                    <a:pt x="9469" y="1154"/>
                  </a:cubicBezTo>
                  <a:cubicBezTo>
                    <a:pt x="9440" y="1154"/>
                    <a:pt x="9412" y="1158"/>
                    <a:pt x="9389" y="1166"/>
                  </a:cubicBezTo>
                  <a:lnTo>
                    <a:pt x="8633" y="1418"/>
                  </a:lnTo>
                  <a:cubicBezTo>
                    <a:pt x="8255" y="1166"/>
                    <a:pt x="7813" y="1009"/>
                    <a:pt x="7372" y="882"/>
                  </a:cubicBezTo>
                  <a:lnTo>
                    <a:pt x="7026" y="189"/>
                  </a:lnTo>
                  <a:cubicBezTo>
                    <a:pt x="6931" y="63"/>
                    <a:pt x="6837" y="0"/>
                    <a:pt x="67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1"/>
            <p:cNvSpPr/>
            <p:nvPr/>
          </p:nvSpPr>
          <p:spPr>
            <a:xfrm>
              <a:off x="-48496900" y="4119650"/>
              <a:ext cx="35450" cy="47275"/>
            </a:xfrm>
            <a:custGeom>
              <a:avLst/>
              <a:gdLst/>
              <a:ahLst/>
              <a:cxnLst/>
              <a:rect l="l" t="t" r="r" b="b"/>
              <a:pathLst>
                <a:path w="1418" h="1891" extrusionOk="0">
                  <a:moveTo>
                    <a:pt x="0" y="0"/>
                  </a:moveTo>
                  <a:lnTo>
                    <a:pt x="0" y="1796"/>
                  </a:lnTo>
                  <a:cubicBezTo>
                    <a:pt x="221" y="1828"/>
                    <a:pt x="473" y="1891"/>
                    <a:pt x="693" y="1891"/>
                  </a:cubicBezTo>
                  <a:cubicBezTo>
                    <a:pt x="945" y="1891"/>
                    <a:pt x="1166" y="1828"/>
                    <a:pt x="1418" y="1796"/>
                  </a:cubicBezTo>
                  <a:lnTo>
                    <a:pt x="1418" y="0"/>
                  </a:lnTo>
                  <a:cubicBezTo>
                    <a:pt x="1166" y="63"/>
                    <a:pt x="945" y="95"/>
                    <a:pt x="693" y="95"/>
                  </a:cubicBezTo>
                  <a:cubicBezTo>
                    <a:pt x="473" y="95"/>
                    <a:pt x="189" y="6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1"/>
            <p:cNvSpPr/>
            <p:nvPr/>
          </p:nvSpPr>
          <p:spPr>
            <a:xfrm>
              <a:off x="-48495325" y="4073175"/>
              <a:ext cx="29950" cy="31325"/>
            </a:xfrm>
            <a:custGeom>
              <a:avLst/>
              <a:gdLst/>
              <a:ahLst/>
              <a:cxnLst/>
              <a:rect l="l" t="t" r="r" b="b"/>
              <a:pathLst>
                <a:path w="1198" h="1253" extrusionOk="0">
                  <a:moveTo>
                    <a:pt x="599" y="1"/>
                  </a:moveTo>
                  <a:lnTo>
                    <a:pt x="0" y="1135"/>
                  </a:lnTo>
                  <a:cubicBezTo>
                    <a:pt x="205" y="1214"/>
                    <a:pt x="410" y="1253"/>
                    <a:pt x="610" y="1253"/>
                  </a:cubicBezTo>
                  <a:cubicBezTo>
                    <a:pt x="811" y="1253"/>
                    <a:pt x="1008" y="1214"/>
                    <a:pt x="1197" y="1135"/>
                  </a:cubicBezTo>
                  <a:lnTo>
                    <a:pt x="5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1"/>
            <p:cNvSpPr/>
            <p:nvPr/>
          </p:nvSpPr>
          <p:spPr>
            <a:xfrm>
              <a:off x="-48559125" y="4009375"/>
              <a:ext cx="159900" cy="149675"/>
            </a:xfrm>
            <a:custGeom>
              <a:avLst/>
              <a:gdLst/>
              <a:ahLst/>
              <a:cxnLst/>
              <a:rect l="l" t="t" r="r" b="b"/>
              <a:pathLst>
                <a:path w="6396" h="5987" extrusionOk="0">
                  <a:moveTo>
                    <a:pt x="3151" y="1"/>
                  </a:moveTo>
                  <a:cubicBezTo>
                    <a:pt x="1418" y="1"/>
                    <a:pt x="0" y="1418"/>
                    <a:pt x="0" y="3151"/>
                  </a:cubicBezTo>
                  <a:cubicBezTo>
                    <a:pt x="0" y="4348"/>
                    <a:pt x="725" y="5420"/>
                    <a:pt x="1764" y="5987"/>
                  </a:cubicBezTo>
                  <a:lnTo>
                    <a:pt x="1764" y="3844"/>
                  </a:lnTo>
                  <a:cubicBezTo>
                    <a:pt x="1764" y="3687"/>
                    <a:pt x="2804" y="1734"/>
                    <a:pt x="2867" y="1608"/>
                  </a:cubicBezTo>
                  <a:cubicBezTo>
                    <a:pt x="2930" y="1482"/>
                    <a:pt x="3064" y="1418"/>
                    <a:pt x="3194" y="1418"/>
                  </a:cubicBezTo>
                  <a:cubicBezTo>
                    <a:pt x="3324" y="1418"/>
                    <a:pt x="3450" y="1482"/>
                    <a:pt x="3497" y="1608"/>
                  </a:cubicBezTo>
                  <a:cubicBezTo>
                    <a:pt x="3592" y="1734"/>
                    <a:pt x="4600" y="3718"/>
                    <a:pt x="4600" y="3844"/>
                  </a:cubicBezTo>
                  <a:lnTo>
                    <a:pt x="4600" y="5987"/>
                  </a:lnTo>
                  <a:cubicBezTo>
                    <a:pt x="5640" y="5451"/>
                    <a:pt x="6396" y="4411"/>
                    <a:pt x="6396" y="3151"/>
                  </a:cubicBezTo>
                  <a:cubicBezTo>
                    <a:pt x="6333" y="1418"/>
                    <a:pt x="4915" y="1"/>
                    <a:pt x="3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1" name="Google Shape;911;p31"/>
          <p:cNvGrpSpPr/>
          <p:nvPr/>
        </p:nvGrpSpPr>
        <p:grpSpPr>
          <a:xfrm>
            <a:off x="3209743" y="3711463"/>
            <a:ext cx="4475145" cy="894578"/>
            <a:chOff x="3209743" y="3711463"/>
            <a:chExt cx="4475145" cy="894578"/>
          </a:xfrm>
        </p:grpSpPr>
        <p:sp>
          <p:nvSpPr>
            <p:cNvPr id="912" name="Google Shape;912;p31"/>
            <p:cNvSpPr/>
            <p:nvPr/>
          </p:nvSpPr>
          <p:spPr>
            <a:xfrm>
              <a:off x="3572505" y="3711475"/>
              <a:ext cx="3251080" cy="410675"/>
            </a:xfrm>
            <a:custGeom>
              <a:avLst/>
              <a:gdLst/>
              <a:ahLst/>
              <a:cxnLst/>
              <a:rect l="l" t="t" r="r" b="b"/>
              <a:pathLst>
                <a:path w="114717" h="14491" extrusionOk="0">
                  <a:moveTo>
                    <a:pt x="0" y="1"/>
                  </a:moveTo>
                  <a:lnTo>
                    <a:pt x="0" y="14491"/>
                  </a:lnTo>
                  <a:lnTo>
                    <a:pt x="114717" y="14491"/>
                  </a:lnTo>
                  <a:lnTo>
                    <a:pt x="106895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274300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13" name="Google Shape;913;p31"/>
            <p:cNvSpPr/>
            <p:nvPr/>
          </p:nvSpPr>
          <p:spPr>
            <a:xfrm>
              <a:off x="3209743" y="4195366"/>
              <a:ext cx="714026" cy="410675"/>
            </a:xfrm>
            <a:custGeom>
              <a:avLst/>
              <a:gdLst/>
              <a:ahLst/>
              <a:cxnLst/>
              <a:rect l="l" t="t" r="r" b="b"/>
              <a:pathLst>
                <a:path w="25195" h="14491" extrusionOk="0">
                  <a:moveTo>
                    <a:pt x="1" y="0"/>
                  </a:moveTo>
                  <a:lnTo>
                    <a:pt x="1" y="14490"/>
                  </a:lnTo>
                  <a:lnTo>
                    <a:pt x="25195" y="14490"/>
                  </a:lnTo>
                  <a:lnTo>
                    <a:pt x="25195" y="0"/>
                  </a:lnTo>
                  <a:close/>
                </a:path>
              </a:pathLst>
            </a:custGeom>
            <a:solidFill>
              <a:srgbClr val="468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1"/>
            <p:cNvSpPr/>
            <p:nvPr/>
          </p:nvSpPr>
          <p:spPr>
            <a:xfrm>
              <a:off x="3209743" y="3711475"/>
              <a:ext cx="362780" cy="894552"/>
            </a:xfrm>
            <a:custGeom>
              <a:avLst/>
              <a:gdLst/>
              <a:ahLst/>
              <a:cxnLst/>
              <a:rect l="l" t="t" r="r" b="b"/>
              <a:pathLst>
                <a:path w="12801" h="31565" extrusionOk="0">
                  <a:moveTo>
                    <a:pt x="12800" y="1"/>
                  </a:moveTo>
                  <a:lnTo>
                    <a:pt x="1" y="17062"/>
                  </a:lnTo>
                  <a:lnTo>
                    <a:pt x="1" y="31564"/>
                  </a:lnTo>
                  <a:lnTo>
                    <a:pt x="12800" y="14491"/>
                  </a:lnTo>
                  <a:lnTo>
                    <a:pt x="12800" y="1"/>
                  </a:lnTo>
                  <a:close/>
                </a:path>
              </a:pathLst>
            </a:custGeom>
            <a:solidFill>
              <a:srgbClr val="9ED1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1"/>
            <p:cNvSpPr txBox="1"/>
            <p:nvPr/>
          </p:nvSpPr>
          <p:spPr>
            <a:xfrm>
              <a:off x="6823588" y="3711463"/>
              <a:ext cx="8613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06</a:t>
              </a:r>
              <a:endParaRPr>
                <a:solidFill>
                  <a:schemeClr val="accent1"/>
                </a:solidFill>
              </a:endParaRPr>
            </a:p>
          </p:txBody>
        </p:sp>
      </p:grpSp>
      <p:grpSp>
        <p:nvGrpSpPr>
          <p:cNvPr id="916" name="Google Shape;916;p31"/>
          <p:cNvGrpSpPr/>
          <p:nvPr/>
        </p:nvGrpSpPr>
        <p:grpSpPr>
          <a:xfrm>
            <a:off x="6162613" y="3764111"/>
            <a:ext cx="269232" cy="305401"/>
            <a:chOff x="-45286550" y="3200500"/>
            <a:chExt cx="263875" cy="299325"/>
          </a:xfrm>
        </p:grpSpPr>
        <p:sp>
          <p:nvSpPr>
            <p:cNvPr id="917" name="Google Shape;917;p31"/>
            <p:cNvSpPr/>
            <p:nvPr/>
          </p:nvSpPr>
          <p:spPr>
            <a:xfrm>
              <a:off x="-45233000" y="3200500"/>
              <a:ext cx="210325" cy="247325"/>
            </a:xfrm>
            <a:custGeom>
              <a:avLst/>
              <a:gdLst/>
              <a:ahLst/>
              <a:cxnLst/>
              <a:rect l="l" t="t" r="r" b="b"/>
              <a:pathLst>
                <a:path w="8413" h="9893" extrusionOk="0">
                  <a:moveTo>
                    <a:pt x="3151" y="0"/>
                  </a:moveTo>
                  <a:cubicBezTo>
                    <a:pt x="1891" y="0"/>
                    <a:pt x="851" y="945"/>
                    <a:pt x="694" y="2174"/>
                  </a:cubicBezTo>
                  <a:cubicBezTo>
                    <a:pt x="347" y="2300"/>
                    <a:pt x="64" y="2615"/>
                    <a:pt x="1" y="2962"/>
                  </a:cubicBezTo>
                  <a:cubicBezTo>
                    <a:pt x="316" y="2899"/>
                    <a:pt x="662" y="2804"/>
                    <a:pt x="1009" y="2804"/>
                  </a:cubicBezTo>
                  <a:cubicBezTo>
                    <a:pt x="1355" y="2804"/>
                    <a:pt x="1733" y="2836"/>
                    <a:pt x="2048" y="2962"/>
                  </a:cubicBezTo>
                  <a:cubicBezTo>
                    <a:pt x="1954" y="2615"/>
                    <a:pt x="1733" y="2332"/>
                    <a:pt x="1355" y="2174"/>
                  </a:cubicBezTo>
                  <a:cubicBezTo>
                    <a:pt x="1481" y="1355"/>
                    <a:pt x="2237" y="693"/>
                    <a:pt x="3088" y="693"/>
                  </a:cubicBezTo>
                  <a:cubicBezTo>
                    <a:pt x="4096" y="693"/>
                    <a:pt x="4884" y="1481"/>
                    <a:pt x="4884" y="2458"/>
                  </a:cubicBezTo>
                  <a:lnTo>
                    <a:pt x="4884" y="8475"/>
                  </a:lnTo>
                  <a:cubicBezTo>
                    <a:pt x="4884" y="9263"/>
                    <a:pt x="5514" y="9893"/>
                    <a:pt x="6302" y="9893"/>
                  </a:cubicBezTo>
                  <a:cubicBezTo>
                    <a:pt x="7089" y="9893"/>
                    <a:pt x="7719" y="9263"/>
                    <a:pt x="7719" y="8475"/>
                  </a:cubicBezTo>
                  <a:lnTo>
                    <a:pt x="7719" y="6270"/>
                  </a:lnTo>
                  <a:cubicBezTo>
                    <a:pt x="8097" y="6112"/>
                    <a:pt x="8412" y="5766"/>
                    <a:pt x="8412" y="5293"/>
                  </a:cubicBezTo>
                  <a:lnTo>
                    <a:pt x="8412" y="3875"/>
                  </a:lnTo>
                  <a:cubicBezTo>
                    <a:pt x="8412" y="3686"/>
                    <a:pt x="8255" y="3529"/>
                    <a:pt x="8066" y="3529"/>
                  </a:cubicBezTo>
                  <a:lnTo>
                    <a:pt x="7688" y="3529"/>
                  </a:lnTo>
                  <a:lnTo>
                    <a:pt x="7688" y="2458"/>
                  </a:lnTo>
                  <a:cubicBezTo>
                    <a:pt x="7688" y="2269"/>
                    <a:pt x="7562" y="2111"/>
                    <a:pt x="7341" y="2111"/>
                  </a:cubicBezTo>
                  <a:cubicBezTo>
                    <a:pt x="7152" y="2111"/>
                    <a:pt x="6995" y="2269"/>
                    <a:pt x="6995" y="2458"/>
                  </a:cubicBezTo>
                  <a:lnTo>
                    <a:pt x="6995" y="3529"/>
                  </a:lnTo>
                  <a:lnTo>
                    <a:pt x="6648" y="3529"/>
                  </a:lnTo>
                  <a:cubicBezTo>
                    <a:pt x="6459" y="3529"/>
                    <a:pt x="6302" y="3686"/>
                    <a:pt x="6302" y="3875"/>
                  </a:cubicBezTo>
                  <a:lnTo>
                    <a:pt x="6302" y="5293"/>
                  </a:lnTo>
                  <a:cubicBezTo>
                    <a:pt x="6302" y="5766"/>
                    <a:pt x="6554" y="6112"/>
                    <a:pt x="6995" y="6270"/>
                  </a:cubicBezTo>
                  <a:lnTo>
                    <a:pt x="6995" y="8475"/>
                  </a:lnTo>
                  <a:cubicBezTo>
                    <a:pt x="6995" y="8885"/>
                    <a:pt x="6680" y="9200"/>
                    <a:pt x="6302" y="9200"/>
                  </a:cubicBezTo>
                  <a:cubicBezTo>
                    <a:pt x="5892" y="9200"/>
                    <a:pt x="5577" y="8885"/>
                    <a:pt x="5577" y="8475"/>
                  </a:cubicBezTo>
                  <a:lnTo>
                    <a:pt x="5577" y="2458"/>
                  </a:lnTo>
                  <a:cubicBezTo>
                    <a:pt x="5577" y="1103"/>
                    <a:pt x="4474" y="0"/>
                    <a:pt x="3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1"/>
            <p:cNvSpPr/>
            <p:nvPr/>
          </p:nvSpPr>
          <p:spPr>
            <a:xfrm>
              <a:off x="-45216450" y="33407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1"/>
            <p:cNvSpPr/>
            <p:nvPr/>
          </p:nvSpPr>
          <p:spPr>
            <a:xfrm>
              <a:off x="-45286550" y="3289500"/>
              <a:ext cx="158325" cy="210325"/>
            </a:xfrm>
            <a:custGeom>
              <a:avLst/>
              <a:gdLst/>
              <a:ahLst/>
              <a:cxnLst/>
              <a:rect l="l" t="t" r="r" b="b"/>
              <a:pathLst>
                <a:path w="6333" h="8413" extrusionOk="0">
                  <a:moveTo>
                    <a:pt x="2804" y="0"/>
                  </a:moveTo>
                  <a:cubicBezTo>
                    <a:pt x="1229" y="189"/>
                    <a:pt x="0" y="1481"/>
                    <a:pt x="0" y="3119"/>
                  </a:cubicBezTo>
                  <a:lnTo>
                    <a:pt x="0" y="5262"/>
                  </a:lnTo>
                  <a:cubicBezTo>
                    <a:pt x="0" y="6994"/>
                    <a:pt x="1418" y="8412"/>
                    <a:pt x="3151" y="8412"/>
                  </a:cubicBezTo>
                  <a:cubicBezTo>
                    <a:pt x="4884" y="8412"/>
                    <a:pt x="6301" y="6994"/>
                    <a:pt x="6301" y="5262"/>
                  </a:cubicBezTo>
                  <a:lnTo>
                    <a:pt x="6301" y="3119"/>
                  </a:lnTo>
                  <a:cubicBezTo>
                    <a:pt x="6333" y="1481"/>
                    <a:pt x="5073" y="158"/>
                    <a:pt x="3497" y="0"/>
                  </a:cubicBezTo>
                  <a:lnTo>
                    <a:pt x="3497" y="1418"/>
                  </a:lnTo>
                  <a:cubicBezTo>
                    <a:pt x="3907" y="1576"/>
                    <a:pt x="4222" y="1954"/>
                    <a:pt x="4222" y="2395"/>
                  </a:cubicBezTo>
                  <a:cubicBezTo>
                    <a:pt x="4222" y="2836"/>
                    <a:pt x="3938" y="3214"/>
                    <a:pt x="3497" y="3371"/>
                  </a:cubicBezTo>
                  <a:lnTo>
                    <a:pt x="3497" y="3844"/>
                  </a:lnTo>
                  <a:cubicBezTo>
                    <a:pt x="3497" y="4065"/>
                    <a:pt x="3340" y="4191"/>
                    <a:pt x="3151" y="4191"/>
                  </a:cubicBezTo>
                  <a:cubicBezTo>
                    <a:pt x="2962" y="4191"/>
                    <a:pt x="2804" y="4065"/>
                    <a:pt x="2804" y="3844"/>
                  </a:cubicBezTo>
                  <a:lnTo>
                    <a:pt x="2804" y="3371"/>
                  </a:lnTo>
                  <a:cubicBezTo>
                    <a:pt x="2395" y="3214"/>
                    <a:pt x="2080" y="2836"/>
                    <a:pt x="2080" y="2395"/>
                  </a:cubicBezTo>
                  <a:cubicBezTo>
                    <a:pt x="2080" y="1954"/>
                    <a:pt x="2363" y="1576"/>
                    <a:pt x="2804" y="1418"/>
                  </a:cubicBezTo>
                  <a:lnTo>
                    <a:pt x="28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32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 Infographics</a:t>
            </a:r>
            <a:endParaRPr/>
          </a:p>
        </p:txBody>
      </p:sp>
      <p:grpSp>
        <p:nvGrpSpPr>
          <p:cNvPr id="925" name="Google Shape;925;p32"/>
          <p:cNvGrpSpPr/>
          <p:nvPr/>
        </p:nvGrpSpPr>
        <p:grpSpPr>
          <a:xfrm>
            <a:off x="2088100" y="1263904"/>
            <a:ext cx="4967942" cy="734571"/>
            <a:chOff x="2088100" y="1263904"/>
            <a:chExt cx="4967942" cy="734571"/>
          </a:xfrm>
        </p:grpSpPr>
        <p:sp>
          <p:nvSpPr>
            <p:cNvPr id="926" name="Google Shape;926;p32"/>
            <p:cNvSpPr/>
            <p:nvPr/>
          </p:nvSpPr>
          <p:spPr>
            <a:xfrm>
              <a:off x="2088100" y="1288964"/>
              <a:ext cx="4967942" cy="709511"/>
            </a:xfrm>
            <a:custGeom>
              <a:avLst/>
              <a:gdLst/>
              <a:ahLst/>
              <a:cxnLst/>
              <a:rect l="l" t="t" r="r" b="b"/>
              <a:pathLst>
                <a:path w="185250" h="26457" extrusionOk="0">
                  <a:moveTo>
                    <a:pt x="180499" y="1"/>
                  </a:moveTo>
                  <a:lnTo>
                    <a:pt x="91000" y="1"/>
                  </a:lnTo>
                  <a:lnTo>
                    <a:pt x="88428" y="1"/>
                  </a:lnTo>
                  <a:lnTo>
                    <a:pt x="3311" y="1"/>
                  </a:lnTo>
                  <a:cubicBezTo>
                    <a:pt x="1477" y="1"/>
                    <a:pt x="1" y="1477"/>
                    <a:pt x="1" y="3311"/>
                  </a:cubicBezTo>
                  <a:lnTo>
                    <a:pt x="1" y="23147"/>
                  </a:lnTo>
                  <a:cubicBezTo>
                    <a:pt x="1" y="24980"/>
                    <a:pt x="1477" y="26456"/>
                    <a:pt x="3311" y="26456"/>
                  </a:cubicBezTo>
                  <a:lnTo>
                    <a:pt x="88428" y="26456"/>
                  </a:lnTo>
                  <a:lnTo>
                    <a:pt x="91000" y="26456"/>
                  </a:lnTo>
                  <a:lnTo>
                    <a:pt x="180499" y="26456"/>
                  </a:lnTo>
                  <a:cubicBezTo>
                    <a:pt x="183131" y="26456"/>
                    <a:pt x="185250" y="24337"/>
                    <a:pt x="185250" y="21706"/>
                  </a:cubicBezTo>
                  <a:lnTo>
                    <a:pt x="185250" y="4740"/>
                  </a:lnTo>
                  <a:cubicBezTo>
                    <a:pt x="185250" y="2120"/>
                    <a:pt x="183119" y="1"/>
                    <a:pt x="180499" y="1"/>
                  </a:cubicBezTo>
                  <a:close/>
                </a:path>
              </a:pathLst>
            </a:custGeom>
            <a:solidFill>
              <a:srgbClr val="D5D5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2"/>
            <p:cNvSpPr/>
            <p:nvPr/>
          </p:nvSpPr>
          <p:spPr>
            <a:xfrm>
              <a:off x="4459450" y="1263917"/>
              <a:ext cx="2596524" cy="709806"/>
            </a:xfrm>
            <a:custGeom>
              <a:avLst/>
              <a:gdLst/>
              <a:ahLst/>
              <a:cxnLst/>
              <a:rect l="l" t="t" r="r" b="b"/>
              <a:pathLst>
                <a:path w="96822" h="26468" extrusionOk="0">
                  <a:moveTo>
                    <a:pt x="0" y="0"/>
                  </a:moveTo>
                  <a:lnTo>
                    <a:pt x="0" y="26468"/>
                  </a:lnTo>
                  <a:lnTo>
                    <a:pt x="92071" y="26468"/>
                  </a:lnTo>
                  <a:cubicBezTo>
                    <a:pt x="94691" y="26468"/>
                    <a:pt x="96822" y="24337"/>
                    <a:pt x="96822" y="21717"/>
                  </a:cubicBezTo>
                  <a:lnTo>
                    <a:pt x="96822" y="4751"/>
                  </a:lnTo>
                  <a:cubicBezTo>
                    <a:pt x="96822" y="2120"/>
                    <a:pt x="94691" y="0"/>
                    <a:pt x="92071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457200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smallest one</a:t>
              </a: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928" name="Google Shape;928;p32"/>
            <p:cNvSpPr/>
            <p:nvPr/>
          </p:nvSpPr>
          <p:spPr>
            <a:xfrm>
              <a:off x="2088100" y="1263904"/>
              <a:ext cx="2735760" cy="709832"/>
            </a:xfrm>
            <a:custGeom>
              <a:avLst/>
              <a:gdLst/>
              <a:ahLst/>
              <a:cxnLst/>
              <a:rect l="l" t="t" r="r" b="b"/>
              <a:pathLst>
                <a:path w="102014" h="26469" extrusionOk="0">
                  <a:moveTo>
                    <a:pt x="3311" y="1"/>
                  </a:moveTo>
                  <a:cubicBezTo>
                    <a:pt x="1477" y="1"/>
                    <a:pt x="1" y="1489"/>
                    <a:pt x="1" y="3311"/>
                  </a:cubicBezTo>
                  <a:lnTo>
                    <a:pt x="1" y="23159"/>
                  </a:lnTo>
                  <a:cubicBezTo>
                    <a:pt x="1" y="24980"/>
                    <a:pt x="1477" y="26469"/>
                    <a:pt x="3311" y="26469"/>
                  </a:cubicBezTo>
                  <a:lnTo>
                    <a:pt x="91000" y="26469"/>
                  </a:lnTo>
                  <a:cubicBezTo>
                    <a:pt x="92036" y="26469"/>
                    <a:pt x="93012" y="25980"/>
                    <a:pt x="93643" y="25147"/>
                  </a:cubicBezTo>
                  <a:lnTo>
                    <a:pt x="101132" y="15229"/>
                  </a:lnTo>
                  <a:cubicBezTo>
                    <a:pt x="102013" y="14050"/>
                    <a:pt x="102013" y="12419"/>
                    <a:pt x="101132" y="11240"/>
                  </a:cubicBezTo>
                  <a:lnTo>
                    <a:pt x="93643" y="1323"/>
                  </a:lnTo>
                  <a:cubicBezTo>
                    <a:pt x="93012" y="489"/>
                    <a:pt x="92036" y="1"/>
                    <a:pt x="91000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2"/>
            <p:cNvSpPr/>
            <p:nvPr/>
          </p:nvSpPr>
          <p:spPr>
            <a:xfrm>
              <a:off x="4065102" y="1372083"/>
              <a:ext cx="516357" cy="516357"/>
            </a:xfrm>
            <a:custGeom>
              <a:avLst/>
              <a:gdLst/>
              <a:ahLst/>
              <a:cxnLst/>
              <a:rect l="l" t="t" r="r" b="b"/>
              <a:pathLst>
                <a:path w="13967" h="13967" extrusionOk="0">
                  <a:moveTo>
                    <a:pt x="6989" y="0"/>
                  </a:moveTo>
                  <a:cubicBezTo>
                    <a:pt x="3132" y="0"/>
                    <a:pt x="0" y="3120"/>
                    <a:pt x="0" y="6977"/>
                  </a:cubicBezTo>
                  <a:cubicBezTo>
                    <a:pt x="0" y="10835"/>
                    <a:pt x="3132" y="13966"/>
                    <a:pt x="6989" y="13966"/>
                  </a:cubicBezTo>
                  <a:cubicBezTo>
                    <a:pt x="10847" y="13966"/>
                    <a:pt x="13966" y="10835"/>
                    <a:pt x="13966" y="6977"/>
                  </a:cubicBezTo>
                  <a:cubicBezTo>
                    <a:pt x="13966" y="3120"/>
                    <a:pt x="10847" y="0"/>
                    <a:pt x="6989" y="0"/>
                  </a:cubicBezTo>
                  <a:close/>
                </a:path>
              </a:pathLst>
            </a:custGeom>
            <a:solidFill>
              <a:srgbClr val="E09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/>
            </a:p>
          </p:txBody>
        </p:sp>
        <p:sp>
          <p:nvSpPr>
            <p:cNvPr id="930" name="Google Shape;930;p32"/>
            <p:cNvSpPr/>
            <p:nvPr/>
          </p:nvSpPr>
          <p:spPr>
            <a:xfrm>
              <a:off x="4076525" y="1349200"/>
              <a:ext cx="516357" cy="516357"/>
            </a:xfrm>
            <a:custGeom>
              <a:avLst/>
              <a:gdLst/>
              <a:ahLst/>
              <a:cxnLst/>
              <a:rect l="l" t="t" r="r" b="b"/>
              <a:pathLst>
                <a:path w="13967" h="13967" extrusionOk="0">
                  <a:moveTo>
                    <a:pt x="6990" y="0"/>
                  </a:moveTo>
                  <a:cubicBezTo>
                    <a:pt x="3132" y="0"/>
                    <a:pt x="1" y="3120"/>
                    <a:pt x="1" y="6977"/>
                  </a:cubicBezTo>
                  <a:cubicBezTo>
                    <a:pt x="1" y="10835"/>
                    <a:pt x="3132" y="13966"/>
                    <a:pt x="6990" y="13966"/>
                  </a:cubicBezTo>
                  <a:cubicBezTo>
                    <a:pt x="10847" y="13966"/>
                    <a:pt x="13967" y="10835"/>
                    <a:pt x="13967" y="6977"/>
                  </a:cubicBezTo>
                  <a:cubicBezTo>
                    <a:pt x="13967" y="3120"/>
                    <a:pt x="10847" y="0"/>
                    <a:pt x="6990" y="0"/>
                  </a:cubicBezTo>
                  <a:close/>
                </a:path>
              </a:pathLst>
            </a:custGeom>
            <a:solidFill>
              <a:srgbClr val="F6FAFA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5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sz="2500"/>
            </a:p>
          </p:txBody>
        </p:sp>
        <p:grpSp>
          <p:nvGrpSpPr>
            <p:cNvPr id="931" name="Google Shape;931;p32"/>
            <p:cNvGrpSpPr/>
            <p:nvPr/>
          </p:nvGrpSpPr>
          <p:grpSpPr>
            <a:xfrm>
              <a:off x="2164305" y="1300645"/>
              <a:ext cx="1796177" cy="636350"/>
              <a:chOff x="5222700" y="3658300"/>
              <a:chExt cx="3210900" cy="636350"/>
            </a:xfrm>
          </p:grpSpPr>
          <p:sp>
            <p:nvSpPr>
              <p:cNvPr id="932" name="Google Shape;932;p32"/>
              <p:cNvSpPr txBox="1"/>
              <p:nvPr/>
            </p:nvSpPr>
            <p:spPr>
              <a:xfrm>
                <a:off x="5222700" y="392895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Mercury is the smallest</a:t>
                </a:r>
                <a:endParaRPr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33" name="Google Shape;933;p32"/>
              <p:cNvSpPr txBox="1"/>
              <p:nvPr/>
            </p:nvSpPr>
            <p:spPr>
              <a:xfrm>
                <a:off x="5222700" y="365830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Mercury</a:t>
                </a:r>
                <a:endParaRPr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934" name="Google Shape;934;p32"/>
          <p:cNvGrpSpPr/>
          <p:nvPr/>
        </p:nvGrpSpPr>
        <p:grpSpPr>
          <a:xfrm>
            <a:off x="2088100" y="3653917"/>
            <a:ext cx="4967942" cy="743970"/>
            <a:chOff x="2088100" y="3653917"/>
            <a:chExt cx="4967942" cy="743970"/>
          </a:xfrm>
        </p:grpSpPr>
        <p:sp>
          <p:nvSpPr>
            <p:cNvPr id="935" name="Google Shape;935;p32"/>
            <p:cNvSpPr/>
            <p:nvPr/>
          </p:nvSpPr>
          <p:spPr>
            <a:xfrm>
              <a:off x="2088100" y="3688403"/>
              <a:ext cx="4967942" cy="709484"/>
            </a:xfrm>
            <a:custGeom>
              <a:avLst/>
              <a:gdLst/>
              <a:ahLst/>
              <a:cxnLst/>
              <a:rect l="l" t="t" r="r" b="b"/>
              <a:pathLst>
                <a:path w="185250" h="26456" extrusionOk="0">
                  <a:moveTo>
                    <a:pt x="180499" y="0"/>
                  </a:moveTo>
                  <a:lnTo>
                    <a:pt x="91000" y="0"/>
                  </a:lnTo>
                  <a:lnTo>
                    <a:pt x="88428" y="0"/>
                  </a:lnTo>
                  <a:lnTo>
                    <a:pt x="3311" y="0"/>
                  </a:lnTo>
                  <a:cubicBezTo>
                    <a:pt x="1477" y="0"/>
                    <a:pt x="1" y="1477"/>
                    <a:pt x="1" y="3310"/>
                  </a:cubicBezTo>
                  <a:lnTo>
                    <a:pt x="1" y="23146"/>
                  </a:lnTo>
                  <a:cubicBezTo>
                    <a:pt x="1" y="24979"/>
                    <a:pt x="1477" y="26456"/>
                    <a:pt x="3311" y="26456"/>
                  </a:cubicBezTo>
                  <a:lnTo>
                    <a:pt x="88428" y="26456"/>
                  </a:lnTo>
                  <a:lnTo>
                    <a:pt x="91000" y="26456"/>
                  </a:lnTo>
                  <a:lnTo>
                    <a:pt x="180499" y="26456"/>
                  </a:lnTo>
                  <a:cubicBezTo>
                    <a:pt x="183131" y="26456"/>
                    <a:pt x="185250" y="24336"/>
                    <a:pt x="185250" y="21717"/>
                  </a:cubicBezTo>
                  <a:lnTo>
                    <a:pt x="185250" y="4739"/>
                  </a:lnTo>
                  <a:cubicBezTo>
                    <a:pt x="185250" y="2119"/>
                    <a:pt x="183119" y="0"/>
                    <a:pt x="180499" y="0"/>
                  </a:cubicBezTo>
                  <a:close/>
                </a:path>
              </a:pathLst>
            </a:custGeom>
            <a:solidFill>
              <a:srgbClr val="D5D5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2"/>
            <p:cNvSpPr/>
            <p:nvPr/>
          </p:nvSpPr>
          <p:spPr>
            <a:xfrm>
              <a:off x="4459450" y="3653917"/>
              <a:ext cx="2596524" cy="709806"/>
            </a:xfrm>
            <a:custGeom>
              <a:avLst/>
              <a:gdLst/>
              <a:ahLst/>
              <a:cxnLst/>
              <a:rect l="l" t="t" r="r" b="b"/>
              <a:pathLst>
                <a:path w="96822" h="26468" extrusionOk="0">
                  <a:moveTo>
                    <a:pt x="0" y="0"/>
                  </a:moveTo>
                  <a:lnTo>
                    <a:pt x="0" y="26468"/>
                  </a:lnTo>
                  <a:lnTo>
                    <a:pt x="92071" y="26468"/>
                  </a:lnTo>
                  <a:cubicBezTo>
                    <a:pt x="94691" y="26468"/>
                    <a:pt x="96822" y="24337"/>
                    <a:pt x="96822" y="21717"/>
                  </a:cubicBezTo>
                  <a:lnTo>
                    <a:pt x="96822" y="4751"/>
                  </a:lnTo>
                  <a:cubicBezTo>
                    <a:pt x="96822" y="2131"/>
                    <a:pt x="94691" y="0"/>
                    <a:pt x="92071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457200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the biggest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37" name="Google Shape;937;p32"/>
            <p:cNvSpPr/>
            <p:nvPr/>
          </p:nvSpPr>
          <p:spPr>
            <a:xfrm>
              <a:off x="2088100" y="3653917"/>
              <a:ext cx="2735760" cy="709806"/>
            </a:xfrm>
            <a:custGeom>
              <a:avLst/>
              <a:gdLst/>
              <a:ahLst/>
              <a:cxnLst/>
              <a:rect l="l" t="t" r="r" b="b"/>
              <a:pathLst>
                <a:path w="102014" h="26468" extrusionOk="0">
                  <a:moveTo>
                    <a:pt x="3311" y="0"/>
                  </a:moveTo>
                  <a:cubicBezTo>
                    <a:pt x="1477" y="0"/>
                    <a:pt x="1" y="1489"/>
                    <a:pt x="1" y="3310"/>
                  </a:cubicBezTo>
                  <a:lnTo>
                    <a:pt x="1" y="23146"/>
                  </a:lnTo>
                  <a:cubicBezTo>
                    <a:pt x="1" y="24980"/>
                    <a:pt x="1477" y="26468"/>
                    <a:pt x="3311" y="26468"/>
                  </a:cubicBezTo>
                  <a:lnTo>
                    <a:pt x="91000" y="26468"/>
                  </a:lnTo>
                  <a:cubicBezTo>
                    <a:pt x="92036" y="26468"/>
                    <a:pt x="93012" y="25980"/>
                    <a:pt x="93643" y="25146"/>
                  </a:cubicBezTo>
                  <a:lnTo>
                    <a:pt x="101132" y="15228"/>
                  </a:lnTo>
                  <a:cubicBezTo>
                    <a:pt x="102013" y="14050"/>
                    <a:pt x="102013" y="12418"/>
                    <a:pt x="101132" y="11240"/>
                  </a:cubicBezTo>
                  <a:lnTo>
                    <a:pt x="93643" y="1322"/>
                  </a:lnTo>
                  <a:cubicBezTo>
                    <a:pt x="93012" y="488"/>
                    <a:pt x="92036" y="0"/>
                    <a:pt x="91000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2"/>
            <p:cNvSpPr/>
            <p:nvPr/>
          </p:nvSpPr>
          <p:spPr>
            <a:xfrm>
              <a:off x="4065102" y="3762083"/>
              <a:ext cx="516357" cy="516357"/>
            </a:xfrm>
            <a:custGeom>
              <a:avLst/>
              <a:gdLst/>
              <a:ahLst/>
              <a:cxnLst/>
              <a:rect l="l" t="t" r="r" b="b"/>
              <a:pathLst>
                <a:path w="13967" h="13967" extrusionOk="0">
                  <a:moveTo>
                    <a:pt x="6989" y="0"/>
                  </a:moveTo>
                  <a:cubicBezTo>
                    <a:pt x="3132" y="0"/>
                    <a:pt x="0" y="3120"/>
                    <a:pt x="0" y="6977"/>
                  </a:cubicBezTo>
                  <a:cubicBezTo>
                    <a:pt x="0" y="10835"/>
                    <a:pt x="3132" y="13966"/>
                    <a:pt x="6989" y="13966"/>
                  </a:cubicBezTo>
                  <a:cubicBezTo>
                    <a:pt x="10847" y="13966"/>
                    <a:pt x="13966" y="10835"/>
                    <a:pt x="13966" y="6977"/>
                  </a:cubicBezTo>
                  <a:cubicBezTo>
                    <a:pt x="13966" y="3120"/>
                    <a:pt x="10847" y="0"/>
                    <a:pt x="6989" y="0"/>
                  </a:cubicBezTo>
                  <a:close/>
                </a:path>
              </a:pathLst>
            </a:custGeom>
            <a:solidFill>
              <a:srgbClr val="468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/>
            </a:p>
          </p:txBody>
        </p:sp>
        <p:sp>
          <p:nvSpPr>
            <p:cNvPr id="939" name="Google Shape;939;p32"/>
            <p:cNvSpPr/>
            <p:nvPr/>
          </p:nvSpPr>
          <p:spPr>
            <a:xfrm>
              <a:off x="4076525" y="3739200"/>
              <a:ext cx="516357" cy="516357"/>
            </a:xfrm>
            <a:custGeom>
              <a:avLst/>
              <a:gdLst/>
              <a:ahLst/>
              <a:cxnLst/>
              <a:rect l="l" t="t" r="r" b="b"/>
              <a:pathLst>
                <a:path w="13967" h="13967" extrusionOk="0">
                  <a:moveTo>
                    <a:pt x="6990" y="0"/>
                  </a:moveTo>
                  <a:cubicBezTo>
                    <a:pt x="3132" y="0"/>
                    <a:pt x="1" y="3120"/>
                    <a:pt x="1" y="6977"/>
                  </a:cubicBezTo>
                  <a:cubicBezTo>
                    <a:pt x="1" y="10835"/>
                    <a:pt x="3132" y="13966"/>
                    <a:pt x="6990" y="13966"/>
                  </a:cubicBezTo>
                  <a:cubicBezTo>
                    <a:pt x="10847" y="13966"/>
                    <a:pt x="13967" y="10835"/>
                    <a:pt x="13967" y="6977"/>
                  </a:cubicBezTo>
                  <a:cubicBezTo>
                    <a:pt x="13967" y="3120"/>
                    <a:pt x="10847" y="0"/>
                    <a:pt x="6990" y="0"/>
                  </a:cubicBezTo>
                  <a:close/>
                </a:path>
              </a:pathLst>
            </a:custGeom>
            <a:solidFill>
              <a:srgbClr val="F6FAFA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 sz="2500">
                <a:solidFill>
                  <a:schemeClr val="accent1"/>
                </a:solidFill>
              </a:endParaRPr>
            </a:p>
          </p:txBody>
        </p:sp>
        <p:grpSp>
          <p:nvGrpSpPr>
            <p:cNvPr id="940" name="Google Shape;940;p32"/>
            <p:cNvGrpSpPr/>
            <p:nvPr/>
          </p:nvGrpSpPr>
          <p:grpSpPr>
            <a:xfrm>
              <a:off x="2164305" y="3690645"/>
              <a:ext cx="1796177" cy="636350"/>
              <a:chOff x="5222700" y="3658300"/>
              <a:chExt cx="3210900" cy="636350"/>
            </a:xfrm>
          </p:grpSpPr>
          <p:sp>
            <p:nvSpPr>
              <p:cNvPr id="941" name="Google Shape;941;p32"/>
              <p:cNvSpPr txBox="1"/>
              <p:nvPr/>
            </p:nvSpPr>
            <p:spPr>
              <a:xfrm>
                <a:off x="5222700" y="392895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Jupiter is a gas giant</a:t>
                </a:r>
                <a:endParaRPr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42" name="Google Shape;942;p32"/>
              <p:cNvSpPr txBox="1"/>
              <p:nvPr/>
            </p:nvSpPr>
            <p:spPr>
              <a:xfrm>
                <a:off x="5222700" y="365830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Jupiter</a:t>
                </a:r>
                <a:endParaRPr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943" name="Google Shape;943;p32"/>
          <p:cNvGrpSpPr/>
          <p:nvPr/>
        </p:nvGrpSpPr>
        <p:grpSpPr>
          <a:xfrm>
            <a:off x="2088100" y="2060047"/>
            <a:ext cx="4967942" cy="732814"/>
            <a:chOff x="2088100" y="2060047"/>
            <a:chExt cx="4967942" cy="732814"/>
          </a:xfrm>
        </p:grpSpPr>
        <p:sp>
          <p:nvSpPr>
            <p:cNvPr id="944" name="Google Shape;944;p32"/>
            <p:cNvSpPr/>
            <p:nvPr/>
          </p:nvSpPr>
          <p:spPr>
            <a:xfrm>
              <a:off x="2088100" y="2083029"/>
              <a:ext cx="4967942" cy="709832"/>
            </a:xfrm>
            <a:custGeom>
              <a:avLst/>
              <a:gdLst/>
              <a:ahLst/>
              <a:cxnLst/>
              <a:rect l="l" t="t" r="r" b="b"/>
              <a:pathLst>
                <a:path w="185250" h="26469" extrusionOk="0">
                  <a:moveTo>
                    <a:pt x="180499" y="1"/>
                  </a:moveTo>
                  <a:lnTo>
                    <a:pt x="91000" y="1"/>
                  </a:lnTo>
                  <a:lnTo>
                    <a:pt x="88428" y="1"/>
                  </a:lnTo>
                  <a:lnTo>
                    <a:pt x="3311" y="1"/>
                  </a:lnTo>
                  <a:cubicBezTo>
                    <a:pt x="1477" y="1"/>
                    <a:pt x="1" y="1489"/>
                    <a:pt x="1" y="3311"/>
                  </a:cubicBezTo>
                  <a:lnTo>
                    <a:pt x="1" y="23158"/>
                  </a:lnTo>
                  <a:cubicBezTo>
                    <a:pt x="1" y="24980"/>
                    <a:pt x="1477" y="26468"/>
                    <a:pt x="3311" y="26468"/>
                  </a:cubicBezTo>
                  <a:lnTo>
                    <a:pt x="88428" y="26468"/>
                  </a:lnTo>
                  <a:lnTo>
                    <a:pt x="91000" y="26468"/>
                  </a:lnTo>
                  <a:lnTo>
                    <a:pt x="180499" y="26468"/>
                  </a:lnTo>
                  <a:cubicBezTo>
                    <a:pt x="183131" y="26468"/>
                    <a:pt x="185250" y="24337"/>
                    <a:pt x="185250" y="21718"/>
                  </a:cubicBezTo>
                  <a:lnTo>
                    <a:pt x="185250" y="4751"/>
                  </a:lnTo>
                  <a:cubicBezTo>
                    <a:pt x="185250" y="2132"/>
                    <a:pt x="183119" y="1"/>
                    <a:pt x="180499" y="1"/>
                  </a:cubicBezTo>
                  <a:close/>
                </a:path>
              </a:pathLst>
            </a:custGeom>
            <a:solidFill>
              <a:srgbClr val="D5D5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2"/>
            <p:cNvSpPr/>
            <p:nvPr/>
          </p:nvSpPr>
          <p:spPr>
            <a:xfrm>
              <a:off x="4459450" y="2060047"/>
              <a:ext cx="2596524" cy="709806"/>
            </a:xfrm>
            <a:custGeom>
              <a:avLst/>
              <a:gdLst/>
              <a:ahLst/>
              <a:cxnLst/>
              <a:rect l="l" t="t" r="r" b="b"/>
              <a:pathLst>
                <a:path w="96822" h="26468" extrusionOk="0">
                  <a:moveTo>
                    <a:pt x="0" y="0"/>
                  </a:moveTo>
                  <a:lnTo>
                    <a:pt x="0" y="26468"/>
                  </a:lnTo>
                  <a:lnTo>
                    <a:pt x="92071" y="26468"/>
                  </a:lnTo>
                  <a:cubicBezTo>
                    <a:pt x="94691" y="26468"/>
                    <a:pt x="96822" y="24337"/>
                    <a:pt x="96822" y="21717"/>
                  </a:cubicBezTo>
                  <a:lnTo>
                    <a:pt x="96822" y="4751"/>
                  </a:lnTo>
                  <a:cubicBezTo>
                    <a:pt x="96822" y="2132"/>
                    <a:pt x="94691" y="0"/>
                    <a:pt x="92071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457200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Mars is full of iron oxide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46" name="Google Shape;946;p32"/>
            <p:cNvSpPr/>
            <p:nvPr/>
          </p:nvSpPr>
          <p:spPr>
            <a:xfrm>
              <a:off x="2088100" y="2060047"/>
              <a:ext cx="2735760" cy="709806"/>
            </a:xfrm>
            <a:custGeom>
              <a:avLst/>
              <a:gdLst/>
              <a:ahLst/>
              <a:cxnLst/>
              <a:rect l="l" t="t" r="r" b="b"/>
              <a:pathLst>
                <a:path w="102014" h="26468" extrusionOk="0">
                  <a:moveTo>
                    <a:pt x="3311" y="0"/>
                  </a:moveTo>
                  <a:cubicBezTo>
                    <a:pt x="1477" y="0"/>
                    <a:pt x="1" y="1489"/>
                    <a:pt x="1" y="3310"/>
                  </a:cubicBezTo>
                  <a:lnTo>
                    <a:pt x="1" y="23146"/>
                  </a:lnTo>
                  <a:cubicBezTo>
                    <a:pt x="1" y="24980"/>
                    <a:pt x="1477" y="26468"/>
                    <a:pt x="3311" y="26468"/>
                  </a:cubicBezTo>
                  <a:lnTo>
                    <a:pt x="91000" y="26468"/>
                  </a:lnTo>
                  <a:cubicBezTo>
                    <a:pt x="92036" y="26468"/>
                    <a:pt x="93012" y="25980"/>
                    <a:pt x="93643" y="25146"/>
                  </a:cubicBezTo>
                  <a:lnTo>
                    <a:pt x="101132" y="15228"/>
                  </a:lnTo>
                  <a:cubicBezTo>
                    <a:pt x="102013" y="14050"/>
                    <a:pt x="102013" y="12419"/>
                    <a:pt x="101132" y="11240"/>
                  </a:cubicBezTo>
                  <a:lnTo>
                    <a:pt x="93643" y="1322"/>
                  </a:lnTo>
                  <a:cubicBezTo>
                    <a:pt x="93012" y="489"/>
                    <a:pt x="92036" y="0"/>
                    <a:pt x="91000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2"/>
            <p:cNvSpPr/>
            <p:nvPr/>
          </p:nvSpPr>
          <p:spPr>
            <a:xfrm>
              <a:off x="4065102" y="2168213"/>
              <a:ext cx="516357" cy="516357"/>
            </a:xfrm>
            <a:custGeom>
              <a:avLst/>
              <a:gdLst/>
              <a:ahLst/>
              <a:cxnLst/>
              <a:rect l="l" t="t" r="r" b="b"/>
              <a:pathLst>
                <a:path w="13967" h="13967" extrusionOk="0">
                  <a:moveTo>
                    <a:pt x="6989" y="0"/>
                  </a:moveTo>
                  <a:cubicBezTo>
                    <a:pt x="3132" y="0"/>
                    <a:pt x="0" y="3120"/>
                    <a:pt x="0" y="6977"/>
                  </a:cubicBezTo>
                  <a:cubicBezTo>
                    <a:pt x="0" y="10835"/>
                    <a:pt x="3132" y="13966"/>
                    <a:pt x="6989" y="13966"/>
                  </a:cubicBezTo>
                  <a:cubicBezTo>
                    <a:pt x="10847" y="13966"/>
                    <a:pt x="13966" y="10835"/>
                    <a:pt x="13966" y="6977"/>
                  </a:cubicBezTo>
                  <a:cubicBezTo>
                    <a:pt x="13966" y="3120"/>
                    <a:pt x="10847" y="0"/>
                    <a:pt x="6989" y="0"/>
                  </a:cubicBezTo>
                  <a:close/>
                </a:path>
              </a:pathLst>
            </a:custGeom>
            <a:solidFill>
              <a:srgbClr val="C628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/>
            </a:p>
          </p:txBody>
        </p:sp>
        <p:sp>
          <p:nvSpPr>
            <p:cNvPr id="948" name="Google Shape;948;p32"/>
            <p:cNvSpPr/>
            <p:nvPr/>
          </p:nvSpPr>
          <p:spPr>
            <a:xfrm>
              <a:off x="4076525" y="2145330"/>
              <a:ext cx="516357" cy="516357"/>
            </a:xfrm>
            <a:custGeom>
              <a:avLst/>
              <a:gdLst/>
              <a:ahLst/>
              <a:cxnLst/>
              <a:rect l="l" t="t" r="r" b="b"/>
              <a:pathLst>
                <a:path w="13967" h="13967" extrusionOk="0">
                  <a:moveTo>
                    <a:pt x="6990" y="0"/>
                  </a:moveTo>
                  <a:cubicBezTo>
                    <a:pt x="3132" y="0"/>
                    <a:pt x="1" y="3120"/>
                    <a:pt x="1" y="6977"/>
                  </a:cubicBezTo>
                  <a:cubicBezTo>
                    <a:pt x="1" y="10835"/>
                    <a:pt x="3132" y="13966"/>
                    <a:pt x="6990" y="13966"/>
                  </a:cubicBezTo>
                  <a:cubicBezTo>
                    <a:pt x="10847" y="13966"/>
                    <a:pt x="13967" y="10835"/>
                    <a:pt x="13967" y="6977"/>
                  </a:cubicBezTo>
                  <a:cubicBezTo>
                    <a:pt x="13967" y="3120"/>
                    <a:pt x="10847" y="0"/>
                    <a:pt x="6990" y="0"/>
                  </a:cubicBezTo>
                  <a:close/>
                </a:path>
              </a:pathLst>
            </a:custGeom>
            <a:solidFill>
              <a:srgbClr val="F6FAFA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chemeClr val="accent6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sz="2500">
                <a:solidFill>
                  <a:schemeClr val="accent6"/>
                </a:solidFill>
              </a:endParaRPr>
            </a:p>
          </p:txBody>
        </p:sp>
        <p:grpSp>
          <p:nvGrpSpPr>
            <p:cNvPr id="949" name="Google Shape;949;p32"/>
            <p:cNvGrpSpPr/>
            <p:nvPr/>
          </p:nvGrpSpPr>
          <p:grpSpPr>
            <a:xfrm>
              <a:off x="2164305" y="2096775"/>
              <a:ext cx="1796177" cy="636350"/>
              <a:chOff x="5222700" y="3658300"/>
              <a:chExt cx="3210900" cy="636350"/>
            </a:xfrm>
          </p:grpSpPr>
          <p:sp>
            <p:nvSpPr>
              <p:cNvPr id="950" name="Google Shape;950;p32"/>
              <p:cNvSpPr txBox="1"/>
              <p:nvPr/>
            </p:nvSpPr>
            <p:spPr>
              <a:xfrm>
                <a:off x="5222700" y="392895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Mars is very cold</a:t>
                </a:r>
                <a:endParaRPr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51" name="Google Shape;951;p32"/>
              <p:cNvSpPr txBox="1"/>
              <p:nvPr/>
            </p:nvSpPr>
            <p:spPr>
              <a:xfrm>
                <a:off x="5222700" y="365830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Mars</a:t>
                </a:r>
                <a:endParaRPr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952" name="Google Shape;952;p32"/>
          <p:cNvGrpSpPr/>
          <p:nvPr/>
        </p:nvGrpSpPr>
        <p:grpSpPr>
          <a:xfrm>
            <a:off x="2088100" y="2856982"/>
            <a:ext cx="4967942" cy="738553"/>
            <a:chOff x="2088100" y="2856982"/>
            <a:chExt cx="4967942" cy="738553"/>
          </a:xfrm>
        </p:grpSpPr>
        <p:sp>
          <p:nvSpPr>
            <p:cNvPr id="953" name="Google Shape;953;p32"/>
            <p:cNvSpPr/>
            <p:nvPr/>
          </p:nvSpPr>
          <p:spPr>
            <a:xfrm>
              <a:off x="2088100" y="2885703"/>
              <a:ext cx="4967942" cy="709832"/>
            </a:xfrm>
            <a:custGeom>
              <a:avLst/>
              <a:gdLst/>
              <a:ahLst/>
              <a:cxnLst/>
              <a:rect l="l" t="t" r="r" b="b"/>
              <a:pathLst>
                <a:path w="185250" h="26469" extrusionOk="0">
                  <a:moveTo>
                    <a:pt x="180499" y="1"/>
                  </a:moveTo>
                  <a:lnTo>
                    <a:pt x="91000" y="1"/>
                  </a:lnTo>
                  <a:lnTo>
                    <a:pt x="88428" y="1"/>
                  </a:lnTo>
                  <a:lnTo>
                    <a:pt x="3311" y="1"/>
                  </a:lnTo>
                  <a:cubicBezTo>
                    <a:pt x="1477" y="1"/>
                    <a:pt x="1" y="1489"/>
                    <a:pt x="1" y="3311"/>
                  </a:cubicBezTo>
                  <a:lnTo>
                    <a:pt x="1" y="23147"/>
                  </a:lnTo>
                  <a:cubicBezTo>
                    <a:pt x="1" y="24980"/>
                    <a:pt x="1477" y="26468"/>
                    <a:pt x="3311" y="26468"/>
                  </a:cubicBezTo>
                  <a:lnTo>
                    <a:pt x="88428" y="26468"/>
                  </a:lnTo>
                  <a:lnTo>
                    <a:pt x="91000" y="26468"/>
                  </a:lnTo>
                  <a:lnTo>
                    <a:pt x="180499" y="26468"/>
                  </a:lnTo>
                  <a:cubicBezTo>
                    <a:pt x="183131" y="26468"/>
                    <a:pt x="185250" y="24337"/>
                    <a:pt x="185250" y="21718"/>
                  </a:cubicBezTo>
                  <a:lnTo>
                    <a:pt x="185250" y="4751"/>
                  </a:lnTo>
                  <a:cubicBezTo>
                    <a:pt x="185250" y="2120"/>
                    <a:pt x="183119" y="1"/>
                    <a:pt x="180499" y="1"/>
                  </a:cubicBezTo>
                  <a:close/>
                </a:path>
              </a:pathLst>
            </a:custGeom>
            <a:solidFill>
              <a:srgbClr val="D5D5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2"/>
            <p:cNvSpPr/>
            <p:nvPr/>
          </p:nvSpPr>
          <p:spPr>
            <a:xfrm>
              <a:off x="4459450" y="2856982"/>
              <a:ext cx="2596524" cy="709806"/>
            </a:xfrm>
            <a:custGeom>
              <a:avLst/>
              <a:gdLst/>
              <a:ahLst/>
              <a:cxnLst/>
              <a:rect l="l" t="t" r="r" b="b"/>
              <a:pathLst>
                <a:path w="96822" h="26468" extrusionOk="0">
                  <a:moveTo>
                    <a:pt x="0" y="0"/>
                  </a:moveTo>
                  <a:lnTo>
                    <a:pt x="0" y="26468"/>
                  </a:lnTo>
                  <a:lnTo>
                    <a:pt x="92071" y="26468"/>
                  </a:lnTo>
                  <a:cubicBezTo>
                    <a:pt x="94691" y="26468"/>
                    <a:pt x="96822" y="24337"/>
                    <a:pt x="96822" y="21717"/>
                  </a:cubicBezTo>
                  <a:lnTo>
                    <a:pt x="96822" y="4751"/>
                  </a:lnTo>
                  <a:cubicBezTo>
                    <a:pt x="96822" y="2132"/>
                    <a:pt x="94691" y="0"/>
                    <a:pt x="92071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457200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Neptune is the fourth-largest</a:t>
              </a: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955" name="Google Shape;955;p32"/>
            <p:cNvSpPr/>
            <p:nvPr/>
          </p:nvSpPr>
          <p:spPr>
            <a:xfrm>
              <a:off x="2088100" y="2856982"/>
              <a:ext cx="2735760" cy="709806"/>
            </a:xfrm>
            <a:custGeom>
              <a:avLst/>
              <a:gdLst/>
              <a:ahLst/>
              <a:cxnLst/>
              <a:rect l="l" t="t" r="r" b="b"/>
              <a:pathLst>
                <a:path w="102014" h="26468" extrusionOk="0">
                  <a:moveTo>
                    <a:pt x="3311" y="0"/>
                  </a:moveTo>
                  <a:cubicBezTo>
                    <a:pt x="1477" y="0"/>
                    <a:pt x="1" y="1489"/>
                    <a:pt x="1" y="3310"/>
                  </a:cubicBezTo>
                  <a:lnTo>
                    <a:pt x="1" y="23146"/>
                  </a:lnTo>
                  <a:cubicBezTo>
                    <a:pt x="1" y="24980"/>
                    <a:pt x="1477" y="26468"/>
                    <a:pt x="3311" y="26468"/>
                  </a:cubicBezTo>
                  <a:lnTo>
                    <a:pt x="91000" y="26468"/>
                  </a:lnTo>
                  <a:cubicBezTo>
                    <a:pt x="92036" y="26468"/>
                    <a:pt x="93012" y="25980"/>
                    <a:pt x="93643" y="25146"/>
                  </a:cubicBezTo>
                  <a:lnTo>
                    <a:pt x="101132" y="15228"/>
                  </a:lnTo>
                  <a:cubicBezTo>
                    <a:pt x="102013" y="14050"/>
                    <a:pt x="102013" y="12419"/>
                    <a:pt x="101132" y="11240"/>
                  </a:cubicBezTo>
                  <a:lnTo>
                    <a:pt x="93643" y="1322"/>
                  </a:lnTo>
                  <a:cubicBezTo>
                    <a:pt x="93012" y="488"/>
                    <a:pt x="92036" y="0"/>
                    <a:pt x="91000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2"/>
            <p:cNvSpPr/>
            <p:nvPr/>
          </p:nvSpPr>
          <p:spPr>
            <a:xfrm>
              <a:off x="4065102" y="2965148"/>
              <a:ext cx="516357" cy="516357"/>
            </a:xfrm>
            <a:custGeom>
              <a:avLst/>
              <a:gdLst/>
              <a:ahLst/>
              <a:cxnLst/>
              <a:rect l="l" t="t" r="r" b="b"/>
              <a:pathLst>
                <a:path w="13967" h="13967" extrusionOk="0">
                  <a:moveTo>
                    <a:pt x="6989" y="0"/>
                  </a:moveTo>
                  <a:cubicBezTo>
                    <a:pt x="3132" y="0"/>
                    <a:pt x="0" y="3120"/>
                    <a:pt x="0" y="6977"/>
                  </a:cubicBezTo>
                  <a:cubicBezTo>
                    <a:pt x="0" y="10835"/>
                    <a:pt x="3132" y="13966"/>
                    <a:pt x="6989" y="13966"/>
                  </a:cubicBezTo>
                  <a:cubicBezTo>
                    <a:pt x="10847" y="13966"/>
                    <a:pt x="13966" y="10835"/>
                    <a:pt x="13966" y="6977"/>
                  </a:cubicBezTo>
                  <a:cubicBezTo>
                    <a:pt x="13966" y="3120"/>
                    <a:pt x="10847" y="0"/>
                    <a:pt x="6989" y="0"/>
                  </a:cubicBezTo>
                  <a:close/>
                </a:path>
              </a:pathLst>
            </a:custGeom>
            <a:solidFill>
              <a:srgbClr val="202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/>
            </a:p>
          </p:txBody>
        </p:sp>
        <p:sp>
          <p:nvSpPr>
            <p:cNvPr id="957" name="Google Shape;957;p32"/>
            <p:cNvSpPr/>
            <p:nvPr/>
          </p:nvSpPr>
          <p:spPr>
            <a:xfrm>
              <a:off x="4076525" y="2942265"/>
              <a:ext cx="516357" cy="516357"/>
            </a:xfrm>
            <a:custGeom>
              <a:avLst/>
              <a:gdLst/>
              <a:ahLst/>
              <a:cxnLst/>
              <a:rect l="l" t="t" r="r" b="b"/>
              <a:pathLst>
                <a:path w="13967" h="13967" extrusionOk="0">
                  <a:moveTo>
                    <a:pt x="6990" y="0"/>
                  </a:moveTo>
                  <a:cubicBezTo>
                    <a:pt x="3132" y="0"/>
                    <a:pt x="1" y="3120"/>
                    <a:pt x="1" y="6977"/>
                  </a:cubicBezTo>
                  <a:cubicBezTo>
                    <a:pt x="1" y="10835"/>
                    <a:pt x="3132" y="13966"/>
                    <a:pt x="6990" y="13966"/>
                  </a:cubicBezTo>
                  <a:cubicBezTo>
                    <a:pt x="10847" y="13966"/>
                    <a:pt x="13967" y="10835"/>
                    <a:pt x="13967" y="6977"/>
                  </a:cubicBezTo>
                  <a:cubicBezTo>
                    <a:pt x="13967" y="3120"/>
                    <a:pt x="10847" y="0"/>
                    <a:pt x="6990" y="0"/>
                  </a:cubicBezTo>
                  <a:close/>
                </a:path>
              </a:pathLst>
            </a:custGeom>
            <a:solidFill>
              <a:srgbClr val="F6FAFA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 sz="2500">
                <a:solidFill>
                  <a:schemeClr val="accent4"/>
                </a:solidFill>
              </a:endParaRPr>
            </a:p>
          </p:txBody>
        </p:sp>
        <p:grpSp>
          <p:nvGrpSpPr>
            <p:cNvPr id="958" name="Google Shape;958;p32"/>
            <p:cNvGrpSpPr/>
            <p:nvPr/>
          </p:nvGrpSpPr>
          <p:grpSpPr>
            <a:xfrm>
              <a:off x="2164309" y="2893710"/>
              <a:ext cx="1796177" cy="636350"/>
              <a:chOff x="5222700" y="3658300"/>
              <a:chExt cx="3210900" cy="636350"/>
            </a:xfrm>
          </p:grpSpPr>
          <p:sp>
            <p:nvSpPr>
              <p:cNvPr id="959" name="Google Shape;959;p32"/>
              <p:cNvSpPr txBox="1"/>
              <p:nvPr/>
            </p:nvSpPr>
            <p:spPr>
              <a:xfrm>
                <a:off x="5222700" y="392895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Neptune is the farthest</a:t>
                </a:r>
                <a:endParaRPr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60" name="Google Shape;960;p32"/>
              <p:cNvSpPr txBox="1"/>
              <p:nvPr/>
            </p:nvSpPr>
            <p:spPr>
              <a:xfrm>
                <a:off x="5222700" y="365830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Neptune</a:t>
                </a:r>
                <a:endParaRPr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33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 Infographics</a:t>
            </a:r>
            <a:endParaRPr/>
          </a:p>
        </p:txBody>
      </p:sp>
      <p:grpSp>
        <p:nvGrpSpPr>
          <p:cNvPr id="966" name="Google Shape;966;p33"/>
          <p:cNvGrpSpPr/>
          <p:nvPr/>
        </p:nvGrpSpPr>
        <p:grpSpPr>
          <a:xfrm>
            <a:off x="1083638" y="1264825"/>
            <a:ext cx="1450275" cy="1570757"/>
            <a:chOff x="1083638" y="1264825"/>
            <a:chExt cx="1450275" cy="1570757"/>
          </a:xfrm>
        </p:grpSpPr>
        <p:sp>
          <p:nvSpPr>
            <p:cNvPr id="967" name="Google Shape;967;p33"/>
            <p:cNvSpPr/>
            <p:nvPr/>
          </p:nvSpPr>
          <p:spPr>
            <a:xfrm>
              <a:off x="1083638" y="1491875"/>
              <a:ext cx="1450275" cy="1256280"/>
            </a:xfrm>
            <a:custGeom>
              <a:avLst/>
              <a:gdLst/>
              <a:ahLst/>
              <a:cxnLst/>
              <a:rect l="l" t="t" r="r" b="b"/>
              <a:pathLst>
                <a:path w="47221" h="47233" extrusionOk="0">
                  <a:moveTo>
                    <a:pt x="0" y="1"/>
                  </a:moveTo>
                  <a:lnTo>
                    <a:pt x="0" y="47233"/>
                  </a:lnTo>
                  <a:lnTo>
                    <a:pt x="47220" y="47233"/>
                  </a:lnTo>
                  <a:lnTo>
                    <a:pt x="47220" y="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3"/>
            <p:cNvSpPr/>
            <p:nvPr/>
          </p:nvSpPr>
          <p:spPr>
            <a:xfrm>
              <a:off x="1447115" y="2473909"/>
              <a:ext cx="723319" cy="361673"/>
            </a:xfrm>
            <a:custGeom>
              <a:avLst/>
              <a:gdLst/>
              <a:ahLst/>
              <a:cxnLst/>
              <a:rect l="l" t="t" r="r" b="b"/>
              <a:pathLst>
                <a:path w="27195" h="13598" extrusionOk="0">
                  <a:moveTo>
                    <a:pt x="13597" y="0"/>
                  </a:moveTo>
                  <a:cubicBezTo>
                    <a:pt x="6084" y="0"/>
                    <a:pt x="0" y="6084"/>
                    <a:pt x="0" y="13597"/>
                  </a:cubicBezTo>
                  <a:lnTo>
                    <a:pt x="27194" y="13597"/>
                  </a:lnTo>
                  <a:cubicBezTo>
                    <a:pt x="27194" y="6084"/>
                    <a:pt x="21110" y="0"/>
                    <a:pt x="13597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2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sz="2200">
                <a:solidFill>
                  <a:srgbClr val="FFFFFF"/>
                </a:solidFill>
              </a:endParaRPr>
            </a:p>
          </p:txBody>
        </p:sp>
        <p:sp>
          <p:nvSpPr>
            <p:cNvPr id="969" name="Google Shape;969;p33"/>
            <p:cNvSpPr/>
            <p:nvPr/>
          </p:nvSpPr>
          <p:spPr>
            <a:xfrm>
              <a:off x="1408802" y="1264825"/>
              <a:ext cx="799946" cy="227063"/>
            </a:xfrm>
            <a:custGeom>
              <a:avLst/>
              <a:gdLst/>
              <a:ahLst/>
              <a:cxnLst/>
              <a:rect l="l" t="t" r="r" b="b"/>
              <a:pathLst>
                <a:path w="30076" h="8537" extrusionOk="0">
                  <a:moveTo>
                    <a:pt x="4775" y="0"/>
                  </a:moveTo>
                  <a:cubicBezTo>
                    <a:pt x="3870" y="0"/>
                    <a:pt x="3132" y="738"/>
                    <a:pt x="3132" y="1643"/>
                  </a:cubicBezTo>
                  <a:lnTo>
                    <a:pt x="3132" y="4429"/>
                  </a:lnTo>
                  <a:cubicBezTo>
                    <a:pt x="3132" y="5334"/>
                    <a:pt x="2429" y="6072"/>
                    <a:pt x="1560" y="6072"/>
                  </a:cubicBezTo>
                  <a:cubicBezTo>
                    <a:pt x="703" y="6072"/>
                    <a:pt x="1" y="6811"/>
                    <a:pt x="1" y="7715"/>
                  </a:cubicBezTo>
                  <a:lnTo>
                    <a:pt x="1" y="8418"/>
                  </a:lnTo>
                  <a:cubicBezTo>
                    <a:pt x="1" y="8466"/>
                    <a:pt x="12" y="8501"/>
                    <a:pt x="12" y="8537"/>
                  </a:cubicBezTo>
                  <a:lnTo>
                    <a:pt x="30064" y="8537"/>
                  </a:lnTo>
                  <a:cubicBezTo>
                    <a:pt x="30064" y="8501"/>
                    <a:pt x="30076" y="8466"/>
                    <a:pt x="30076" y="8418"/>
                  </a:cubicBezTo>
                  <a:lnTo>
                    <a:pt x="30076" y="7715"/>
                  </a:lnTo>
                  <a:cubicBezTo>
                    <a:pt x="30076" y="6811"/>
                    <a:pt x="29373" y="6072"/>
                    <a:pt x="28516" y="6072"/>
                  </a:cubicBezTo>
                  <a:cubicBezTo>
                    <a:pt x="27659" y="6072"/>
                    <a:pt x="26956" y="5334"/>
                    <a:pt x="26956" y="4429"/>
                  </a:cubicBezTo>
                  <a:lnTo>
                    <a:pt x="26956" y="1643"/>
                  </a:lnTo>
                  <a:cubicBezTo>
                    <a:pt x="26956" y="738"/>
                    <a:pt x="26206" y="0"/>
                    <a:pt x="25313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70" name="Google Shape;970;p33"/>
            <p:cNvGrpSpPr/>
            <p:nvPr/>
          </p:nvGrpSpPr>
          <p:grpSpPr>
            <a:xfrm>
              <a:off x="1083765" y="1684427"/>
              <a:ext cx="1446832" cy="636350"/>
              <a:chOff x="5222700" y="3658300"/>
              <a:chExt cx="3210900" cy="636350"/>
            </a:xfrm>
          </p:grpSpPr>
          <p:sp>
            <p:nvSpPr>
              <p:cNvPr id="971" name="Google Shape;971;p33"/>
              <p:cNvSpPr txBox="1"/>
              <p:nvPr/>
            </p:nvSpPr>
            <p:spPr>
              <a:xfrm>
                <a:off x="5222700" y="392895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Saturn is ringed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72" name="Google Shape;972;p33"/>
              <p:cNvSpPr txBox="1"/>
              <p:nvPr/>
            </p:nvSpPr>
            <p:spPr>
              <a:xfrm>
                <a:off x="5222700" y="365830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Saturn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973" name="Google Shape;973;p33"/>
          <p:cNvGrpSpPr/>
          <p:nvPr/>
        </p:nvGrpSpPr>
        <p:grpSpPr>
          <a:xfrm>
            <a:off x="2925788" y="1264825"/>
            <a:ext cx="1450275" cy="1570757"/>
            <a:chOff x="2925788" y="1264825"/>
            <a:chExt cx="1450275" cy="1570757"/>
          </a:xfrm>
        </p:grpSpPr>
        <p:sp>
          <p:nvSpPr>
            <p:cNvPr id="974" name="Google Shape;974;p33"/>
            <p:cNvSpPr/>
            <p:nvPr/>
          </p:nvSpPr>
          <p:spPr>
            <a:xfrm>
              <a:off x="2925788" y="1491875"/>
              <a:ext cx="1450275" cy="1256280"/>
            </a:xfrm>
            <a:custGeom>
              <a:avLst/>
              <a:gdLst/>
              <a:ahLst/>
              <a:cxnLst/>
              <a:rect l="l" t="t" r="r" b="b"/>
              <a:pathLst>
                <a:path w="47221" h="47233" extrusionOk="0">
                  <a:moveTo>
                    <a:pt x="0" y="1"/>
                  </a:moveTo>
                  <a:lnTo>
                    <a:pt x="0" y="47233"/>
                  </a:lnTo>
                  <a:lnTo>
                    <a:pt x="47220" y="47233"/>
                  </a:lnTo>
                  <a:lnTo>
                    <a:pt x="47220" y="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3"/>
            <p:cNvSpPr/>
            <p:nvPr/>
          </p:nvSpPr>
          <p:spPr>
            <a:xfrm>
              <a:off x="3289266" y="2473909"/>
              <a:ext cx="723319" cy="361673"/>
            </a:xfrm>
            <a:custGeom>
              <a:avLst/>
              <a:gdLst/>
              <a:ahLst/>
              <a:cxnLst/>
              <a:rect l="l" t="t" r="r" b="b"/>
              <a:pathLst>
                <a:path w="27195" h="13598" extrusionOk="0">
                  <a:moveTo>
                    <a:pt x="13597" y="0"/>
                  </a:moveTo>
                  <a:cubicBezTo>
                    <a:pt x="6084" y="0"/>
                    <a:pt x="0" y="6084"/>
                    <a:pt x="0" y="13597"/>
                  </a:cubicBezTo>
                  <a:lnTo>
                    <a:pt x="27194" y="13597"/>
                  </a:lnTo>
                  <a:cubicBezTo>
                    <a:pt x="27194" y="6084"/>
                    <a:pt x="21110" y="0"/>
                    <a:pt x="13597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2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sz="2200">
                <a:solidFill>
                  <a:srgbClr val="FFFFFF"/>
                </a:solidFill>
              </a:endParaRPr>
            </a:p>
          </p:txBody>
        </p:sp>
        <p:sp>
          <p:nvSpPr>
            <p:cNvPr id="976" name="Google Shape;976;p33"/>
            <p:cNvSpPr/>
            <p:nvPr/>
          </p:nvSpPr>
          <p:spPr>
            <a:xfrm>
              <a:off x="3250952" y="1264825"/>
              <a:ext cx="799946" cy="227063"/>
            </a:xfrm>
            <a:custGeom>
              <a:avLst/>
              <a:gdLst/>
              <a:ahLst/>
              <a:cxnLst/>
              <a:rect l="l" t="t" r="r" b="b"/>
              <a:pathLst>
                <a:path w="30076" h="8537" extrusionOk="0">
                  <a:moveTo>
                    <a:pt x="4775" y="0"/>
                  </a:moveTo>
                  <a:cubicBezTo>
                    <a:pt x="3870" y="0"/>
                    <a:pt x="3132" y="738"/>
                    <a:pt x="3132" y="1643"/>
                  </a:cubicBezTo>
                  <a:lnTo>
                    <a:pt x="3132" y="4429"/>
                  </a:lnTo>
                  <a:cubicBezTo>
                    <a:pt x="3132" y="5334"/>
                    <a:pt x="2429" y="6072"/>
                    <a:pt x="1560" y="6072"/>
                  </a:cubicBezTo>
                  <a:cubicBezTo>
                    <a:pt x="703" y="6072"/>
                    <a:pt x="1" y="6811"/>
                    <a:pt x="1" y="7715"/>
                  </a:cubicBezTo>
                  <a:lnTo>
                    <a:pt x="1" y="8418"/>
                  </a:lnTo>
                  <a:cubicBezTo>
                    <a:pt x="1" y="8466"/>
                    <a:pt x="12" y="8501"/>
                    <a:pt x="12" y="8537"/>
                  </a:cubicBezTo>
                  <a:lnTo>
                    <a:pt x="30064" y="8537"/>
                  </a:lnTo>
                  <a:cubicBezTo>
                    <a:pt x="30064" y="8501"/>
                    <a:pt x="30076" y="8466"/>
                    <a:pt x="30076" y="8418"/>
                  </a:cubicBezTo>
                  <a:lnTo>
                    <a:pt x="30076" y="7715"/>
                  </a:lnTo>
                  <a:cubicBezTo>
                    <a:pt x="30076" y="6811"/>
                    <a:pt x="29373" y="6072"/>
                    <a:pt x="28516" y="6072"/>
                  </a:cubicBezTo>
                  <a:cubicBezTo>
                    <a:pt x="27659" y="6072"/>
                    <a:pt x="26956" y="5334"/>
                    <a:pt x="26956" y="4429"/>
                  </a:cubicBezTo>
                  <a:lnTo>
                    <a:pt x="26956" y="1643"/>
                  </a:lnTo>
                  <a:cubicBezTo>
                    <a:pt x="26956" y="738"/>
                    <a:pt x="26206" y="0"/>
                    <a:pt x="25313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77" name="Google Shape;977;p33"/>
            <p:cNvGrpSpPr/>
            <p:nvPr/>
          </p:nvGrpSpPr>
          <p:grpSpPr>
            <a:xfrm>
              <a:off x="2925853" y="1684427"/>
              <a:ext cx="1446832" cy="636350"/>
              <a:chOff x="5222700" y="3658300"/>
              <a:chExt cx="3210900" cy="636350"/>
            </a:xfrm>
          </p:grpSpPr>
          <p:sp>
            <p:nvSpPr>
              <p:cNvPr id="978" name="Google Shape;978;p33"/>
              <p:cNvSpPr txBox="1"/>
              <p:nvPr/>
            </p:nvSpPr>
            <p:spPr>
              <a:xfrm>
                <a:off x="5222700" y="392895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It is a star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79" name="Google Shape;979;p33"/>
              <p:cNvSpPr txBox="1"/>
              <p:nvPr/>
            </p:nvSpPr>
            <p:spPr>
              <a:xfrm>
                <a:off x="5222700" y="365830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Sun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980" name="Google Shape;980;p33"/>
          <p:cNvGrpSpPr/>
          <p:nvPr/>
        </p:nvGrpSpPr>
        <p:grpSpPr>
          <a:xfrm>
            <a:off x="4767950" y="1264825"/>
            <a:ext cx="1450275" cy="1570757"/>
            <a:chOff x="4767950" y="1264825"/>
            <a:chExt cx="1450275" cy="1570757"/>
          </a:xfrm>
        </p:grpSpPr>
        <p:sp>
          <p:nvSpPr>
            <p:cNvPr id="981" name="Google Shape;981;p33"/>
            <p:cNvSpPr/>
            <p:nvPr/>
          </p:nvSpPr>
          <p:spPr>
            <a:xfrm>
              <a:off x="4767950" y="1491875"/>
              <a:ext cx="1450275" cy="1256280"/>
            </a:xfrm>
            <a:custGeom>
              <a:avLst/>
              <a:gdLst/>
              <a:ahLst/>
              <a:cxnLst/>
              <a:rect l="l" t="t" r="r" b="b"/>
              <a:pathLst>
                <a:path w="47221" h="47233" extrusionOk="0">
                  <a:moveTo>
                    <a:pt x="0" y="1"/>
                  </a:moveTo>
                  <a:lnTo>
                    <a:pt x="0" y="47233"/>
                  </a:lnTo>
                  <a:lnTo>
                    <a:pt x="47220" y="47233"/>
                  </a:lnTo>
                  <a:lnTo>
                    <a:pt x="47220" y="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3"/>
            <p:cNvSpPr/>
            <p:nvPr/>
          </p:nvSpPr>
          <p:spPr>
            <a:xfrm>
              <a:off x="5131428" y="2473909"/>
              <a:ext cx="723319" cy="361673"/>
            </a:xfrm>
            <a:custGeom>
              <a:avLst/>
              <a:gdLst/>
              <a:ahLst/>
              <a:cxnLst/>
              <a:rect l="l" t="t" r="r" b="b"/>
              <a:pathLst>
                <a:path w="27195" h="13598" extrusionOk="0">
                  <a:moveTo>
                    <a:pt x="13597" y="0"/>
                  </a:moveTo>
                  <a:cubicBezTo>
                    <a:pt x="6084" y="0"/>
                    <a:pt x="0" y="6084"/>
                    <a:pt x="0" y="13597"/>
                  </a:cubicBezTo>
                  <a:lnTo>
                    <a:pt x="27194" y="13597"/>
                  </a:lnTo>
                  <a:cubicBezTo>
                    <a:pt x="27194" y="6084"/>
                    <a:pt x="21110" y="0"/>
                    <a:pt x="13597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2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 sz="2200">
                <a:solidFill>
                  <a:srgbClr val="FFFFFF"/>
                </a:solidFill>
              </a:endParaRPr>
            </a:p>
          </p:txBody>
        </p:sp>
        <p:sp>
          <p:nvSpPr>
            <p:cNvPr id="983" name="Google Shape;983;p33"/>
            <p:cNvSpPr/>
            <p:nvPr/>
          </p:nvSpPr>
          <p:spPr>
            <a:xfrm>
              <a:off x="5093114" y="1264825"/>
              <a:ext cx="799946" cy="227063"/>
            </a:xfrm>
            <a:custGeom>
              <a:avLst/>
              <a:gdLst/>
              <a:ahLst/>
              <a:cxnLst/>
              <a:rect l="l" t="t" r="r" b="b"/>
              <a:pathLst>
                <a:path w="30076" h="8537" extrusionOk="0">
                  <a:moveTo>
                    <a:pt x="4775" y="0"/>
                  </a:moveTo>
                  <a:cubicBezTo>
                    <a:pt x="3870" y="0"/>
                    <a:pt x="3132" y="738"/>
                    <a:pt x="3132" y="1643"/>
                  </a:cubicBezTo>
                  <a:lnTo>
                    <a:pt x="3132" y="4429"/>
                  </a:lnTo>
                  <a:cubicBezTo>
                    <a:pt x="3132" y="5334"/>
                    <a:pt x="2429" y="6072"/>
                    <a:pt x="1560" y="6072"/>
                  </a:cubicBezTo>
                  <a:cubicBezTo>
                    <a:pt x="703" y="6072"/>
                    <a:pt x="1" y="6811"/>
                    <a:pt x="1" y="7715"/>
                  </a:cubicBezTo>
                  <a:lnTo>
                    <a:pt x="1" y="8418"/>
                  </a:lnTo>
                  <a:cubicBezTo>
                    <a:pt x="1" y="8466"/>
                    <a:pt x="12" y="8501"/>
                    <a:pt x="12" y="8537"/>
                  </a:cubicBezTo>
                  <a:lnTo>
                    <a:pt x="30064" y="8537"/>
                  </a:lnTo>
                  <a:cubicBezTo>
                    <a:pt x="30064" y="8501"/>
                    <a:pt x="30076" y="8466"/>
                    <a:pt x="30076" y="8418"/>
                  </a:cubicBezTo>
                  <a:lnTo>
                    <a:pt x="30076" y="7715"/>
                  </a:lnTo>
                  <a:cubicBezTo>
                    <a:pt x="30076" y="6811"/>
                    <a:pt x="29373" y="6072"/>
                    <a:pt x="28516" y="6072"/>
                  </a:cubicBezTo>
                  <a:cubicBezTo>
                    <a:pt x="27659" y="6072"/>
                    <a:pt x="26944" y="5334"/>
                    <a:pt x="26944" y="4429"/>
                  </a:cubicBezTo>
                  <a:lnTo>
                    <a:pt x="26944" y="1643"/>
                  </a:lnTo>
                  <a:cubicBezTo>
                    <a:pt x="26944" y="738"/>
                    <a:pt x="26206" y="0"/>
                    <a:pt x="25313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84" name="Google Shape;984;p33"/>
            <p:cNvGrpSpPr/>
            <p:nvPr/>
          </p:nvGrpSpPr>
          <p:grpSpPr>
            <a:xfrm>
              <a:off x="4767978" y="1684427"/>
              <a:ext cx="1446832" cy="636350"/>
              <a:chOff x="5222700" y="3658300"/>
              <a:chExt cx="3210900" cy="636350"/>
            </a:xfrm>
          </p:grpSpPr>
          <p:sp>
            <p:nvSpPr>
              <p:cNvPr id="985" name="Google Shape;985;p33"/>
              <p:cNvSpPr txBox="1"/>
              <p:nvPr/>
            </p:nvSpPr>
            <p:spPr>
              <a:xfrm>
                <a:off x="5222700" y="392895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Mercury is the first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86" name="Google Shape;986;p33"/>
              <p:cNvSpPr txBox="1"/>
              <p:nvPr/>
            </p:nvSpPr>
            <p:spPr>
              <a:xfrm>
                <a:off x="5222700" y="365830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Mercury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987" name="Google Shape;987;p33"/>
          <p:cNvGrpSpPr/>
          <p:nvPr/>
        </p:nvGrpSpPr>
        <p:grpSpPr>
          <a:xfrm>
            <a:off x="6610088" y="1264825"/>
            <a:ext cx="1450275" cy="1570757"/>
            <a:chOff x="6610088" y="1264825"/>
            <a:chExt cx="1450275" cy="1570757"/>
          </a:xfrm>
        </p:grpSpPr>
        <p:sp>
          <p:nvSpPr>
            <p:cNvPr id="988" name="Google Shape;988;p33"/>
            <p:cNvSpPr/>
            <p:nvPr/>
          </p:nvSpPr>
          <p:spPr>
            <a:xfrm>
              <a:off x="6610088" y="1491875"/>
              <a:ext cx="1450275" cy="1256280"/>
            </a:xfrm>
            <a:custGeom>
              <a:avLst/>
              <a:gdLst/>
              <a:ahLst/>
              <a:cxnLst/>
              <a:rect l="l" t="t" r="r" b="b"/>
              <a:pathLst>
                <a:path w="47221" h="47233" extrusionOk="0">
                  <a:moveTo>
                    <a:pt x="0" y="1"/>
                  </a:moveTo>
                  <a:lnTo>
                    <a:pt x="0" y="47233"/>
                  </a:lnTo>
                  <a:lnTo>
                    <a:pt x="47220" y="47233"/>
                  </a:lnTo>
                  <a:lnTo>
                    <a:pt x="47220" y="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3"/>
            <p:cNvSpPr/>
            <p:nvPr/>
          </p:nvSpPr>
          <p:spPr>
            <a:xfrm>
              <a:off x="6973566" y="2473909"/>
              <a:ext cx="723319" cy="361673"/>
            </a:xfrm>
            <a:custGeom>
              <a:avLst/>
              <a:gdLst/>
              <a:ahLst/>
              <a:cxnLst/>
              <a:rect l="l" t="t" r="r" b="b"/>
              <a:pathLst>
                <a:path w="27195" h="13598" extrusionOk="0">
                  <a:moveTo>
                    <a:pt x="13597" y="0"/>
                  </a:moveTo>
                  <a:cubicBezTo>
                    <a:pt x="6084" y="0"/>
                    <a:pt x="0" y="6084"/>
                    <a:pt x="0" y="13597"/>
                  </a:cubicBezTo>
                  <a:lnTo>
                    <a:pt x="27194" y="13597"/>
                  </a:lnTo>
                  <a:cubicBezTo>
                    <a:pt x="27194" y="6084"/>
                    <a:pt x="21110" y="0"/>
                    <a:pt x="13597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2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 sz="2200">
                <a:solidFill>
                  <a:srgbClr val="FFFFFF"/>
                </a:solidFill>
              </a:endParaRPr>
            </a:p>
          </p:txBody>
        </p:sp>
        <p:sp>
          <p:nvSpPr>
            <p:cNvPr id="990" name="Google Shape;990;p33"/>
            <p:cNvSpPr/>
            <p:nvPr/>
          </p:nvSpPr>
          <p:spPr>
            <a:xfrm>
              <a:off x="6935252" y="1264825"/>
              <a:ext cx="799946" cy="227063"/>
            </a:xfrm>
            <a:custGeom>
              <a:avLst/>
              <a:gdLst/>
              <a:ahLst/>
              <a:cxnLst/>
              <a:rect l="l" t="t" r="r" b="b"/>
              <a:pathLst>
                <a:path w="30076" h="8537" extrusionOk="0">
                  <a:moveTo>
                    <a:pt x="4775" y="0"/>
                  </a:moveTo>
                  <a:cubicBezTo>
                    <a:pt x="3870" y="0"/>
                    <a:pt x="3132" y="738"/>
                    <a:pt x="3132" y="1643"/>
                  </a:cubicBezTo>
                  <a:lnTo>
                    <a:pt x="3132" y="4429"/>
                  </a:lnTo>
                  <a:cubicBezTo>
                    <a:pt x="3132" y="5334"/>
                    <a:pt x="2429" y="6072"/>
                    <a:pt x="1560" y="6072"/>
                  </a:cubicBezTo>
                  <a:cubicBezTo>
                    <a:pt x="703" y="6072"/>
                    <a:pt x="1" y="6811"/>
                    <a:pt x="1" y="7715"/>
                  </a:cubicBezTo>
                  <a:lnTo>
                    <a:pt x="1" y="8418"/>
                  </a:lnTo>
                  <a:cubicBezTo>
                    <a:pt x="1" y="8466"/>
                    <a:pt x="12" y="8501"/>
                    <a:pt x="12" y="8537"/>
                  </a:cubicBezTo>
                  <a:lnTo>
                    <a:pt x="30064" y="8537"/>
                  </a:lnTo>
                  <a:cubicBezTo>
                    <a:pt x="30064" y="8501"/>
                    <a:pt x="30076" y="8466"/>
                    <a:pt x="30076" y="8418"/>
                  </a:cubicBezTo>
                  <a:lnTo>
                    <a:pt x="30076" y="7715"/>
                  </a:lnTo>
                  <a:cubicBezTo>
                    <a:pt x="30076" y="6811"/>
                    <a:pt x="29373" y="6072"/>
                    <a:pt x="28516" y="6072"/>
                  </a:cubicBezTo>
                  <a:cubicBezTo>
                    <a:pt x="27659" y="6072"/>
                    <a:pt x="26956" y="5334"/>
                    <a:pt x="26956" y="4429"/>
                  </a:cubicBezTo>
                  <a:lnTo>
                    <a:pt x="26956" y="1643"/>
                  </a:lnTo>
                  <a:cubicBezTo>
                    <a:pt x="26956" y="738"/>
                    <a:pt x="26206" y="0"/>
                    <a:pt x="25313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1" name="Google Shape;991;p33"/>
            <p:cNvGrpSpPr/>
            <p:nvPr/>
          </p:nvGrpSpPr>
          <p:grpSpPr>
            <a:xfrm>
              <a:off x="6610103" y="1684427"/>
              <a:ext cx="1446832" cy="636350"/>
              <a:chOff x="5222700" y="3658300"/>
              <a:chExt cx="3210900" cy="636350"/>
            </a:xfrm>
          </p:grpSpPr>
          <p:sp>
            <p:nvSpPr>
              <p:cNvPr id="992" name="Google Shape;992;p33"/>
              <p:cNvSpPr txBox="1"/>
              <p:nvPr/>
            </p:nvSpPr>
            <p:spPr>
              <a:xfrm>
                <a:off x="5222700" y="392895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Mars is very cold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93" name="Google Shape;993;p33"/>
              <p:cNvSpPr txBox="1"/>
              <p:nvPr/>
            </p:nvSpPr>
            <p:spPr>
              <a:xfrm>
                <a:off x="5222700" y="365830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Mars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994" name="Google Shape;994;p33"/>
          <p:cNvGrpSpPr/>
          <p:nvPr/>
        </p:nvGrpSpPr>
        <p:grpSpPr>
          <a:xfrm>
            <a:off x="1083638" y="3035289"/>
            <a:ext cx="1450275" cy="1570757"/>
            <a:chOff x="1083638" y="3035289"/>
            <a:chExt cx="1450275" cy="1570757"/>
          </a:xfrm>
        </p:grpSpPr>
        <p:sp>
          <p:nvSpPr>
            <p:cNvPr id="995" name="Google Shape;995;p33"/>
            <p:cNvSpPr/>
            <p:nvPr/>
          </p:nvSpPr>
          <p:spPr>
            <a:xfrm>
              <a:off x="1083638" y="3262349"/>
              <a:ext cx="1450275" cy="1256280"/>
            </a:xfrm>
            <a:custGeom>
              <a:avLst/>
              <a:gdLst/>
              <a:ahLst/>
              <a:cxnLst/>
              <a:rect l="l" t="t" r="r" b="b"/>
              <a:pathLst>
                <a:path w="47221" h="47233" extrusionOk="0">
                  <a:moveTo>
                    <a:pt x="0" y="1"/>
                  </a:moveTo>
                  <a:lnTo>
                    <a:pt x="0" y="47233"/>
                  </a:lnTo>
                  <a:lnTo>
                    <a:pt x="47220" y="47233"/>
                  </a:lnTo>
                  <a:lnTo>
                    <a:pt x="47220" y="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3"/>
            <p:cNvSpPr/>
            <p:nvPr/>
          </p:nvSpPr>
          <p:spPr>
            <a:xfrm>
              <a:off x="1447115" y="4244373"/>
              <a:ext cx="723319" cy="361673"/>
            </a:xfrm>
            <a:custGeom>
              <a:avLst/>
              <a:gdLst/>
              <a:ahLst/>
              <a:cxnLst/>
              <a:rect l="l" t="t" r="r" b="b"/>
              <a:pathLst>
                <a:path w="27195" h="13598" extrusionOk="0">
                  <a:moveTo>
                    <a:pt x="13597" y="1"/>
                  </a:moveTo>
                  <a:cubicBezTo>
                    <a:pt x="6084" y="1"/>
                    <a:pt x="0" y="6085"/>
                    <a:pt x="0" y="13598"/>
                  </a:cubicBezTo>
                  <a:lnTo>
                    <a:pt x="27194" y="13598"/>
                  </a:lnTo>
                  <a:cubicBezTo>
                    <a:pt x="27194" y="6085"/>
                    <a:pt x="21110" y="1"/>
                    <a:pt x="13597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2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05</a:t>
              </a:r>
              <a:endParaRPr sz="2200">
                <a:solidFill>
                  <a:srgbClr val="FFFFFF"/>
                </a:solidFill>
              </a:endParaRPr>
            </a:p>
          </p:txBody>
        </p:sp>
        <p:sp>
          <p:nvSpPr>
            <p:cNvPr id="997" name="Google Shape;997;p33"/>
            <p:cNvSpPr/>
            <p:nvPr/>
          </p:nvSpPr>
          <p:spPr>
            <a:xfrm>
              <a:off x="1408802" y="3035289"/>
              <a:ext cx="799946" cy="227089"/>
            </a:xfrm>
            <a:custGeom>
              <a:avLst/>
              <a:gdLst/>
              <a:ahLst/>
              <a:cxnLst/>
              <a:rect l="l" t="t" r="r" b="b"/>
              <a:pathLst>
                <a:path w="30076" h="8538" extrusionOk="0">
                  <a:moveTo>
                    <a:pt x="4775" y="1"/>
                  </a:moveTo>
                  <a:cubicBezTo>
                    <a:pt x="3870" y="1"/>
                    <a:pt x="3132" y="739"/>
                    <a:pt x="3132" y="1644"/>
                  </a:cubicBezTo>
                  <a:lnTo>
                    <a:pt x="3132" y="4430"/>
                  </a:lnTo>
                  <a:cubicBezTo>
                    <a:pt x="3132" y="5335"/>
                    <a:pt x="2429" y="6073"/>
                    <a:pt x="1560" y="6073"/>
                  </a:cubicBezTo>
                  <a:cubicBezTo>
                    <a:pt x="703" y="6073"/>
                    <a:pt x="1" y="6811"/>
                    <a:pt x="1" y="7716"/>
                  </a:cubicBezTo>
                  <a:lnTo>
                    <a:pt x="1" y="8418"/>
                  </a:lnTo>
                  <a:cubicBezTo>
                    <a:pt x="1" y="8466"/>
                    <a:pt x="12" y="8502"/>
                    <a:pt x="12" y="8538"/>
                  </a:cubicBezTo>
                  <a:lnTo>
                    <a:pt x="30064" y="8538"/>
                  </a:lnTo>
                  <a:cubicBezTo>
                    <a:pt x="30064" y="8502"/>
                    <a:pt x="30076" y="8466"/>
                    <a:pt x="30076" y="8418"/>
                  </a:cubicBezTo>
                  <a:lnTo>
                    <a:pt x="30076" y="7716"/>
                  </a:lnTo>
                  <a:cubicBezTo>
                    <a:pt x="30076" y="6811"/>
                    <a:pt x="29373" y="6073"/>
                    <a:pt x="28516" y="6073"/>
                  </a:cubicBezTo>
                  <a:cubicBezTo>
                    <a:pt x="27659" y="6073"/>
                    <a:pt x="26956" y="5335"/>
                    <a:pt x="26956" y="4430"/>
                  </a:cubicBezTo>
                  <a:lnTo>
                    <a:pt x="26956" y="1644"/>
                  </a:lnTo>
                  <a:cubicBezTo>
                    <a:pt x="26956" y="739"/>
                    <a:pt x="26206" y="1"/>
                    <a:pt x="25313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8" name="Google Shape;998;p33"/>
            <p:cNvGrpSpPr/>
            <p:nvPr/>
          </p:nvGrpSpPr>
          <p:grpSpPr>
            <a:xfrm>
              <a:off x="1083765" y="3454902"/>
              <a:ext cx="1446832" cy="636350"/>
              <a:chOff x="5222700" y="3658300"/>
              <a:chExt cx="3210900" cy="636350"/>
            </a:xfrm>
          </p:grpSpPr>
          <p:sp>
            <p:nvSpPr>
              <p:cNvPr id="999" name="Google Shape;999;p33"/>
              <p:cNvSpPr txBox="1"/>
              <p:nvPr/>
            </p:nvSpPr>
            <p:spPr>
              <a:xfrm>
                <a:off x="5222700" y="392895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It’s a gas giant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000" name="Google Shape;1000;p33"/>
              <p:cNvSpPr txBox="1"/>
              <p:nvPr/>
            </p:nvSpPr>
            <p:spPr>
              <a:xfrm>
                <a:off x="5222700" y="365830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Jupiter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1001" name="Google Shape;1001;p33"/>
          <p:cNvGrpSpPr/>
          <p:nvPr/>
        </p:nvGrpSpPr>
        <p:grpSpPr>
          <a:xfrm>
            <a:off x="2925788" y="3035289"/>
            <a:ext cx="1450275" cy="1570757"/>
            <a:chOff x="2925788" y="3035289"/>
            <a:chExt cx="1450275" cy="1570757"/>
          </a:xfrm>
        </p:grpSpPr>
        <p:sp>
          <p:nvSpPr>
            <p:cNvPr id="1002" name="Google Shape;1002;p33"/>
            <p:cNvSpPr/>
            <p:nvPr/>
          </p:nvSpPr>
          <p:spPr>
            <a:xfrm>
              <a:off x="2925788" y="3262349"/>
              <a:ext cx="1450275" cy="1256280"/>
            </a:xfrm>
            <a:custGeom>
              <a:avLst/>
              <a:gdLst/>
              <a:ahLst/>
              <a:cxnLst/>
              <a:rect l="l" t="t" r="r" b="b"/>
              <a:pathLst>
                <a:path w="47221" h="47233" extrusionOk="0">
                  <a:moveTo>
                    <a:pt x="0" y="1"/>
                  </a:moveTo>
                  <a:lnTo>
                    <a:pt x="0" y="47233"/>
                  </a:lnTo>
                  <a:lnTo>
                    <a:pt x="47220" y="47233"/>
                  </a:lnTo>
                  <a:lnTo>
                    <a:pt x="47220" y="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3"/>
            <p:cNvSpPr/>
            <p:nvPr/>
          </p:nvSpPr>
          <p:spPr>
            <a:xfrm>
              <a:off x="3289266" y="4244373"/>
              <a:ext cx="723319" cy="361673"/>
            </a:xfrm>
            <a:custGeom>
              <a:avLst/>
              <a:gdLst/>
              <a:ahLst/>
              <a:cxnLst/>
              <a:rect l="l" t="t" r="r" b="b"/>
              <a:pathLst>
                <a:path w="27195" h="13598" extrusionOk="0">
                  <a:moveTo>
                    <a:pt x="13597" y="1"/>
                  </a:moveTo>
                  <a:cubicBezTo>
                    <a:pt x="6084" y="1"/>
                    <a:pt x="0" y="6085"/>
                    <a:pt x="0" y="13598"/>
                  </a:cubicBezTo>
                  <a:lnTo>
                    <a:pt x="27194" y="13598"/>
                  </a:lnTo>
                  <a:cubicBezTo>
                    <a:pt x="27194" y="6085"/>
                    <a:pt x="21110" y="1"/>
                    <a:pt x="1359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2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06</a:t>
              </a:r>
              <a:endParaRPr sz="2200">
                <a:solidFill>
                  <a:srgbClr val="FFFFFF"/>
                </a:solidFill>
              </a:endParaRPr>
            </a:p>
          </p:txBody>
        </p:sp>
        <p:sp>
          <p:nvSpPr>
            <p:cNvPr id="1004" name="Google Shape;1004;p33"/>
            <p:cNvSpPr/>
            <p:nvPr/>
          </p:nvSpPr>
          <p:spPr>
            <a:xfrm>
              <a:off x="3250952" y="3035289"/>
              <a:ext cx="799946" cy="227089"/>
            </a:xfrm>
            <a:custGeom>
              <a:avLst/>
              <a:gdLst/>
              <a:ahLst/>
              <a:cxnLst/>
              <a:rect l="l" t="t" r="r" b="b"/>
              <a:pathLst>
                <a:path w="30076" h="8538" extrusionOk="0">
                  <a:moveTo>
                    <a:pt x="4775" y="1"/>
                  </a:moveTo>
                  <a:cubicBezTo>
                    <a:pt x="3870" y="1"/>
                    <a:pt x="3132" y="739"/>
                    <a:pt x="3132" y="1644"/>
                  </a:cubicBezTo>
                  <a:lnTo>
                    <a:pt x="3132" y="4430"/>
                  </a:lnTo>
                  <a:cubicBezTo>
                    <a:pt x="3132" y="5335"/>
                    <a:pt x="2429" y="6073"/>
                    <a:pt x="1560" y="6073"/>
                  </a:cubicBezTo>
                  <a:cubicBezTo>
                    <a:pt x="703" y="6073"/>
                    <a:pt x="1" y="6811"/>
                    <a:pt x="1" y="7716"/>
                  </a:cubicBezTo>
                  <a:lnTo>
                    <a:pt x="1" y="8418"/>
                  </a:lnTo>
                  <a:cubicBezTo>
                    <a:pt x="1" y="8466"/>
                    <a:pt x="12" y="8502"/>
                    <a:pt x="12" y="8538"/>
                  </a:cubicBezTo>
                  <a:lnTo>
                    <a:pt x="30064" y="8538"/>
                  </a:lnTo>
                  <a:cubicBezTo>
                    <a:pt x="30064" y="8502"/>
                    <a:pt x="30076" y="8466"/>
                    <a:pt x="30076" y="8418"/>
                  </a:cubicBezTo>
                  <a:lnTo>
                    <a:pt x="30076" y="7716"/>
                  </a:lnTo>
                  <a:cubicBezTo>
                    <a:pt x="30076" y="6811"/>
                    <a:pt x="29373" y="6073"/>
                    <a:pt x="28516" y="6073"/>
                  </a:cubicBezTo>
                  <a:cubicBezTo>
                    <a:pt x="27659" y="6073"/>
                    <a:pt x="26956" y="5335"/>
                    <a:pt x="26956" y="4430"/>
                  </a:cubicBezTo>
                  <a:lnTo>
                    <a:pt x="26956" y="1644"/>
                  </a:lnTo>
                  <a:cubicBezTo>
                    <a:pt x="26956" y="739"/>
                    <a:pt x="26206" y="1"/>
                    <a:pt x="25313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05" name="Google Shape;1005;p33"/>
            <p:cNvGrpSpPr/>
            <p:nvPr/>
          </p:nvGrpSpPr>
          <p:grpSpPr>
            <a:xfrm>
              <a:off x="2925853" y="3454902"/>
              <a:ext cx="1446832" cy="636350"/>
              <a:chOff x="5222700" y="3658300"/>
              <a:chExt cx="3210900" cy="636350"/>
            </a:xfrm>
          </p:grpSpPr>
          <p:sp>
            <p:nvSpPr>
              <p:cNvPr id="1006" name="Google Shape;1006;p33"/>
              <p:cNvSpPr txBox="1"/>
              <p:nvPr/>
            </p:nvSpPr>
            <p:spPr>
              <a:xfrm>
                <a:off x="5222700" y="392895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It’s a satellite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007" name="Google Shape;1007;p33"/>
              <p:cNvSpPr txBox="1"/>
              <p:nvPr/>
            </p:nvSpPr>
            <p:spPr>
              <a:xfrm>
                <a:off x="5222700" y="365830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Moon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1008" name="Google Shape;1008;p33"/>
          <p:cNvGrpSpPr/>
          <p:nvPr/>
        </p:nvGrpSpPr>
        <p:grpSpPr>
          <a:xfrm>
            <a:off x="4767950" y="3035289"/>
            <a:ext cx="1450275" cy="1570757"/>
            <a:chOff x="4767950" y="3035289"/>
            <a:chExt cx="1450275" cy="1570757"/>
          </a:xfrm>
        </p:grpSpPr>
        <p:sp>
          <p:nvSpPr>
            <p:cNvPr id="1009" name="Google Shape;1009;p33"/>
            <p:cNvSpPr/>
            <p:nvPr/>
          </p:nvSpPr>
          <p:spPr>
            <a:xfrm>
              <a:off x="4767950" y="3262349"/>
              <a:ext cx="1450275" cy="1256280"/>
            </a:xfrm>
            <a:custGeom>
              <a:avLst/>
              <a:gdLst/>
              <a:ahLst/>
              <a:cxnLst/>
              <a:rect l="l" t="t" r="r" b="b"/>
              <a:pathLst>
                <a:path w="47221" h="47233" extrusionOk="0">
                  <a:moveTo>
                    <a:pt x="0" y="1"/>
                  </a:moveTo>
                  <a:lnTo>
                    <a:pt x="0" y="47233"/>
                  </a:lnTo>
                  <a:lnTo>
                    <a:pt x="47220" y="47233"/>
                  </a:lnTo>
                  <a:lnTo>
                    <a:pt x="47220" y="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3"/>
            <p:cNvSpPr/>
            <p:nvPr/>
          </p:nvSpPr>
          <p:spPr>
            <a:xfrm>
              <a:off x="5131428" y="4244373"/>
              <a:ext cx="723319" cy="361673"/>
            </a:xfrm>
            <a:custGeom>
              <a:avLst/>
              <a:gdLst/>
              <a:ahLst/>
              <a:cxnLst/>
              <a:rect l="l" t="t" r="r" b="b"/>
              <a:pathLst>
                <a:path w="27195" h="13598" extrusionOk="0">
                  <a:moveTo>
                    <a:pt x="13597" y="1"/>
                  </a:moveTo>
                  <a:cubicBezTo>
                    <a:pt x="6084" y="1"/>
                    <a:pt x="0" y="6085"/>
                    <a:pt x="0" y="13598"/>
                  </a:cubicBezTo>
                  <a:lnTo>
                    <a:pt x="27194" y="13598"/>
                  </a:lnTo>
                  <a:cubicBezTo>
                    <a:pt x="27194" y="6085"/>
                    <a:pt x="21110" y="1"/>
                    <a:pt x="13597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2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07</a:t>
              </a:r>
              <a:endParaRPr sz="2200">
                <a:solidFill>
                  <a:srgbClr val="FFFFFF"/>
                </a:solidFill>
              </a:endParaRPr>
            </a:p>
          </p:txBody>
        </p:sp>
        <p:sp>
          <p:nvSpPr>
            <p:cNvPr id="1011" name="Google Shape;1011;p33"/>
            <p:cNvSpPr/>
            <p:nvPr/>
          </p:nvSpPr>
          <p:spPr>
            <a:xfrm>
              <a:off x="5093114" y="3035289"/>
              <a:ext cx="799946" cy="227089"/>
            </a:xfrm>
            <a:custGeom>
              <a:avLst/>
              <a:gdLst/>
              <a:ahLst/>
              <a:cxnLst/>
              <a:rect l="l" t="t" r="r" b="b"/>
              <a:pathLst>
                <a:path w="30076" h="8538" extrusionOk="0">
                  <a:moveTo>
                    <a:pt x="4775" y="1"/>
                  </a:moveTo>
                  <a:cubicBezTo>
                    <a:pt x="3870" y="1"/>
                    <a:pt x="3132" y="739"/>
                    <a:pt x="3132" y="1644"/>
                  </a:cubicBezTo>
                  <a:lnTo>
                    <a:pt x="3132" y="4430"/>
                  </a:lnTo>
                  <a:cubicBezTo>
                    <a:pt x="3132" y="5335"/>
                    <a:pt x="2429" y="6073"/>
                    <a:pt x="1560" y="6073"/>
                  </a:cubicBezTo>
                  <a:cubicBezTo>
                    <a:pt x="703" y="6073"/>
                    <a:pt x="1" y="6811"/>
                    <a:pt x="1" y="7716"/>
                  </a:cubicBezTo>
                  <a:lnTo>
                    <a:pt x="1" y="8418"/>
                  </a:lnTo>
                  <a:cubicBezTo>
                    <a:pt x="1" y="8466"/>
                    <a:pt x="12" y="8502"/>
                    <a:pt x="12" y="8538"/>
                  </a:cubicBezTo>
                  <a:lnTo>
                    <a:pt x="30064" y="8538"/>
                  </a:lnTo>
                  <a:cubicBezTo>
                    <a:pt x="30064" y="8502"/>
                    <a:pt x="30076" y="8466"/>
                    <a:pt x="30076" y="8418"/>
                  </a:cubicBezTo>
                  <a:lnTo>
                    <a:pt x="30076" y="7716"/>
                  </a:lnTo>
                  <a:cubicBezTo>
                    <a:pt x="30076" y="6811"/>
                    <a:pt x="29373" y="6073"/>
                    <a:pt x="28516" y="6073"/>
                  </a:cubicBezTo>
                  <a:cubicBezTo>
                    <a:pt x="27659" y="6073"/>
                    <a:pt x="26944" y="5335"/>
                    <a:pt x="26944" y="4430"/>
                  </a:cubicBezTo>
                  <a:lnTo>
                    <a:pt x="26944" y="1644"/>
                  </a:lnTo>
                  <a:cubicBezTo>
                    <a:pt x="26944" y="739"/>
                    <a:pt x="26206" y="1"/>
                    <a:pt x="25313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12" name="Google Shape;1012;p33"/>
            <p:cNvGrpSpPr/>
            <p:nvPr/>
          </p:nvGrpSpPr>
          <p:grpSpPr>
            <a:xfrm>
              <a:off x="4767978" y="3454902"/>
              <a:ext cx="1446832" cy="636350"/>
              <a:chOff x="5222700" y="3658300"/>
              <a:chExt cx="3210900" cy="636350"/>
            </a:xfrm>
          </p:grpSpPr>
          <p:sp>
            <p:nvSpPr>
              <p:cNvPr id="1013" name="Google Shape;1013;p33"/>
              <p:cNvSpPr txBox="1"/>
              <p:nvPr/>
            </p:nvSpPr>
            <p:spPr>
              <a:xfrm>
                <a:off x="5222700" y="392895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It has a nice name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014" name="Google Shape;1014;p33"/>
              <p:cNvSpPr txBox="1"/>
              <p:nvPr/>
            </p:nvSpPr>
            <p:spPr>
              <a:xfrm>
                <a:off x="5222700" y="365830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Venus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1015" name="Google Shape;1015;p33"/>
          <p:cNvGrpSpPr/>
          <p:nvPr/>
        </p:nvGrpSpPr>
        <p:grpSpPr>
          <a:xfrm>
            <a:off x="6610088" y="3035289"/>
            <a:ext cx="1450275" cy="1570757"/>
            <a:chOff x="6610088" y="3035289"/>
            <a:chExt cx="1450275" cy="1570757"/>
          </a:xfrm>
        </p:grpSpPr>
        <p:sp>
          <p:nvSpPr>
            <p:cNvPr id="1016" name="Google Shape;1016;p33"/>
            <p:cNvSpPr/>
            <p:nvPr/>
          </p:nvSpPr>
          <p:spPr>
            <a:xfrm>
              <a:off x="6610088" y="3262349"/>
              <a:ext cx="1450275" cy="1256280"/>
            </a:xfrm>
            <a:custGeom>
              <a:avLst/>
              <a:gdLst/>
              <a:ahLst/>
              <a:cxnLst/>
              <a:rect l="l" t="t" r="r" b="b"/>
              <a:pathLst>
                <a:path w="47221" h="47233" extrusionOk="0">
                  <a:moveTo>
                    <a:pt x="0" y="1"/>
                  </a:moveTo>
                  <a:lnTo>
                    <a:pt x="0" y="47233"/>
                  </a:lnTo>
                  <a:lnTo>
                    <a:pt x="47220" y="47233"/>
                  </a:lnTo>
                  <a:lnTo>
                    <a:pt x="47220" y="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3"/>
            <p:cNvSpPr/>
            <p:nvPr/>
          </p:nvSpPr>
          <p:spPr>
            <a:xfrm>
              <a:off x="6973566" y="4244373"/>
              <a:ext cx="723319" cy="361673"/>
            </a:xfrm>
            <a:custGeom>
              <a:avLst/>
              <a:gdLst/>
              <a:ahLst/>
              <a:cxnLst/>
              <a:rect l="l" t="t" r="r" b="b"/>
              <a:pathLst>
                <a:path w="27195" h="13598" extrusionOk="0">
                  <a:moveTo>
                    <a:pt x="13597" y="1"/>
                  </a:moveTo>
                  <a:cubicBezTo>
                    <a:pt x="6084" y="1"/>
                    <a:pt x="0" y="6085"/>
                    <a:pt x="0" y="13598"/>
                  </a:cubicBezTo>
                  <a:lnTo>
                    <a:pt x="27194" y="13598"/>
                  </a:lnTo>
                  <a:cubicBezTo>
                    <a:pt x="27194" y="6085"/>
                    <a:pt x="21110" y="1"/>
                    <a:pt x="1359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2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08</a:t>
              </a:r>
              <a:endParaRPr sz="2200">
                <a:solidFill>
                  <a:srgbClr val="FFFFFF"/>
                </a:solidFill>
              </a:endParaRPr>
            </a:p>
          </p:txBody>
        </p:sp>
        <p:sp>
          <p:nvSpPr>
            <p:cNvPr id="1018" name="Google Shape;1018;p33"/>
            <p:cNvSpPr/>
            <p:nvPr/>
          </p:nvSpPr>
          <p:spPr>
            <a:xfrm>
              <a:off x="6935252" y="3035289"/>
              <a:ext cx="799946" cy="227089"/>
            </a:xfrm>
            <a:custGeom>
              <a:avLst/>
              <a:gdLst/>
              <a:ahLst/>
              <a:cxnLst/>
              <a:rect l="l" t="t" r="r" b="b"/>
              <a:pathLst>
                <a:path w="30076" h="8538" extrusionOk="0">
                  <a:moveTo>
                    <a:pt x="4775" y="1"/>
                  </a:moveTo>
                  <a:cubicBezTo>
                    <a:pt x="3870" y="1"/>
                    <a:pt x="3132" y="739"/>
                    <a:pt x="3132" y="1644"/>
                  </a:cubicBezTo>
                  <a:lnTo>
                    <a:pt x="3132" y="4430"/>
                  </a:lnTo>
                  <a:cubicBezTo>
                    <a:pt x="3132" y="5335"/>
                    <a:pt x="2429" y="6073"/>
                    <a:pt x="1560" y="6073"/>
                  </a:cubicBezTo>
                  <a:cubicBezTo>
                    <a:pt x="703" y="6073"/>
                    <a:pt x="1" y="6811"/>
                    <a:pt x="1" y="7716"/>
                  </a:cubicBezTo>
                  <a:lnTo>
                    <a:pt x="1" y="8418"/>
                  </a:lnTo>
                  <a:cubicBezTo>
                    <a:pt x="1" y="8466"/>
                    <a:pt x="12" y="8502"/>
                    <a:pt x="12" y="8538"/>
                  </a:cubicBezTo>
                  <a:lnTo>
                    <a:pt x="30064" y="8538"/>
                  </a:lnTo>
                  <a:cubicBezTo>
                    <a:pt x="30064" y="8502"/>
                    <a:pt x="30076" y="8466"/>
                    <a:pt x="30076" y="8418"/>
                  </a:cubicBezTo>
                  <a:lnTo>
                    <a:pt x="30076" y="7716"/>
                  </a:lnTo>
                  <a:cubicBezTo>
                    <a:pt x="30076" y="6811"/>
                    <a:pt x="29373" y="6073"/>
                    <a:pt x="28516" y="6073"/>
                  </a:cubicBezTo>
                  <a:cubicBezTo>
                    <a:pt x="27659" y="6073"/>
                    <a:pt x="26956" y="5335"/>
                    <a:pt x="26956" y="4430"/>
                  </a:cubicBezTo>
                  <a:lnTo>
                    <a:pt x="26956" y="1644"/>
                  </a:lnTo>
                  <a:cubicBezTo>
                    <a:pt x="26956" y="739"/>
                    <a:pt x="26206" y="1"/>
                    <a:pt x="2531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19" name="Google Shape;1019;p33"/>
            <p:cNvGrpSpPr/>
            <p:nvPr/>
          </p:nvGrpSpPr>
          <p:grpSpPr>
            <a:xfrm>
              <a:off x="6610103" y="3454902"/>
              <a:ext cx="1446832" cy="636350"/>
              <a:chOff x="5222700" y="3658300"/>
              <a:chExt cx="3210900" cy="636350"/>
            </a:xfrm>
          </p:grpSpPr>
          <p:sp>
            <p:nvSpPr>
              <p:cNvPr id="1020" name="Google Shape;1020;p33"/>
              <p:cNvSpPr txBox="1"/>
              <p:nvPr/>
            </p:nvSpPr>
            <p:spPr>
              <a:xfrm>
                <a:off x="5222700" y="392895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It’s not a planet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021" name="Google Shape;1021;p33"/>
              <p:cNvSpPr txBox="1"/>
              <p:nvPr/>
            </p:nvSpPr>
            <p:spPr>
              <a:xfrm>
                <a:off x="5222700" y="365830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Pluto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710275" y="2153400"/>
            <a:ext cx="1980000" cy="8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 Infographics</a:t>
            </a:r>
            <a:endParaRPr/>
          </a:p>
        </p:txBody>
      </p:sp>
      <p:grpSp>
        <p:nvGrpSpPr>
          <p:cNvPr id="105" name="Google Shape;105;p16"/>
          <p:cNvGrpSpPr/>
          <p:nvPr/>
        </p:nvGrpSpPr>
        <p:grpSpPr>
          <a:xfrm>
            <a:off x="3212428" y="3472650"/>
            <a:ext cx="5931801" cy="671500"/>
            <a:chOff x="3212428" y="3472650"/>
            <a:chExt cx="5931801" cy="671500"/>
          </a:xfrm>
        </p:grpSpPr>
        <p:sp>
          <p:nvSpPr>
            <p:cNvPr id="106" name="Google Shape;106;p16"/>
            <p:cNvSpPr/>
            <p:nvPr/>
          </p:nvSpPr>
          <p:spPr>
            <a:xfrm>
              <a:off x="3212428" y="3472650"/>
              <a:ext cx="5931801" cy="671500"/>
            </a:xfrm>
            <a:custGeom>
              <a:avLst/>
              <a:gdLst/>
              <a:ahLst/>
              <a:cxnLst/>
              <a:rect l="l" t="t" r="r" b="b"/>
              <a:pathLst>
                <a:path w="195109" h="22087" extrusionOk="0">
                  <a:moveTo>
                    <a:pt x="11050" y="1"/>
                  </a:moveTo>
                  <a:cubicBezTo>
                    <a:pt x="4954" y="1"/>
                    <a:pt x="1" y="4942"/>
                    <a:pt x="1" y="11038"/>
                  </a:cubicBezTo>
                  <a:cubicBezTo>
                    <a:pt x="1" y="17146"/>
                    <a:pt x="4954" y="22087"/>
                    <a:pt x="11050" y="22087"/>
                  </a:cubicBezTo>
                  <a:lnTo>
                    <a:pt x="195108" y="22087"/>
                  </a:lnTo>
                  <a:lnTo>
                    <a:pt x="195108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6"/>
            <p:cNvSpPr/>
            <p:nvPr/>
          </p:nvSpPr>
          <p:spPr>
            <a:xfrm>
              <a:off x="3286638" y="3545796"/>
              <a:ext cx="524899" cy="524869"/>
            </a:xfrm>
            <a:custGeom>
              <a:avLst/>
              <a:gdLst/>
              <a:ahLst/>
              <a:cxnLst/>
              <a:rect l="l" t="t" r="r" b="b"/>
              <a:pathLst>
                <a:path w="17265" h="17264" extrusionOk="0">
                  <a:moveTo>
                    <a:pt x="8633" y="0"/>
                  </a:moveTo>
                  <a:cubicBezTo>
                    <a:pt x="3858" y="0"/>
                    <a:pt x="0" y="3870"/>
                    <a:pt x="0" y="8632"/>
                  </a:cubicBezTo>
                  <a:cubicBezTo>
                    <a:pt x="0" y="13406"/>
                    <a:pt x="3858" y="17264"/>
                    <a:pt x="8633" y="17264"/>
                  </a:cubicBezTo>
                  <a:cubicBezTo>
                    <a:pt x="13395" y="17264"/>
                    <a:pt x="17265" y="13406"/>
                    <a:pt x="17265" y="8632"/>
                  </a:cubicBezTo>
                  <a:cubicBezTo>
                    <a:pt x="17265" y="3870"/>
                    <a:pt x="13395" y="0"/>
                    <a:pt x="86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6"/>
            <p:cNvSpPr/>
            <p:nvPr/>
          </p:nvSpPr>
          <p:spPr>
            <a:xfrm>
              <a:off x="3336587" y="3596080"/>
              <a:ext cx="424632" cy="424632"/>
            </a:xfrm>
            <a:custGeom>
              <a:avLst/>
              <a:gdLst/>
              <a:ahLst/>
              <a:cxnLst/>
              <a:rect l="l" t="t" r="r" b="b"/>
              <a:pathLst>
                <a:path w="13967" h="13967" extrusionOk="0">
                  <a:moveTo>
                    <a:pt x="13967" y="6978"/>
                  </a:moveTo>
                  <a:cubicBezTo>
                    <a:pt x="13967" y="10836"/>
                    <a:pt x="10847" y="13967"/>
                    <a:pt x="6990" y="13967"/>
                  </a:cubicBezTo>
                  <a:cubicBezTo>
                    <a:pt x="3132" y="13967"/>
                    <a:pt x="1" y="10836"/>
                    <a:pt x="1" y="6978"/>
                  </a:cubicBezTo>
                  <a:cubicBezTo>
                    <a:pt x="1" y="3132"/>
                    <a:pt x="3132" y="1"/>
                    <a:pt x="6990" y="1"/>
                  </a:cubicBezTo>
                  <a:cubicBezTo>
                    <a:pt x="10847" y="1"/>
                    <a:pt x="13967" y="3132"/>
                    <a:pt x="13967" y="6978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 sz="20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109" name="Google Shape;109;p16"/>
            <p:cNvGrpSpPr/>
            <p:nvPr/>
          </p:nvGrpSpPr>
          <p:grpSpPr>
            <a:xfrm>
              <a:off x="4171438" y="3490225"/>
              <a:ext cx="3210900" cy="636350"/>
              <a:chOff x="5222700" y="3658300"/>
              <a:chExt cx="3210900" cy="636350"/>
            </a:xfrm>
          </p:grpSpPr>
          <p:sp>
            <p:nvSpPr>
              <p:cNvPr id="110" name="Google Shape;110;p16"/>
              <p:cNvSpPr txBox="1"/>
              <p:nvPr/>
            </p:nvSpPr>
            <p:spPr>
              <a:xfrm>
                <a:off x="5222700" y="392895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It’s composed of hydrogen and helium</a:t>
                </a:r>
                <a:endParaRPr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11" name="Google Shape;111;p16"/>
              <p:cNvSpPr txBox="1"/>
              <p:nvPr/>
            </p:nvSpPr>
            <p:spPr>
              <a:xfrm>
                <a:off x="5222700" y="365830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Saturn</a:t>
                </a:r>
                <a:endParaRPr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112" name="Google Shape;112;p16"/>
          <p:cNvGrpSpPr/>
          <p:nvPr/>
        </p:nvGrpSpPr>
        <p:grpSpPr>
          <a:xfrm>
            <a:off x="3212428" y="2648106"/>
            <a:ext cx="5931801" cy="671865"/>
            <a:chOff x="3212428" y="2648106"/>
            <a:chExt cx="5931801" cy="671865"/>
          </a:xfrm>
        </p:grpSpPr>
        <p:sp>
          <p:nvSpPr>
            <p:cNvPr id="113" name="Google Shape;113;p16"/>
            <p:cNvSpPr/>
            <p:nvPr/>
          </p:nvSpPr>
          <p:spPr>
            <a:xfrm>
              <a:off x="3212428" y="2648106"/>
              <a:ext cx="5931801" cy="671865"/>
            </a:xfrm>
            <a:custGeom>
              <a:avLst/>
              <a:gdLst/>
              <a:ahLst/>
              <a:cxnLst/>
              <a:rect l="l" t="t" r="r" b="b"/>
              <a:pathLst>
                <a:path w="195109" h="22099" extrusionOk="0">
                  <a:moveTo>
                    <a:pt x="11050" y="1"/>
                  </a:moveTo>
                  <a:cubicBezTo>
                    <a:pt x="4954" y="1"/>
                    <a:pt x="1" y="4942"/>
                    <a:pt x="1" y="11050"/>
                  </a:cubicBezTo>
                  <a:cubicBezTo>
                    <a:pt x="1" y="17146"/>
                    <a:pt x="4954" y="22099"/>
                    <a:pt x="11050" y="22099"/>
                  </a:cubicBezTo>
                  <a:lnTo>
                    <a:pt x="195108" y="22099"/>
                  </a:lnTo>
                  <a:lnTo>
                    <a:pt x="195108" y="1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6"/>
            <p:cNvSpPr/>
            <p:nvPr/>
          </p:nvSpPr>
          <p:spPr>
            <a:xfrm>
              <a:off x="3286638" y="2721586"/>
              <a:ext cx="524899" cy="524899"/>
            </a:xfrm>
            <a:custGeom>
              <a:avLst/>
              <a:gdLst/>
              <a:ahLst/>
              <a:cxnLst/>
              <a:rect l="l" t="t" r="r" b="b"/>
              <a:pathLst>
                <a:path w="17265" h="17265" extrusionOk="0">
                  <a:moveTo>
                    <a:pt x="8633" y="1"/>
                  </a:moveTo>
                  <a:cubicBezTo>
                    <a:pt x="3858" y="1"/>
                    <a:pt x="0" y="3858"/>
                    <a:pt x="0" y="8633"/>
                  </a:cubicBezTo>
                  <a:cubicBezTo>
                    <a:pt x="0" y="13395"/>
                    <a:pt x="3858" y="17265"/>
                    <a:pt x="8633" y="17265"/>
                  </a:cubicBezTo>
                  <a:cubicBezTo>
                    <a:pt x="13395" y="17265"/>
                    <a:pt x="17265" y="13395"/>
                    <a:pt x="17265" y="8633"/>
                  </a:cubicBezTo>
                  <a:cubicBezTo>
                    <a:pt x="17265" y="3858"/>
                    <a:pt x="13395" y="1"/>
                    <a:pt x="86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6"/>
            <p:cNvSpPr/>
            <p:nvPr/>
          </p:nvSpPr>
          <p:spPr>
            <a:xfrm>
              <a:off x="3336587" y="2771900"/>
              <a:ext cx="424632" cy="424267"/>
            </a:xfrm>
            <a:custGeom>
              <a:avLst/>
              <a:gdLst/>
              <a:ahLst/>
              <a:cxnLst/>
              <a:rect l="l" t="t" r="r" b="b"/>
              <a:pathLst>
                <a:path w="13967" h="13955" extrusionOk="0">
                  <a:moveTo>
                    <a:pt x="13967" y="6978"/>
                  </a:moveTo>
                  <a:cubicBezTo>
                    <a:pt x="13967" y="10835"/>
                    <a:pt x="10847" y="13955"/>
                    <a:pt x="6990" y="13955"/>
                  </a:cubicBezTo>
                  <a:cubicBezTo>
                    <a:pt x="3132" y="13955"/>
                    <a:pt x="1" y="10835"/>
                    <a:pt x="1" y="6978"/>
                  </a:cubicBezTo>
                  <a:cubicBezTo>
                    <a:pt x="1" y="3120"/>
                    <a:pt x="3132" y="0"/>
                    <a:pt x="6990" y="0"/>
                  </a:cubicBezTo>
                  <a:cubicBezTo>
                    <a:pt x="10847" y="0"/>
                    <a:pt x="13967" y="3120"/>
                    <a:pt x="13967" y="6978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 sz="20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116" name="Google Shape;116;p16"/>
            <p:cNvGrpSpPr/>
            <p:nvPr/>
          </p:nvGrpSpPr>
          <p:grpSpPr>
            <a:xfrm>
              <a:off x="4171438" y="2665863"/>
              <a:ext cx="3210900" cy="636350"/>
              <a:chOff x="5222700" y="3658300"/>
              <a:chExt cx="3210900" cy="636350"/>
            </a:xfrm>
          </p:grpSpPr>
          <p:sp>
            <p:nvSpPr>
              <p:cNvPr id="117" name="Google Shape;117;p16"/>
              <p:cNvSpPr txBox="1"/>
              <p:nvPr/>
            </p:nvSpPr>
            <p:spPr>
              <a:xfrm>
                <a:off x="5222700" y="392895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Jupiter is a gas giant and the biggest planet</a:t>
                </a:r>
                <a:endParaRPr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18" name="Google Shape;118;p16"/>
              <p:cNvSpPr txBox="1"/>
              <p:nvPr/>
            </p:nvSpPr>
            <p:spPr>
              <a:xfrm>
                <a:off x="5222700" y="365830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Jupiter</a:t>
                </a:r>
                <a:endParaRPr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119" name="Google Shape;119;p16"/>
          <p:cNvGrpSpPr/>
          <p:nvPr/>
        </p:nvGrpSpPr>
        <p:grpSpPr>
          <a:xfrm>
            <a:off x="3198322" y="1823925"/>
            <a:ext cx="5945908" cy="671500"/>
            <a:chOff x="3198322" y="1823925"/>
            <a:chExt cx="5945908" cy="671500"/>
          </a:xfrm>
        </p:grpSpPr>
        <p:sp>
          <p:nvSpPr>
            <p:cNvPr id="120" name="Google Shape;120;p16"/>
            <p:cNvSpPr/>
            <p:nvPr/>
          </p:nvSpPr>
          <p:spPr>
            <a:xfrm>
              <a:off x="3198322" y="1823925"/>
              <a:ext cx="5945908" cy="671500"/>
            </a:xfrm>
            <a:custGeom>
              <a:avLst/>
              <a:gdLst/>
              <a:ahLst/>
              <a:cxnLst/>
              <a:rect l="l" t="t" r="r" b="b"/>
              <a:pathLst>
                <a:path w="195573" h="22087" extrusionOk="0">
                  <a:moveTo>
                    <a:pt x="11049" y="0"/>
                  </a:moveTo>
                  <a:cubicBezTo>
                    <a:pt x="4953" y="0"/>
                    <a:pt x="0" y="4941"/>
                    <a:pt x="0" y="11037"/>
                  </a:cubicBezTo>
                  <a:cubicBezTo>
                    <a:pt x="0" y="17145"/>
                    <a:pt x="4953" y="22086"/>
                    <a:pt x="11049" y="22086"/>
                  </a:cubicBezTo>
                  <a:lnTo>
                    <a:pt x="195572" y="22086"/>
                  </a:lnTo>
                  <a:lnTo>
                    <a:pt x="195572" y="0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6"/>
            <p:cNvSpPr/>
            <p:nvPr/>
          </p:nvSpPr>
          <p:spPr>
            <a:xfrm>
              <a:off x="3286638" y="1897041"/>
              <a:ext cx="524899" cy="524899"/>
            </a:xfrm>
            <a:custGeom>
              <a:avLst/>
              <a:gdLst/>
              <a:ahLst/>
              <a:cxnLst/>
              <a:rect l="l" t="t" r="r" b="b"/>
              <a:pathLst>
                <a:path w="17265" h="17265" extrusionOk="0">
                  <a:moveTo>
                    <a:pt x="8633" y="0"/>
                  </a:moveTo>
                  <a:cubicBezTo>
                    <a:pt x="3858" y="0"/>
                    <a:pt x="0" y="3870"/>
                    <a:pt x="0" y="8632"/>
                  </a:cubicBezTo>
                  <a:cubicBezTo>
                    <a:pt x="0" y="13407"/>
                    <a:pt x="3858" y="17264"/>
                    <a:pt x="8633" y="17264"/>
                  </a:cubicBezTo>
                  <a:cubicBezTo>
                    <a:pt x="13395" y="17264"/>
                    <a:pt x="17265" y="13407"/>
                    <a:pt x="17265" y="8632"/>
                  </a:cubicBezTo>
                  <a:cubicBezTo>
                    <a:pt x="17265" y="3870"/>
                    <a:pt x="13395" y="0"/>
                    <a:pt x="86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6"/>
            <p:cNvSpPr/>
            <p:nvPr/>
          </p:nvSpPr>
          <p:spPr>
            <a:xfrm>
              <a:off x="3336587" y="1947355"/>
              <a:ext cx="424632" cy="424632"/>
            </a:xfrm>
            <a:custGeom>
              <a:avLst/>
              <a:gdLst/>
              <a:ahLst/>
              <a:cxnLst/>
              <a:rect l="l" t="t" r="r" b="b"/>
              <a:pathLst>
                <a:path w="13967" h="13967" extrusionOk="0">
                  <a:moveTo>
                    <a:pt x="13967" y="6977"/>
                  </a:moveTo>
                  <a:cubicBezTo>
                    <a:pt x="13967" y="10835"/>
                    <a:pt x="10847" y="13966"/>
                    <a:pt x="6990" y="13966"/>
                  </a:cubicBezTo>
                  <a:cubicBezTo>
                    <a:pt x="3132" y="13966"/>
                    <a:pt x="1" y="10835"/>
                    <a:pt x="1" y="6977"/>
                  </a:cubicBezTo>
                  <a:cubicBezTo>
                    <a:pt x="1" y="3131"/>
                    <a:pt x="3132" y="0"/>
                    <a:pt x="6990" y="0"/>
                  </a:cubicBezTo>
                  <a:cubicBezTo>
                    <a:pt x="10847" y="0"/>
                    <a:pt x="13967" y="3131"/>
                    <a:pt x="13967" y="6977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sz="20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123" name="Google Shape;123;p16"/>
            <p:cNvGrpSpPr/>
            <p:nvPr/>
          </p:nvGrpSpPr>
          <p:grpSpPr>
            <a:xfrm>
              <a:off x="4171438" y="1841333"/>
              <a:ext cx="3210900" cy="636350"/>
              <a:chOff x="5222700" y="3658300"/>
              <a:chExt cx="3210900" cy="636350"/>
            </a:xfrm>
          </p:grpSpPr>
          <p:sp>
            <p:nvSpPr>
              <p:cNvPr id="124" name="Google Shape;124;p16"/>
              <p:cNvSpPr txBox="1"/>
              <p:nvPr/>
            </p:nvSpPr>
            <p:spPr>
              <a:xfrm>
                <a:off x="5222700" y="392895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Despite being red, Mars is a cold place</a:t>
                </a:r>
                <a:endParaRPr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25" name="Google Shape;125;p16"/>
              <p:cNvSpPr txBox="1"/>
              <p:nvPr/>
            </p:nvSpPr>
            <p:spPr>
              <a:xfrm>
                <a:off x="5222700" y="365830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Mars</a:t>
                </a:r>
                <a:endParaRPr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126" name="Google Shape;126;p16"/>
          <p:cNvGrpSpPr/>
          <p:nvPr/>
        </p:nvGrpSpPr>
        <p:grpSpPr>
          <a:xfrm>
            <a:off x="3212428" y="999350"/>
            <a:ext cx="5931801" cy="671865"/>
            <a:chOff x="3212428" y="999350"/>
            <a:chExt cx="5931801" cy="671865"/>
          </a:xfrm>
        </p:grpSpPr>
        <p:sp>
          <p:nvSpPr>
            <p:cNvPr id="127" name="Google Shape;127;p16"/>
            <p:cNvSpPr/>
            <p:nvPr/>
          </p:nvSpPr>
          <p:spPr>
            <a:xfrm>
              <a:off x="3212428" y="999350"/>
              <a:ext cx="5931801" cy="671865"/>
            </a:xfrm>
            <a:custGeom>
              <a:avLst/>
              <a:gdLst/>
              <a:ahLst/>
              <a:cxnLst/>
              <a:rect l="l" t="t" r="r" b="b"/>
              <a:pathLst>
                <a:path w="195109" h="22099" extrusionOk="0">
                  <a:moveTo>
                    <a:pt x="11050" y="1"/>
                  </a:moveTo>
                  <a:cubicBezTo>
                    <a:pt x="4954" y="1"/>
                    <a:pt x="1" y="4942"/>
                    <a:pt x="1" y="11050"/>
                  </a:cubicBezTo>
                  <a:cubicBezTo>
                    <a:pt x="1" y="17146"/>
                    <a:pt x="4954" y="22099"/>
                    <a:pt x="11050" y="22099"/>
                  </a:cubicBezTo>
                  <a:lnTo>
                    <a:pt x="195108" y="22099"/>
                  </a:lnTo>
                  <a:lnTo>
                    <a:pt x="195108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6"/>
            <p:cNvSpPr/>
            <p:nvPr/>
          </p:nvSpPr>
          <p:spPr>
            <a:xfrm>
              <a:off x="3286638" y="1072830"/>
              <a:ext cx="524899" cy="524899"/>
            </a:xfrm>
            <a:custGeom>
              <a:avLst/>
              <a:gdLst/>
              <a:ahLst/>
              <a:cxnLst/>
              <a:rect l="l" t="t" r="r" b="b"/>
              <a:pathLst>
                <a:path w="17265" h="17265" extrusionOk="0">
                  <a:moveTo>
                    <a:pt x="8633" y="1"/>
                  </a:moveTo>
                  <a:cubicBezTo>
                    <a:pt x="3858" y="1"/>
                    <a:pt x="0" y="3858"/>
                    <a:pt x="0" y="8633"/>
                  </a:cubicBezTo>
                  <a:cubicBezTo>
                    <a:pt x="0" y="13395"/>
                    <a:pt x="3858" y="17265"/>
                    <a:pt x="8633" y="17265"/>
                  </a:cubicBezTo>
                  <a:cubicBezTo>
                    <a:pt x="13395" y="17265"/>
                    <a:pt x="17265" y="13395"/>
                    <a:pt x="17265" y="8633"/>
                  </a:cubicBezTo>
                  <a:cubicBezTo>
                    <a:pt x="17265" y="3858"/>
                    <a:pt x="13395" y="1"/>
                    <a:pt x="86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6"/>
            <p:cNvSpPr/>
            <p:nvPr/>
          </p:nvSpPr>
          <p:spPr>
            <a:xfrm>
              <a:off x="3336587" y="1123144"/>
              <a:ext cx="424632" cy="424267"/>
            </a:xfrm>
            <a:custGeom>
              <a:avLst/>
              <a:gdLst/>
              <a:ahLst/>
              <a:cxnLst/>
              <a:rect l="l" t="t" r="r" b="b"/>
              <a:pathLst>
                <a:path w="13967" h="13955" extrusionOk="0">
                  <a:moveTo>
                    <a:pt x="13967" y="6978"/>
                  </a:moveTo>
                  <a:cubicBezTo>
                    <a:pt x="13967" y="10835"/>
                    <a:pt x="10847" y="13955"/>
                    <a:pt x="6990" y="13955"/>
                  </a:cubicBezTo>
                  <a:cubicBezTo>
                    <a:pt x="3132" y="13955"/>
                    <a:pt x="1" y="10835"/>
                    <a:pt x="1" y="6978"/>
                  </a:cubicBezTo>
                  <a:cubicBezTo>
                    <a:pt x="1" y="3120"/>
                    <a:pt x="3132" y="1"/>
                    <a:pt x="6990" y="1"/>
                  </a:cubicBezTo>
                  <a:cubicBezTo>
                    <a:pt x="10847" y="1"/>
                    <a:pt x="13967" y="3120"/>
                    <a:pt x="13967" y="6978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sz="20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130" name="Google Shape;130;p16"/>
            <p:cNvGrpSpPr/>
            <p:nvPr/>
          </p:nvGrpSpPr>
          <p:grpSpPr>
            <a:xfrm>
              <a:off x="4171438" y="1017100"/>
              <a:ext cx="3210900" cy="636350"/>
              <a:chOff x="5222700" y="3658300"/>
              <a:chExt cx="3210900" cy="636350"/>
            </a:xfrm>
          </p:grpSpPr>
          <p:sp>
            <p:nvSpPr>
              <p:cNvPr id="131" name="Google Shape;131;p16"/>
              <p:cNvSpPr txBox="1"/>
              <p:nvPr/>
            </p:nvSpPr>
            <p:spPr>
              <a:xfrm>
                <a:off x="5222700" y="392895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Mercury is the closest planet to the Sun</a:t>
                </a:r>
                <a:endParaRPr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32" name="Google Shape;132;p16"/>
              <p:cNvSpPr txBox="1"/>
              <p:nvPr/>
            </p:nvSpPr>
            <p:spPr>
              <a:xfrm>
                <a:off x="5222700" y="365830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Mercury</a:t>
                </a:r>
                <a:endParaRPr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34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 Infographics</a:t>
            </a:r>
            <a:endParaRPr/>
          </a:p>
        </p:txBody>
      </p:sp>
      <p:grpSp>
        <p:nvGrpSpPr>
          <p:cNvPr id="1027" name="Google Shape;1027;p34"/>
          <p:cNvGrpSpPr/>
          <p:nvPr/>
        </p:nvGrpSpPr>
        <p:grpSpPr>
          <a:xfrm>
            <a:off x="1242075" y="1216025"/>
            <a:ext cx="1829885" cy="1607363"/>
            <a:chOff x="1280175" y="1216025"/>
            <a:chExt cx="1829885" cy="1607363"/>
          </a:xfrm>
        </p:grpSpPr>
        <p:sp>
          <p:nvSpPr>
            <p:cNvPr id="1028" name="Google Shape;1028;p34"/>
            <p:cNvSpPr/>
            <p:nvPr/>
          </p:nvSpPr>
          <p:spPr>
            <a:xfrm>
              <a:off x="1437625" y="1216025"/>
              <a:ext cx="1672435" cy="343525"/>
            </a:xfrm>
            <a:custGeom>
              <a:avLst/>
              <a:gdLst/>
              <a:ahLst/>
              <a:cxnLst/>
              <a:rect l="l" t="t" r="r" b="b"/>
              <a:pathLst>
                <a:path w="59128" h="13741" extrusionOk="0">
                  <a:moveTo>
                    <a:pt x="19444" y="1"/>
                  </a:moveTo>
                  <a:lnTo>
                    <a:pt x="16860" y="6085"/>
                  </a:lnTo>
                  <a:lnTo>
                    <a:pt x="1" y="6085"/>
                  </a:lnTo>
                  <a:lnTo>
                    <a:pt x="1" y="13741"/>
                  </a:lnTo>
                  <a:lnTo>
                    <a:pt x="59127" y="13741"/>
                  </a:lnTo>
                  <a:lnTo>
                    <a:pt x="59127" y="7645"/>
                  </a:lnTo>
                  <a:lnTo>
                    <a:pt x="59127" y="6085"/>
                  </a:lnTo>
                  <a:lnTo>
                    <a:pt x="59127" y="1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29" name="Google Shape;1029;p34"/>
            <p:cNvSpPr/>
            <p:nvPr/>
          </p:nvSpPr>
          <p:spPr>
            <a:xfrm>
              <a:off x="1437625" y="1559525"/>
              <a:ext cx="1672435" cy="1182900"/>
            </a:xfrm>
            <a:custGeom>
              <a:avLst/>
              <a:gdLst/>
              <a:ahLst/>
              <a:cxnLst/>
              <a:rect l="l" t="t" r="r" b="b"/>
              <a:pathLst>
                <a:path w="59128" h="47316" extrusionOk="0">
                  <a:moveTo>
                    <a:pt x="1" y="1"/>
                  </a:moveTo>
                  <a:lnTo>
                    <a:pt x="1" y="47316"/>
                  </a:lnTo>
                  <a:lnTo>
                    <a:pt x="59127" y="47316"/>
                  </a:lnTo>
                  <a:lnTo>
                    <a:pt x="59127" y="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274300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Saturn is a gas giant and has several rings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30" name="Google Shape;1030;p34"/>
            <p:cNvSpPr/>
            <p:nvPr/>
          </p:nvSpPr>
          <p:spPr>
            <a:xfrm>
              <a:off x="1280175" y="2351588"/>
              <a:ext cx="471800" cy="471800"/>
            </a:xfrm>
            <a:custGeom>
              <a:avLst/>
              <a:gdLst/>
              <a:ahLst/>
              <a:cxnLst/>
              <a:rect l="l" t="t" r="r" b="b"/>
              <a:pathLst>
                <a:path w="18872" h="18872" extrusionOk="0">
                  <a:moveTo>
                    <a:pt x="1" y="0"/>
                  </a:moveTo>
                  <a:lnTo>
                    <a:pt x="1" y="18871"/>
                  </a:lnTo>
                  <a:lnTo>
                    <a:pt x="18872" y="18871"/>
                  </a:lnTo>
                  <a:lnTo>
                    <a:pt x="18872" y="0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2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/>
            </a:p>
          </p:txBody>
        </p:sp>
      </p:grpSp>
      <p:grpSp>
        <p:nvGrpSpPr>
          <p:cNvPr id="1031" name="Google Shape;1031;p34"/>
          <p:cNvGrpSpPr/>
          <p:nvPr/>
        </p:nvGrpSpPr>
        <p:grpSpPr>
          <a:xfrm>
            <a:off x="1242075" y="2998700"/>
            <a:ext cx="1829885" cy="1607338"/>
            <a:chOff x="1280175" y="2998700"/>
            <a:chExt cx="1829885" cy="1607338"/>
          </a:xfrm>
        </p:grpSpPr>
        <p:sp>
          <p:nvSpPr>
            <p:cNvPr id="1032" name="Google Shape;1032;p34"/>
            <p:cNvSpPr/>
            <p:nvPr/>
          </p:nvSpPr>
          <p:spPr>
            <a:xfrm>
              <a:off x="1437625" y="2998700"/>
              <a:ext cx="1672435" cy="343500"/>
            </a:xfrm>
            <a:custGeom>
              <a:avLst/>
              <a:gdLst/>
              <a:ahLst/>
              <a:cxnLst/>
              <a:rect l="l" t="t" r="r" b="b"/>
              <a:pathLst>
                <a:path w="59128" h="13740" extrusionOk="0">
                  <a:moveTo>
                    <a:pt x="19444" y="0"/>
                  </a:moveTo>
                  <a:lnTo>
                    <a:pt x="16860" y="6096"/>
                  </a:lnTo>
                  <a:lnTo>
                    <a:pt x="1" y="6096"/>
                  </a:lnTo>
                  <a:lnTo>
                    <a:pt x="1" y="13740"/>
                  </a:lnTo>
                  <a:lnTo>
                    <a:pt x="59127" y="13740"/>
                  </a:lnTo>
                  <a:lnTo>
                    <a:pt x="59127" y="7644"/>
                  </a:lnTo>
                  <a:lnTo>
                    <a:pt x="59127" y="6096"/>
                  </a:lnTo>
                  <a:lnTo>
                    <a:pt x="59127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33" name="Google Shape;1033;p34"/>
            <p:cNvSpPr/>
            <p:nvPr/>
          </p:nvSpPr>
          <p:spPr>
            <a:xfrm>
              <a:off x="1437625" y="3342200"/>
              <a:ext cx="1672435" cy="1182900"/>
            </a:xfrm>
            <a:custGeom>
              <a:avLst/>
              <a:gdLst/>
              <a:ahLst/>
              <a:cxnLst/>
              <a:rect l="l" t="t" r="r" b="b"/>
              <a:pathLst>
                <a:path w="59128" h="47316" extrusionOk="0">
                  <a:moveTo>
                    <a:pt x="1" y="0"/>
                  </a:moveTo>
                  <a:lnTo>
                    <a:pt x="1" y="47315"/>
                  </a:lnTo>
                  <a:lnTo>
                    <a:pt x="59127" y="47315"/>
                  </a:lnTo>
                  <a:lnTo>
                    <a:pt x="59127" y="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274300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Planet Earth is the only one that  harbors life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34" name="Google Shape;1034;p34"/>
            <p:cNvSpPr/>
            <p:nvPr/>
          </p:nvSpPr>
          <p:spPr>
            <a:xfrm>
              <a:off x="1280175" y="4134238"/>
              <a:ext cx="471800" cy="471800"/>
            </a:xfrm>
            <a:custGeom>
              <a:avLst/>
              <a:gdLst/>
              <a:ahLst/>
              <a:cxnLst/>
              <a:rect l="l" t="t" r="r" b="b"/>
              <a:pathLst>
                <a:path w="18872" h="18872" extrusionOk="0">
                  <a:moveTo>
                    <a:pt x="1" y="0"/>
                  </a:moveTo>
                  <a:lnTo>
                    <a:pt x="1" y="18872"/>
                  </a:lnTo>
                  <a:lnTo>
                    <a:pt x="18872" y="18872"/>
                  </a:lnTo>
                  <a:lnTo>
                    <a:pt x="18872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2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/>
            </a:p>
          </p:txBody>
        </p:sp>
      </p:grpSp>
      <p:grpSp>
        <p:nvGrpSpPr>
          <p:cNvPr id="1035" name="Google Shape;1035;p34"/>
          <p:cNvGrpSpPr/>
          <p:nvPr/>
        </p:nvGrpSpPr>
        <p:grpSpPr>
          <a:xfrm>
            <a:off x="3657325" y="1216025"/>
            <a:ext cx="1829601" cy="1607363"/>
            <a:chOff x="3695425" y="1216025"/>
            <a:chExt cx="1829601" cy="1607363"/>
          </a:xfrm>
        </p:grpSpPr>
        <p:sp>
          <p:nvSpPr>
            <p:cNvPr id="1036" name="Google Shape;1036;p34"/>
            <p:cNvSpPr/>
            <p:nvPr/>
          </p:nvSpPr>
          <p:spPr>
            <a:xfrm>
              <a:off x="3852575" y="1216025"/>
              <a:ext cx="1672451" cy="343525"/>
            </a:xfrm>
            <a:custGeom>
              <a:avLst/>
              <a:gdLst/>
              <a:ahLst/>
              <a:cxnLst/>
              <a:rect l="l" t="t" r="r" b="b"/>
              <a:pathLst>
                <a:path w="59139" h="13741" extrusionOk="0">
                  <a:moveTo>
                    <a:pt x="19444" y="1"/>
                  </a:moveTo>
                  <a:lnTo>
                    <a:pt x="16860" y="6085"/>
                  </a:lnTo>
                  <a:lnTo>
                    <a:pt x="1" y="6085"/>
                  </a:lnTo>
                  <a:lnTo>
                    <a:pt x="1" y="13741"/>
                  </a:lnTo>
                  <a:lnTo>
                    <a:pt x="59139" y="13741"/>
                  </a:lnTo>
                  <a:lnTo>
                    <a:pt x="59139" y="7645"/>
                  </a:lnTo>
                  <a:lnTo>
                    <a:pt x="59139" y="6085"/>
                  </a:lnTo>
                  <a:lnTo>
                    <a:pt x="59139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37" name="Google Shape;1037;p34"/>
            <p:cNvSpPr/>
            <p:nvPr/>
          </p:nvSpPr>
          <p:spPr>
            <a:xfrm>
              <a:off x="3852575" y="1559525"/>
              <a:ext cx="1672451" cy="1182900"/>
            </a:xfrm>
            <a:custGeom>
              <a:avLst/>
              <a:gdLst/>
              <a:ahLst/>
              <a:cxnLst/>
              <a:rect l="l" t="t" r="r" b="b"/>
              <a:pathLst>
                <a:path w="59139" h="47316" extrusionOk="0">
                  <a:moveTo>
                    <a:pt x="1" y="1"/>
                  </a:moveTo>
                  <a:lnTo>
                    <a:pt x="1" y="47316"/>
                  </a:lnTo>
                  <a:lnTo>
                    <a:pt x="59139" y="47316"/>
                  </a:lnTo>
                  <a:lnTo>
                    <a:pt x="59139" y="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274300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38" name="Google Shape;1038;p34"/>
            <p:cNvSpPr/>
            <p:nvPr/>
          </p:nvSpPr>
          <p:spPr>
            <a:xfrm>
              <a:off x="3695425" y="2351588"/>
              <a:ext cx="471800" cy="471800"/>
            </a:xfrm>
            <a:custGeom>
              <a:avLst/>
              <a:gdLst/>
              <a:ahLst/>
              <a:cxnLst/>
              <a:rect l="l" t="t" r="r" b="b"/>
              <a:pathLst>
                <a:path w="18872" h="18872" extrusionOk="0">
                  <a:moveTo>
                    <a:pt x="0" y="0"/>
                  </a:moveTo>
                  <a:lnTo>
                    <a:pt x="0" y="18871"/>
                  </a:lnTo>
                  <a:lnTo>
                    <a:pt x="18872" y="18871"/>
                  </a:lnTo>
                  <a:lnTo>
                    <a:pt x="18872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2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/>
            </a:p>
          </p:txBody>
        </p:sp>
      </p:grpSp>
      <p:grpSp>
        <p:nvGrpSpPr>
          <p:cNvPr id="1039" name="Google Shape;1039;p34"/>
          <p:cNvGrpSpPr/>
          <p:nvPr/>
        </p:nvGrpSpPr>
        <p:grpSpPr>
          <a:xfrm>
            <a:off x="3657325" y="2998700"/>
            <a:ext cx="1829601" cy="1607338"/>
            <a:chOff x="3695425" y="2998700"/>
            <a:chExt cx="1829601" cy="1607338"/>
          </a:xfrm>
        </p:grpSpPr>
        <p:sp>
          <p:nvSpPr>
            <p:cNvPr id="1040" name="Google Shape;1040;p34"/>
            <p:cNvSpPr/>
            <p:nvPr/>
          </p:nvSpPr>
          <p:spPr>
            <a:xfrm>
              <a:off x="3852575" y="2998700"/>
              <a:ext cx="1672451" cy="343500"/>
            </a:xfrm>
            <a:custGeom>
              <a:avLst/>
              <a:gdLst/>
              <a:ahLst/>
              <a:cxnLst/>
              <a:rect l="l" t="t" r="r" b="b"/>
              <a:pathLst>
                <a:path w="59139" h="13740" extrusionOk="0">
                  <a:moveTo>
                    <a:pt x="19444" y="0"/>
                  </a:moveTo>
                  <a:lnTo>
                    <a:pt x="16860" y="6096"/>
                  </a:lnTo>
                  <a:lnTo>
                    <a:pt x="1" y="6096"/>
                  </a:lnTo>
                  <a:lnTo>
                    <a:pt x="1" y="13740"/>
                  </a:lnTo>
                  <a:lnTo>
                    <a:pt x="59139" y="13740"/>
                  </a:lnTo>
                  <a:lnTo>
                    <a:pt x="59139" y="7644"/>
                  </a:lnTo>
                  <a:lnTo>
                    <a:pt x="59139" y="6096"/>
                  </a:lnTo>
                  <a:lnTo>
                    <a:pt x="59139" y="0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41" name="Google Shape;1041;p34"/>
            <p:cNvSpPr/>
            <p:nvPr/>
          </p:nvSpPr>
          <p:spPr>
            <a:xfrm>
              <a:off x="3852575" y="3342200"/>
              <a:ext cx="1672451" cy="1182900"/>
            </a:xfrm>
            <a:custGeom>
              <a:avLst/>
              <a:gdLst/>
              <a:ahLst/>
              <a:cxnLst/>
              <a:rect l="l" t="t" r="r" b="b"/>
              <a:pathLst>
                <a:path w="59139" h="47316" extrusionOk="0">
                  <a:moveTo>
                    <a:pt x="1" y="0"/>
                  </a:moveTo>
                  <a:lnTo>
                    <a:pt x="1" y="47315"/>
                  </a:lnTo>
                  <a:lnTo>
                    <a:pt x="59139" y="47315"/>
                  </a:lnTo>
                  <a:lnTo>
                    <a:pt x="59139" y="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274300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name, but it’s hot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42" name="Google Shape;1042;p34"/>
            <p:cNvSpPr/>
            <p:nvPr/>
          </p:nvSpPr>
          <p:spPr>
            <a:xfrm>
              <a:off x="3695425" y="4134238"/>
              <a:ext cx="471800" cy="471800"/>
            </a:xfrm>
            <a:custGeom>
              <a:avLst/>
              <a:gdLst/>
              <a:ahLst/>
              <a:cxnLst/>
              <a:rect l="l" t="t" r="r" b="b"/>
              <a:pathLst>
                <a:path w="18872" h="18872" extrusionOk="0">
                  <a:moveTo>
                    <a:pt x="0" y="0"/>
                  </a:moveTo>
                  <a:lnTo>
                    <a:pt x="0" y="18872"/>
                  </a:lnTo>
                  <a:lnTo>
                    <a:pt x="18872" y="18872"/>
                  </a:lnTo>
                  <a:lnTo>
                    <a:pt x="18872" y="0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2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05</a:t>
              </a:r>
              <a:endParaRPr/>
            </a:p>
          </p:txBody>
        </p:sp>
      </p:grpSp>
      <p:grpSp>
        <p:nvGrpSpPr>
          <p:cNvPr id="1043" name="Google Shape;1043;p34"/>
          <p:cNvGrpSpPr/>
          <p:nvPr/>
        </p:nvGrpSpPr>
        <p:grpSpPr>
          <a:xfrm>
            <a:off x="6072300" y="1216025"/>
            <a:ext cx="1829626" cy="1607363"/>
            <a:chOff x="6110400" y="1216025"/>
            <a:chExt cx="1829626" cy="1607363"/>
          </a:xfrm>
        </p:grpSpPr>
        <p:sp>
          <p:nvSpPr>
            <p:cNvPr id="1044" name="Google Shape;1044;p34"/>
            <p:cNvSpPr/>
            <p:nvPr/>
          </p:nvSpPr>
          <p:spPr>
            <a:xfrm>
              <a:off x="6267575" y="1216025"/>
              <a:ext cx="1672451" cy="343525"/>
            </a:xfrm>
            <a:custGeom>
              <a:avLst/>
              <a:gdLst/>
              <a:ahLst/>
              <a:cxnLst/>
              <a:rect l="l" t="t" r="r" b="b"/>
              <a:pathLst>
                <a:path w="59139" h="13741" extrusionOk="0">
                  <a:moveTo>
                    <a:pt x="19455" y="1"/>
                  </a:moveTo>
                  <a:lnTo>
                    <a:pt x="16872" y="6085"/>
                  </a:lnTo>
                  <a:lnTo>
                    <a:pt x="0" y="6085"/>
                  </a:lnTo>
                  <a:lnTo>
                    <a:pt x="0" y="13741"/>
                  </a:lnTo>
                  <a:lnTo>
                    <a:pt x="59139" y="13741"/>
                  </a:lnTo>
                  <a:lnTo>
                    <a:pt x="59139" y="7645"/>
                  </a:lnTo>
                  <a:lnTo>
                    <a:pt x="59139" y="6085"/>
                  </a:lnTo>
                  <a:lnTo>
                    <a:pt x="59139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45" name="Google Shape;1045;p34"/>
            <p:cNvSpPr/>
            <p:nvPr/>
          </p:nvSpPr>
          <p:spPr>
            <a:xfrm>
              <a:off x="6267575" y="1559525"/>
              <a:ext cx="1672451" cy="1182900"/>
            </a:xfrm>
            <a:custGeom>
              <a:avLst/>
              <a:gdLst/>
              <a:ahLst/>
              <a:cxnLst/>
              <a:rect l="l" t="t" r="r" b="b"/>
              <a:pathLst>
                <a:path w="59139" h="47316" extrusionOk="0">
                  <a:moveTo>
                    <a:pt x="0" y="1"/>
                  </a:moveTo>
                  <a:lnTo>
                    <a:pt x="0" y="47316"/>
                  </a:lnTo>
                  <a:lnTo>
                    <a:pt x="59139" y="47316"/>
                  </a:lnTo>
                  <a:lnTo>
                    <a:pt x="59139" y="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274300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cold place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46" name="Google Shape;1046;p34"/>
            <p:cNvSpPr/>
            <p:nvPr/>
          </p:nvSpPr>
          <p:spPr>
            <a:xfrm>
              <a:off x="6110400" y="2351588"/>
              <a:ext cx="471825" cy="471800"/>
            </a:xfrm>
            <a:custGeom>
              <a:avLst/>
              <a:gdLst/>
              <a:ahLst/>
              <a:cxnLst/>
              <a:rect l="l" t="t" r="r" b="b"/>
              <a:pathLst>
                <a:path w="18873" h="18872" extrusionOk="0">
                  <a:moveTo>
                    <a:pt x="1" y="0"/>
                  </a:moveTo>
                  <a:lnTo>
                    <a:pt x="1" y="18871"/>
                  </a:lnTo>
                  <a:lnTo>
                    <a:pt x="18872" y="18871"/>
                  </a:lnTo>
                  <a:lnTo>
                    <a:pt x="18872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2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/>
            </a:p>
          </p:txBody>
        </p:sp>
      </p:grpSp>
      <p:grpSp>
        <p:nvGrpSpPr>
          <p:cNvPr id="1047" name="Google Shape;1047;p34"/>
          <p:cNvGrpSpPr/>
          <p:nvPr/>
        </p:nvGrpSpPr>
        <p:grpSpPr>
          <a:xfrm>
            <a:off x="6072300" y="2998700"/>
            <a:ext cx="1829626" cy="1607338"/>
            <a:chOff x="6110400" y="2998700"/>
            <a:chExt cx="1829626" cy="1607338"/>
          </a:xfrm>
        </p:grpSpPr>
        <p:sp>
          <p:nvSpPr>
            <p:cNvPr id="1048" name="Google Shape;1048;p34"/>
            <p:cNvSpPr/>
            <p:nvPr/>
          </p:nvSpPr>
          <p:spPr>
            <a:xfrm>
              <a:off x="6267575" y="2998700"/>
              <a:ext cx="1672451" cy="343500"/>
            </a:xfrm>
            <a:custGeom>
              <a:avLst/>
              <a:gdLst/>
              <a:ahLst/>
              <a:cxnLst/>
              <a:rect l="l" t="t" r="r" b="b"/>
              <a:pathLst>
                <a:path w="59139" h="13740" extrusionOk="0">
                  <a:moveTo>
                    <a:pt x="19455" y="0"/>
                  </a:moveTo>
                  <a:lnTo>
                    <a:pt x="16872" y="6096"/>
                  </a:lnTo>
                  <a:lnTo>
                    <a:pt x="0" y="6096"/>
                  </a:lnTo>
                  <a:lnTo>
                    <a:pt x="0" y="13740"/>
                  </a:lnTo>
                  <a:lnTo>
                    <a:pt x="59139" y="13740"/>
                  </a:lnTo>
                  <a:lnTo>
                    <a:pt x="59139" y="7644"/>
                  </a:lnTo>
                  <a:lnTo>
                    <a:pt x="59139" y="6096"/>
                  </a:lnTo>
                  <a:lnTo>
                    <a:pt x="59139" y="0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49" name="Google Shape;1049;p34"/>
            <p:cNvSpPr/>
            <p:nvPr/>
          </p:nvSpPr>
          <p:spPr>
            <a:xfrm>
              <a:off x="6267575" y="3342200"/>
              <a:ext cx="1672451" cy="1182900"/>
            </a:xfrm>
            <a:custGeom>
              <a:avLst/>
              <a:gdLst/>
              <a:ahLst/>
              <a:cxnLst/>
              <a:rect l="l" t="t" r="r" b="b"/>
              <a:pathLst>
                <a:path w="59139" h="47316" extrusionOk="0">
                  <a:moveTo>
                    <a:pt x="0" y="0"/>
                  </a:moveTo>
                  <a:lnTo>
                    <a:pt x="0" y="47315"/>
                  </a:lnTo>
                  <a:lnTo>
                    <a:pt x="59139" y="47315"/>
                  </a:lnTo>
                  <a:lnTo>
                    <a:pt x="59139" y="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274300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also the biggest one</a:t>
              </a:r>
              <a:endParaRPr/>
            </a:p>
          </p:txBody>
        </p:sp>
        <p:sp>
          <p:nvSpPr>
            <p:cNvPr id="1050" name="Google Shape;1050;p34"/>
            <p:cNvSpPr/>
            <p:nvPr/>
          </p:nvSpPr>
          <p:spPr>
            <a:xfrm>
              <a:off x="6110400" y="4134238"/>
              <a:ext cx="471825" cy="471800"/>
            </a:xfrm>
            <a:custGeom>
              <a:avLst/>
              <a:gdLst/>
              <a:ahLst/>
              <a:cxnLst/>
              <a:rect l="l" t="t" r="r" b="b"/>
              <a:pathLst>
                <a:path w="18873" h="18872" extrusionOk="0">
                  <a:moveTo>
                    <a:pt x="1" y="0"/>
                  </a:moveTo>
                  <a:lnTo>
                    <a:pt x="1" y="18872"/>
                  </a:lnTo>
                  <a:lnTo>
                    <a:pt x="18872" y="18872"/>
                  </a:lnTo>
                  <a:lnTo>
                    <a:pt x="18872" y="0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2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06</a:t>
              </a: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35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 Infographics</a:t>
            </a:r>
            <a:endParaRPr/>
          </a:p>
        </p:txBody>
      </p:sp>
      <p:grpSp>
        <p:nvGrpSpPr>
          <p:cNvPr id="1056" name="Google Shape;1056;p35"/>
          <p:cNvGrpSpPr/>
          <p:nvPr/>
        </p:nvGrpSpPr>
        <p:grpSpPr>
          <a:xfrm>
            <a:off x="1108006" y="1109351"/>
            <a:ext cx="1526464" cy="1663482"/>
            <a:chOff x="1108006" y="1109351"/>
            <a:chExt cx="1526464" cy="1663482"/>
          </a:xfrm>
        </p:grpSpPr>
        <p:sp>
          <p:nvSpPr>
            <p:cNvPr id="1057" name="Google Shape;1057;p35"/>
            <p:cNvSpPr/>
            <p:nvPr/>
          </p:nvSpPr>
          <p:spPr>
            <a:xfrm>
              <a:off x="1108006" y="1708884"/>
              <a:ext cx="1526464" cy="871639"/>
            </a:xfrm>
            <a:custGeom>
              <a:avLst/>
              <a:gdLst/>
              <a:ahLst/>
              <a:cxnLst/>
              <a:rect l="l" t="t" r="r" b="b"/>
              <a:pathLst>
                <a:path w="44982" h="44982" extrusionOk="0">
                  <a:moveTo>
                    <a:pt x="0" y="0"/>
                  </a:moveTo>
                  <a:lnTo>
                    <a:pt x="0" y="44982"/>
                  </a:lnTo>
                  <a:lnTo>
                    <a:pt x="44982" y="44982"/>
                  </a:lnTo>
                  <a:lnTo>
                    <a:pt x="44982" y="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2286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first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58" name="Google Shape;1058;p35"/>
            <p:cNvSpPr/>
            <p:nvPr/>
          </p:nvSpPr>
          <p:spPr>
            <a:xfrm>
              <a:off x="1108006" y="1295625"/>
              <a:ext cx="1526464" cy="431524"/>
            </a:xfrm>
            <a:custGeom>
              <a:avLst/>
              <a:gdLst/>
              <a:ahLst/>
              <a:cxnLst/>
              <a:rect l="l" t="t" r="r" b="b"/>
              <a:pathLst>
                <a:path w="44982" h="15919" extrusionOk="0">
                  <a:moveTo>
                    <a:pt x="0" y="0"/>
                  </a:moveTo>
                  <a:lnTo>
                    <a:pt x="0" y="15919"/>
                  </a:lnTo>
                  <a:lnTo>
                    <a:pt x="44982" y="15919"/>
                  </a:lnTo>
                  <a:lnTo>
                    <a:pt x="44982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1059" name="Google Shape;1059;p35"/>
            <p:cNvGrpSpPr/>
            <p:nvPr/>
          </p:nvGrpSpPr>
          <p:grpSpPr>
            <a:xfrm>
              <a:off x="1615452" y="1109351"/>
              <a:ext cx="511571" cy="251774"/>
              <a:chOff x="1995684" y="1109351"/>
              <a:chExt cx="511571" cy="251774"/>
            </a:xfrm>
          </p:grpSpPr>
          <p:sp>
            <p:nvSpPr>
              <p:cNvPr id="1060" name="Google Shape;1060;p35"/>
              <p:cNvSpPr/>
              <p:nvPr/>
            </p:nvSpPr>
            <p:spPr>
              <a:xfrm>
                <a:off x="2211269" y="1109351"/>
                <a:ext cx="80076" cy="251774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9288" extrusionOk="0">
                    <a:moveTo>
                      <a:pt x="1477" y="1"/>
                    </a:moveTo>
                    <a:cubicBezTo>
                      <a:pt x="667" y="1"/>
                      <a:pt x="1" y="656"/>
                      <a:pt x="1" y="1477"/>
                    </a:cubicBezTo>
                    <a:lnTo>
                      <a:pt x="1" y="7811"/>
                    </a:lnTo>
                    <a:cubicBezTo>
                      <a:pt x="1" y="8633"/>
                      <a:pt x="667" y="9288"/>
                      <a:pt x="1477" y="9288"/>
                    </a:cubicBezTo>
                    <a:cubicBezTo>
                      <a:pt x="2299" y="9288"/>
                      <a:pt x="2953" y="8633"/>
                      <a:pt x="2953" y="7811"/>
                    </a:cubicBezTo>
                    <a:lnTo>
                      <a:pt x="2953" y="1477"/>
                    </a:lnTo>
                    <a:cubicBezTo>
                      <a:pt x="2953" y="656"/>
                      <a:pt x="2299" y="1"/>
                      <a:pt x="1477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35"/>
              <p:cNvSpPr/>
              <p:nvPr/>
            </p:nvSpPr>
            <p:spPr>
              <a:xfrm>
                <a:off x="1995684" y="1109351"/>
                <a:ext cx="80048" cy="251774"/>
              </a:xfrm>
              <a:custGeom>
                <a:avLst/>
                <a:gdLst/>
                <a:ahLst/>
                <a:cxnLst/>
                <a:rect l="l" t="t" r="r" b="b"/>
                <a:pathLst>
                  <a:path w="2953" h="9288" extrusionOk="0">
                    <a:moveTo>
                      <a:pt x="1477" y="1"/>
                    </a:moveTo>
                    <a:cubicBezTo>
                      <a:pt x="655" y="1"/>
                      <a:pt x="0" y="656"/>
                      <a:pt x="0" y="1477"/>
                    </a:cubicBezTo>
                    <a:lnTo>
                      <a:pt x="0" y="7811"/>
                    </a:lnTo>
                    <a:cubicBezTo>
                      <a:pt x="0" y="8633"/>
                      <a:pt x="655" y="9288"/>
                      <a:pt x="1477" y="9288"/>
                    </a:cubicBezTo>
                    <a:cubicBezTo>
                      <a:pt x="2286" y="9288"/>
                      <a:pt x="2953" y="8633"/>
                      <a:pt x="2953" y="7811"/>
                    </a:cubicBezTo>
                    <a:lnTo>
                      <a:pt x="2953" y="1477"/>
                    </a:lnTo>
                    <a:cubicBezTo>
                      <a:pt x="2953" y="656"/>
                      <a:pt x="2286" y="1"/>
                      <a:pt x="1477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35"/>
              <p:cNvSpPr/>
              <p:nvPr/>
            </p:nvSpPr>
            <p:spPr>
              <a:xfrm>
                <a:off x="2427180" y="1109351"/>
                <a:ext cx="80076" cy="251774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9288" extrusionOk="0">
                    <a:moveTo>
                      <a:pt x="1477" y="1"/>
                    </a:moveTo>
                    <a:cubicBezTo>
                      <a:pt x="656" y="1"/>
                      <a:pt x="1" y="656"/>
                      <a:pt x="1" y="1477"/>
                    </a:cubicBezTo>
                    <a:lnTo>
                      <a:pt x="1" y="7811"/>
                    </a:lnTo>
                    <a:cubicBezTo>
                      <a:pt x="1" y="8633"/>
                      <a:pt x="656" y="9288"/>
                      <a:pt x="1477" y="9288"/>
                    </a:cubicBezTo>
                    <a:cubicBezTo>
                      <a:pt x="2287" y="9288"/>
                      <a:pt x="2954" y="8633"/>
                      <a:pt x="2954" y="7811"/>
                    </a:cubicBezTo>
                    <a:lnTo>
                      <a:pt x="2954" y="1477"/>
                    </a:lnTo>
                    <a:cubicBezTo>
                      <a:pt x="2954" y="656"/>
                      <a:pt x="2287" y="1"/>
                      <a:pt x="1477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63" name="Google Shape;1063;p35"/>
            <p:cNvSpPr/>
            <p:nvPr/>
          </p:nvSpPr>
          <p:spPr>
            <a:xfrm>
              <a:off x="1649173" y="2328730"/>
              <a:ext cx="444129" cy="444102"/>
            </a:xfrm>
            <a:custGeom>
              <a:avLst/>
              <a:gdLst/>
              <a:ahLst/>
              <a:cxnLst/>
              <a:rect l="l" t="t" r="r" b="b"/>
              <a:pathLst>
                <a:path w="16384" h="16383" extrusionOk="0">
                  <a:moveTo>
                    <a:pt x="8192" y="0"/>
                  </a:moveTo>
                  <a:cubicBezTo>
                    <a:pt x="3668" y="0"/>
                    <a:pt x="1" y="3667"/>
                    <a:pt x="1" y="8191"/>
                  </a:cubicBezTo>
                  <a:cubicBezTo>
                    <a:pt x="1" y="12716"/>
                    <a:pt x="3668" y="16383"/>
                    <a:pt x="8192" y="16383"/>
                  </a:cubicBezTo>
                  <a:cubicBezTo>
                    <a:pt x="12716" y="16383"/>
                    <a:pt x="16384" y="12716"/>
                    <a:pt x="16384" y="8191"/>
                  </a:cubicBezTo>
                  <a:cubicBezTo>
                    <a:pt x="16384" y="3667"/>
                    <a:pt x="12716" y="0"/>
                    <a:pt x="8192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sz="2000"/>
            </a:p>
          </p:txBody>
        </p:sp>
      </p:grpSp>
      <p:grpSp>
        <p:nvGrpSpPr>
          <p:cNvPr id="1064" name="Google Shape;1064;p35"/>
          <p:cNvGrpSpPr/>
          <p:nvPr/>
        </p:nvGrpSpPr>
        <p:grpSpPr>
          <a:xfrm>
            <a:off x="2908620" y="1109351"/>
            <a:ext cx="1526386" cy="1663482"/>
            <a:chOff x="2908620" y="1109351"/>
            <a:chExt cx="1526386" cy="1663482"/>
          </a:xfrm>
        </p:grpSpPr>
        <p:sp>
          <p:nvSpPr>
            <p:cNvPr id="1065" name="Google Shape;1065;p35"/>
            <p:cNvSpPr/>
            <p:nvPr/>
          </p:nvSpPr>
          <p:spPr>
            <a:xfrm>
              <a:off x="2908620" y="1708884"/>
              <a:ext cx="1526386" cy="871639"/>
            </a:xfrm>
            <a:custGeom>
              <a:avLst/>
              <a:gdLst/>
              <a:ahLst/>
              <a:cxnLst/>
              <a:rect l="l" t="t" r="r" b="b"/>
              <a:pathLst>
                <a:path w="44983" h="44982" extrusionOk="0">
                  <a:moveTo>
                    <a:pt x="1" y="0"/>
                  </a:moveTo>
                  <a:lnTo>
                    <a:pt x="1" y="44982"/>
                  </a:lnTo>
                  <a:lnTo>
                    <a:pt x="44983" y="44982"/>
                  </a:lnTo>
                  <a:lnTo>
                    <a:pt x="44983" y="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2286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very big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66" name="Google Shape;1066;p35"/>
            <p:cNvSpPr/>
            <p:nvPr/>
          </p:nvSpPr>
          <p:spPr>
            <a:xfrm>
              <a:off x="2908620" y="1295625"/>
              <a:ext cx="1526386" cy="431524"/>
            </a:xfrm>
            <a:custGeom>
              <a:avLst/>
              <a:gdLst/>
              <a:ahLst/>
              <a:cxnLst/>
              <a:rect l="l" t="t" r="r" b="b"/>
              <a:pathLst>
                <a:path w="44983" h="15919" extrusionOk="0">
                  <a:moveTo>
                    <a:pt x="1" y="0"/>
                  </a:moveTo>
                  <a:lnTo>
                    <a:pt x="1" y="15919"/>
                  </a:lnTo>
                  <a:lnTo>
                    <a:pt x="44983" y="15919"/>
                  </a:lnTo>
                  <a:lnTo>
                    <a:pt x="44983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1067" name="Google Shape;1067;p35"/>
            <p:cNvGrpSpPr/>
            <p:nvPr/>
          </p:nvGrpSpPr>
          <p:grpSpPr>
            <a:xfrm>
              <a:off x="3416177" y="1109351"/>
              <a:ext cx="511273" cy="251774"/>
              <a:chOff x="3561411" y="1109351"/>
              <a:chExt cx="511273" cy="251774"/>
            </a:xfrm>
          </p:grpSpPr>
          <p:sp>
            <p:nvSpPr>
              <p:cNvPr id="1068" name="Google Shape;1068;p35"/>
              <p:cNvSpPr/>
              <p:nvPr/>
            </p:nvSpPr>
            <p:spPr>
              <a:xfrm>
                <a:off x="3777023" y="1109351"/>
                <a:ext cx="80048" cy="251774"/>
              </a:xfrm>
              <a:custGeom>
                <a:avLst/>
                <a:gdLst/>
                <a:ahLst/>
                <a:cxnLst/>
                <a:rect l="l" t="t" r="r" b="b"/>
                <a:pathLst>
                  <a:path w="2953" h="9288" extrusionOk="0">
                    <a:moveTo>
                      <a:pt x="1477" y="1"/>
                    </a:moveTo>
                    <a:cubicBezTo>
                      <a:pt x="667" y="1"/>
                      <a:pt x="0" y="656"/>
                      <a:pt x="0" y="1477"/>
                    </a:cubicBezTo>
                    <a:lnTo>
                      <a:pt x="0" y="7811"/>
                    </a:lnTo>
                    <a:cubicBezTo>
                      <a:pt x="0" y="8633"/>
                      <a:pt x="667" y="9288"/>
                      <a:pt x="1477" y="9288"/>
                    </a:cubicBezTo>
                    <a:cubicBezTo>
                      <a:pt x="2286" y="9288"/>
                      <a:pt x="2953" y="8633"/>
                      <a:pt x="2953" y="7811"/>
                    </a:cubicBezTo>
                    <a:lnTo>
                      <a:pt x="2953" y="1477"/>
                    </a:lnTo>
                    <a:cubicBezTo>
                      <a:pt x="2953" y="656"/>
                      <a:pt x="2286" y="1"/>
                      <a:pt x="1477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35"/>
              <p:cNvSpPr/>
              <p:nvPr/>
            </p:nvSpPr>
            <p:spPr>
              <a:xfrm>
                <a:off x="3561411" y="1109351"/>
                <a:ext cx="79750" cy="251774"/>
              </a:xfrm>
              <a:custGeom>
                <a:avLst/>
                <a:gdLst/>
                <a:ahLst/>
                <a:cxnLst/>
                <a:rect l="l" t="t" r="r" b="b"/>
                <a:pathLst>
                  <a:path w="2942" h="9288" extrusionOk="0">
                    <a:moveTo>
                      <a:pt x="1477" y="1"/>
                    </a:moveTo>
                    <a:cubicBezTo>
                      <a:pt x="656" y="1"/>
                      <a:pt x="1" y="656"/>
                      <a:pt x="1" y="1477"/>
                    </a:cubicBezTo>
                    <a:lnTo>
                      <a:pt x="1" y="7811"/>
                    </a:lnTo>
                    <a:cubicBezTo>
                      <a:pt x="1" y="8633"/>
                      <a:pt x="656" y="9288"/>
                      <a:pt x="1477" y="9288"/>
                    </a:cubicBezTo>
                    <a:cubicBezTo>
                      <a:pt x="2287" y="9288"/>
                      <a:pt x="2942" y="8633"/>
                      <a:pt x="2942" y="7811"/>
                    </a:cubicBezTo>
                    <a:lnTo>
                      <a:pt x="2942" y="1477"/>
                    </a:lnTo>
                    <a:cubicBezTo>
                      <a:pt x="2942" y="656"/>
                      <a:pt x="2287" y="1"/>
                      <a:pt x="1477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35"/>
              <p:cNvSpPr/>
              <p:nvPr/>
            </p:nvSpPr>
            <p:spPr>
              <a:xfrm>
                <a:off x="3992934" y="1109351"/>
                <a:ext cx="79750" cy="251774"/>
              </a:xfrm>
              <a:custGeom>
                <a:avLst/>
                <a:gdLst/>
                <a:ahLst/>
                <a:cxnLst/>
                <a:rect l="l" t="t" r="r" b="b"/>
                <a:pathLst>
                  <a:path w="2942" h="9288" extrusionOk="0">
                    <a:moveTo>
                      <a:pt x="1477" y="1"/>
                    </a:moveTo>
                    <a:cubicBezTo>
                      <a:pt x="655" y="1"/>
                      <a:pt x="1" y="656"/>
                      <a:pt x="1" y="1477"/>
                    </a:cubicBezTo>
                    <a:lnTo>
                      <a:pt x="1" y="7811"/>
                    </a:lnTo>
                    <a:cubicBezTo>
                      <a:pt x="1" y="8633"/>
                      <a:pt x="655" y="9288"/>
                      <a:pt x="1477" y="9288"/>
                    </a:cubicBezTo>
                    <a:cubicBezTo>
                      <a:pt x="2287" y="9288"/>
                      <a:pt x="2941" y="8633"/>
                      <a:pt x="2941" y="7811"/>
                    </a:cubicBezTo>
                    <a:lnTo>
                      <a:pt x="2941" y="1477"/>
                    </a:lnTo>
                    <a:cubicBezTo>
                      <a:pt x="2941" y="656"/>
                      <a:pt x="2287" y="1"/>
                      <a:pt x="1477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71" name="Google Shape;1071;p35"/>
            <p:cNvSpPr/>
            <p:nvPr/>
          </p:nvSpPr>
          <p:spPr>
            <a:xfrm>
              <a:off x="3449749" y="2328730"/>
              <a:ext cx="444129" cy="444102"/>
            </a:xfrm>
            <a:custGeom>
              <a:avLst/>
              <a:gdLst/>
              <a:ahLst/>
              <a:cxnLst/>
              <a:rect l="l" t="t" r="r" b="b"/>
              <a:pathLst>
                <a:path w="16384" h="16383" extrusionOk="0">
                  <a:moveTo>
                    <a:pt x="8192" y="0"/>
                  </a:moveTo>
                  <a:cubicBezTo>
                    <a:pt x="3667" y="0"/>
                    <a:pt x="0" y="3667"/>
                    <a:pt x="0" y="8191"/>
                  </a:cubicBezTo>
                  <a:cubicBezTo>
                    <a:pt x="0" y="12716"/>
                    <a:pt x="3667" y="16383"/>
                    <a:pt x="8192" y="16383"/>
                  </a:cubicBezTo>
                  <a:cubicBezTo>
                    <a:pt x="12716" y="16383"/>
                    <a:pt x="16383" y="12716"/>
                    <a:pt x="16383" y="8191"/>
                  </a:cubicBezTo>
                  <a:cubicBezTo>
                    <a:pt x="16383" y="3667"/>
                    <a:pt x="12716" y="0"/>
                    <a:pt x="8192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sz="2000"/>
            </a:p>
          </p:txBody>
        </p:sp>
      </p:grpSp>
      <p:grpSp>
        <p:nvGrpSpPr>
          <p:cNvPr id="1072" name="Google Shape;1072;p35"/>
          <p:cNvGrpSpPr/>
          <p:nvPr/>
        </p:nvGrpSpPr>
        <p:grpSpPr>
          <a:xfrm>
            <a:off x="4709158" y="1109351"/>
            <a:ext cx="1526386" cy="1663482"/>
            <a:chOff x="4709158" y="1109351"/>
            <a:chExt cx="1526386" cy="1663482"/>
          </a:xfrm>
        </p:grpSpPr>
        <p:sp>
          <p:nvSpPr>
            <p:cNvPr id="1073" name="Google Shape;1073;p35"/>
            <p:cNvSpPr/>
            <p:nvPr/>
          </p:nvSpPr>
          <p:spPr>
            <a:xfrm>
              <a:off x="4709158" y="1708884"/>
              <a:ext cx="1526386" cy="871639"/>
            </a:xfrm>
            <a:custGeom>
              <a:avLst/>
              <a:gdLst/>
              <a:ahLst/>
              <a:cxnLst/>
              <a:rect l="l" t="t" r="r" b="b"/>
              <a:pathLst>
                <a:path w="44983" h="44982" extrusionOk="0">
                  <a:moveTo>
                    <a:pt x="0" y="0"/>
                  </a:moveTo>
                  <a:lnTo>
                    <a:pt x="0" y="44982"/>
                  </a:lnTo>
                  <a:lnTo>
                    <a:pt x="44982" y="44982"/>
                  </a:lnTo>
                  <a:lnTo>
                    <a:pt x="44982" y="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2286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Venus is hot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74" name="Google Shape;1074;p35"/>
            <p:cNvSpPr/>
            <p:nvPr/>
          </p:nvSpPr>
          <p:spPr>
            <a:xfrm>
              <a:off x="4709158" y="1295625"/>
              <a:ext cx="1526386" cy="431524"/>
            </a:xfrm>
            <a:custGeom>
              <a:avLst/>
              <a:gdLst/>
              <a:ahLst/>
              <a:cxnLst/>
              <a:rect l="l" t="t" r="r" b="b"/>
              <a:pathLst>
                <a:path w="44983" h="15919" extrusionOk="0">
                  <a:moveTo>
                    <a:pt x="0" y="0"/>
                  </a:moveTo>
                  <a:lnTo>
                    <a:pt x="0" y="15919"/>
                  </a:lnTo>
                  <a:lnTo>
                    <a:pt x="44982" y="15919"/>
                  </a:lnTo>
                  <a:lnTo>
                    <a:pt x="44982" y="0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/>
            </a:p>
          </p:txBody>
        </p:sp>
        <p:grpSp>
          <p:nvGrpSpPr>
            <p:cNvPr id="1075" name="Google Shape;1075;p35"/>
            <p:cNvGrpSpPr/>
            <p:nvPr/>
          </p:nvGrpSpPr>
          <p:grpSpPr>
            <a:xfrm>
              <a:off x="5216727" y="1109351"/>
              <a:ext cx="511246" cy="251774"/>
              <a:chOff x="5127165" y="1109351"/>
              <a:chExt cx="511246" cy="251774"/>
            </a:xfrm>
          </p:grpSpPr>
          <p:sp>
            <p:nvSpPr>
              <p:cNvPr id="1076" name="Google Shape;1076;p35"/>
              <p:cNvSpPr/>
              <p:nvPr/>
            </p:nvSpPr>
            <p:spPr>
              <a:xfrm>
                <a:off x="5342751" y="1109351"/>
                <a:ext cx="80076" cy="251774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9288" extrusionOk="0">
                    <a:moveTo>
                      <a:pt x="1477" y="1"/>
                    </a:moveTo>
                    <a:cubicBezTo>
                      <a:pt x="668" y="1"/>
                      <a:pt x="1" y="656"/>
                      <a:pt x="1" y="1477"/>
                    </a:cubicBezTo>
                    <a:lnTo>
                      <a:pt x="1" y="7811"/>
                    </a:lnTo>
                    <a:cubicBezTo>
                      <a:pt x="1" y="8633"/>
                      <a:pt x="668" y="9288"/>
                      <a:pt x="1477" y="9288"/>
                    </a:cubicBezTo>
                    <a:cubicBezTo>
                      <a:pt x="2287" y="9288"/>
                      <a:pt x="2954" y="8633"/>
                      <a:pt x="2954" y="7811"/>
                    </a:cubicBezTo>
                    <a:lnTo>
                      <a:pt x="2954" y="1477"/>
                    </a:lnTo>
                    <a:cubicBezTo>
                      <a:pt x="2954" y="656"/>
                      <a:pt x="2287" y="1"/>
                      <a:pt x="1477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35"/>
              <p:cNvSpPr/>
              <p:nvPr/>
            </p:nvSpPr>
            <p:spPr>
              <a:xfrm>
                <a:off x="5127165" y="1109351"/>
                <a:ext cx="79750" cy="251774"/>
              </a:xfrm>
              <a:custGeom>
                <a:avLst/>
                <a:gdLst/>
                <a:ahLst/>
                <a:cxnLst/>
                <a:rect l="l" t="t" r="r" b="b"/>
                <a:pathLst>
                  <a:path w="2942" h="9288" extrusionOk="0">
                    <a:moveTo>
                      <a:pt x="1465" y="1"/>
                    </a:moveTo>
                    <a:cubicBezTo>
                      <a:pt x="655" y="1"/>
                      <a:pt x="0" y="656"/>
                      <a:pt x="0" y="1477"/>
                    </a:cubicBezTo>
                    <a:lnTo>
                      <a:pt x="0" y="7811"/>
                    </a:lnTo>
                    <a:cubicBezTo>
                      <a:pt x="0" y="8633"/>
                      <a:pt x="655" y="9288"/>
                      <a:pt x="1465" y="9288"/>
                    </a:cubicBezTo>
                    <a:cubicBezTo>
                      <a:pt x="2286" y="9288"/>
                      <a:pt x="2941" y="8633"/>
                      <a:pt x="2941" y="7811"/>
                    </a:cubicBezTo>
                    <a:lnTo>
                      <a:pt x="2941" y="1477"/>
                    </a:lnTo>
                    <a:cubicBezTo>
                      <a:pt x="2941" y="656"/>
                      <a:pt x="2286" y="1"/>
                      <a:pt x="1465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35"/>
              <p:cNvSpPr/>
              <p:nvPr/>
            </p:nvSpPr>
            <p:spPr>
              <a:xfrm>
                <a:off x="5558688" y="1109351"/>
                <a:ext cx="79723" cy="251774"/>
              </a:xfrm>
              <a:custGeom>
                <a:avLst/>
                <a:gdLst/>
                <a:ahLst/>
                <a:cxnLst/>
                <a:rect l="l" t="t" r="r" b="b"/>
                <a:pathLst>
                  <a:path w="2941" h="9288" extrusionOk="0">
                    <a:moveTo>
                      <a:pt x="1465" y="1"/>
                    </a:moveTo>
                    <a:cubicBezTo>
                      <a:pt x="655" y="1"/>
                      <a:pt x="0" y="656"/>
                      <a:pt x="0" y="1477"/>
                    </a:cubicBezTo>
                    <a:lnTo>
                      <a:pt x="0" y="7811"/>
                    </a:lnTo>
                    <a:cubicBezTo>
                      <a:pt x="0" y="8633"/>
                      <a:pt x="655" y="9288"/>
                      <a:pt x="1465" y="9288"/>
                    </a:cubicBezTo>
                    <a:cubicBezTo>
                      <a:pt x="2286" y="9288"/>
                      <a:pt x="2941" y="8633"/>
                      <a:pt x="2941" y="7811"/>
                    </a:cubicBezTo>
                    <a:lnTo>
                      <a:pt x="2941" y="1477"/>
                    </a:lnTo>
                    <a:cubicBezTo>
                      <a:pt x="2941" y="656"/>
                      <a:pt x="2286" y="1"/>
                      <a:pt x="1465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79" name="Google Shape;1079;p35"/>
            <p:cNvSpPr/>
            <p:nvPr/>
          </p:nvSpPr>
          <p:spPr>
            <a:xfrm>
              <a:off x="5250286" y="2328730"/>
              <a:ext cx="444129" cy="444102"/>
            </a:xfrm>
            <a:custGeom>
              <a:avLst/>
              <a:gdLst/>
              <a:ahLst/>
              <a:cxnLst/>
              <a:rect l="l" t="t" r="r" b="b"/>
              <a:pathLst>
                <a:path w="16384" h="16383" extrusionOk="0">
                  <a:moveTo>
                    <a:pt x="8192" y="0"/>
                  </a:moveTo>
                  <a:cubicBezTo>
                    <a:pt x="3668" y="0"/>
                    <a:pt x="1" y="3667"/>
                    <a:pt x="1" y="8191"/>
                  </a:cubicBezTo>
                  <a:cubicBezTo>
                    <a:pt x="1" y="12716"/>
                    <a:pt x="3668" y="16383"/>
                    <a:pt x="8192" y="16383"/>
                  </a:cubicBezTo>
                  <a:cubicBezTo>
                    <a:pt x="12717" y="16383"/>
                    <a:pt x="16384" y="12716"/>
                    <a:pt x="16384" y="8191"/>
                  </a:cubicBezTo>
                  <a:cubicBezTo>
                    <a:pt x="16384" y="3667"/>
                    <a:pt x="12717" y="0"/>
                    <a:pt x="8192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 sz="2000"/>
            </a:p>
          </p:txBody>
        </p:sp>
      </p:grpSp>
      <p:grpSp>
        <p:nvGrpSpPr>
          <p:cNvPr id="1080" name="Google Shape;1080;p35"/>
          <p:cNvGrpSpPr/>
          <p:nvPr/>
        </p:nvGrpSpPr>
        <p:grpSpPr>
          <a:xfrm>
            <a:off x="6509706" y="1109351"/>
            <a:ext cx="1526352" cy="1663482"/>
            <a:chOff x="6509706" y="1109351"/>
            <a:chExt cx="1526352" cy="1663482"/>
          </a:xfrm>
        </p:grpSpPr>
        <p:sp>
          <p:nvSpPr>
            <p:cNvPr id="1081" name="Google Shape;1081;p35"/>
            <p:cNvSpPr/>
            <p:nvPr/>
          </p:nvSpPr>
          <p:spPr>
            <a:xfrm>
              <a:off x="6509706" y="1708884"/>
              <a:ext cx="1526352" cy="871639"/>
            </a:xfrm>
            <a:custGeom>
              <a:avLst/>
              <a:gdLst/>
              <a:ahLst/>
              <a:cxnLst/>
              <a:rect l="l" t="t" r="r" b="b"/>
              <a:pathLst>
                <a:path w="44982" h="44982" extrusionOk="0">
                  <a:moveTo>
                    <a:pt x="0" y="0"/>
                  </a:moveTo>
                  <a:lnTo>
                    <a:pt x="0" y="44982"/>
                  </a:lnTo>
                  <a:lnTo>
                    <a:pt x="44982" y="44982"/>
                  </a:lnTo>
                  <a:lnTo>
                    <a:pt x="44982" y="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2286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Earth harbors life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82" name="Google Shape;1082;p35"/>
            <p:cNvSpPr/>
            <p:nvPr/>
          </p:nvSpPr>
          <p:spPr>
            <a:xfrm>
              <a:off x="6509706" y="1295625"/>
              <a:ext cx="1526352" cy="431524"/>
            </a:xfrm>
            <a:custGeom>
              <a:avLst/>
              <a:gdLst/>
              <a:ahLst/>
              <a:cxnLst/>
              <a:rect l="l" t="t" r="r" b="b"/>
              <a:pathLst>
                <a:path w="44982" h="15919" extrusionOk="0">
                  <a:moveTo>
                    <a:pt x="0" y="0"/>
                  </a:moveTo>
                  <a:lnTo>
                    <a:pt x="0" y="15919"/>
                  </a:lnTo>
                  <a:lnTo>
                    <a:pt x="44982" y="15919"/>
                  </a:lnTo>
                  <a:lnTo>
                    <a:pt x="44982" y="0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/>
            </a:p>
          </p:txBody>
        </p:sp>
        <p:grpSp>
          <p:nvGrpSpPr>
            <p:cNvPr id="1083" name="Google Shape;1083;p35"/>
            <p:cNvGrpSpPr/>
            <p:nvPr/>
          </p:nvGrpSpPr>
          <p:grpSpPr>
            <a:xfrm>
              <a:off x="7017096" y="1109351"/>
              <a:ext cx="511571" cy="251774"/>
              <a:chOff x="6692594" y="1109351"/>
              <a:chExt cx="511571" cy="251774"/>
            </a:xfrm>
          </p:grpSpPr>
          <p:sp>
            <p:nvSpPr>
              <p:cNvPr id="1084" name="Google Shape;1084;p35"/>
              <p:cNvSpPr/>
              <p:nvPr/>
            </p:nvSpPr>
            <p:spPr>
              <a:xfrm>
                <a:off x="6908505" y="1109351"/>
                <a:ext cx="80076" cy="251774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9288" extrusionOk="0">
                    <a:moveTo>
                      <a:pt x="1477" y="1"/>
                    </a:moveTo>
                    <a:cubicBezTo>
                      <a:pt x="655" y="1"/>
                      <a:pt x="0" y="656"/>
                      <a:pt x="0" y="1477"/>
                    </a:cubicBezTo>
                    <a:lnTo>
                      <a:pt x="0" y="7811"/>
                    </a:lnTo>
                    <a:cubicBezTo>
                      <a:pt x="0" y="8633"/>
                      <a:pt x="655" y="9288"/>
                      <a:pt x="1477" y="9288"/>
                    </a:cubicBezTo>
                    <a:cubicBezTo>
                      <a:pt x="2286" y="9288"/>
                      <a:pt x="2953" y="8633"/>
                      <a:pt x="2953" y="7811"/>
                    </a:cubicBezTo>
                    <a:lnTo>
                      <a:pt x="2953" y="1477"/>
                    </a:lnTo>
                    <a:cubicBezTo>
                      <a:pt x="2953" y="656"/>
                      <a:pt x="2286" y="1"/>
                      <a:pt x="1477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35"/>
              <p:cNvSpPr/>
              <p:nvPr/>
            </p:nvSpPr>
            <p:spPr>
              <a:xfrm>
                <a:off x="6692594" y="1109351"/>
                <a:ext cx="80048" cy="251774"/>
              </a:xfrm>
              <a:custGeom>
                <a:avLst/>
                <a:gdLst/>
                <a:ahLst/>
                <a:cxnLst/>
                <a:rect l="l" t="t" r="r" b="b"/>
                <a:pathLst>
                  <a:path w="2953" h="9288" extrusionOk="0">
                    <a:moveTo>
                      <a:pt x="1477" y="1"/>
                    </a:moveTo>
                    <a:cubicBezTo>
                      <a:pt x="667" y="1"/>
                      <a:pt x="0" y="656"/>
                      <a:pt x="0" y="1477"/>
                    </a:cubicBezTo>
                    <a:lnTo>
                      <a:pt x="0" y="7811"/>
                    </a:lnTo>
                    <a:cubicBezTo>
                      <a:pt x="0" y="8633"/>
                      <a:pt x="667" y="9288"/>
                      <a:pt x="1477" y="9288"/>
                    </a:cubicBezTo>
                    <a:cubicBezTo>
                      <a:pt x="2298" y="9288"/>
                      <a:pt x="2953" y="8633"/>
                      <a:pt x="2953" y="7811"/>
                    </a:cubicBezTo>
                    <a:lnTo>
                      <a:pt x="2953" y="1477"/>
                    </a:lnTo>
                    <a:cubicBezTo>
                      <a:pt x="2953" y="656"/>
                      <a:pt x="2298" y="1"/>
                      <a:pt x="1477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35"/>
              <p:cNvSpPr/>
              <p:nvPr/>
            </p:nvSpPr>
            <p:spPr>
              <a:xfrm>
                <a:off x="7124090" y="1109351"/>
                <a:ext cx="80076" cy="251774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9288" extrusionOk="0">
                    <a:moveTo>
                      <a:pt x="1477" y="1"/>
                    </a:moveTo>
                    <a:cubicBezTo>
                      <a:pt x="668" y="1"/>
                      <a:pt x="1" y="656"/>
                      <a:pt x="1" y="1477"/>
                    </a:cubicBezTo>
                    <a:lnTo>
                      <a:pt x="1" y="7811"/>
                    </a:lnTo>
                    <a:cubicBezTo>
                      <a:pt x="1" y="8633"/>
                      <a:pt x="668" y="9288"/>
                      <a:pt x="1477" y="9288"/>
                    </a:cubicBezTo>
                    <a:cubicBezTo>
                      <a:pt x="2299" y="9288"/>
                      <a:pt x="2954" y="8633"/>
                      <a:pt x="2954" y="7811"/>
                    </a:cubicBezTo>
                    <a:lnTo>
                      <a:pt x="2954" y="1477"/>
                    </a:lnTo>
                    <a:cubicBezTo>
                      <a:pt x="2954" y="656"/>
                      <a:pt x="2299" y="1"/>
                      <a:pt x="1477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87" name="Google Shape;1087;p35"/>
            <p:cNvSpPr/>
            <p:nvPr/>
          </p:nvSpPr>
          <p:spPr>
            <a:xfrm>
              <a:off x="7050817" y="2328730"/>
              <a:ext cx="444129" cy="444102"/>
            </a:xfrm>
            <a:custGeom>
              <a:avLst/>
              <a:gdLst/>
              <a:ahLst/>
              <a:cxnLst/>
              <a:rect l="l" t="t" r="r" b="b"/>
              <a:pathLst>
                <a:path w="16384" h="16383" extrusionOk="0">
                  <a:moveTo>
                    <a:pt x="8192" y="0"/>
                  </a:moveTo>
                  <a:cubicBezTo>
                    <a:pt x="3667" y="0"/>
                    <a:pt x="0" y="3667"/>
                    <a:pt x="0" y="8191"/>
                  </a:cubicBezTo>
                  <a:cubicBezTo>
                    <a:pt x="0" y="12716"/>
                    <a:pt x="3667" y="16383"/>
                    <a:pt x="8192" y="16383"/>
                  </a:cubicBezTo>
                  <a:cubicBezTo>
                    <a:pt x="12716" y="16383"/>
                    <a:pt x="16383" y="12716"/>
                    <a:pt x="16383" y="8191"/>
                  </a:cubicBezTo>
                  <a:cubicBezTo>
                    <a:pt x="16383" y="3667"/>
                    <a:pt x="12716" y="0"/>
                    <a:pt x="8192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 sz="2000"/>
            </a:p>
          </p:txBody>
        </p:sp>
      </p:grpSp>
      <p:grpSp>
        <p:nvGrpSpPr>
          <p:cNvPr id="1088" name="Google Shape;1088;p35"/>
          <p:cNvGrpSpPr/>
          <p:nvPr/>
        </p:nvGrpSpPr>
        <p:grpSpPr>
          <a:xfrm>
            <a:off x="1108006" y="2942246"/>
            <a:ext cx="1526464" cy="1663807"/>
            <a:chOff x="1108006" y="2942246"/>
            <a:chExt cx="1526464" cy="1663807"/>
          </a:xfrm>
        </p:grpSpPr>
        <p:sp>
          <p:nvSpPr>
            <p:cNvPr id="1089" name="Google Shape;1089;p35"/>
            <p:cNvSpPr/>
            <p:nvPr/>
          </p:nvSpPr>
          <p:spPr>
            <a:xfrm>
              <a:off x="1108006" y="3542045"/>
              <a:ext cx="1526464" cy="871658"/>
            </a:xfrm>
            <a:custGeom>
              <a:avLst/>
              <a:gdLst/>
              <a:ahLst/>
              <a:cxnLst/>
              <a:rect l="l" t="t" r="r" b="b"/>
              <a:pathLst>
                <a:path w="44982" h="44983" extrusionOk="0">
                  <a:moveTo>
                    <a:pt x="0" y="0"/>
                  </a:moveTo>
                  <a:lnTo>
                    <a:pt x="0" y="44982"/>
                  </a:lnTo>
                  <a:lnTo>
                    <a:pt x="44982" y="44982"/>
                  </a:lnTo>
                  <a:lnTo>
                    <a:pt x="44982" y="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2286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Mars is very cold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90" name="Google Shape;1090;p35"/>
            <p:cNvSpPr/>
            <p:nvPr/>
          </p:nvSpPr>
          <p:spPr>
            <a:xfrm>
              <a:off x="1108006" y="3128805"/>
              <a:ext cx="1526464" cy="431551"/>
            </a:xfrm>
            <a:custGeom>
              <a:avLst/>
              <a:gdLst/>
              <a:ahLst/>
              <a:cxnLst/>
              <a:rect l="l" t="t" r="r" b="b"/>
              <a:pathLst>
                <a:path w="44982" h="15920" extrusionOk="0">
                  <a:moveTo>
                    <a:pt x="0" y="1"/>
                  </a:moveTo>
                  <a:lnTo>
                    <a:pt x="0" y="15919"/>
                  </a:lnTo>
                  <a:lnTo>
                    <a:pt x="44982" y="15919"/>
                  </a:lnTo>
                  <a:lnTo>
                    <a:pt x="44982" y="1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1091" name="Google Shape;1091;p35"/>
            <p:cNvGrpSpPr/>
            <p:nvPr/>
          </p:nvGrpSpPr>
          <p:grpSpPr>
            <a:xfrm>
              <a:off x="1615452" y="2942246"/>
              <a:ext cx="511571" cy="252073"/>
              <a:chOff x="1995684" y="2942246"/>
              <a:chExt cx="511571" cy="252073"/>
            </a:xfrm>
          </p:grpSpPr>
          <p:sp>
            <p:nvSpPr>
              <p:cNvPr id="1092" name="Google Shape;1092;p35"/>
              <p:cNvSpPr/>
              <p:nvPr/>
            </p:nvSpPr>
            <p:spPr>
              <a:xfrm>
                <a:off x="2211269" y="2942246"/>
                <a:ext cx="80076" cy="252073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9299" extrusionOk="0">
                    <a:moveTo>
                      <a:pt x="1477" y="0"/>
                    </a:moveTo>
                    <a:cubicBezTo>
                      <a:pt x="667" y="0"/>
                      <a:pt x="1" y="667"/>
                      <a:pt x="1" y="1477"/>
                    </a:cubicBezTo>
                    <a:lnTo>
                      <a:pt x="1" y="7823"/>
                    </a:lnTo>
                    <a:cubicBezTo>
                      <a:pt x="1" y="8644"/>
                      <a:pt x="667" y="9299"/>
                      <a:pt x="1477" y="9299"/>
                    </a:cubicBezTo>
                    <a:cubicBezTo>
                      <a:pt x="2299" y="9299"/>
                      <a:pt x="2953" y="8644"/>
                      <a:pt x="2953" y="7823"/>
                    </a:cubicBezTo>
                    <a:lnTo>
                      <a:pt x="2953" y="1477"/>
                    </a:lnTo>
                    <a:cubicBezTo>
                      <a:pt x="2953" y="667"/>
                      <a:pt x="2299" y="0"/>
                      <a:pt x="1477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35"/>
              <p:cNvSpPr/>
              <p:nvPr/>
            </p:nvSpPr>
            <p:spPr>
              <a:xfrm>
                <a:off x="1995684" y="2942246"/>
                <a:ext cx="80048" cy="252073"/>
              </a:xfrm>
              <a:custGeom>
                <a:avLst/>
                <a:gdLst/>
                <a:ahLst/>
                <a:cxnLst/>
                <a:rect l="l" t="t" r="r" b="b"/>
                <a:pathLst>
                  <a:path w="2953" h="9299" extrusionOk="0">
                    <a:moveTo>
                      <a:pt x="1477" y="0"/>
                    </a:moveTo>
                    <a:cubicBezTo>
                      <a:pt x="655" y="0"/>
                      <a:pt x="0" y="667"/>
                      <a:pt x="0" y="1477"/>
                    </a:cubicBezTo>
                    <a:lnTo>
                      <a:pt x="0" y="7823"/>
                    </a:lnTo>
                    <a:cubicBezTo>
                      <a:pt x="0" y="8644"/>
                      <a:pt x="655" y="9299"/>
                      <a:pt x="1477" y="9299"/>
                    </a:cubicBezTo>
                    <a:cubicBezTo>
                      <a:pt x="2286" y="9299"/>
                      <a:pt x="2953" y="8644"/>
                      <a:pt x="2953" y="7823"/>
                    </a:cubicBezTo>
                    <a:lnTo>
                      <a:pt x="2953" y="1477"/>
                    </a:lnTo>
                    <a:cubicBezTo>
                      <a:pt x="2953" y="667"/>
                      <a:pt x="2286" y="0"/>
                      <a:pt x="1477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35"/>
              <p:cNvSpPr/>
              <p:nvPr/>
            </p:nvSpPr>
            <p:spPr>
              <a:xfrm>
                <a:off x="2427180" y="2942246"/>
                <a:ext cx="80076" cy="252073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9299" extrusionOk="0">
                    <a:moveTo>
                      <a:pt x="1477" y="0"/>
                    </a:moveTo>
                    <a:cubicBezTo>
                      <a:pt x="656" y="0"/>
                      <a:pt x="1" y="667"/>
                      <a:pt x="1" y="1477"/>
                    </a:cubicBezTo>
                    <a:lnTo>
                      <a:pt x="1" y="7823"/>
                    </a:lnTo>
                    <a:cubicBezTo>
                      <a:pt x="1" y="8644"/>
                      <a:pt x="656" y="9299"/>
                      <a:pt x="1477" y="9299"/>
                    </a:cubicBezTo>
                    <a:cubicBezTo>
                      <a:pt x="2287" y="9299"/>
                      <a:pt x="2954" y="8644"/>
                      <a:pt x="2954" y="7823"/>
                    </a:cubicBezTo>
                    <a:lnTo>
                      <a:pt x="2954" y="1477"/>
                    </a:lnTo>
                    <a:cubicBezTo>
                      <a:pt x="2954" y="667"/>
                      <a:pt x="2287" y="0"/>
                      <a:pt x="1477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95" name="Google Shape;1095;p35"/>
            <p:cNvSpPr/>
            <p:nvPr/>
          </p:nvSpPr>
          <p:spPr>
            <a:xfrm>
              <a:off x="1649173" y="4161923"/>
              <a:ext cx="444129" cy="444129"/>
            </a:xfrm>
            <a:custGeom>
              <a:avLst/>
              <a:gdLst/>
              <a:ahLst/>
              <a:cxnLst/>
              <a:rect l="l" t="t" r="r" b="b"/>
              <a:pathLst>
                <a:path w="16384" h="16384" extrusionOk="0">
                  <a:moveTo>
                    <a:pt x="8192" y="0"/>
                  </a:moveTo>
                  <a:cubicBezTo>
                    <a:pt x="3668" y="0"/>
                    <a:pt x="1" y="3667"/>
                    <a:pt x="1" y="8192"/>
                  </a:cubicBezTo>
                  <a:cubicBezTo>
                    <a:pt x="1" y="12716"/>
                    <a:pt x="3668" y="16383"/>
                    <a:pt x="8192" y="16383"/>
                  </a:cubicBezTo>
                  <a:cubicBezTo>
                    <a:pt x="12716" y="16383"/>
                    <a:pt x="16384" y="12716"/>
                    <a:pt x="16384" y="8192"/>
                  </a:cubicBezTo>
                  <a:cubicBezTo>
                    <a:pt x="16384" y="3667"/>
                    <a:pt x="12716" y="0"/>
                    <a:pt x="8192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05</a:t>
              </a:r>
              <a:endParaRPr sz="2000"/>
            </a:p>
          </p:txBody>
        </p:sp>
      </p:grpSp>
      <p:grpSp>
        <p:nvGrpSpPr>
          <p:cNvPr id="1096" name="Google Shape;1096;p35"/>
          <p:cNvGrpSpPr/>
          <p:nvPr/>
        </p:nvGrpSpPr>
        <p:grpSpPr>
          <a:xfrm>
            <a:off x="2908620" y="2942246"/>
            <a:ext cx="1526386" cy="1663807"/>
            <a:chOff x="2908620" y="2942246"/>
            <a:chExt cx="1526386" cy="1663807"/>
          </a:xfrm>
        </p:grpSpPr>
        <p:sp>
          <p:nvSpPr>
            <p:cNvPr id="1097" name="Google Shape;1097;p35"/>
            <p:cNvSpPr/>
            <p:nvPr/>
          </p:nvSpPr>
          <p:spPr>
            <a:xfrm>
              <a:off x="2908620" y="3542045"/>
              <a:ext cx="1526386" cy="871658"/>
            </a:xfrm>
            <a:custGeom>
              <a:avLst/>
              <a:gdLst/>
              <a:ahLst/>
              <a:cxnLst/>
              <a:rect l="l" t="t" r="r" b="b"/>
              <a:pathLst>
                <a:path w="44983" h="44983" extrusionOk="0">
                  <a:moveTo>
                    <a:pt x="1" y="0"/>
                  </a:moveTo>
                  <a:lnTo>
                    <a:pt x="1" y="44982"/>
                  </a:lnTo>
                  <a:lnTo>
                    <a:pt x="44983" y="44982"/>
                  </a:lnTo>
                  <a:lnTo>
                    <a:pt x="44983" y="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2286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Saturn is ringed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98" name="Google Shape;1098;p35"/>
            <p:cNvSpPr/>
            <p:nvPr/>
          </p:nvSpPr>
          <p:spPr>
            <a:xfrm>
              <a:off x="2908620" y="3128805"/>
              <a:ext cx="1526386" cy="431551"/>
            </a:xfrm>
            <a:custGeom>
              <a:avLst/>
              <a:gdLst/>
              <a:ahLst/>
              <a:cxnLst/>
              <a:rect l="l" t="t" r="r" b="b"/>
              <a:pathLst>
                <a:path w="44983" h="15920" extrusionOk="0">
                  <a:moveTo>
                    <a:pt x="1" y="1"/>
                  </a:moveTo>
                  <a:lnTo>
                    <a:pt x="1" y="15919"/>
                  </a:lnTo>
                  <a:lnTo>
                    <a:pt x="44983" y="15919"/>
                  </a:lnTo>
                  <a:lnTo>
                    <a:pt x="44983" y="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1099" name="Google Shape;1099;p35"/>
            <p:cNvGrpSpPr/>
            <p:nvPr/>
          </p:nvGrpSpPr>
          <p:grpSpPr>
            <a:xfrm>
              <a:off x="3416177" y="2942246"/>
              <a:ext cx="511273" cy="252073"/>
              <a:chOff x="3561411" y="2942246"/>
              <a:chExt cx="511273" cy="252073"/>
            </a:xfrm>
          </p:grpSpPr>
          <p:sp>
            <p:nvSpPr>
              <p:cNvPr id="1100" name="Google Shape;1100;p35"/>
              <p:cNvSpPr/>
              <p:nvPr/>
            </p:nvSpPr>
            <p:spPr>
              <a:xfrm>
                <a:off x="3777023" y="2942246"/>
                <a:ext cx="80048" cy="252073"/>
              </a:xfrm>
              <a:custGeom>
                <a:avLst/>
                <a:gdLst/>
                <a:ahLst/>
                <a:cxnLst/>
                <a:rect l="l" t="t" r="r" b="b"/>
                <a:pathLst>
                  <a:path w="2953" h="9299" extrusionOk="0">
                    <a:moveTo>
                      <a:pt x="1477" y="0"/>
                    </a:moveTo>
                    <a:cubicBezTo>
                      <a:pt x="667" y="0"/>
                      <a:pt x="0" y="667"/>
                      <a:pt x="0" y="1477"/>
                    </a:cubicBezTo>
                    <a:lnTo>
                      <a:pt x="0" y="7823"/>
                    </a:lnTo>
                    <a:cubicBezTo>
                      <a:pt x="0" y="8644"/>
                      <a:pt x="667" y="9299"/>
                      <a:pt x="1477" y="9299"/>
                    </a:cubicBezTo>
                    <a:cubicBezTo>
                      <a:pt x="2286" y="9299"/>
                      <a:pt x="2953" y="8644"/>
                      <a:pt x="2953" y="7823"/>
                    </a:cubicBezTo>
                    <a:lnTo>
                      <a:pt x="2953" y="1477"/>
                    </a:lnTo>
                    <a:cubicBezTo>
                      <a:pt x="2953" y="667"/>
                      <a:pt x="2286" y="0"/>
                      <a:pt x="1477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35"/>
              <p:cNvSpPr/>
              <p:nvPr/>
            </p:nvSpPr>
            <p:spPr>
              <a:xfrm>
                <a:off x="3561411" y="2942246"/>
                <a:ext cx="79750" cy="252073"/>
              </a:xfrm>
              <a:custGeom>
                <a:avLst/>
                <a:gdLst/>
                <a:ahLst/>
                <a:cxnLst/>
                <a:rect l="l" t="t" r="r" b="b"/>
                <a:pathLst>
                  <a:path w="2942" h="9299" extrusionOk="0">
                    <a:moveTo>
                      <a:pt x="1477" y="0"/>
                    </a:moveTo>
                    <a:cubicBezTo>
                      <a:pt x="656" y="0"/>
                      <a:pt x="1" y="667"/>
                      <a:pt x="1" y="1477"/>
                    </a:cubicBezTo>
                    <a:lnTo>
                      <a:pt x="1" y="7823"/>
                    </a:lnTo>
                    <a:cubicBezTo>
                      <a:pt x="1" y="8644"/>
                      <a:pt x="656" y="9299"/>
                      <a:pt x="1477" y="9299"/>
                    </a:cubicBezTo>
                    <a:cubicBezTo>
                      <a:pt x="2287" y="9299"/>
                      <a:pt x="2942" y="8644"/>
                      <a:pt x="2942" y="7823"/>
                    </a:cubicBezTo>
                    <a:lnTo>
                      <a:pt x="2942" y="1477"/>
                    </a:lnTo>
                    <a:cubicBezTo>
                      <a:pt x="2942" y="667"/>
                      <a:pt x="2287" y="0"/>
                      <a:pt x="1477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35"/>
              <p:cNvSpPr/>
              <p:nvPr/>
            </p:nvSpPr>
            <p:spPr>
              <a:xfrm>
                <a:off x="3992934" y="2942246"/>
                <a:ext cx="79750" cy="252073"/>
              </a:xfrm>
              <a:custGeom>
                <a:avLst/>
                <a:gdLst/>
                <a:ahLst/>
                <a:cxnLst/>
                <a:rect l="l" t="t" r="r" b="b"/>
                <a:pathLst>
                  <a:path w="2942" h="9299" extrusionOk="0">
                    <a:moveTo>
                      <a:pt x="1477" y="0"/>
                    </a:moveTo>
                    <a:cubicBezTo>
                      <a:pt x="655" y="0"/>
                      <a:pt x="1" y="667"/>
                      <a:pt x="1" y="1477"/>
                    </a:cubicBezTo>
                    <a:lnTo>
                      <a:pt x="1" y="7823"/>
                    </a:lnTo>
                    <a:cubicBezTo>
                      <a:pt x="1" y="8644"/>
                      <a:pt x="655" y="9299"/>
                      <a:pt x="1477" y="9299"/>
                    </a:cubicBezTo>
                    <a:cubicBezTo>
                      <a:pt x="2287" y="9299"/>
                      <a:pt x="2941" y="8644"/>
                      <a:pt x="2941" y="7823"/>
                    </a:cubicBezTo>
                    <a:lnTo>
                      <a:pt x="2941" y="1477"/>
                    </a:lnTo>
                    <a:cubicBezTo>
                      <a:pt x="2941" y="667"/>
                      <a:pt x="2287" y="0"/>
                      <a:pt x="1477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03" name="Google Shape;1103;p35"/>
            <p:cNvSpPr/>
            <p:nvPr/>
          </p:nvSpPr>
          <p:spPr>
            <a:xfrm>
              <a:off x="3449749" y="4161923"/>
              <a:ext cx="444129" cy="444129"/>
            </a:xfrm>
            <a:custGeom>
              <a:avLst/>
              <a:gdLst/>
              <a:ahLst/>
              <a:cxnLst/>
              <a:rect l="l" t="t" r="r" b="b"/>
              <a:pathLst>
                <a:path w="16384" h="16384" extrusionOk="0">
                  <a:moveTo>
                    <a:pt x="8192" y="0"/>
                  </a:moveTo>
                  <a:cubicBezTo>
                    <a:pt x="3667" y="0"/>
                    <a:pt x="0" y="3667"/>
                    <a:pt x="0" y="8192"/>
                  </a:cubicBezTo>
                  <a:cubicBezTo>
                    <a:pt x="0" y="12716"/>
                    <a:pt x="3667" y="16383"/>
                    <a:pt x="8192" y="16383"/>
                  </a:cubicBezTo>
                  <a:cubicBezTo>
                    <a:pt x="12716" y="16383"/>
                    <a:pt x="16383" y="12716"/>
                    <a:pt x="16383" y="8192"/>
                  </a:cubicBezTo>
                  <a:cubicBezTo>
                    <a:pt x="16383" y="3667"/>
                    <a:pt x="12716" y="0"/>
                    <a:pt x="8192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06</a:t>
              </a:r>
              <a:endParaRPr sz="2000"/>
            </a:p>
          </p:txBody>
        </p:sp>
      </p:grpSp>
      <p:grpSp>
        <p:nvGrpSpPr>
          <p:cNvPr id="1104" name="Google Shape;1104;p35"/>
          <p:cNvGrpSpPr/>
          <p:nvPr/>
        </p:nvGrpSpPr>
        <p:grpSpPr>
          <a:xfrm>
            <a:off x="4709158" y="2942246"/>
            <a:ext cx="1526386" cy="1663807"/>
            <a:chOff x="4709158" y="2942246"/>
            <a:chExt cx="1526386" cy="1663807"/>
          </a:xfrm>
        </p:grpSpPr>
        <p:sp>
          <p:nvSpPr>
            <p:cNvPr id="1105" name="Google Shape;1105;p35"/>
            <p:cNvSpPr/>
            <p:nvPr/>
          </p:nvSpPr>
          <p:spPr>
            <a:xfrm>
              <a:off x="4709158" y="3542045"/>
              <a:ext cx="1526386" cy="871658"/>
            </a:xfrm>
            <a:custGeom>
              <a:avLst/>
              <a:gdLst/>
              <a:ahLst/>
              <a:cxnLst/>
              <a:rect l="l" t="t" r="r" b="b"/>
              <a:pathLst>
                <a:path w="44983" h="44983" extrusionOk="0">
                  <a:moveTo>
                    <a:pt x="0" y="0"/>
                  </a:moveTo>
                  <a:lnTo>
                    <a:pt x="0" y="44982"/>
                  </a:lnTo>
                  <a:lnTo>
                    <a:pt x="44982" y="44982"/>
                  </a:lnTo>
                  <a:lnTo>
                    <a:pt x="44982" y="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2286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Neptune is far away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06" name="Google Shape;1106;p35"/>
            <p:cNvSpPr/>
            <p:nvPr/>
          </p:nvSpPr>
          <p:spPr>
            <a:xfrm>
              <a:off x="4709158" y="3128805"/>
              <a:ext cx="1526386" cy="431551"/>
            </a:xfrm>
            <a:custGeom>
              <a:avLst/>
              <a:gdLst/>
              <a:ahLst/>
              <a:cxnLst/>
              <a:rect l="l" t="t" r="r" b="b"/>
              <a:pathLst>
                <a:path w="44983" h="15920" extrusionOk="0">
                  <a:moveTo>
                    <a:pt x="0" y="1"/>
                  </a:moveTo>
                  <a:lnTo>
                    <a:pt x="0" y="15919"/>
                  </a:lnTo>
                  <a:lnTo>
                    <a:pt x="44982" y="15919"/>
                  </a:lnTo>
                  <a:lnTo>
                    <a:pt x="44982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/>
            </a:p>
          </p:txBody>
        </p:sp>
        <p:grpSp>
          <p:nvGrpSpPr>
            <p:cNvPr id="1107" name="Google Shape;1107;p35"/>
            <p:cNvGrpSpPr/>
            <p:nvPr/>
          </p:nvGrpSpPr>
          <p:grpSpPr>
            <a:xfrm>
              <a:off x="5216727" y="2942246"/>
              <a:ext cx="511246" cy="252073"/>
              <a:chOff x="5127165" y="2942246"/>
              <a:chExt cx="511246" cy="252073"/>
            </a:xfrm>
          </p:grpSpPr>
          <p:sp>
            <p:nvSpPr>
              <p:cNvPr id="1108" name="Google Shape;1108;p35"/>
              <p:cNvSpPr/>
              <p:nvPr/>
            </p:nvSpPr>
            <p:spPr>
              <a:xfrm>
                <a:off x="5342751" y="2942246"/>
                <a:ext cx="80076" cy="252073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9299" extrusionOk="0">
                    <a:moveTo>
                      <a:pt x="1477" y="0"/>
                    </a:moveTo>
                    <a:cubicBezTo>
                      <a:pt x="668" y="0"/>
                      <a:pt x="1" y="667"/>
                      <a:pt x="1" y="1477"/>
                    </a:cubicBezTo>
                    <a:lnTo>
                      <a:pt x="1" y="7823"/>
                    </a:lnTo>
                    <a:cubicBezTo>
                      <a:pt x="1" y="8644"/>
                      <a:pt x="668" y="9299"/>
                      <a:pt x="1477" y="9299"/>
                    </a:cubicBezTo>
                    <a:cubicBezTo>
                      <a:pt x="2287" y="9299"/>
                      <a:pt x="2954" y="8644"/>
                      <a:pt x="2954" y="7823"/>
                    </a:cubicBezTo>
                    <a:lnTo>
                      <a:pt x="2954" y="1477"/>
                    </a:lnTo>
                    <a:cubicBezTo>
                      <a:pt x="2954" y="667"/>
                      <a:pt x="2287" y="0"/>
                      <a:pt x="1477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35"/>
              <p:cNvSpPr/>
              <p:nvPr/>
            </p:nvSpPr>
            <p:spPr>
              <a:xfrm>
                <a:off x="5127165" y="2942246"/>
                <a:ext cx="79750" cy="252073"/>
              </a:xfrm>
              <a:custGeom>
                <a:avLst/>
                <a:gdLst/>
                <a:ahLst/>
                <a:cxnLst/>
                <a:rect l="l" t="t" r="r" b="b"/>
                <a:pathLst>
                  <a:path w="2942" h="9299" extrusionOk="0">
                    <a:moveTo>
                      <a:pt x="1465" y="0"/>
                    </a:moveTo>
                    <a:cubicBezTo>
                      <a:pt x="655" y="0"/>
                      <a:pt x="0" y="667"/>
                      <a:pt x="0" y="1477"/>
                    </a:cubicBezTo>
                    <a:lnTo>
                      <a:pt x="0" y="7823"/>
                    </a:lnTo>
                    <a:cubicBezTo>
                      <a:pt x="0" y="8644"/>
                      <a:pt x="655" y="9299"/>
                      <a:pt x="1465" y="9299"/>
                    </a:cubicBezTo>
                    <a:cubicBezTo>
                      <a:pt x="2286" y="9299"/>
                      <a:pt x="2941" y="8644"/>
                      <a:pt x="2941" y="7823"/>
                    </a:cubicBezTo>
                    <a:lnTo>
                      <a:pt x="2941" y="1477"/>
                    </a:lnTo>
                    <a:cubicBezTo>
                      <a:pt x="2941" y="667"/>
                      <a:pt x="2286" y="0"/>
                      <a:pt x="1465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35"/>
              <p:cNvSpPr/>
              <p:nvPr/>
            </p:nvSpPr>
            <p:spPr>
              <a:xfrm>
                <a:off x="5558688" y="2942246"/>
                <a:ext cx="79723" cy="252073"/>
              </a:xfrm>
              <a:custGeom>
                <a:avLst/>
                <a:gdLst/>
                <a:ahLst/>
                <a:cxnLst/>
                <a:rect l="l" t="t" r="r" b="b"/>
                <a:pathLst>
                  <a:path w="2941" h="9299" extrusionOk="0">
                    <a:moveTo>
                      <a:pt x="1465" y="0"/>
                    </a:moveTo>
                    <a:cubicBezTo>
                      <a:pt x="655" y="0"/>
                      <a:pt x="0" y="667"/>
                      <a:pt x="0" y="1477"/>
                    </a:cubicBezTo>
                    <a:lnTo>
                      <a:pt x="0" y="7823"/>
                    </a:lnTo>
                    <a:cubicBezTo>
                      <a:pt x="0" y="8644"/>
                      <a:pt x="655" y="9299"/>
                      <a:pt x="1465" y="9299"/>
                    </a:cubicBezTo>
                    <a:cubicBezTo>
                      <a:pt x="2286" y="9299"/>
                      <a:pt x="2941" y="8644"/>
                      <a:pt x="2941" y="7823"/>
                    </a:cubicBezTo>
                    <a:lnTo>
                      <a:pt x="2941" y="1477"/>
                    </a:lnTo>
                    <a:cubicBezTo>
                      <a:pt x="2941" y="667"/>
                      <a:pt x="2286" y="0"/>
                      <a:pt x="1465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11" name="Google Shape;1111;p35"/>
            <p:cNvSpPr/>
            <p:nvPr/>
          </p:nvSpPr>
          <p:spPr>
            <a:xfrm>
              <a:off x="5250286" y="4161923"/>
              <a:ext cx="444129" cy="444129"/>
            </a:xfrm>
            <a:custGeom>
              <a:avLst/>
              <a:gdLst/>
              <a:ahLst/>
              <a:cxnLst/>
              <a:rect l="l" t="t" r="r" b="b"/>
              <a:pathLst>
                <a:path w="16384" h="16384" extrusionOk="0">
                  <a:moveTo>
                    <a:pt x="8192" y="0"/>
                  </a:moveTo>
                  <a:cubicBezTo>
                    <a:pt x="3668" y="0"/>
                    <a:pt x="1" y="3667"/>
                    <a:pt x="1" y="8192"/>
                  </a:cubicBezTo>
                  <a:cubicBezTo>
                    <a:pt x="1" y="12716"/>
                    <a:pt x="3668" y="16383"/>
                    <a:pt x="8192" y="16383"/>
                  </a:cubicBezTo>
                  <a:cubicBezTo>
                    <a:pt x="12717" y="16383"/>
                    <a:pt x="16384" y="12716"/>
                    <a:pt x="16384" y="8192"/>
                  </a:cubicBezTo>
                  <a:cubicBezTo>
                    <a:pt x="16384" y="3667"/>
                    <a:pt x="12717" y="0"/>
                    <a:pt x="8192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07</a:t>
              </a:r>
              <a:endParaRPr sz="2000"/>
            </a:p>
          </p:txBody>
        </p:sp>
      </p:grpSp>
      <p:grpSp>
        <p:nvGrpSpPr>
          <p:cNvPr id="1112" name="Google Shape;1112;p35"/>
          <p:cNvGrpSpPr/>
          <p:nvPr/>
        </p:nvGrpSpPr>
        <p:grpSpPr>
          <a:xfrm>
            <a:off x="6509706" y="2942246"/>
            <a:ext cx="1526352" cy="1663807"/>
            <a:chOff x="6509706" y="2942246"/>
            <a:chExt cx="1526352" cy="1663807"/>
          </a:xfrm>
        </p:grpSpPr>
        <p:sp>
          <p:nvSpPr>
            <p:cNvPr id="1113" name="Google Shape;1113;p35"/>
            <p:cNvSpPr/>
            <p:nvPr/>
          </p:nvSpPr>
          <p:spPr>
            <a:xfrm>
              <a:off x="6509706" y="3542045"/>
              <a:ext cx="1526352" cy="871658"/>
            </a:xfrm>
            <a:custGeom>
              <a:avLst/>
              <a:gdLst/>
              <a:ahLst/>
              <a:cxnLst/>
              <a:rect l="l" t="t" r="r" b="b"/>
              <a:pathLst>
                <a:path w="44982" h="44983" extrusionOk="0">
                  <a:moveTo>
                    <a:pt x="0" y="0"/>
                  </a:moveTo>
                  <a:lnTo>
                    <a:pt x="0" y="44982"/>
                  </a:lnTo>
                  <a:lnTo>
                    <a:pt x="44982" y="44982"/>
                  </a:lnTo>
                  <a:lnTo>
                    <a:pt x="44982" y="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2286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Pluto is not a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14" name="Google Shape;1114;p35"/>
            <p:cNvSpPr/>
            <p:nvPr/>
          </p:nvSpPr>
          <p:spPr>
            <a:xfrm>
              <a:off x="6509706" y="3128805"/>
              <a:ext cx="1526352" cy="431551"/>
            </a:xfrm>
            <a:custGeom>
              <a:avLst/>
              <a:gdLst/>
              <a:ahLst/>
              <a:cxnLst/>
              <a:rect l="l" t="t" r="r" b="b"/>
              <a:pathLst>
                <a:path w="44982" h="15920" extrusionOk="0">
                  <a:moveTo>
                    <a:pt x="0" y="1"/>
                  </a:moveTo>
                  <a:lnTo>
                    <a:pt x="0" y="15919"/>
                  </a:lnTo>
                  <a:lnTo>
                    <a:pt x="44982" y="15919"/>
                  </a:lnTo>
                  <a:lnTo>
                    <a:pt x="44982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Pluto</a:t>
              </a:r>
              <a:endParaRPr/>
            </a:p>
          </p:txBody>
        </p:sp>
        <p:grpSp>
          <p:nvGrpSpPr>
            <p:cNvPr id="1115" name="Google Shape;1115;p35"/>
            <p:cNvGrpSpPr/>
            <p:nvPr/>
          </p:nvGrpSpPr>
          <p:grpSpPr>
            <a:xfrm>
              <a:off x="7017096" y="2942246"/>
              <a:ext cx="511571" cy="252073"/>
              <a:chOff x="6692594" y="2942246"/>
              <a:chExt cx="511571" cy="252073"/>
            </a:xfrm>
          </p:grpSpPr>
          <p:sp>
            <p:nvSpPr>
              <p:cNvPr id="1116" name="Google Shape;1116;p35"/>
              <p:cNvSpPr/>
              <p:nvPr/>
            </p:nvSpPr>
            <p:spPr>
              <a:xfrm>
                <a:off x="6908505" y="2942246"/>
                <a:ext cx="80076" cy="252073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9299" extrusionOk="0">
                    <a:moveTo>
                      <a:pt x="1477" y="0"/>
                    </a:moveTo>
                    <a:cubicBezTo>
                      <a:pt x="655" y="0"/>
                      <a:pt x="0" y="667"/>
                      <a:pt x="0" y="1477"/>
                    </a:cubicBezTo>
                    <a:lnTo>
                      <a:pt x="0" y="7823"/>
                    </a:lnTo>
                    <a:cubicBezTo>
                      <a:pt x="0" y="8644"/>
                      <a:pt x="655" y="9299"/>
                      <a:pt x="1477" y="9299"/>
                    </a:cubicBezTo>
                    <a:cubicBezTo>
                      <a:pt x="2286" y="9299"/>
                      <a:pt x="2953" y="8644"/>
                      <a:pt x="2953" y="7823"/>
                    </a:cubicBezTo>
                    <a:lnTo>
                      <a:pt x="2953" y="1477"/>
                    </a:lnTo>
                    <a:cubicBezTo>
                      <a:pt x="2953" y="667"/>
                      <a:pt x="2286" y="0"/>
                      <a:pt x="1477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35"/>
              <p:cNvSpPr/>
              <p:nvPr/>
            </p:nvSpPr>
            <p:spPr>
              <a:xfrm>
                <a:off x="6692594" y="2942246"/>
                <a:ext cx="80048" cy="252073"/>
              </a:xfrm>
              <a:custGeom>
                <a:avLst/>
                <a:gdLst/>
                <a:ahLst/>
                <a:cxnLst/>
                <a:rect l="l" t="t" r="r" b="b"/>
                <a:pathLst>
                  <a:path w="2953" h="9299" extrusionOk="0">
                    <a:moveTo>
                      <a:pt x="1477" y="0"/>
                    </a:moveTo>
                    <a:cubicBezTo>
                      <a:pt x="667" y="0"/>
                      <a:pt x="0" y="667"/>
                      <a:pt x="0" y="1477"/>
                    </a:cubicBezTo>
                    <a:lnTo>
                      <a:pt x="0" y="7823"/>
                    </a:lnTo>
                    <a:cubicBezTo>
                      <a:pt x="0" y="8644"/>
                      <a:pt x="667" y="9299"/>
                      <a:pt x="1477" y="9299"/>
                    </a:cubicBezTo>
                    <a:cubicBezTo>
                      <a:pt x="2298" y="9299"/>
                      <a:pt x="2953" y="8644"/>
                      <a:pt x="2953" y="7823"/>
                    </a:cubicBezTo>
                    <a:lnTo>
                      <a:pt x="2953" y="1477"/>
                    </a:lnTo>
                    <a:cubicBezTo>
                      <a:pt x="2953" y="667"/>
                      <a:pt x="2298" y="0"/>
                      <a:pt x="1477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35"/>
              <p:cNvSpPr/>
              <p:nvPr/>
            </p:nvSpPr>
            <p:spPr>
              <a:xfrm>
                <a:off x="7124090" y="2942246"/>
                <a:ext cx="80076" cy="252073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9299" extrusionOk="0">
                    <a:moveTo>
                      <a:pt x="1477" y="0"/>
                    </a:moveTo>
                    <a:cubicBezTo>
                      <a:pt x="668" y="0"/>
                      <a:pt x="1" y="667"/>
                      <a:pt x="1" y="1477"/>
                    </a:cubicBezTo>
                    <a:lnTo>
                      <a:pt x="1" y="7823"/>
                    </a:lnTo>
                    <a:cubicBezTo>
                      <a:pt x="1" y="8644"/>
                      <a:pt x="668" y="9299"/>
                      <a:pt x="1477" y="9299"/>
                    </a:cubicBezTo>
                    <a:cubicBezTo>
                      <a:pt x="2299" y="9299"/>
                      <a:pt x="2954" y="8644"/>
                      <a:pt x="2954" y="7823"/>
                    </a:cubicBezTo>
                    <a:lnTo>
                      <a:pt x="2954" y="1477"/>
                    </a:lnTo>
                    <a:cubicBezTo>
                      <a:pt x="2954" y="667"/>
                      <a:pt x="2299" y="0"/>
                      <a:pt x="1477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19" name="Google Shape;1119;p35"/>
            <p:cNvSpPr/>
            <p:nvPr/>
          </p:nvSpPr>
          <p:spPr>
            <a:xfrm>
              <a:off x="7050817" y="4161923"/>
              <a:ext cx="444129" cy="444129"/>
            </a:xfrm>
            <a:custGeom>
              <a:avLst/>
              <a:gdLst/>
              <a:ahLst/>
              <a:cxnLst/>
              <a:rect l="l" t="t" r="r" b="b"/>
              <a:pathLst>
                <a:path w="16384" h="16384" extrusionOk="0">
                  <a:moveTo>
                    <a:pt x="8192" y="0"/>
                  </a:moveTo>
                  <a:cubicBezTo>
                    <a:pt x="3667" y="0"/>
                    <a:pt x="0" y="3667"/>
                    <a:pt x="0" y="8192"/>
                  </a:cubicBezTo>
                  <a:cubicBezTo>
                    <a:pt x="0" y="12716"/>
                    <a:pt x="3667" y="16383"/>
                    <a:pt x="8192" y="16383"/>
                  </a:cubicBezTo>
                  <a:cubicBezTo>
                    <a:pt x="12716" y="16383"/>
                    <a:pt x="16383" y="12716"/>
                    <a:pt x="16383" y="8192"/>
                  </a:cubicBezTo>
                  <a:cubicBezTo>
                    <a:pt x="16383" y="3667"/>
                    <a:pt x="12716" y="0"/>
                    <a:pt x="8192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08</a:t>
              </a:r>
              <a:endParaRPr sz="2000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p36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 Infographics</a:t>
            </a:r>
            <a:endParaRPr/>
          </a:p>
        </p:txBody>
      </p:sp>
      <p:grpSp>
        <p:nvGrpSpPr>
          <p:cNvPr id="1125" name="Google Shape;1125;p36"/>
          <p:cNvGrpSpPr/>
          <p:nvPr/>
        </p:nvGrpSpPr>
        <p:grpSpPr>
          <a:xfrm>
            <a:off x="4942713" y="1394882"/>
            <a:ext cx="2734600" cy="1290805"/>
            <a:chOff x="4942713" y="1394882"/>
            <a:chExt cx="2734600" cy="1290805"/>
          </a:xfrm>
        </p:grpSpPr>
        <p:sp>
          <p:nvSpPr>
            <p:cNvPr id="1126" name="Google Shape;1126;p36"/>
            <p:cNvSpPr/>
            <p:nvPr/>
          </p:nvSpPr>
          <p:spPr>
            <a:xfrm>
              <a:off x="5490988" y="1635238"/>
              <a:ext cx="2186325" cy="158975"/>
            </a:xfrm>
            <a:custGeom>
              <a:avLst/>
              <a:gdLst/>
              <a:ahLst/>
              <a:cxnLst/>
              <a:rect l="l" t="t" r="r" b="b"/>
              <a:pathLst>
                <a:path w="87453" h="6359" extrusionOk="0">
                  <a:moveTo>
                    <a:pt x="1" y="1"/>
                  </a:moveTo>
                  <a:lnTo>
                    <a:pt x="1" y="6359"/>
                  </a:lnTo>
                  <a:lnTo>
                    <a:pt x="87452" y="6359"/>
                  </a:lnTo>
                  <a:lnTo>
                    <a:pt x="87452" y="1"/>
                  </a:lnTo>
                  <a:close/>
                </a:path>
              </a:pathLst>
            </a:custGeom>
            <a:solidFill>
              <a:srgbClr val="8080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6"/>
            <p:cNvSpPr/>
            <p:nvPr/>
          </p:nvSpPr>
          <p:spPr>
            <a:xfrm>
              <a:off x="4942713" y="1794188"/>
              <a:ext cx="2734600" cy="891500"/>
            </a:xfrm>
            <a:custGeom>
              <a:avLst/>
              <a:gdLst/>
              <a:ahLst/>
              <a:cxnLst/>
              <a:rect l="l" t="t" r="r" b="b"/>
              <a:pathLst>
                <a:path w="109384" h="35660" extrusionOk="0">
                  <a:moveTo>
                    <a:pt x="1" y="1"/>
                  </a:moveTo>
                  <a:lnTo>
                    <a:pt x="1" y="35660"/>
                  </a:lnTo>
                  <a:lnTo>
                    <a:pt x="101216" y="35660"/>
                  </a:lnTo>
                  <a:cubicBezTo>
                    <a:pt x="105728" y="35660"/>
                    <a:pt x="109383" y="32004"/>
                    <a:pt x="109383" y="27504"/>
                  </a:cubicBezTo>
                  <a:lnTo>
                    <a:pt x="109383" y="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6"/>
            <p:cNvSpPr/>
            <p:nvPr/>
          </p:nvSpPr>
          <p:spPr>
            <a:xfrm>
              <a:off x="4942726" y="1394882"/>
              <a:ext cx="770211" cy="399362"/>
            </a:xfrm>
            <a:custGeom>
              <a:avLst/>
              <a:gdLst/>
              <a:ahLst/>
              <a:cxnLst/>
              <a:rect l="l" t="t" r="r" b="b"/>
              <a:pathLst>
                <a:path w="29255" h="15169" extrusionOk="0">
                  <a:moveTo>
                    <a:pt x="1" y="0"/>
                  </a:moveTo>
                  <a:lnTo>
                    <a:pt x="1" y="15169"/>
                  </a:lnTo>
                  <a:lnTo>
                    <a:pt x="29254" y="15169"/>
                  </a:lnTo>
                  <a:cubicBezTo>
                    <a:pt x="29254" y="6787"/>
                    <a:pt x="22468" y="0"/>
                    <a:pt x="14086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4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1129" name="Google Shape;1129;p36"/>
            <p:cNvGrpSpPr/>
            <p:nvPr/>
          </p:nvGrpSpPr>
          <p:grpSpPr>
            <a:xfrm>
              <a:off x="5171334" y="1921777"/>
              <a:ext cx="1796177" cy="636350"/>
              <a:chOff x="5222700" y="3658300"/>
              <a:chExt cx="3210900" cy="636350"/>
            </a:xfrm>
          </p:grpSpPr>
          <p:sp>
            <p:nvSpPr>
              <p:cNvPr id="1130" name="Google Shape;1130;p36"/>
              <p:cNvSpPr txBox="1"/>
              <p:nvPr/>
            </p:nvSpPr>
            <p:spPr>
              <a:xfrm>
                <a:off x="5222700" y="392895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The Moon is a satellite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131" name="Google Shape;1131;p36"/>
              <p:cNvSpPr txBox="1"/>
              <p:nvPr/>
            </p:nvSpPr>
            <p:spPr>
              <a:xfrm>
                <a:off x="5222700" y="365830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Moon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sp>
        <p:nvSpPr>
          <p:cNvPr id="1132" name="Google Shape;1132;p36"/>
          <p:cNvSpPr/>
          <p:nvPr/>
        </p:nvSpPr>
        <p:spPr>
          <a:xfrm>
            <a:off x="7359022" y="1921784"/>
            <a:ext cx="165894" cy="252194"/>
          </a:xfrm>
          <a:custGeom>
            <a:avLst/>
            <a:gdLst/>
            <a:ahLst/>
            <a:cxnLst/>
            <a:rect l="l" t="t" r="r" b="b"/>
            <a:pathLst>
              <a:path w="8350" h="12697" extrusionOk="0">
                <a:moveTo>
                  <a:pt x="4222" y="1166"/>
                </a:moveTo>
                <a:cubicBezTo>
                  <a:pt x="4443" y="1166"/>
                  <a:pt x="4600" y="1386"/>
                  <a:pt x="4600" y="1607"/>
                </a:cubicBezTo>
                <a:lnTo>
                  <a:pt x="4600" y="1890"/>
                </a:lnTo>
                <a:cubicBezTo>
                  <a:pt x="5073" y="2048"/>
                  <a:pt x="5451" y="2520"/>
                  <a:pt x="5451" y="3088"/>
                </a:cubicBezTo>
                <a:cubicBezTo>
                  <a:pt x="5451" y="3308"/>
                  <a:pt x="5231" y="3497"/>
                  <a:pt x="5010" y="3497"/>
                </a:cubicBezTo>
                <a:cubicBezTo>
                  <a:pt x="4758" y="3497"/>
                  <a:pt x="4600" y="3308"/>
                  <a:pt x="4600" y="3088"/>
                </a:cubicBezTo>
                <a:cubicBezTo>
                  <a:pt x="4600" y="2835"/>
                  <a:pt x="4411" y="2678"/>
                  <a:pt x="4222" y="2678"/>
                </a:cubicBezTo>
                <a:cubicBezTo>
                  <a:pt x="3970" y="2678"/>
                  <a:pt x="3781" y="2867"/>
                  <a:pt x="3781" y="3088"/>
                </a:cubicBezTo>
                <a:cubicBezTo>
                  <a:pt x="3781" y="3308"/>
                  <a:pt x="4096" y="3529"/>
                  <a:pt x="4443" y="3781"/>
                </a:cubicBezTo>
                <a:cubicBezTo>
                  <a:pt x="4884" y="4096"/>
                  <a:pt x="5451" y="4505"/>
                  <a:pt x="5451" y="5167"/>
                </a:cubicBezTo>
                <a:cubicBezTo>
                  <a:pt x="5451" y="5702"/>
                  <a:pt x="5073" y="6143"/>
                  <a:pt x="4600" y="6333"/>
                </a:cubicBezTo>
                <a:lnTo>
                  <a:pt x="4600" y="6616"/>
                </a:lnTo>
                <a:cubicBezTo>
                  <a:pt x="4600" y="6868"/>
                  <a:pt x="4411" y="7026"/>
                  <a:pt x="4222" y="7026"/>
                </a:cubicBezTo>
                <a:cubicBezTo>
                  <a:pt x="3970" y="7026"/>
                  <a:pt x="3781" y="6805"/>
                  <a:pt x="3781" y="6616"/>
                </a:cubicBezTo>
                <a:lnTo>
                  <a:pt x="3781" y="6333"/>
                </a:lnTo>
                <a:cubicBezTo>
                  <a:pt x="3309" y="6143"/>
                  <a:pt x="2962" y="5702"/>
                  <a:pt x="2962" y="5167"/>
                </a:cubicBezTo>
                <a:cubicBezTo>
                  <a:pt x="2962" y="4915"/>
                  <a:pt x="3151" y="4757"/>
                  <a:pt x="3372" y="4757"/>
                </a:cubicBezTo>
                <a:cubicBezTo>
                  <a:pt x="3624" y="4757"/>
                  <a:pt x="3781" y="4978"/>
                  <a:pt x="3781" y="5167"/>
                </a:cubicBezTo>
                <a:cubicBezTo>
                  <a:pt x="3781" y="5387"/>
                  <a:pt x="3970" y="5608"/>
                  <a:pt x="4222" y="5608"/>
                </a:cubicBezTo>
                <a:cubicBezTo>
                  <a:pt x="4443" y="5608"/>
                  <a:pt x="4600" y="5387"/>
                  <a:pt x="4600" y="5167"/>
                </a:cubicBezTo>
                <a:cubicBezTo>
                  <a:pt x="4600" y="4915"/>
                  <a:pt x="4285" y="4694"/>
                  <a:pt x="3939" y="4442"/>
                </a:cubicBezTo>
                <a:cubicBezTo>
                  <a:pt x="3498" y="4127"/>
                  <a:pt x="2962" y="3749"/>
                  <a:pt x="2962" y="3088"/>
                </a:cubicBezTo>
                <a:cubicBezTo>
                  <a:pt x="2962" y="2520"/>
                  <a:pt x="3309" y="2079"/>
                  <a:pt x="3781" y="1890"/>
                </a:cubicBezTo>
                <a:lnTo>
                  <a:pt x="3781" y="1607"/>
                </a:lnTo>
                <a:cubicBezTo>
                  <a:pt x="3781" y="1386"/>
                  <a:pt x="3970" y="1166"/>
                  <a:pt x="4222" y="1166"/>
                </a:cubicBezTo>
                <a:close/>
                <a:moveTo>
                  <a:pt x="4222" y="0"/>
                </a:moveTo>
                <a:cubicBezTo>
                  <a:pt x="1923" y="0"/>
                  <a:pt x="64" y="1859"/>
                  <a:pt x="64" y="4127"/>
                </a:cubicBezTo>
                <a:cubicBezTo>
                  <a:pt x="64" y="6270"/>
                  <a:pt x="1733" y="8034"/>
                  <a:pt x="3781" y="8223"/>
                </a:cubicBezTo>
                <a:lnTo>
                  <a:pt x="3781" y="9767"/>
                </a:lnTo>
                <a:cubicBezTo>
                  <a:pt x="3655" y="9609"/>
                  <a:pt x="3529" y="9483"/>
                  <a:pt x="3372" y="9325"/>
                </a:cubicBezTo>
                <a:cubicBezTo>
                  <a:pt x="2647" y="8601"/>
                  <a:pt x="1576" y="8128"/>
                  <a:pt x="442" y="8128"/>
                </a:cubicBezTo>
                <a:cubicBezTo>
                  <a:pt x="190" y="8128"/>
                  <a:pt x="32" y="8317"/>
                  <a:pt x="32" y="8506"/>
                </a:cubicBezTo>
                <a:cubicBezTo>
                  <a:pt x="1" y="9609"/>
                  <a:pt x="442" y="10617"/>
                  <a:pt x="1261" y="11468"/>
                </a:cubicBezTo>
                <a:cubicBezTo>
                  <a:pt x="2049" y="12255"/>
                  <a:pt x="3057" y="12696"/>
                  <a:pt x="4096" y="12696"/>
                </a:cubicBezTo>
                <a:lnTo>
                  <a:pt x="4159" y="12696"/>
                </a:lnTo>
                <a:cubicBezTo>
                  <a:pt x="5231" y="12696"/>
                  <a:pt x="6302" y="12287"/>
                  <a:pt x="7089" y="11468"/>
                </a:cubicBezTo>
                <a:cubicBezTo>
                  <a:pt x="7877" y="10680"/>
                  <a:pt x="8318" y="9641"/>
                  <a:pt x="8318" y="8506"/>
                </a:cubicBezTo>
                <a:cubicBezTo>
                  <a:pt x="8350" y="8317"/>
                  <a:pt x="8160" y="8128"/>
                  <a:pt x="7940" y="8128"/>
                </a:cubicBezTo>
                <a:cubicBezTo>
                  <a:pt x="7871" y="8124"/>
                  <a:pt x="7801" y="8122"/>
                  <a:pt x="7733" y="8122"/>
                </a:cubicBezTo>
                <a:cubicBezTo>
                  <a:pt x="6711" y="8122"/>
                  <a:pt x="5778" y="8558"/>
                  <a:pt x="5010" y="9325"/>
                </a:cubicBezTo>
                <a:cubicBezTo>
                  <a:pt x="4852" y="9483"/>
                  <a:pt x="4726" y="9609"/>
                  <a:pt x="4600" y="9767"/>
                </a:cubicBezTo>
                <a:lnTo>
                  <a:pt x="4600" y="8223"/>
                </a:lnTo>
                <a:cubicBezTo>
                  <a:pt x="6680" y="8034"/>
                  <a:pt x="8350" y="6270"/>
                  <a:pt x="8350" y="4127"/>
                </a:cubicBezTo>
                <a:cubicBezTo>
                  <a:pt x="8350" y="1859"/>
                  <a:pt x="6491" y="0"/>
                  <a:pt x="422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3" name="Google Shape;1133;p36"/>
          <p:cNvGrpSpPr/>
          <p:nvPr/>
        </p:nvGrpSpPr>
        <p:grpSpPr>
          <a:xfrm>
            <a:off x="1466688" y="1394869"/>
            <a:ext cx="2734600" cy="1290819"/>
            <a:chOff x="1466688" y="1394869"/>
            <a:chExt cx="2734600" cy="1290819"/>
          </a:xfrm>
        </p:grpSpPr>
        <p:sp>
          <p:nvSpPr>
            <p:cNvPr id="1134" name="Google Shape;1134;p36"/>
            <p:cNvSpPr/>
            <p:nvPr/>
          </p:nvSpPr>
          <p:spPr>
            <a:xfrm>
              <a:off x="2014963" y="1635238"/>
              <a:ext cx="2186325" cy="158975"/>
            </a:xfrm>
            <a:custGeom>
              <a:avLst/>
              <a:gdLst/>
              <a:ahLst/>
              <a:cxnLst/>
              <a:rect l="l" t="t" r="r" b="b"/>
              <a:pathLst>
                <a:path w="87453" h="6359" extrusionOk="0">
                  <a:moveTo>
                    <a:pt x="1" y="1"/>
                  </a:moveTo>
                  <a:lnTo>
                    <a:pt x="1" y="6359"/>
                  </a:lnTo>
                  <a:lnTo>
                    <a:pt x="87452" y="6359"/>
                  </a:lnTo>
                  <a:lnTo>
                    <a:pt x="87452" y="1"/>
                  </a:lnTo>
                  <a:close/>
                </a:path>
              </a:pathLst>
            </a:custGeom>
            <a:solidFill>
              <a:srgbClr val="F48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6"/>
            <p:cNvSpPr/>
            <p:nvPr/>
          </p:nvSpPr>
          <p:spPr>
            <a:xfrm>
              <a:off x="1466688" y="1794188"/>
              <a:ext cx="2734600" cy="891500"/>
            </a:xfrm>
            <a:custGeom>
              <a:avLst/>
              <a:gdLst/>
              <a:ahLst/>
              <a:cxnLst/>
              <a:rect l="l" t="t" r="r" b="b"/>
              <a:pathLst>
                <a:path w="109384" h="35660" extrusionOk="0">
                  <a:moveTo>
                    <a:pt x="0" y="1"/>
                  </a:moveTo>
                  <a:lnTo>
                    <a:pt x="0" y="35660"/>
                  </a:lnTo>
                  <a:lnTo>
                    <a:pt x="101227" y="35660"/>
                  </a:lnTo>
                  <a:cubicBezTo>
                    <a:pt x="105728" y="35660"/>
                    <a:pt x="109383" y="32004"/>
                    <a:pt x="109383" y="27504"/>
                  </a:cubicBezTo>
                  <a:lnTo>
                    <a:pt x="109383" y="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6"/>
            <p:cNvSpPr/>
            <p:nvPr/>
          </p:nvSpPr>
          <p:spPr>
            <a:xfrm>
              <a:off x="1466701" y="1394869"/>
              <a:ext cx="770185" cy="399362"/>
            </a:xfrm>
            <a:custGeom>
              <a:avLst/>
              <a:gdLst/>
              <a:ahLst/>
              <a:cxnLst/>
              <a:rect l="l" t="t" r="r" b="b"/>
              <a:pathLst>
                <a:path w="29254" h="15169" extrusionOk="0">
                  <a:moveTo>
                    <a:pt x="0" y="0"/>
                  </a:moveTo>
                  <a:lnTo>
                    <a:pt x="0" y="15169"/>
                  </a:lnTo>
                  <a:lnTo>
                    <a:pt x="29254" y="15169"/>
                  </a:lnTo>
                  <a:cubicBezTo>
                    <a:pt x="29254" y="6787"/>
                    <a:pt x="22468" y="0"/>
                    <a:pt x="14097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4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1137" name="Google Shape;1137;p36"/>
            <p:cNvGrpSpPr/>
            <p:nvPr/>
          </p:nvGrpSpPr>
          <p:grpSpPr>
            <a:xfrm>
              <a:off x="1695305" y="1921777"/>
              <a:ext cx="1796177" cy="636350"/>
              <a:chOff x="5222700" y="3658300"/>
              <a:chExt cx="3210900" cy="636350"/>
            </a:xfrm>
          </p:grpSpPr>
          <p:sp>
            <p:nvSpPr>
              <p:cNvPr id="1138" name="Google Shape;1138;p36"/>
              <p:cNvSpPr txBox="1"/>
              <p:nvPr/>
            </p:nvSpPr>
            <p:spPr>
              <a:xfrm>
                <a:off x="5222700" y="392895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Mercury is the smallest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139" name="Google Shape;1139;p36"/>
              <p:cNvSpPr txBox="1"/>
              <p:nvPr/>
            </p:nvSpPr>
            <p:spPr>
              <a:xfrm>
                <a:off x="5222700" y="365830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Mercury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1140" name="Google Shape;1140;p36"/>
          <p:cNvGrpSpPr/>
          <p:nvPr/>
        </p:nvGrpSpPr>
        <p:grpSpPr>
          <a:xfrm>
            <a:off x="3796646" y="1930667"/>
            <a:ext cx="252258" cy="251578"/>
            <a:chOff x="-64410850" y="4094450"/>
            <a:chExt cx="317425" cy="316650"/>
          </a:xfrm>
        </p:grpSpPr>
        <p:sp>
          <p:nvSpPr>
            <p:cNvPr id="1141" name="Google Shape;1141;p36"/>
            <p:cNvSpPr/>
            <p:nvPr/>
          </p:nvSpPr>
          <p:spPr>
            <a:xfrm>
              <a:off x="-64410850" y="4348850"/>
              <a:ext cx="317425" cy="62250"/>
            </a:xfrm>
            <a:custGeom>
              <a:avLst/>
              <a:gdLst/>
              <a:ahLst/>
              <a:cxnLst/>
              <a:rect l="l" t="t" r="r" b="b"/>
              <a:pathLst>
                <a:path w="12697" h="2490" extrusionOk="0">
                  <a:moveTo>
                    <a:pt x="3403" y="0"/>
                  </a:moveTo>
                  <a:cubicBezTo>
                    <a:pt x="2741" y="0"/>
                    <a:pt x="2206" y="536"/>
                    <a:pt x="2206" y="1229"/>
                  </a:cubicBezTo>
                  <a:lnTo>
                    <a:pt x="2206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12287" y="2489"/>
                  </a:lnTo>
                  <a:cubicBezTo>
                    <a:pt x="12508" y="2489"/>
                    <a:pt x="12697" y="2269"/>
                    <a:pt x="12697" y="2048"/>
                  </a:cubicBezTo>
                  <a:cubicBezTo>
                    <a:pt x="12634" y="1859"/>
                    <a:pt x="12445" y="1639"/>
                    <a:pt x="12193" y="1639"/>
                  </a:cubicBezTo>
                  <a:lnTo>
                    <a:pt x="10429" y="1639"/>
                  </a:lnTo>
                  <a:lnTo>
                    <a:pt x="10429" y="1229"/>
                  </a:lnTo>
                  <a:cubicBezTo>
                    <a:pt x="10429" y="536"/>
                    <a:pt x="9861" y="0"/>
                    <a:pt x="92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6"/>
            <p:cNvSpPr/>
            <p:nvPr/>
          </p:nvSpPr>
          <p:spPr>
            <a:xfrm>
              <a:off x="-64315550" y="4094450"/>
              <a:ext cx="122100" cy="192200"/>
            </a:xfrm>
            <a:custGeom>
              <a:avLst/>
              <a:gdLst/>
              <a:ahLst/>
              <a:cxnLst/>
              <a:rect l="l" t="t" r="r" b="b"/>
              <a:pathLst>
                <a:path w="4884" h="7688" extrusionOk="0">
                  <a:moveTo>
                    <a:pt x="2489" y="0"/>
                  </a:moveTo>
                  <a:cubicBezTo>
                    <a:pt x="2269" y="0"/>
                    <a:pt x="2080" y="189"/>
                    <a:pt x="2080" y="410"/>
                  </a:cubicBezTo>
                  <a:lnTo>
                    <a:pt x="2080" y="819"/>
                  </a:lnTo>
                  <a:lnTo>
                    <a:pt x="1639" y="819"/>
                  </a:lnTo>
                  <a:cubicBezTo>
                    <a:pt x="1418" y="819"/>
                    <a:pt x="1261" y="1040"/>
                    <a:pt x="1261" y="1229"/>
                  </a:cubicBezTo>
                  <a:cubicBezTo>
                    <a:pt x="1261" y="1450"/>
                    <a:pt x="1450" y="1670"/>
                    <a:pt x="1639" y="1670"/>
                  </a:cubicBezTo>
                  <a:lnTo>
                    <a:pt x="2080" y="1670"/>
                  </a:lnTo>
                  <a:lnTo>
                    <a:pt x="2080" y="2489"/>
                  </a:lnTo>
                  <a:lnTo>
                    <a:pt x="1481" y="2489"/>
                  </a:lnTo>
                  <a:cubicBezTo>
                    <a:pt x="820" y="2489"/>
                    <a:pt x="347" y="3151"/>
                    <a:pt x="599" y="3781"/>
                  </a:cubicBezTo>
                  <a:cubicBezTo>
                    <a:pt x="662" y="3970"/>
                    <a:pt x="694" y="4222"/>
                    <a:pt x="788" y="4411"/>
                  </a:cubicBezTo>
                  <a:lnTo>
                    <a:pt x="473" y="4411"/>
                  </a:lnTo>
                  <a:cubicBezTo>
                    <a:pt x="221" y="4411"/>
                    <a:pt x="63" y="4632"/>
                    <a:pt x="63" y="4821"/>
                  </a:cubicBezTo>
                  <a:cubicBezTo>
                    <a:pt x="0" y="5010"/>
                    <a:pt x="158" y="5199"/>
                    <a:pt x="379" y="5199"/>
                  </a:cubicBezTo>
                  <a:lnTo>
                    <a:pt x="820" y="5199"/>
                  </a:lnTo>
                  <a:cubicBezTo>
                    <a:pt x="851" y="6081"/>
                    <a:pt x="694" y="6900"/>
                    <a:pt x="316" y="7687"/>
                  </a:cubicBezTo>
                  <a:lnTo>
                    <a:pt x="4569" y="7687"/>
                  </a:lnTo>
                  <a:cubicBezTo>
                    <a:pt x="4159" y="6900"/>
                    <a:pt x="4002" y="6081"/>
                    <a:pt x="4065" y="5199"/>
                  </a:cubicBezTo>
                  <a:lnTo>
                    <a:pt x="4474" y="5199"/>
                  </a:lnTo>
                  <a:cubicBezTo>
                    <a:pt x="4726" y="5199"/>
                    <a:pt x="4884" y="5010"/>
                    <a:pt x="4884" y="4821"/>
                  </a:cubicBezTo>
                  <a:cubicBezTo>
                    <a:pt x="4884" y="4568"/>
                    <a:pt x="4695" y="4411"/>
                    <a:pt x="4474" y="4411"/>
                  </a:cubicBezTo>
                  <a:lnTo>
                    <a:pt x="4159" y="4411"/>
                  </a:lnTo>
                  <a:cubicBezTo>
                    <a:pt x="4222" y="4222"/>
                    <a:pt x="4285" y="3970"/>
                    <a:pt x="4380" y="3781"/>
                  </a:cubicBezTo>
                  <a:cubicBezTo>
                    <a:pt x="4600" y="3151"/>
                    <a:pt x="4128" y="2489"/>
                    <a:pt x="3466" y="2489"/>
                  </a:cubicBezTo>
                  <a:lnTo>
                    <a:pt x="2867" y="2489"/>
                  </a:lnTo>
                  <a:lnTo>
                    <a:pt x="2867" y="1670"/>
                  </a:lnTo>
                  <a:lnTo>
                    <a:pt x="3309" y="1670"/>
                  </a:lnTo>
                  <a:cubicBezTo>
                    <a:pt x="3561" y="1670"/>
                    <a:pt x="3687" y="1450"/>
                    <a:pt x="3687" y="1229"/>
                  </a:cubicBezTo>
                  <a:cubicBezTo>
                    <a:pt x="3687" y="977"/>
                    <a:pt x="3498" y="819"/>
                    <a:pt x="3309" y="819"/>
                  </a:cubicBezTo>
                  <a:lnTo>
                    <a:pt x="2867" y="819"/>
                  </a:lnTo>
                  <a:lnTo>
                    <a:pt x="2867" y="410"/>
                  </a:lnTo>
                  <a:cubicBezTo>
                    <a:pt x="2867" y="158"/>
                    <a:pt x="2678" y="0"/>
                    <a:pt x="24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6"/>
            <p:cNvSpPr/>
            <p:nvPr/>
          </p:nvSpPr>
          <p:spPr>
            <a:xfrm>
              <a:off x="-64335250" y="4307100"/>
              <a:ext cx="161500" cy="21300"/>
            </a:xfrm>
            <a:custGeom>
              <a:avLst/>
              <a:gdLst/>
              <a:ahLst/>
              <a:cxnLst/>
              <a:rect l="l" t="t" r="r" b="b"/>
              <a:pathLst>
                <a:path w="6460" h="852" extrusionOk="0">
                  <a:moveTo>
                    <a:pt x="1167" y="1"/>
                  </a:moveTo>
                  <a:cubicBezTo>
                    <a:pt x="631" y="1"/>
                    <a:pt x="190" y="379"/>
                    <a:pt x="1" y="851"/>
                  </a:cubicBezTo>
                  <a:lnTo>
                    <a:pt x="6459" y="851"/>
                  </a:lnTo>
                  <a:cubicBezTo>
                    <a:pt x="6302" y="379"/>
                    <a:pt x="5861" y="1"/>
                    <a:pt x="53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4" name="Google Shape;1144;p36"/>
          <p:cNvGrpSpPr/>
          <p:nvPr/>
        </p:nvGrpSpPr>
        <p:grpSpPr>
          <a:xfrm>
            <a:off x="1466688" y="2955189"/>
            <a:ext cx="2734600" cy="1290824"/>
            <a:chOff x="1466688" y="2955189"/>
            <a:chExt cx="2734600" cy="1290824"/>
          </a:xfrm>
        </p:grpSpPr>
        <p:sp>
          <p:nvSpPr>
            <p:cNvPr id="1145" name="Google Shape;1145;p36"/>
            <p:cNvSpPr/>
            <p:nvPr/>
          </p:nvSpPr>
          <p:spPr>
            <a:xfrm>
              <a:off x="2014963" y="3195563"/>
              <a:ext cx="2186325" cy="158675"/>
            </a:xfrm>
            <a:custGeom>
              <a:avLst/>
              <a:gdLst/>
              <a:ahLst/>
              <a:cxnLst/>
              <a:rect l="l" t="t" r="r" b="b"/>
              <a:pathLst>
                <a:path w="87453" h="6347" extrusionOk="0">
                  <a:moveTo>
                    <a:pt x="1" y="0"/>
                  </a:moveTo>
                  <a:lnTo>
                    <a:pt x="1" y="6346"/>
                  </a:lnTo>
                  <a:lnTo>
                    <a:pt x="87452" y="6346"/>
                  </a:lnTo>
                  <a:lnTo>
                    <a:pt x="87452" y="0"/>
                  </a:lnTo>
                  <a:close/>
                </a:path>
              </a:pathLst>
            </a:custGeom>
            <a:solidFill>
              <a:srgbClr val="FDD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6"/>
            <p:cNvSpPr/>
            <p:nvPr/>
          </p:nvSpPr>
          <p:spPr>
            <a:xfrm>
              <a:off x="1466688" y="3354213"/>
              <a:ext cx="2734600" cy="891800"/>
            </a:xfrm>
            <a:custGeom>
              <a:avLst/>
              <a:gdLst/>
              <a:ahLst/>
              <a:cxnLst/>
              <a:rect l="l" t="t" r="r" b="b"/>
              <a:pathLst>
                <a:path w="109384" h="35672" extrusionOk="0">
                  <a:moveTo>
                    <a:pt x="0" y="0"/>
                  </a:moveTo>
                  <a:lnTo>
                    <a:pt x="0" y="35671"/>
                  </a:lnTo>
                  <a:lnTo>
                    <a:pt x="101227" y="35671"/>
                  </a:lnTo>
                  <a:cubicBezTo>
                    <a:pt x="105728" y="35671"/>
                    <a:pt x="109383" y="32016"/>
                    <a:pt x="109383" y="27515"/>
                  </a:cubicBezTo>
                  <a:lnTo>
                    <a:pt x="109383" y="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6"/>
            <p:cNvSpPr/>
            <p:nvPr/>
          </p:nvSpPr>
          <p:spPr>
            <a:xfrm>
              <a:off x="1466701" y="2955189"/>
              <a:ext cx="770185" cy="399072"/>
            </a:xfrm>
            <a:custGeom>
              <a:avLst/>
              <a:gdLst/>
              <a:ahLst/>
              <a:cxnLst/>
              <a:rect l="l" t="t" r="r" b="b"/>
              <a:pathLst>
                <a:path w="29254" h="15158" extrusionOk="0">
                  <a:moveTo>
                    <a:pt x="0" y="0"/>
                  </a:moveTo>
                  <a:lnTo>
                    <a:pt x="0" y="15157"/>
                  </a:lnTo>
                  <a:lnTo>
                    <a:pt x="29254" y="15157"/>
                  </a:lnTo>
                  <a:cubicBezTo>
                    <a:pt x="29254" y="6787"/>
                    <a:pt x="22468" y="0"/>
                    <a:pt x="140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4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1148" name="Google Shape;1148;p36"/>
            <p:cNvGrpSpPr/>
            <p:nvPr/>
          </p:nvGrpSpPr>
          <p:grpSpPr>
            <a:xfrm>
              <a:off x="1695305" y="3481945"/>
              <a:ext cx="1796177" cy="636350"/>
              <a:chOff x="5222700" y="3658300"/>
              <a:chExt cx="3210900" cy="636350"/>
            </a:xfrm>
          </p:grpSpPr>
          <p:sp>
            <p:nvSpPr>
              <p:cNvPr id="1149" name="Google Shape;1149;p36"/>
              <p:cNvSpPr txBox="1"/>
              <p:nvPr/>
            </p:nvSpPr>
            <p:spPr>
              <a:xfrm>
                <a:off x="5222700" y="392895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Mars is very cold place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150" name="Google Shape;1150;p36"/>
              <p:cNvSpPr txBox="1"/>
              <p:nvPr/>
            </p:nvSpPr>
            <p:spPr>
              <a:xfrm>
                <a:off x="5222700" y="365830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Mars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1151" name="Google Shape;1151;p36"/>
          <p:cNvGrpSpPr/>
          <p:nvPr/>
        </p:nvGrpSpPr>
        <p:grpSpPr>
          <a:xfrm>
            <a:off x="3834191" y="3481772"/>
            <a:ext cx="214708" cy="252194"/>
            <a:chOff x="-64022550" y="3727425"/>
            <a:chExt cx="270175" cy="317425"/>
          </a:xfrm>
        </p:grpSpPr>
        <p:sp>
          <p:nvSpPr>
            <p:cNvPr id="1152" name="Google Shape;1152;p36"/>
            <p:cNvSpPr/>
            <p:nvPr/>
          </p:nvSpPr>
          <p:spPr>
            <a:xfrm>
              <a:off x="-64022550" y="3912500"/>
              <a:ext cx="270175" cy="90600"/>
            </a:xfrm>
            <a:custGeom>
              <a:avLst/>
              <a:gdLst/>
              <a:ahLst/>
              <a:cxnLst/>
              <a:rect l="l" t="t" r="r" b="b"/>
              <a:pathLst>
                <a:path w="10807" h="3624" extrusionOk="0">
                  <a:moveTo>
                    <a:pt x="2111" y="1"/>
                  </a:moveTo>
                  <a:cubicBezTo>
                    <a:pt x="945" y="1"/>
                    <a:pt x="0" y="946"/>
                    <a:pt x="0" y="2080"/>
                  </a:cubicBezTo>
                  <a:lnTo>
                    <a:pt x="0" y="3183"/>
                  </a:lnTo>
                  <a:cubicBezTo>
                    <a:pt x="0" y="3435"/>
                    <a:pt x="221" y="3624"/>
                    <a:pt x="441" y="3624"/>
                  </a:cubicBezTo>
                  <a:lnTo>
                    <a:pt x="10365" y="3624"/>
                  </a:lnTo>
                  <a:cubicBezTo>
                    <a:pt x="10618" y="3624"/>
                    <a:pt x="10807" y="3435"/>
                    <a:pt x="10807" y="3183"/>
                  </a:cubicBezTo>
                  <a:lnTo>
                    <a:pt x="10807" y="2080"/>
                  </a:lnTo>
                  <a:cubicBezTo>
                    <a:pt x="10807" y="946"/>
                    <a:pt x="9861" y="1"/>
                    <a:pt x="87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6"/>
            <p:cNvSpPr/>
            <p:nvPr/>
          </p:nvSpPr>
          <p:spPr>
            <a:xfrm>
              <a:off x="-64000500" y="4023550"/>
              <a:ext cx="227650" cy="21300"/>
            </a:xfrm>
            <a:custGeom>
              <a:avLst/>
              <a:gdLst/>
              <a:ahLst/>
              <a:cxnLst/>
              <a:rect l="l" t="t" r="r" b="b"/>
              <a:pathLst>
                <a:path w="9106" h="852" extrusionOk="0">
                  <a:moveTo>
                    <a:pt x="0" y="1"/>
                  </a:moveTo>
                  <a:lnTo>
                    <a:pt x="0" y="442"/>
                  </a:lnTo>
                  <a:cubicBezTo>
                    <a:pt x="0" y="694"/>
                    <a:pt x="190" y="851"/>
                    <a:pt x="442" y="851"/>
                  </a:cubicBezTo>
                  <a:lnTo>
                    <a:pt x="8696" y="851"/>
                  </a:lnTo>
                  <a:cubicBezTo>
                    <a:pt x="8948" y="851"/>
                    <a:pt x="9105" y="631"/>
                    <a:pt x="9105" y="442"/>
                  </a:cubicBezTo>
                  <a:lnTo>
                    <a:pt x="91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6"/>
            <p:cNvSpPr/>
            <p:nvPr/>
          </p:nvSpPr>
          <p:spPr>
            <a:xfrm>
              <a:off x="-63960325" y="3727425"/>
              <a:ext cx="144925" cy="165425"/>
            </a:xfrm>
            <a:custGeom>
              <a:avLst/>
              <a:gdLst/>
              <a:ahLst/>
              <a:cxnLst/>
              <a:rect l="l" t="t" r="r" b="b"/>
              <a:pathLst>
                <a:path w="5797" h="6617" extrusionOk="0">
                  <a:moveTo>
                    <a:pt x="2930" y="0"/>
                  </a:moveTo>
                  <a:cubicBezTo>
                    <a:pt x="1292" y="0"/>
                    <a:pt x="0" y="1292"/>
                    <a:pt x="0" y="2867"/>
                  </a:cubicBezTo>
                  <a:cubicBezTo>
                    <a:pt x="32" y="3812"/>
                    <a:pt x="504" y="4694"/>
                    <a:pt x="1260" y="5230"/>
                  </a:cubicBezTo>
                  <a:lnTo>
                    <a:pt x="1260" y="6616"/>
                  </a:lnTo>
                  <a:lnTo>
                    <a:pt x="4568" y="6616"/>
                  </a:lnTo>
                  <a:lnTo>
                    <a:pt x="4568" y="5230"/>
                  </a:lnTo>
                  <a:cubicBezTo>
                    <a:pt x="5356" y="4694"/>
                    <a:pt x="5797" y="3812"/>
                    <a:pt x="5797" y="2867"/>
                  </a:cubicBezTo>
                  <a:cubicBezTo>
                    <a:pt x="5797" y="1260"/>
                    <a:pt x="4505" y="0"/>
                    <a:pt x="29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5" name="Google Shape;1155;p36"/>
          <p:cNvGrpSpPr/>
          <p:nvPr/>
        </p:nvGrpSpPr>
        <p:grpSpPr>
          <a:xfrm>
            <a:off x="4942713" y="2955184"/>
            <a:ext cx="2734600" cy="1290828"/>
            <a:chOff x="4942713" y="2955184"/>
            <a:chExt cx="2734600" cy="1290828"/>
          </a:xfrm>
        </p:grpSpPr>
        <p:sp>
          <p:nvSpPr>
            <p:cNvPr id="1156" name="Google Shape;1156;p36"/>
            <p:cNvSpPr/>
            <p:nvPr/>
          </p:nvSpPr>
          <p:spPr>
            <a:xfrm>
              <a:off x="5490988" y="3195563"/>
              <a:ext cx="2186325" cy="158675"/>
            </a:xfrm>
            <a:custGeom>
              <a:avLst/>
              <a:gdLst/>
              <a:ahLst/>
              <a:cxnLst/>
              <a:rect l="l" t="t" r="r" b="b"/>
              <a:pathLst>
                <a:path w="87453" h="6347" extrusionOk="0">
                  <a:moveTo>
                    <a:pt x="1" y="0"/>
                  </a:moveTo>
                  <a:lnTo>
                    <a:pt x="1" y="6346"/>
                  </a:lnTo>
                  <a:lnTo>
                    <a:pt x="87452" y="6346"/>
                  </a:lnTo>
                  <a:lnTo>
                    <a:pt x="87452" y="0"/>
                  </a:lnTo>
                  <a:close/>
                </a:path>
              </a:pathLst>
            </a:custGeom>
            <a:solidFill>
              <a:srgbClr val="A5F1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6"/>
            <p:cNvSpPr/>
            <p:nvPr/>
          </p:nvSpPr>
          <p:spPr>
            <a:xfrm>
              <a:off x="4942713" y="3354213"/>
              <a:ext cx="2734600" cy="891800"/>
            </a:xfrm>
            <a:custGeom>
              <a:avLst/>
              <a:gdLst/>
              <a:ahLst/>
              <a:cxnLst/>
              <a:rect l="l" t="t" r="r" b="b"/>
              <a:pathLst>
                <a:path w="109384" h="35672" extrusionOk="0">
                  <a:moveTo>
                    <a:pt x="1" y="0"/>
                  </a:moveTo>
                  <a:lnTo>
                    <a:pt x="1" y="35671"/>
                  </a:lnTo>
                  <a:lnTo>
                    <a:pt x="101216" y="35671"/>
                  </a:lnTo>
                  <a:cubicBezTo>
                    <a:pt x="105728" y="35671"/>
                    <a:pt x="109383" y="32016"/>
                    <a:pt x="109383" y="27515"/>
                  </a:cubicBezTo>
                  <a:lnTo>
                    <a:pt x="109383" y="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6"/>
            <p:cNvSpPr/>
            <p:nvPr/>
          </p:nvSpPr>
          <p:spPr>
            <a:xfrm>
              <a:off x="4942726" y="2955184"/>
              <a:ext cx="770211" cy="399072"/>
            </a:xfrm>
            <a:custGeom>
              <a:avLst/>
              <a:gdLst/>
              <a:ahLst/>
              <a:cxnLst/>
              <a:rect l="l" t="t" r="r" b="b"/>
              <a:pathLst>
                <a:path w="29255" h="15158" extrusionOk="0">
                  <a:moveTo>
                    <a:pt x="1" y="0"/>
                  </a:moveTo>
                  <a:lnTo>
                    <a:pt x="1" y="15157"/>
                  </a:lnTo>
                  <a:lnTo>
                    <a:pt x="29254" y="15157"/>
                  </a:lnTo>
                  <a:cubicBezTo>
                    <a:pt x="29254" y="6787"/>
                    <a:pt x="22468" y="0"/>
                    <a:pt x="14086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4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1159" name="Google Shape;1159;p36"/>
            <p:cNvGrpSpPr/>
            <p:nvPr/>
          </p:nvGrpSpPr>
          <p:grpSpPr>
            <a:xfrm>
              <a:off x="5171330" y="3481952"/>
              <a:ext cx="1796177" cy="636350"/>
              <a:chOff x="5222700" y="3658300"/>
              <a:chExt cx="3210900" cy="636350"/>
            </a:xfrm>
          </p:grpSpPr>
          <p:sp>
            <p:nvSpPr>
              <p:cNvPr id="1160" name="Google Shape;1160;p36"/>
              <p:cNvSpPr txBox="1"/>
              <p:nvPr/>
            </p:nvSpPr>
            <p:spPr>
              <a:xfrm>
                <a:off x="5222700" y="392895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Jupiter is a gas giant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161" name="Google Shape;1161;p36"/>
              <p:cNvSpPr txBox="1"/>
              <p:nvPr/>
            </p:nvSpPr>
            <p:spPr>
              <a:xfrm>
                <a:off x="5222700" y="365830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Jupiter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1162" name="Google Shape;1162;p36"/>
          <p:cNvGrpSpPr/>
          <p:nvPr/>
        </p:nvGrpSpPr>
        <p:grpSpPr>
          <a:xfrm>
            <a:off x="7343371" y="3481769"/>
            <a:ext cx="181549" cy="252214"/>
            <a:chOff x="-64001300" y="4093650"/>
            <a:chExt cx="228450" cy="317450"/>
          </a:xfrm>
        </p:grpSpPr>
        <p:sp>
          <p:nvSpPr>
            <p:cNvPr id="1163" name="Google Shape;1163;p36"/>
            <p:cNvSpPr/>
            <p:nvPr/>
          </p:nvSpPr>
          <p:spPr>
            <a:xfrm>
              <a:off x="-63933550" y="4328375"/>
              <a:ext cx="93750" cy="40975"/>
            </a:xfrm>
            <a:custGeom>
              <a:avLst/>
              <a:gdLst/>
              <a:ahLst/>
              <a:cxnLst/>
              <a:rect l="l" t="t" r="r" b="b"/>
              <a:pathLst>
                <a:path w="3750" h="1639" extrusionOk="0">
                  <a:moveTo>
                    <a:pt x="1859" y="0"/>
                  </a:moveTo>
                  <a:cubicBezTo>
                    <a:pt x="1009" y="0"/>
                    <a:pt x="315" y="662"/>
                    <a:pt x="0" y="1638"/>
                  </a:cubicBezTo>
                  <a:lnTo>
                    <a:pt x="3749" y="1638"/>
                  </a:lnTo>
                  <a:cubicBezTo>
                    <a:pt x="3434" y="662"/>
                    <a:pt x="2710" y="0"/>
                    <a:pt x="18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6"/>
            <p:cNvSpPr/>
            <p:nvPr/>
          </p:nvSpPr>
          <p:spPr>
            <a:xfrm>
              <a:off x="-63980025" y="4135400"/>
              <a:ext cx="185900" cy="234725"/>
            </a:xfrm>
            <a:custGeom>
              <a:avLst/>
              <a:gdLst/>
              <a:ahLst/>
              <a:cxnLst/>
              <a:rect l="l" t="t" r="r" b="b"/>
              <a:pathLst>
                <a:path w="7436" h="9389" extrusionOk="0">
                  <a:moveTo>
                    <a:pt x="6617" y="1"/>
                  </a:moveTo>
                  <a:lnTo>
                    <a:pt x="6617" y="725"/>
                  </a:lnTo>
                  <a:cubicBezTo>
                    <a:pt x="6196" y="593"/>
                    <a:pt x="5771" y="530"/>
                    <a:pt x="5358" y="530"/>
                  </a:cubicBezTo>
                  <a:cubicBezTo>
                    <a:pt x="4686" y="530"/>
                    <a:pt x="4044" y="697"/>
                    <a:pt x="3498" y="1009"/>
                  </a:cubicBezTo>
                  <a:cubicBezTo>
                    <a:pt x="3103" y="1242"/>
                    <a:pt x="2617" y="1373"/>
                    <a:pt x="2085" y="1373"/>
                  </a:cubicBezTo>
                  <a:cubicBezTo>
                    <a:pt x="1683" y="1373"/>
                    <a:pt x="1254" y="1298"/>
                    <a:pt x="820" y="1135"/>
                  </a:cubicBezTo>
                  <a:lnTo>
                    <a:pt x="820" y="32"/>
                  </a:lnTo>
                  <a:lnTo>
                    <a:pt x="1" y="32"/>
                  </a:lnTo>
                  <a:lnTo>
                    <a:pt x="1" y="1418"/>
                  </a:lnTo>
                  <a:cubicBezTo>
                    <a:pt x="1" y="2867"/>
                    <a:pt x="820" y="4096"/>
                    <a:pt x="2017" y="4726"/>
                  </a:cubicBezTo>
                  <a:cubicBezTo>
                    <a:pt x="820" y="5356"/>
                    <a:pt x="1" y="6554"/>
                    <a:pt x="1" y="8034"/>
                  </a:cubicBezTo>
                  <a:lnTo>
                    <a:pt x="1" y="9389"/>
                  </a:lnTo>
                  <a:lnTo>
                    <a:pt x="820" y="9389"/>
                  </a:lnTo>
                  <a:lnTo>
                    <a:pt x="820" y="8034"/>
                  </a:lnTo>
                  <a:cubicBezTo>
                    <a:pt x="820" y="6396"/>
                    <a:pt x="2143" y="5104"/>
                    <a:pt x="3750" y="5104"/>
                  </a:cubicBezTo>
                  <a:cubicBezTo>
                    <a:pt x="5356" y="5104"/>
                    <a:pt x="6617" y="6396"/>
                    <a:pt x="6617" y="8034"/>
                  </a:cubicBezTo>
                  <a:lnTo>
                    <a:pt x="6617" y="9389"/>
                  </a:lnTo>
                  <a:lnTo>
                    <a:pt x="7436" y="9389"/>
                  </a:lnTo>
                  <a:lnTo>
                    <a:pt x="7436" y="9357"/>
                  </a:lnTo>
                  <a:lnTo>
                    <a:pt x="7436" y="7971"/>
                  </a:lnTo>
                  <a:cubicBezTo>
                    <a:pt x="7436" y="6522"/>
                    <a:pt x="6617" y="5293"/>
                    <a:pt x="5451" y="4663"/>
                  </a:cubicBezTo>
                  <a:cubicBezTo>
                    <a:pt x="6617" y="4033"/>
                    <a:pt x="7436" y="2836"/>
                    <a:pt x="7436" y="1355"/>
                  </a:cubicBezTo>
                  <a:lnTo>
                    <a:pt x="74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6"/>
            <p:cNvSpPr/>
            <p:nvPr/>
          </p:nvSpPr>
          <p:spPr>
            <a:xfrm>
              <a:off x="-64001300" y="4389800"/>
              <a:ext cx="228450" cy="21300"/>
            </a:xfrm>
            <a:custGeom>
              <a:avLst/>
              <a:gdLst/>
              <a:ahLst/>
              <a:cxnLst/>
              <a:rect l="l" t="t" r="r" b="b"/>
              <a:pathLst>
                <a:path w="9138" h="852" extrusionOk="0">
                  <a:moveTo>
                    <a:pt x="411" y="1"/>
                  </a:moveTo>
                  <a:cubicBezTo>
                    <a:pt x="190" y="1"/>
                    <a:pt x="1" y="221"/>
                    <a:pt x="1" y="410"/>
                  </a:cubicBezTo>
                  <a:cubicBezTo>
                    <a:pt x="1" y="631"/>
                    <a:pt x="190" y="851"/>
                    <a:pt x="411" y="851"/>
                  </a:cubicBezTo>
                  <a:lnTo>
                    <a:pt x="8696" y="851"/>
                  </a:lnTo>
                  <a:cubicBezTo>
                    <a:pt x="8917" y="851"/>
                    <a:pt x="9074" y="631"/>
                    <a:pt x="9074" y="410"/>
                  </a:cubicBezTo>
                  <a:cubicBezTo>
                    <a:pt x="9137" y="221"/>
                    <a:pt x="8917" y="1"/>
                    <a:pt x="8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6"/>
            <p:cNvSpPr/>
            <p:nvPr/>
          </p:nvSpPr>
          <p:spPr>
            <a:xfrm>
              <a:off x="-64001300" y="4093650"/>
              <a:ext cx="226875" cy="20500"/>
            </a:xfrm>
            <a:custGeom>
              <a:avLst/>
              <a:gdLst/>
              <a:ahLst/>
              <a:cxnLst/>
              <a:rect l="l" t="t" r="r" b="b"/>
              <a:pathLst>
                <a:path w="9075" h="820" extrusionOk="0">
                  <a:moveTo>
                    <a:pt x="411" y="1"/>
                  </a:moveTo>
                  <a:cubicBezTo>
                    <a:pt x="190" y="1"/>
                    <a:pt x="1" y="190"/>
                    <a:pt x="1" y="410"/>
                  </a:cubicBezTo>
                  <a:cubicBezTo>
                    <a:pt x="32" y="631"/>
                    <a:pt x="190" y="820"/>
                    <a:pt x="411" y="820"/>
                  </a:cubicBezTo>
                  <a:lnTo>
                    <a:pt x="8696" y="820"/>
                  </a:lnTo>
                  <a:cubicBezTo>
                    <a:pt x="8917" y="820"/>
                    <a:pt x="9074" y="631"/>
                    <a:pt x="9074" y="410"/>
                  </a:cubicBezTo>
                  <a:cubicBezTo>
                    <a:pt x="9074" y="158"/>
                    <a:pt x="8885" y="1"/>
                    <a:pt x="8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p37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 Infographics</a:t>
            </a:r>
            <a:endParaRPr/>
          </a:p>
        </p:txBody>
      </p:sp>
      <p:grpSp>
        <p:nvGrpSpPr>
          <p:cNvPr id="1172" name="Google Shape;1172;p37"/>
          <p:cNvGrpSpPr/>
          <p:nvPr/>
        </p:nvGrpSpPr>
        <p:grpSpPr>
          <a:xfrm>
            <a:off x="768813" y="1283325"/>
            <a:ext cx="2209901" cy="1574725"/>
            <a:chOff x="768813" y="1283325"/>
            <a:chExt cx="2209901" cy="1574725"/>
          </a:xfrm>
        </p:grpSpPr>
        <p:sp>
          <p:nvSpPr>
            <p:cNvPr id="1173" name="Google Shape;1173;p37"/>
            <p:cNvSpPr/>
            <p:nvPr/>
          </p:nvSpPr>
          <p:spPr>
            <a:xfrm>
              <a:off x="768813" y="1706650"/>
              <a:ext cx="2087700" cy="11514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7"/>
            <p:cNvSpPr/>
            <p:nvPr/>
          </p:nvSpPr>
          <p:spPr>
            <a:xfrm>
              <a:off x="2210512" y="1283325"/>
              <a:ext cx="768201" cy="861643"/>
            </a:xfrm>
            <a:custGeom>
              <a:avLst/>
              <a:gdLst/>
              <a:ahLst/>
              <a:cxnLst/>
              <a:rect l="l" t="t" r="r" b="b"/>
              <a:pathLst>
                <a:path w="37053" h="41560" extrusionOk="0">
                  <a:moveTo>
                    <a:pt x="18527" y="0"/>
                  </a:moveTo>
                  <a:cubicBezTo>
                    <a:pt x="17848" y="0"/>
                    <a:pt x="17170" y="176"/>
                    <a:pt x="16562" y="527"/>
                  </a:cubicBezTo>
                  <a:lnTo>
                    <a:pt x="1965" y="8945"/>
                  </a:lnTo>
                  <a:cubicBezTo>
                    <a:pt x="751" y="9647"/>
                    <a:pt x="1" y="10945"/>
                    <a:pt x="1" y="12350"/>
                  </a:cubicBezTo>
                  <a:lnTo>
                    <a:pt x="1" y="29209"/>
                  </a:lnTo>
                  <a:cubicBezTo>
                    <a:pt x="1" y="30602"/>
                    <a:pt x="751" y="31900"/>
                    <a:pt x="1965" y="32603"/>
                  </a:cubicBezTo>
                  <a:lnTo>
                    <a:pt x="16562" y="41032"/>
                  </a:lnTo>
                  <a:cubicBezTo>
                    <a:pt x="17170" y="41383"/>
                    <a:pt x="17848" y="41559"/>
                    <a:pt x="18527" y="41559"/>
                  </a:cubicBezTo>
                  <a:cubicBezTo>
                    <a:pt x="19206" y="41559"/>
                    <a:pt x="19884" y="41383"/>
                    <a:pt x="20492" y="41032"/>
                  </a:cubicBezTo>
                  <a:lnTo>
                    <a:pt x="35089" y="32603"/>
                  </a:lnTo>
                  <a:cubicBezTo>
                    <a:pt x="36303" y="31900"/>
                    <a:pt x="37053" y="30602"/>
                    <a:pt x="37053" y="29209"/>
                  </a:cubicBezTo>
                  <a:lnTo>
                    <a:pt x="37053" y="12350"/>
                  </a:lnTo>
                  <a:cubicBezTo>
                    <a:pt x="37053" y="10945"/>
                    <a:pt x="36303" y="9647"/>
                    <a:pt x="35089" y="8945"/>
                  </a:cubicBezTo>
                  <a:lnTo>
                    <a:pt x="20492" y="527"/>
                  </a:lnTo>
                  <a:cubicBezTo>
                    <a:pt x="19884" y="176"/>
                    <a:pt x="19206" y="0"/>
                    <a:pt x="18527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7"/>
            <p:cNvSpPr/>
            <p:nvPr/>
          </p:nvSpPr>
          <p:spPr>
            <a:xfrm>
              <a:off x="2314196" y="1402808"/>
              <a:ext cx="560856" cy="622680"/>
            </a:xfrm>
            <a:custGeom>
              <a:avLst/>
              <a:gdLst/>
              <a:ahLst/>
              <a:cxnLst/>
              <a:rect l="l" t="t" r="r" b="b"/>
              <a:pathLst>
                <a:path w="27052" h="30034" extrusionOk="0">
                  <a:moveTo>
                    <a:pt x="13526" y="0"/>
                  </a:moveTo>
                  <a:cubicBezTo>
                    <a:pt x="12847" y="0"/>
                    <a:pt x="12169" y="176"/>
                    <a:pt x="11561" y="527"/>
                  </a:cubicBezTo>
                  <a:lnTo>
                    <a:pt x="1965" y="6075"/>
                  </a:lnTo>
                  <a:cubicBezTo>
                    <a:pt x="751" y="6778"/>
                    <a:pt x="0" y="8064"/>
                    <a:pt x="0" y="9468"/>
                  </a:cubicBezTo>
                  <a:lnTo>
                    <a:pt x="0" y="20553"/>
                  </a:lnTo>
                  <a:cubicBezTo>
                    <a:pt x="0" y="21958"/>
                    <a:pt x="751" y="23256"/>
                    <a:pt x="1965" y="23958"/>
                  </a:cubicBezTo>
                  <a:lnTo>
                    <a:pt x="11561" y="29507"/>
                  </a:lnTo>
                  <a:cubicBezTo>
                    <a:pt x="12169" y="29858"/>
                    <a:pt x="12847" y="30033"/>
                    <a:pt x="13526" y="30033"/>
                  </a:cubicBezTo>
                  <a:cubicBezTo>
                    <a:pt x="14205" y="30033"/>
                    <a:pt x="14883" y="29858"/>
                    <a:pt x="15491" y="29507"/>
                  </a:cubicBezTo>
                  <a:lnTo>
                    <a:pt x="25087" y="23958"/>
                  </a:lnTo>
                  <a:cubicBezTo>
                    <a:pt x="26301" y="23256"/>
                    <a:pt x="27051" y="21958"/>
                    <a:pt x="27051" y="20553"/>
                  </a:cubicBezTo>
                  <a:lnTo>
                    <a:pt x="27051" y="9468"/>
                  </a:lnTo>
                  <a:cubicBezTo>
                    <a:pt x="27051" y="8064"/>
                    <a:pt x="26301" y="6778"/>
                    <a:pt x="25087" y="6075"/>
                  </a:cubicBezTo>
                  <a:lnTo>
                    <a:pt x="15491" y="527"/>
                  </a:lnTo>
                  <a:cubicBezTo>
                    <a:pt x="14883" y="176"/>
                    <a:pt x="14205" y="0"/>
                    <a:pt x="13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4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sz="2400">
                <a:solidFill>
                  <a:srgbClr val="434343"/>
                </a:solidFill>
              </a:endParaRPr>
            </a:p>
          </p:txBody>
        </p:sp>
        <p:grpSp>
          <p:nvGrpSpPr>
            <p:cNvPr id="1176" name="Google Shape;1176;p37"/>
            <p:cNvGrpSpPr/>
            <p:nvPr/>
          </p:nvGrpSpPr>
          <p:grpSpPr>
            <a:xfrm>
              <a:off x="921206" y="2145025"/>
              <a:ext cx="1667099" cy="636350"/>
              <a:chOff x="5222700" y="3658300"/>
              <a:chExt cx="3210900" cy="636350"/>
            </a:xfrm>
          </p:grpSpPr>
          <p:sp>
            <p:nvSpPr>
              <p:cNvPr id="1177" name="Google Shape;1177;p37"/>
              <p:cNvSpPr txBox="1"/>
              <p:nvPr/>
            </p:nvSpPr>
            <p:spPr>
              <a:xfrm>
                <a:off x="5222700" y="392895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Mercury is the first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178" name="Google Shape;1178;p37"/>
              <p:cNvSpPr txBox="1"/>
              <p:nvPr/>
            </p:nvSpPr>
            <p:spPr>
              <a:xfrm>
                <a:off x="5222700" y="365830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Mercury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1179" name="Google Shape;1179;p37"/>
          <p:cNvGrpSpPr/>
          <p:nvPr/>
        </p:nvGrpSpPr>
        <p:grpSpPr>
          <a:xfrm>
            <a:off x="997414" y="1817156"/>
            <a:ext cx="264883" cy="262968"/>
            <a:chOff x="-21322300" y="3693325"/>
            <a:chExt cx="306400" cy="304150"/>
          </a:xfrm>
        </p:grpSpPr>
        <p:sp>
          <p:nvSpPr>
            <p:cNvPr id="1180" name="Google Shape;1180;p37"/>
            <p:cNvSpPr/>
            <p:nvPr/>
          </p:nvSpPr>
          <p:spPr>
            <a:xfrm>
              <a:off x="-21142725" y="3868400"/>
              <a:ext cx="111850" cy="69325"/>
            </a:xfrm>
            <a:custGeom>
              <a:avLst/>
              <a:gdLst/>
              <a:ahLst/>
              <a:cxnLst/>
              <a:rect l="l" t="t" r="r" b="b"/>
              <a:pathLst>
                <a:path w="4474" h="2773" extrusionOk="0">
                  <a:moveTo>
                    <a:pt x="4474" y="0"/>
                  </a:moveTo>
                  <a:lnTo>
                    <a:pt x="4474" y="0"/>
                  </a:lnTo>
                  <a:cubicBezTo>
                    <a:pt x="4317" y="189"/>
                    <a:pt x="4159" y="378"/>
                    <a:pt x="4001" y="536"/>
                  </a:cubicBezTo>
                  <a:cubicBezTo>
                    <a:pt x="2899" y="1639"/>
                    <a:pt x="1418" y="2174"/>
                    <a:pt x="0" y="2426"/>
                  </a:cubicBezTo>
                  <a:cubicBezTo>
                    <a:pt x="473" y="2678"/>
                    <a:pt x="945" y="2773"/>
                    <a:pt x="1450" y="2773"/>
                  </a:cubicBezTo>
                  <a:cubicBezTo>
                    <a:pt x="2269" y="2773"/>
                    <a:pt x="3088" y="2458"/>
                    <a:pt x="3749" y="1828"/>
                  </a:cubicBezTo>
                  <a:cubicBezTo>
                    <a:pt x="4254" y="1324"/>
                    <a:pt x="4474" y="662"/>
                    <a:pt x="44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7"/>
            <p:cNvSpPr/>
            <p:nvPr/>
          </p:nvSpPr>
          <p:spPr>
            <a:xfrm>
              <a:off x="-21141950" y="3693325"/>
              <a:ext cx="126050" cy="120750"/>
            </a:xfrm>
            <a:custGeom>
              <a:avLst/>
              <a:gdLst/>
              <a:ahLst/>
              <a:cxnLst/>
              <a:rect l="l" t="t" r="r" b="b"/>
              <a:pathLst>
                <a:path w="5042" h="4830" extrusionOk="0">
                  <a:moveTo>
                    <a:pt x="1828" y="1214"/>
                  </a:moveTo>
                  <a:cubicBezTo>
                    <a:pt x="1915" y="1214"/>
                    <a:pt x="2001" y="1254"/>
                    <a:pt x="2080" y="1333"/>
                  </a:cubicBezTo>
                  <a:cubicBezTo>
                    <a:pt x="2238" y="1490"/>
                    <a:pt x="2238" y="1679"/>
                    <a:pt x="2080" y="1837"/>
                  </a:cubicBezTo>
                  <a:cubicBezTo>
                    <a:pt x="2001" y="1915"/>
                    <a:pt x="1915" y="1955"/>
                    <a:pt x="1828" y="1955"/>
                  </a:cubicBezTo>
                  <a:cubicBezTo>
                    <a:pt x="1742" y="1955"/>
                    <a:pt x="1655" y="1915"/>
                    <a:pt x="1576" y="1837"/>
                  </a:cubicBezTo>
                  <a:cubicBezTo>
                    <a:pt x="1419" y="1679"/>
                    <a:pt x="1419" y="1490"/>
                    <a:pt x="1576" y="1333"/>
                  </a:cubicBezTo>
                  <a:cubicBezTo>
                    <a:pt x="1655" y="1254"/>
                    <a:pt x="1742" y="1214"/>
                    <a:pt x="1828" y="1214"/>
                  </a:cubicBezTo>
                  <a:close/>
                  <a:moveTo>
                    <a:pt x="2301" y="0"/>
                  </a:moveTo>
                  <a:cubicBezTo>
                    <a:pt x="1786" y="0"/>
                    <a:pt x="1193" y="72"/>
                    <a:pt x="599" y="230"/>
                  </a:cubicBezTo>
                  <a:cubicBezTo>
                    <a:pt x="1" y="1427"/>
                    <a:pt x="221" y="2908"/>
                    <a:pt x="1230" y="3884"/>
                  </a:cubicBezTo>
                  <a:cubicBezTo>
                    <a:pt x="1797" y="4483"/>
                    <a:pt x="2647" y="4830"/>
                    <a:pt x="3498" y="4830"/>
                  </a:cubicBezTo>
                  <a:cubicBezTo>
                    <a:pt x="3970" y="4830"/>
                    <a:pt x="4443" y="4704"/>
                    <a:pt x="4884" y="4515"/>
                  </a:cubicBezTo>
                  <a:cubicBezTo>
                    <a:pt x="5042" y="3443"/>
                    <a:pt x="5042" y="2498"/>
                    <a:pt x="4947" y="1931"/>
                  </a:cubicBezTo>
                  <a:cubicBezTo>
                    <a:pt x="4884" y="1522"/>
                    <a:pt x="4601" y="1207"/>
                    <a:pt x="4254" y="1081"/>
                  </a:cubicBezTo>
                  <a:cubicBezTo>
                    <a:pt x="4160" y="1049"/>
                    <a:pt x="4065" y="1049"/>
                    <a:pt x="3970" y="1049"/>
                  </a:cubicBezTo>
                  <a:cubicBezTo>
                    <a:pt x="3970" y="955"/>
                    <a:pt x="3939" y="860"/>
                    <a:pt x="3939" y="765"/>
                  </a:cubicBezTo>
                  <a:cubicBezTo>
                    <a:pt x="3813" y="387"/>
                    <a:pt x="3498" y="104"/>
                    <a:pt x="3120" y="72"/>
                  </a:cubicBezTo>
                  <a:cubicBezTo>
                    <a:pt x="2885" y="25"/>
                    <a:pt x="2607" y="0"/>
                    <a:pt x="2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7"/>
            <p:cNvSpPr/>
            <p:nvPr/>
          </p:nvSpPr>
          <p:spPr>
            <a:xfrm>
              <a:off x="-21263225" y="3707725"/>
              <a:ext cx="69325" cy="112650"/>
            </a:xfrm>
            <a:custGeom>
              <a:avLst/>
              <a:gdLst/>
              <a:ahLst/>
              <a:cxnLst/>
              <a:rect l="l" t="t" r="r" b="b"/>
              <a:pathLst>
                <a:path w="2773" h="4506" extrusionOk="0">
                  <a:moveTo>
                    <a:pt x="2773" y="0"/>
                  </a:moveTo>
                  <a:cubicBezTo>
                    <a:pt x="2079" y="0"/>
                    <a:pt x="1418" y="252"/>
                    <a:pt x="945" y="757"/>
                  </a:cubicBezTo>
                  <a:cubicBezTo>
                    <a:pt x="347" y="1355"/>
                    <a:pt x="0" y="2174"/>
                    <a:pt x="0" y="3025"/>
                  </a:cubicBezTo>
                  <a:cubicBezTo>
                    <a:pt x="0" y="3560"/>
                    <a:pt x="126" y="4065"/>
                    <a:pt x="347" y="4506"/>
                  </a:cubicBezTo>
                  <a:cubicBezTo>
                    <a:pt x="630" y="3025"/>
                    <a:pt x="1197" y="1513"/>
                    <a:pt x="2205" y="473"/>
                  </a:cubicBezTo>
                  <a:cubicBezTo>
                    <a:pt x="2363" y="315"/>
                    <a:pt x="2552" y="158"/>
                    <a:pt x="27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7"/>
            <p:cNvSpPr/>
            <p:nvPr/>
          </p:nvSpPr>
          <p:spPr>
            <a:xfrm>
              <a:off x="-21322300" y="3703775"/>
              <a:ext cx="294600" cy="293700"/>
            </a:xfrm>
            <a:custGeom>
              <a:avLst/>
              <a:gdLst/>
              <a:ahLst/>
              <a:cxnLst/>
              <a:rect l="l" t="t" r="r" b="b"/>
              <a:pathLst>
                <a:path w="11784" h="11748" extrusionOk="0">
                  <a:moveTo>
                    <a:pt x="6604" y="3797"/>
                  </a:moveTo>
                  <a:cubicBezTo>
                    <a:pt x="6773" y="3797"/>
                    <a:pt x="6905" y="3909"/>
                    <a:pt x="6931" y="4065"/>
                  </a:cubicBezTo>
                  <a:cubicBezTo>
                    <a:pt x="7026" y="4254"/>
                    <a:pt x="6900" y="4443"/>
                    <a:pt x="6711" y="4506"/>
                  </a:cubicBezTo>
                  <a:lnTo>
                    <a:pt x="6270" y="4664"/>
                  </a:lnTo>
                  <a:cubicBezTo>
                    <a:pt x="6018" y="4727"/>
                    <a:pt x="5955" y="5042"/>
                    <a:pt x="6112" y="5231"/>
                  </a:cubicBezTo>
                  <a:lnTo>
                    <a:pt x="6490" y="5640"/>
                  </a:lnTo>
                  <a:cubicBezTo>
                    <a:pt x="6575" y="5713"/>
                    <a:pt x="6674" y="5748"/>
                    <a:pt x="6767" y="5748"/>
                  </a:cubicBezTo>
                  <a:cubicBezTo>
                    <a:pt x="6916" y="5748"/>
                    <a:pt x="7050" y="5657"/>
                    <a:pt x="7089" y="5483"/>
                  </a:cubicBezTo>
                  <a:lnTo>
                    <a:pt x="7246" y="5042"/>
                  </a:lnTo>
                  <a:cubicBezTo>
                    <a:pt x="7321" y="4892"/>
                    <a:pt x="7455" y="4802"/>
                    <a:pt x="7586" y="4802"/>
                  </a:cubicBezTo>
                  <a:cubicBezTo>
                    <a:pt x="7620" y="4802"/>
                    <a:pt x="7655" y="4808"/>
                    <a:pt x="7687" y="4821"/>
                  </a:cubicBezTo>
                  <a:cubicBezTo>
                    <a:pt x="7908" y="4884"/>
                    <a:pt x="8002" y="5073"/>
                    <a:pt x="7971" y="5262"/>
                  </a:cubicBezTo>
                  <a:lnTo>
                    <a:pt x="7813" y="5703"/>
                  </a:lnTo>
                  <a:cubicBezTo>
                    <a:pt x="7655" y="6177"/>
                    <a:pt x="7212" y="6453"/>
                    <a:pt x="6764" y="6453"/>
                  </a:cubicBezTo>
                  <a:cubicBezTo>
                    <a:pt x="6498" y="6453"/>
                    <a:pt x="6229" y="6356"/>
                    <a:pt x="6018" y="6144"/>
                  </a:cubicBezTo>
                  <a:lnTo>
                    <a:pt x="5640" y="5766"/>
                  </a:lnTo>
                  <a:cubicBezTo>
                    <a:pt x="5073" y="5199"/>
                    <a:pt x="5293" y="4223"/>
                    <a:pt x="6081" y="3971"/>
                  </a:cubicBezTo>
                  <a:lnTo>
                    <a:pt x="6490" y="3813"/>
                  </a:lnTo>
                  <a:cubicBezTo>
                    <a:pt x="6529" y="3802"/>
                    <a:pt x="6567" y="3797"/>
                    <a:pt x="6604" y="3797"/>
                  </a:cubicBezTo>
                  <a:close/>
                  <a:moveTo>
                    <a:pt x="6900" y="1"/>
                  </a:moveTo>
                  <a:lnTo>
                    <a:pt x="6900" y="1"/>
                  </a:lnTo>
                  <a:cubicBezTo>
                    <a:pt x="6238" y="253"/>
                    <a:pt x="5608" y="600"/>
                    <a:pt x="5136" y="1104"/>
                  </a:cubicBezTo>
                  <a:cubicBezTo>
                    <a:pt x="3434" y="2805"/>
                    <a:pt x="3088" y="6176"/>
                    <a:pt x="3088" y="7657"/>
                  </a:cubicBezTo>
                  <a:cubicBezTo>
                    <a:pt x="2726" y="7476"/>
                    <a:pt x="2328" y="7387"/>
                    <a:pt x="1930" y="7387"/>
                  </a:cubicBezTo>
                  <a:cubicBezTo>
                    <a:pt x="1287" y="7387"/>
                    <a:pt x="644" y="7619"/>
                    <a:pt x="158" y="8066"/>
                  </a:cubicBezTo>
                  <a:cubicBezTo>
                    <a:pt x="0" y="8224"/>
                    <a:pt x="32" y="8539"/>
                    <a:pt x="252" y="8665"/>
                  </a:cubicBezTo>
                  <a:cubicBezTo>
                    <a:pt x="1449" y="9295"/>
                    <a:pt x="2489" y="10334"/>
                    <a:pt x="3119" y="11532"/>
                  </a:cubicBezTo>
                  <a:cubicBezTo>
                    <a:pt x="3191" y="11676"/>
                    <a:pt x="3304" y="11748"/>
                    <a:pt x="3429" y="11748"/>
                  </a:cubicBezTo>
                  <a:cubicBezTo>
                    <a:pt x="3523" y="11748"/>
                    <a:pt x="3623" y="11707"/>
                    <a:pt x="3718" y="11626"/>
                  </a:cubicBezTo>
                  <a:cubicBezTo>
                    <a:pt x="4505" y="10839"/>
                    <a:pt x="4663" y="9641"/>
                    <a:pt x="4127" y="8696"/>
                  </a:cubicBezTo>
                  <a:lnTo>
                    <a:pt x="4190" y="8696"/>
                  </a:lnTo>
                  <a:cubicBezTo>
                    <a:pt x="5640" y="8696"/>
                    <a:pt x="8979" y="8350"/>
                    <a:pt x="10680" y="6648"/>
                  </a:cubicBezTo>
                  <a:cubicBezTo>
                    <a:pt x="11184" y="6144"/>
                    <a:pt x="11531" y="5514"/>
                    <a:pt x="11783" y="4853"/>
                  </a:cubicBezTo>
                  <a:lnTo>
                    <a:pt x="11783" y="4853"/>
                  </a:lnTo>
                  <a:cubicBezTo>
                    <a:pt x="11374" y="4979"/>
                    <a:pt x="11027" y="5042"/>
                    <a:pt x="10649" y="5042"/>
                  </a:cubicBezTo>
                  <a:cubicBezTo>
                    <a:pt x="9578" y="5042"/>
                    <a:pt x="8601" y="4664"/>
                    <a:pt x="7876" y="3908"/>
                  </a:cubicBezTo>
                  <a:cubicBezTo>
                    <a:pt x="6805" y="2836"/>
                    <a:pt x="6490" y="1356"/>
                    <a:pt x="69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4" name="Google Shape;1184;p37"/>
          <p:cNvGrpSpPr/>
          <p:nvPr/>
        </p:nvGrpSpPr>
        <p:grpSpPr>
          <a:xfrm>
            <a:off x="3473227" y="3032136"/>
            <a:ext cx="2203687" cy="1574714"/>
            <a:chOff x="3473227" y="3032136"/>
            <a:chExt cx="2203687" cy="1574714"/>
          </a:xfrm>
        </p:grpSpPr>
        <p:sp>
          <p:nvSpPr>
            <p:cNvPr id="1185" name="Google Shape;1185;p37"/>
            <p:cNvSpPr/>
            <p:nvPr/>
          </p:nvSpPr>
          <p:spPr>
            <a:xfrm>
              <a:off x="3473227" y="3455450"/>
              <a:ext cx="2087700" cy="11514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7"/>
            <p:cNvSpPr/>
            <p:nvPr/>
          </p:nvSpPr>
          <p:spPr>
            <a:xfrm>
              <a:off x="4908713" y="3032136"/>
              <a:ext cx="768201" cy="861643"/>
            </a:xfrm>
            <a:custGeom>
              <a:avLst/>
              <a:gdLst/>
              <a:ahLst/>
              <a:cxnLst/>
              <a:rect l="l" t="t" r="r" b="b"/>
              <a:pathLst>
                <a:path w="37053" h="41560" extrusionOk="0">
                  <a:moveTo>
                    <a:pt x="18526" y="0"/>
                  </a:moveTo>
                  <a:cubicBezTo>
                    <a:pt x="17848" y="0"/>
                    <a:pt x="17169" y="176"/>
                    <a:pt x="16562" y="527"/>
                  </a:cubicBezTo>
                  <a:lnTo>
                    <a:pt x="1965" y="8945"/>
                  </a:lnTo>
                  <a:cubicBezTo>
                    <a:pt x="750" y="9647"/>
                    <a:pt x="0" y="10945"/>
                    <a:pt x="0" y="12350"/>
                  </a:cubicBezTo>
                  <a:lnTo>
                    <a:pt x="0" y="29209"/>
                  </a:lnTo>
                  <a:cubicBezTo>
                    <a:pt x="0" y="30602"/>
                    <a:pt x="750" y="31900"/>
                    <a:pt x="1965" y="32603"/>
                  </a:cubicBezTo>
                  <a:lnTo>
                    <a:pt x="16562" y="41032"/>
                  </a:lnTo>
                  <a:cubicBezTo>
                    <a:pt x="17169" y="41383"/>
                    <a:pt x="17848" y="41559"/>
                    <a:pt x="18526" y="41559"/>
                  </a:cubicBezTo>
                  <a:cubicBezTo>
                    <a:pt x="19205" y="41559"/>
                    <a:pt x="19884" y="41383"/>
                    <a:pt x="20491" y="41032"/>
                  </a:cubicBezTo>
                  <a:lnTo>
                    <a:pt x="35088" y="32603"/>
                  </a:lnTo>
                  <a:cubicBezTo>
                    <a:pt x="36302" y="31900"/>
                    <a:pt x="37052" y="30602"/>
                    <a:pt x="37052" y="29209"/>
                  </a:cubicBezTo>
                  <a:lnTo>
                    <a:pt x="37052" y="12350"/>
                  </a:lnTo>
                  <a:cubicBezTo>
                    <a:pt x="37052" y="10945"/>
                    <a:pt x="36302" y="9647"/>
                    <a:pt x="35088" y="8945"/>
                  </a:cubicBezTo>
                  <a:lnTo>
                    <a:pt x="20491" y="527"/>
                  </a:lnTo>
                  <a:cubicBezTo>
                    <a:pt x="19884" y="176"/>
                    <a:pt x="19205" y="0"/>
                    <a:pt x="185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7"/>
            <p:cNvSpPr/>
            <p:nvPr/>
          </p:nvSpPr>
          <p:spPr>
            <a:xfrm>
              <a:off x="5012379" y="3151622"/>
              <a:ext cx="560856" cy="622680"/>
            </a:xfrm>
            <a:custGeom>
              <a:avLst/>
              <a:gdLst/>
              <a:ahLst/>
              <a:cxnLst/>
              <a:rect l="l" t="t" r="r" b="b"/>
              <a:pathLst>
                <a:path w="27052" h="30034" extrusionOk="0">
                  <a:moveTo>
                    <a:pt x="13526" y="0"/>
                  </a:moveTo>
                  <a:cubicBezTo>
                    <a:pt x="12848" y="0"/>
                    <a:pt x="12169" y="176"/>
                    <a:pt x="11562" y="527"/>
                  </a:cubicBezTo>
                  <a:lnTo>
                    <a:pt x="1965" y="6075"/>
                  </a:lnTo>
                  <a:cubicBezTo>
                    <a:pt x="739" y="6778"/>
                    <a:pt x="1" y="8064"/>
                    <a:pt x="1" y="9468"/>
                  </a:cubicBezTo>
                  <a:lnTo>
                    <a:pt x="1" y="20553"/>
                  </a:lnTo>
                  <a:cubicBezTo>
                    <a:pt x="1" y="21958"/>
                    <a:pt x="739" y="23256"/>
                    <a:pt x="1965" y="23958"/>
                  </a:cubicBezTo>
                  <a:lnTo>
                    <a:pt x="11562" y="29507"/>
                  </a:lnTo>
                  <a:cubicBezTo>
                    <a:pt x="12169" y="29858"/>
                    <a:pt x="12848" y="30033"/>
                    <a:pt x="13526" y="30033"/>
                  </a:cubicBezTo>
                  <a:cubicBezTo>
                    <a:pt x="14205" y="30033"/>
                    <a:pt x="14884" y="29858"/>
                    <a:pt x="15491" y="29507"/>
                  </a:cubicBezTo>
                  <a:lnTo>
                    <a:pt x="25087" y="23958"/>
                  </a:lnTo>
                  <a:cubicBezTo>
                    <a:pt x="26302" y="23256"/>
                    <a:pt x="27052" y="21958"/>
                    <a:pt x="27052" y="20553"/>
                  </a:cubicBezTo>
                  <a:lnTo>
                    <a:pt x="27052" y="9468"/>
                  </a:lnTo>
                  <a:cubicBezTo>
                    <a:pt x="27052" y="8064"/>
                    <a:pt x="26302" y="6778"/>
                    <a:pt x="25087" y="6075"/>
                  </a:cubicBezTo>
                  <a:lnTo>
                    <a:pt x="15491" y="527"/>
                  </a:lnTo>
                  <a:cubicBezTo>
                    <a:pt x="14884" y="176"/>
                    <a:pt x="14205" y="0"/>
                    <a:pt x="13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4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05</a:t>
              </a:r>
              <a:endParaRPr sz="2400">
                <a:solidFill>
                  <a:srgbClr val="434343"/>
                </a:solidFill>
              </a:endParaRPr>
            </a:p>
          </p:txBody>
        </p:sp>
        <p:grpSp>
          <p:nvGrpSpPr>
            <p:cNvPr id="1188" name="Google Shape;1188;p37"/>
            <p:cNvGrpSpPr/>
            <p:nvPr/>
          </p:nvGrpSpPr>
          <p:grpSpPr>
            <a:xfrm>
              <a:off x="3625618" y="3893825"/>
              <a:ext cx="1667099" cy="636350"/>
              <a:chOff x="5222700" y="3658300"/>
              <a:chExt cx="3210900" cy="636350"/>
            </a:xfrm>
          </p:grpSpPr>
          <p:sp>
            <p:nvSpPr>
              <p:cNvPr id="1189" name="Google Shape;1189;p37"/>
              <p:cNvSpPr txBox="1"/>
              <p:nvPr/>
            </p:nvSpPr>
            <p:spPr>
              <a:xfrm>
                <a:off x="5222700" y="392895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The Sun is a star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190" name="Google Shape;1190;p37"/>
              <p:cNvSpPr txBox="1"/>
              <p:nvPr/>
            </p:nvSpPr>
            <p:spPr>
              <a:xfrm>
                <a:off x="5222700" y="365830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Sun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1191" name="Google Shape;1191;p37"/>
          <p:cNvGrpSpPr/>
          <p:nvPr/>
        </p:nvGrpSpPr>
        <p:grpSpPr>
          <a:xfrm>
            <a:off x="3701842" y="3565957"/>
            <a:ext cx="262160" cy="262190"/>
            <a:chOff x="-17542500" y="3684100"/>
            <a:chExt cx="303250" cy="303250"/>
          </a:xfrm>
        </p:grpSpPr>
        <p:sp>
          <p:nvSpPr>
            <p:cNvPr id="1192" name="Google Shape;1192;p37"/>
            <p:cNvSpPr/>
            <p:nvPr/>
          </p:nvSpPr>
          <p:spPr>
            <a:xfrm>
              <a:off x="-17542500" y="3863675"/>
              <a:ext cx="70900" cy="52800"/>
            </a:xfrm>
            <a:custGeom>
              <a:avLst/>
              <a:gdLst/>
              <a:ahLst/>
              <a:cxnLst/>
              <a:rect l="l" t="t" r="r" b="b"/>
              <a:pathLst>
                <a:path w="2836" h="2112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693"/>
                  </a:lnTo>
                  <a:cubicBezTo>
                    <a:pt x="1" y="1481"/>
                    <a:pt x="631" y="2111"/>
                    <a:pt x="1418" y="2111"/>
                  </a:cubicBezTo>
                  <a:cubicBezTo>
                    <a:pt x="2174" y="2111"/>
                    <a:pt x="2836" y="1481"/>
                    <a:pt x="2836" y="693"/>
                  </a:cubicBezTo>
                  <a:lnTo>
                    <a:pt x="2489" y="693"/>
                  </a:lnTo>
                  <a:cubicBezTo>
                    <a:pt x="2363" y="693"/>
                    <a:pt x="2237" y="693"/>
                    <a:pt x="2111" y="662"/>
                  </a:cubicBezTo>
                  <a:lnTo>
                    <a:pt x="2111" y="693"/>
                  </a:lnTo>
                  <a:cubicBezTo>
                    <a:pt x="2111" y="1103"/>
                    <a:pt x="1796" y="1418"/>
                    <a:pt x="1418" y="1418"/>
                  </a:cubicBezTo>
                  <a:cubicBezTo>
                    <a:pt x="1009" y="1418"/>
                    <a:pt x="694" y="1103"/>
                    <a:pt x="694" y="693"/>
                  </a:cubicBezTo>
                  <a:lnTo>
                    <a:pt x="694" y="347"/>
                  </a:ln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7"/>
            <p:cNvSpPr/>
            <p:nvPr/>
          </p:nvSpPr>
          <p:spPr>
            <a:xfrm>
              <a:off x="-17488150" y="3881000"/>
              <a:ext cx="70900" cy="106350"/>
            </a:xfrm>
            <a:custGeom>
              <a:avLst/>
              <a:gdLst/>
              <a:ahLst/>
              <a:cxnLst/>
              <a:rect l="l" t="t" r="r" b="b"/>
              <a:pathLst>
                <a:path w="2836" h="4254" extrusionOk="0">
                  <a:moveTo>
                    <a:pt x="2111" y="0"/>
                  </a:moveTo>
                  <a:lnTo>
                    <a:pt x="2111" y="2836"/>
                  </a:lnTo>
                  <a:cubicBezTo>
                    <a:pt x="2111" y="3245"/>
                    <a:pt x="1796" y="3561"/>
                    <a:pt x="1418" y="3561"/>
                  </a:cubicBezTo>
                  <a:cubicBezTo>
                    <a:pt x="1009" y="3561"/>
                    <a:pt x="693" y="3245"/>
                    <a:pt x="693" y="2836"/>
                  </a:cubicBezTo>
                  <a:lnTo>
                    <a:pt x="693" y="2489"/>
                  </a:lnTo>
                  <a:cubicBezTo>
                    <a:pt x="693" y="2300"/>
                    <a:pt x="536" y="2143"/>
                    <a:pt x="347" y="2143"/>
                  </a:cubicBezTo>
                  <a:cubicBezTo>
                    <a:pt x="158" y="2143"/>
                    <a:pt x="0" y="2300"/>
                    <a:pt x="0" y="2489"/>
                  </a:cubicBezTo>
                  <a:lnTo>
                    <a:pt x="0" y="2836"/>
                  </a:lnTo>
                  <a:cubicBezTo>
                    <a:pt x="0" y="3624"/>
                    <a:pt x="630" y="4254"/>
                    <a:pt x="1418" y="4254"/>
                  </a:cubicBezTo>
                  <a:cubicBezTo>
                    <a:pt x="2206" y="4254"/>
                    <a:pt x="2836" y="3624"/>
                    <a:pt x="2836" y="2836"/>
                  </a:cubicBezTo>
                  <a:lnTo>
                    <a:pt x="28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7"/>
            <p:cNvSpPr/>
            <p:nvPr/>
          </p:nvSpPr>
          <p:spPr>
            <a:xfrm>
              <a:off x="-17310150" y="3863675"/>
              <a:ext cx="70900" cy="52800"/>
            </a:xfrm>
            <a:custGeom>
              <a:avLst/>
              <a:gdLst/>
              <a:ahLst/>
              <a:cxnLst/>
              <a:rect l="l" t="t" r="r" b="b"/>
              <a:pathLst>
                <a:path w="2836" h="2112" extrusionOk="0">
                  <a:moveTo>
                    <a:pt x="2489" y="0"/>
                  </a:moveTo>
                  <a:cubicBezTo>
                    <a:pt x="2269" y="0"/>
                    <a:pt x="2111" y="126"/>
                    <a:pt x="2111" y="347"/>
                  </a:cubicBezTo>
                  <a:lnTo>
                    <a:pt x="2111" y="693"/>
                  </a:lnTo>
                  <a:cubicBezTo>
                    <a:pt x="2111" y="1072"/>
                    <a:pt x="1796" y="1387"/>
                    <a:pt x="1418" y="1387"/>
                  </a:cubicBezTo>
                  <a:cubicBezTo>
                    <a:pt x="1009" y="1387"/>
                    <a:pt x="694" y="1072"/>
                    <a:pt x="694" y="693"/>
                  </a:cubicBezTo>
                  <a:lnTo>
                    <a:pt x="694" y="662"/>
                  </a:lnTo>
                  <a:cubicBezTo>
                    <a:pt x="599" y="693"/>
                    <a:pt x="473" y="693"/>
                    <a:pt x="347" y="693"/>
                  </a:cubicBezTo>
                  <a:lnTo>
                    <a:pt x="0" y="693"/>
                  </a:lnTo>
                  <a:cubicBezTo>
                    <a:pt x="0" y="1481"/>
                    <a:pt x="631" y="2111"/>
                    <a:pt x="1418" y="2111"/>
                  </a:cubicBezTo>
                  <a:cubicBezTo>
                    <a:pt x="2206" y="2111"/>
                    <a:pt x="2836" y="1481"/>
                    <a:pt x="2836" y="693"/>
                  </a:cubicBezTo>
                  <a:lnTo>
                    <a:pt x="2836" y="347"/>
                  </a:lnTo>
                  <a:cubicBezTo>
                    <a:pt x="2836" y="158"/>
                    <a:pt x="2678" y="0"/>
                    <a:pt x="24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7"/>
            <p:cNvSpPr/>
            <p:nvPr/>
          </p:nvSpPr>
          <p:spPr>
            <a:xfrm>
              <a:off x="-17364500" y="3881000"/>
              <a:ext cx="70925" cy="106350"/>
            </a:xfrm>
            <a:custGeom>
              <a:avLst/>
              <a:gdLst/>
              <a:ahLst/>
              <a:cxnLst/>
              <a:rect l="l" t="t" r="r" b="b"/>
              <a:pathLst>
                <a:path w="2837" h="4254" extrusionOk="0">
                  <a:moveTo>
                    <a:pt x="1" y="0"/>
                  </a:moveTo>
                  <a:lnTo>
                    <a:pt x="1" y="2836"/>
                  </a:lnTo>
                  <a:cubicBezTo>
                    <a:pt x="1" y="3624"/>
                    <a:pt x="631" y="4254"/>
                    <a:pt x="1418" y="4254"/>
                  </a:cubicBezTo>
                  <a:cubicBezTo>
                    <a:pt x="2206" y="4254"/>
                    <a:pt x="2836" y="3624"/>
                    <a:pt x="2836" y="2836"/>
                  </a:cubicBezTo>
                  <a:lnTo>
                    <a:pt x="2836" y="2489"/>
                  </a:lnTo>
                  <a:cubicBezTo>
                    <a:pt x="2836" y="2300"/>
                    <a:pt x="2710" y="2111"/>
                    <a:pt x="2490" y="2111"/>
                  </a:cubicBezTo>
                  <a:cubicBezTo>
                    <a:pt x="2301" y="2111"/>
                    <a:pt x="2143" y="2269"/>
                    <a:pt x="2143" y="2489"/>
                  </a:cubicBezTo>
                  <a:lnTo>
                    <a:pt x="2143" y="2836"/>
                  </a:lnTo>
                  <a:cubicBezTo>
                    <a:pt x="2143" y="3214"/>
                    <a:pt x="1828" y="3529"/>
                    <a:pt x="1418" y="3529"/>
                  </a:cubicBezTo>
                  <a:cubicBezTo>
                    <a:pt x="1040" y="3529"/>
                    <a:pt x="725" y="3214"/>
                    <a:pt x="725" y="2836"/>
                  </a:cubicBezTo>
                  <a:lnTo>
                    <a:pt x="7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7"/>
            <p:cNvSpPr/>
            <p:nvPr/>
          </p:nvSpPr>
          <p:spPr>
            <a:xfrm>
              <a:off x="-17505475" y="3845550"/>
              <a:ext cx="228425" cy="18150"/>
            </a:xfrm>
            <a:custGeom>
              <a:avLst/>
              <a:gdLst/>
              <a:ahLst/>
              <a:cxnLst/>
              <a:rect l="l" t="t" r="r" b="b"/>
              <a:pathLst>
                <a:path w="9137" h="726" extrusionOk="0">
                  <a:moveTo>
                    <a:pt x="0" y="1"/>
                  </a:moveTo>
                  <a:cubicBezTo>
                    <a:pt x="158" y="379"/>
                    <a:pt x="536" y="725"/>
                    <a:pt x="1008" y="725"/>
                  </a:cubicBezTo>
                  <a:lnTo>
                    <a:pt x="8129" y="725"/>
                  </a:lnTo>
                  <a:cubicBezTo>
                    <a:pt x="8601" y="725"/>
                    <a:pt x="8979" y="379"/>
                    <a:pt x="91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7"/>
            <p:cNvSpPr/>
            <p:nvPr/>
          </p:nvSpPr>
          <p:spPr>
            <a:xfrm>
              <a:off x="-17523600" y="3706925"/>
              <a:ext cx="265450" cy="121325"/>
            </a:xfrm>
            <a:custGeom>
              <a:avLst/>
              <a:gdLst/>
              <a:ahLst/>
              <a:cxnLst/>
              <a:rect l="l" t="t" r="r" b="b"/>
              <a:pathLst>
                <a:path w="10618" h="4853" extrusionOk="0">
                  <a:moveTo>
                    <a:pt x="2364" y="1"/>
                  </a:moveTo>
                  <a:cubicBezTo>
                    <a:pt x="1135" y="789"/>
                    <a:pt x="253" y="2080"/>
                    <a:pt x="32" y="3624"/>
                  </a:cubicBezTo>
                  <a:cubicBezTo>
                    <a:pt x="1" y="3939"/>
                    <a:pt x="64" y="4223"/>
                    <a:pt x="253" y="4443"/>
                  </a:cubicBezTo>
                  <a:cubicBezTo>
                    <a:pt x="473" y="4695"/>
                    <a:pt x="788" y="4853"/>
                    <a:pt x="1103" y="4853"/>
                  </a:cubicBezTo>
                  <a:lnTo>
                    <a:pt x="9515" y="4853"/>
                  </a:lnTo>
                  <a:cubicBezTo>
                    <a:pt x="9830" y="4853"/>
                    <a:pt x="10145" y="4695"/>
                    <a:pt x="10334" y="4443"/>
                  </a:cubicBezTo>
                  <a:cubicBezTo>
                    <a:pt x="10555" y="4223"/>
                    <a:pt x="10618" y="3908"/>
                    <a:pt x="10586" y="3624"/>
                  </a:cubicBezTo>
                  <a:cubicBezTo>
                    <a:pt x="10334" y="2080"/>
                    <a:pt x="9484" y="789"/>
                    <a:pt x="8255" y="1"/>
                  </a:cubicBezTo>
                  <a:cubicBezTo>
                    <a:pt x="7782" y="1135"/>
                    <a:pt x="6648" y="1954"/>
                    <a:pt x="5293" y="1954"/>
                  </a:cubicBezTo>
                  <a:cubicBezTo>
                    <a:pt x="4002" y="1954"/>
                    <a:pt x="2868" y="1167"/>
                    <a:pt x="23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7"/>
            <p:cNvSpPr/>
            <p:nvPr/>
          </p:nvSpPr>
          <p:spPr>
            <a:xfrm>
              <a:off x="-17448775" y="3684100"/>
              <a:ext cx="115800" cy="52800"/>
            </a:xfrm>
            <a:custGeom>
              <a:avLst/>
              <a:gdLst/>
              <a:ahLst/>
              <a:cxnLst/>
              <a:rect l="l" t="t" r="r" b="b"/>
              <a:pathLst>
                <a:path w="4632" h="2112" extrusionOk="0">
                  <a:moveTo>
                    <a:pt x="2300" y="0"/>
                  </a:moveTo>
                  <a:cubicBezTo>
                    <a:pt x="1481" y="0"/>
                    <a:pt x="694" y="189"/>
                    <a:pt x="1" y="504"/>
                  </a:cubicBezTo>
                  <a:cubicBezTo>
                    <a:pt x="347" y="1513"/>
                    <a:pt x="1261" y="2111"/>
                    <a:pt x="2300" y="2111"/>
                  </a:cubicBezTo>
                  <a:cubicBezTo>
                    <a:pt x="3372" y="2111"/>
                    <a:pt x="4285" y="1450"/>
                    <a:pt x="4632" y="504"/>
                  </a:cubicBezTo>
                  <a:cubicBezTo>
                    <a:pt x="3939" y="158"/>
                    <a:pt x="3151" y="0"/>
                    <a:pt x="23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9" name="Google Shape;1199;p37"/>
          <p:cNvGrpSpPr/>
          <p:nvPr/>
        </p:nvGrpSpPr>
        <p:grpSpPr>
          <a:xfrm>
            <a:off x="6177641" y="1283373"/>
            <a:ext cx="2197556" cy="1574677"/>
            <a:chOff x="6177641" y="1283373"/>
            <a:chExt cx="2197556" cy="1574677"/>
          </a:xfrm>
        </p:grpSpPr>
        <p:sp>
          <p:nvSpPr>
            <p:cNvPr id="1200" name="Google Shape;1200;p37"/>
            <p:cNvSpPr/>
            <p:nvPr/>
          </p:nvSpPr>
          <p:spPr>
            <a:xfrm>
              <a:off x="6177641" y="1706650"/>
              <a:ext cx="2087700" cy="11514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7"/>
            <p:cNvSpPr/>
            <p:nvPr/>
          </p:nvSpPr>
          <p:spPr>
            <a:xfrm>
              <a:off x="7606974" y="1283373"/>
              <a:ext cx="768222" cy="861643"/>
            </a:xfrm>
            <a:custGeom>
              <a:avLst/>
              <a:gdLst/>
              <a:ahLst/>
              <a:cxnLst/>
              <a:rect l="l" t="t" r="r" b="b"/>
              <a:pathLst>
                <a:path w="37054" h="41560" extrusionOk="0">
                  <a:moveTo>
                    <a:pt x="18527" y="0"/>
                  </a:moveTo>
                  <a:cubicBezTo>
                    <a:pt x="17848" y="0"/>
                    <a:pt x="17170" y="176"/>
                    <a:pt x="16562" y="527"/>
                  </a:cubicBezTo>
                  <a:lnTo>
                    <a:pt x="1965" y="8945"/>
                  </a:lnTo>
                  <a:cubicBezTo>
                    <a:pt x="751" y="9647"/>
                    <a:pt x="1" y="10945"/>
                    <a:pt x="1" y="12350"/>
                  </a:cubicBezTo>
                  <a:lnTo>
                    <a:pt x="1" y="29209"/>
                  </a:lnTo>
                  <a:cubicBezTo>
                    <a:pt x="1" y="30602"/>
                    <a:pt x="751" y="31900"/>
                    <a:pt x="1965" y="32603"/>
                  </a:cubicBezTo>
                  <a:lnTo>
                    <a:pt x="16562" y="41032"/>
                  </a:lnTo>
                  <a:cubicBezTo>
                    <a:pt x="17170" y="41383"/>
                    <a:pt x="17848" y="41559"/>
                    <a:pt x="18527" y="41559"/>
                  </a:cubicBezTo>
                  <a:cubicBezTo>
                    <a:pt x="19206" y="41559"/>
                    <a:pt x="19884" y="41383"/>
                    <a:pt x="20492" y="41032"/>
                  </a:cubicBezTo>
                  <a:lnTo>
                    <a:pt x="35089" y="32603"/>
                  </a:lnTo>
                  <a:cubicBezTo>
                    <a:pt x="36303" y="31900"/>
                    <a:pt x="37053" y="30602"/>
                    <a:pt x="37053" y="29209"/>
                  </a:cubicBezTo>
                  <a:lnTo>
                    <a:pt x="37053" y="12350"/>
                  </a:lnTo>
                  <a:cubicBezTo>
                    <a:pt x="37053" y="10945"/>
                    <a:pt x="36303" y="9647"/>
                    <a:pt x="35089" y="8945"/>
                  </a:cubicBezTo>
                  <a:lnTo>
                    <a:pt x="20492" y="527"/>
                  </a:lnTo>
                  <a:cubicBezTo>
                    <a:pt x="19884" y="176"/>
                    <a:pt x="19206" y="0"/>
                    <a:pt x="18527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7"/>
            <p:cNvSpPr/>
            <p:nvPr/>
          </p:nvSpPr>
          <p:spPr>
            <a:xfrm>
              <a:off x="7710658" y="1402853"/>
              <a:ext cx="560856" cy="622680"/>
            </a:xfrm>
            <a:custGeom>
              <a:avLst/>
              <a:gdLst/>
              <a:ahLst/>
              <a:cxnLst/>
              <a:rect l="l" t="t" r="r" b="b"/>
              <a:pathLst>
                <a:path w="27052" h="30034" extrusionOk="0">
                  <a:moveTo>
                    <a:pt x="13526" y="0"/>
                  </a:moveTo>
                  <a:cubicBezTo>
                    <a:pt x="12847" y="0"/>
                    <a:pt x="12169" y="176"/>
                    <a:pt x="11561" y="527"/>
                  </a:cubicBezTo>
                  <a:lnTo>
                    <a:pt x="1965" y="6075"/>
                  </a:lnTo>
                  <a:cubicBezTo>
                    <a:pt x="751" y="6778"/>
                    <a:pt x="1" y="8064"/>
                    <a:pt x="1" y="9468"/>
                  </a:cubicBezTo>
                  <a:lnTo>
                    <a:pt x="1" y="20553"/>
                  </a:lnTo>
                  <a:cubicBezTo>
                    <a:pt x="1" y="21958"/>
                    <a:pt x="751" y="23256"/>
                    <a:pt x="1965" y="23958"/>
                  </a:cubicBezTo>
                  <a:lnTo>
                    <a:pt x="11561" y="29507"/>
                  </a:lnTo>
                  <a:cubicBezTo>
                    <a:pt x="12169" y="29858"/>
                    <a:pt x="12847" y="30033"/>
                    <a:pt x="13526" y="30033"/>
                  </a:cubicBezTo>
                  <a:cubicBezTo>
                    <a:pt x="14205" y="30033"/>
                    <a:pt x="14883" y="29858"/>
                    <a:pt x="15491" y="29507"/>
                  </a:cubicBezTo>
                  <a:lnTo>
                    <a:pt x="25099" y="23958"/>
                  </a:lnTo>
                  <a:cubicBezTo>
                    <a:pt x="26313" y="23256"/>
                    <a:pt x="27052" y="21958"/>
                    <a:pt x="27052" y="20553"/>
                  </a:cubicBezTo>
                  <a:lnTo>
                    <a:pt x="27052" y="9468"/>
                  </a:lnTo>
                  <a:cubicBezTo>
                    <a:pt x="27052" y="8064"/>
                    <a:pt x="26313" y="6778"/>
                    <a:pt x="25099" y="6075"/>
                  </a:cubicBezTo>
                  <a:lnTo>
                    <a:pt x="15491" y="527"/>
                  </a:lnTo>
                  <a:cubicBezTo>
                    <a:pt x="14883" y="176"/>
                    <a:pt x="14205" y="0"/>
                    <a:pt x="13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4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 sz="2400">
                <a:solidFill>
                  <a:srgbClr val="434343"/>
                </a:solidFill>
              </a:endParaRPr>
            </a:p>
          </p:txBody>
        </p:sp>
        <p:grpSp>
          <p:nvGrpSpPr>
            <p:cNvPr id="1203" name="Google Shape;1203;p37"/>
            <p:cNvGrpSpPr/>
            <p:nvPr/>
          </p:nvGrpSpPr>
          <p:grpSpPr>
            <a:xfrm>
              <a:off x="6330056" y="2145025"/>
              <a:ext cx="1667099" cy="636350"/>
              <a:chOff x="5222700" y="3658300"/>
              <a:chExt cx="3210900" cy="636350"/>
            </a:xfrm>
          </p:grpSpPr>
          <p:sp>
            <p:nvSpPr>
              <p:cNvPr id="1204" name="Google Shape;1204;p37"/>
              <p:cNvSpPr txBox="1"/>
              <p:nvPr/>
            </p:nvSpPr>
            <p:spPr>
              <a:xfrm>
                <a:off x="5222700" y="392895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Jupiter is a gas giant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205" name="Google Shape;1205;p37"/>
              <p:cNvSpPr txBox="1"/>
              <p:nvPr/>
            </p:nvSpPr>
            <p:spPr>
              <a:xfrm>
                <a:off x="5222700" y="365830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Jupiter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1206" name="Google Shape;1206;p37"/>
          <p:cNvGrpSpPr/>
          <p:nvPr/>
        </p:nvGrpSpPr>
        <p:grpSpPr>
          <a:xfrm>
            <a:off x="6406257" y="1817140"/>
            <a:ext cx="200888" cy="261520"/>
            <a:chOff x="-18983850" y="3710075"/>
            <a:chExt cx="232375" cy="302475"/>
          </a:xfrm>
        </p:grpSpPr>
        <p:sp>
          <p:nvSpPr>
            <p:cNvPr id="1207" name="Google Shape;1207;p37"/>
            <p:cNvSpPr/>
            <p:nvPr/>
          </p:nvSpPr>
          <p:spPr>
            <a:xfrm>
              <a:off x="-18840500" y="3874700"/>
              <a:ext cx="89025" cy="119750"/>
            </a:xfrm>
            <a:custGeom>
              <a:avLst/>
              <a:gdLst/>
              <a:ahLst/>
              <a:cxnLst/>
              <a:rect l="l" t="t" r="r" b="b"/>
              <a:pathLst>
                <a:path w="3561" h="4790" extrusionOk="0">
                  <a:moveTo>
                    <a:pt x="2300" y="0"/>
                  </a:moveTo>
                  <a:cubicBezTo>
                    <a:pt x="1796" y="883"/>
                    <a:pt x="945" y="1513"/>
                    <a:pt x="0" y="1796"/>
                  </a:cubicBezTo>
                  <a:lnTo>
                    <a:pt x="0" y="1954"/>
                  </a:lnTo>
                  <a:cubicBezTo>
                    <a:pt x="0" y="3529"/>
                    <a:pt x="1324" y="4789"/>
                    <a:pt x="2836" y="4789"/>
                  </a:cubicBezTo>
                  <a:lnTo>
                    <a:pt x="3560" y="4789"/>
                  </a:lnTo>
                  <a:lnTo>
                    <a:pt x="3560" y="4033"/>
                  </a:lnTo>
                  <a:cubicBezTo>
                    <a:pt x="3434" y="4065"/>
                    <a:pt x="3308" y="4065"/>
                    <a:pt x="3214" y="4065"/>
                  </a:cubicBezTo>
                  <a:cubicBezTo>
                    <a:pt x="2993" y="4065"/>
                    <a:pt x="2836" y="4033"/>
                    <a:pt x="2773" y="4033"/>
                  </a:cubicBezTo>
                  <a:cubicBezTo>
                    <a:pt x="1985" y="3844"/>
                    <a:pt x="1418" y="3119"/>
                    <a:pt x="1418" y="2300"/>
                  </a:cubicBezTo>
                  <a:cubicBezTo>
                    <a:pt x="1387" y="2143"/>
                    <a:pt x="1544" y="1985"/>
                    <a:pt x="1733" y="1985"/>
                  </a:cubicBezTo>
                  <a:cubicBezTo>
                    <a:pt x="1954" y="1985"/>
                    <a:pt x="2111" y="2143"/>
                    <a:pt x="2111" y="2332"/>
                  </a:cubicBezTo>
                  <a:cubicBezTo>
                    <a:pt x="2111" y="2804"/>
                    <a:pt x="2426" y="3245"/>
                    <a:pt x="2930" y="3371"/>
                  </a:cubicBezTo>
                  <a:cubicBezTo>
                    <a:pt x="3000" y="3383"/>
                    <a:pt x="3069" y="3390"/>
                    <a:pt x="3141" y="3390"/>
                  </a:cubicBezTo>
                  <a:cubicBezTo>
                    <a:pt x="3266" y="3390"/>
                    <a:pt x="3401" y="3368"/>
                    <a:pt x="3560" y="3308"/>
                  </a:cubicBezTo>
                  <a:lnTo>
                    <a:pt x="3560" y="1954"/>
                  </a:lnTo>
                  <a:cubicBezTo>
                    <a:pt x="3560" y="1072"/>
                    <a:pt x="3056" y="316"/>
                    <a:pt x="23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7"/>
            <p:cNvSpPr/>
            <p:nvPr/>
          </p:nvSpPr>
          <p:spPr>
            <a:xfrm>
              <a:off x="-18983850" y="3901475"/>
              <a:ext cx="208750" cy="111075"/>
            </a:xfrm>
            <a:custGeom>
              <a:avLst/>
              <a:gdLst/>
              <a:ahLst/>
              <a:cxnLst/>
              <a:rect l="l" t="t" r="r" b="b"/>
              <a:pathLst>
                <a:path w="8350" h="4443" extrusionOk="0">
                  <a:moveTo>
                    <a:pt x="2111" y="1"/>
                  </a:moveTo>
                  <a:lnTo>
                    <a:pt x="2111" y="1261"/>
                  </a:lnTo>
                  <a:cubicBezTo>
                    <a:pt x="2111" y="2300"/>
                    <a:pt x="2584" y="3151"/>
                    <a:pt x="3340" y="3750"/>
                  </a:cubicBezTo>
                  <a:lnTo>
                    <a:pt x="2017" y="3750"/>
                  </a:lnTo>
                  <a:lnTo>
                    <a:pt x="1387" y="2521"/>
                  </a:lnTo>
                  <a:cubicBezTo>
                    <a:pt x="1317" y="2404"/>
                    <a:pt x="1177" y="2339"/>
                    <a:pt x="1046" y="2339"/>
                  </a:cubicBezTo>
                  <a:cubicBezTo>
                    <a:pt x="1000" y="2339"/>
                    <a:pt x="955" y="2347"/>
                    <a:pt x="914" y="2363"/>
                  </a:cubicBezTo>
                  <a:cubicBezTo>
                    <a:pt x="757" y="2458"/>
                    <a:pt x="662" y="2679"/>
                    <a:pt x="757" y="2836"/>
                  </a:cubicBezTo>
                  <a:lnTo>
                    <a:pt x="1229" y="3750"/>
                  </a:lnTo>
                  <a:lnTo>
                    <a:pt x="347" y="3750"/>
                  </a:lnTo>
                  <a:cubicBezTo>
                    <a:pt x="158" y="3750"/>
                    <a:pt x="0" y="3907"/>
                    <a:pt x="0" y="4096"/>
                  </a:cubicBezTo>
                  <a:cubicBezTo>
                    <a:pt x="0" y="4285"/>
                    <a:pt x="158" y="4443"/>
                    <a:pt x="347" y="4443"/>
                  </a:cubicBezTo>
                  <a:lnTo>
                    <a:pt x="8223" y="4443"/>
                  </a:lnTo>
                  <a:cubicBezTo>
                    <a:pt x="8255" y="4443"/>
                    <a:pt x="8318" y="4443"/>
                    <a:pt x="8349" y="4411"/>
                  </a:cubicBezTo>
                  <a:cubicBezTo>
                    <a:pt x="6459" y="4348"/>
                    <a:pt x="5010" y="2805"/>
                    <a:pt x="5010" y="914"/>
                  </a:cubicBezTo>
                  <a:lnTo>
                    <a:pt x="4632" y="914"/>
                  </a:lnTo>
                  <a:cubicBezTo>
                    <a:pt x="3970" y="914"/>
                    <a:pt x="3340" y="757"/>
                    <a:pt x="2741" y="442"/>
                  </a:cubicBezTo>
                  <a:cubicBezTo>
                    <a:pt x="2521" y="316"/>
                    <a:pt x="2332" y="158"/>
                    <a:pt x="2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7"/>
            <p:cNvSpPr/>
            <p:nvPr/>
          </p:nvSpPr>
          <p:spPr>
            <a:xfrm>
              <a:off x="-18947625" y="3710075"/>
              <a:ext cx="159925" cy="67775"/>
            </a:xfrm>
            <a:custGeom>
              <a:avLst/>
              <a:gdLst/>
              <a:ahLst/>
              <a:cxnLst/>
              <a:rect l="l" t="t" r="r" b="b"/>
              <a:pathLst>
                <a:path w="6397" h="2711" extrusionOk="0">
                  <a:moveTo>
                    <a:pt x="1765" y="1"/>
                  </a:moveTo>
                  <a:cubicBezTo>
                    <a:pt x="788" y="1"/>
                    <a:pt x="1" y="789"/>
                    <a:pt x="1" y="1765"/>
                  </a:cubicBezTo>
                  <a:lnTo>
                    <a:pt x="1" y="2301"/>
                  </a:lnTo>
                  <a:cubicBezTo>
                    <a:pt x="410" y="1954"/>
                    <a:pt x="883" y="1765"/>
                    <a:pt x="1450" y="1765"/>
                  </a:cubicBezTo>
                  <a:cubicBezTo>
                    <a:pt x="2175" y="1765"/>
                    <a:pt x="2805" y="2143"/>
                    <a:pt x="3183" y="2710"/>
                  </a:cubicBezTo>
                  <a:cubicBezTo>
                    <a:pt x="3592" y="2112"/>
                    <a:pt x="4222" y="1765"/>
                    <a:pt x="4978" y="1765"/>
                  </a:cubicBezTo>
                  <a:cubicBezTo>
                    <a:pt x="5514" y="1765"/>
                    <a:pt x="5987" y="1954"/>
                    <a:pt x="6396" y="2301"/>
                  </a:cubicBezTo>
                  <a:lnTo>
                    <a:pt x="6396" y="1765"/>
                  </a:lnTo>
                  <a:cubicBezTo>
                    <a:pt x="6396" y="789"/>
                    <a:pt x="5609" y="1"/>
                    <a:pt x="4600" y="1"/>
                  </a:cubicBezTo>
                  <a:cubicBezTo>
                    <a:pt x="4411" y="1"/>
                    <a:pt x="4254" y="158"/>
                    <a:pt x="4254" y="348"/>
                  </a:cubicBezTo>
                  <a:cubicBezTo>
                    <a:pt x="4254" y="537"/>
                    <a:pt x="4096" y="694"/>
                    <a:pt x="3907" y="694"/>
                  </a:cubicBezTo>
                  <a:lnTo>
                    <a:pt x="2490" y="694"/>
                  </a:lnTo>
                  <a:cubicBezTo>
                    <a:pt x="2301" y="694"/>
                    <a:pt x="2143" y="537"/>
                    <a:pt x="2143" y="348"/>
                  </a:cubicBezTo>
                  <a:cubicBezTo>
                    <a:pt x="2143" y="158"/>
                    <a:pt x="1985" y="1"/>
                    <a:pt x="17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7"/>
            <p:cNvSpPr/>
            <p:nvPr/>
          </p:nvSpPr>
          <p:spPr>
            <a:xfrm>
              <a:off x="-18949200" y="3773100"/>
              <a:ext cx="159125" cy="133925"/>
            </a:xfrm>
            <a:custGeom>
              <a:avLst/>
              <a:gdLst/>
              <a:ahLst/>
              <a:cxnLst/>
              <a:rect l="l" t="t" r="r" b="b"/>
              <a:pathLst>
                <a:path w="6365" h="5357" extrusionOk="0">
                  <a:moveTo>
                    <a:pt x="1828" y="1040"/>
                  </a:moveTo>
                  <a:cubicBezTo>
                    <a:pt x="2048" y="1040"/>
                    <a:pt x="2206" y="1198"/>
                    <a:pt x="2206" y="1387"/>
                  </a:cubicBezTo>
                  <a:cubicBezTo>
                    <a:pt x="2206" y="1607"/>
                    <a:pt x="2048" y="1765"/>
                    <a:pt x="1828" y="1765"/>
                  </a:cubicBezTo>
                  <a:cubicBezTo>
                    <a:pt x="1639" y="1765"/>
                    <a:pt x="1481" y="1607"/>
                    <a:pt x="1481" y="1387"/>
                  </a:cubicBezTo>
                  <a:cubicBezTo>
                    <a:pt x="1481" y="1198"/>
                    <a:pt x="1639" y="1040"/>
                    <a:pt x="1828" y="1040"/>
                  </a:cubicBezTo>
                  <a:close/>
                  <a:moveTo>
                    <a:pt x="4663" y="1040"/>
                  </a:moveTo>
                  <a:cubicBezTo>
                    <a:pt x="4884" y="1040"/>
                    <a:pt x="5041" y="1198"/>
                    <a:pt x="5041" y="1387"/>
                  </a:cubicBezTo>
                  <a:cubicBezTo>
                    <a:pt x="5041" y="1607"/>
                    <a:pt x="4884" y="1765"/>
                    <a:pt x="4663" y="1765"/>
                  </a:cubicBezTo>
                  <a:cubicBezTo>
                    <a:pt x="4474" y="1765"/>
                    <a:pt x="4317" y="1607"/>
                    <a:pt x="4317" y="1387"/>
                  </a:cubicBezTo>
                  <a:cubicBezTo>
                    <a:pt x="4317" y="1198"/>
                    <a:pt x="4474" y="1040"/>
                    <a:pt x="4663" y="1040"/>
                  </a:cubicBezTo>
                  <a:close/>
                  <a:moveTo>
                    <a:pt x="2887" y="2126"/>
                  </a:moveTo>
                  <a:cubicBezTo>
                    <a:pt x="3056" y="2126"/>
                    <a:pt x="3188" y="2239"/>
                    <a:pt x="3214" y="2395"/>
                  </a:cubicBezTo>
                  <a:cubicBezTo>
                    <a:pt x="3297" y="2230"/>
                    <a:pt x="3451" y="2137"/>
                    <a:pt x="3594" y="2137"/>
                  </a:cubicBezTo>
                  <a:cubicBezTo>
                    <a:pt x="3615" y="2137"/>
                    <a:pt x="3635" y="2139"/>
                    <a:pt x="3655" y="2143"/>
                  </a:cubicBezTo>
                  <a:cubicBezTo>
                    <a:pt x="3844" y="2237"/>
                    <a:pt x="3939" y="2426"/>
                    <a:pt x="3876" y="2584"/>
                  </a:cubicBezTo>
                  <a:lnTo>
                    <a:pt x="3529" y="3655"/>
                  </a:lnTo>
                  <a:cubicBezTo>
                    <a:pt x="3498" y="3812"/>
                    <a:pt x="3340" y="3875"/>
                    <a:pt x="3183" y="3875"/>
                  </a:cubicBezTo>
                  <a:cubicBezTo>
                    <a:pt x="3025" y="3875"/>
                    <a:pt x="2899" y="3812"/>
                    <a:pt x="2836" y="3655"/>
                  </a:cubicBezTo>
                  <a:lnTo>
                    <a:pt x="2458" y="2584"/>
                  </a:lnTo>
                  <a:cubicBezTo>
                    <a:pt x="2521" y="2426"/>
                    <a:pt x="2584" y="2237"/>
                    <a:pt x="2773" y="2143"/>
                  </a:cubicBezTo>
                  <a:cubicBezTo>
                    <a:pt x="2812" y="2132"/>
                    <a:pt x="2850" y="2126"/>
                    <a:pt x="2887" y="2126"/>
                  </a:cubicBezTo>
                  <a:close/>
                  <a:moveTo>
                    <a:pt x="1418" y="0"/>
                  </a:moveTo>
                  <a:cubicBezTo>
                    <a:pt x="631" y="0"/>
                    <a:pt x="1" y="630"/>
                    <a:pt x="1" y="1418"/>
                  </a:cubicBezTo>
                  <a:lnTo>
                    <a:pt x="1" y="1481"/>
                  </a:lnTo>
                  <a:lnTo>
                    <a:pt x="1" y="2111"/>
                  </a:lnTo>
                  <a:cubicBezTo>
                    <a:pt x="1" y="2269"/>
                    <a:pt x="1" y="2458"/>
                    <a:pt x="32" y="2615"/>
                  </a:cubicBezTo>
                  <a:cubicBezTo>
                    <a:pt x="95" y="2678"/>
                    <a:pt x="95" y="2741"/>
                    <a:pt x="95" y="2773"/>
                  </a:cubicBezTo>
                  <a:cubicBezTo>
                    <a:pt x="158" y="2899"/>
                    <a:pt x="158" y="3025"/>
                    <a:pt x="190" y="3151"/>
                  </a:cubicBezTo>
                  <a:cubicBezTo>
                    <a:pt x="190" y="3182"/>
                    <a:pt x="221" y="3214"/>
                    <a:pt x="221" y="3245"/>
                  </a:cubicBezTo>
                  <a:cubicBezTo>
                    <a:pt x="253" y="3371"/>
                    <a:pt x="347" y="3529"/>
                    <a:pt x="379" y="3655"/>
                  </a:cubicBezTo>
                  <a:cubicBezTo>
                    <a:pt x="379" y="3686"/>
                    <a:pt x="410" y="3686"/>
                    <a:pt x="410" y="3718"/>
                  </a:cubicBezTo>
                  <a:cubicBezTo>
                    <a:pt x="505" y="3875"/>
                    <a:pt x="631" y="4033"/>
                    <a:pt x="694" y="4159"/>
                  </a:cubicBezTo>
                  <a:cubicBezTo>
                    <a:pt x="977" y="4474"/>
                    <a:pt x="1292" y="4758"/>
                    <a:pt x="1639" y="4947"/>
                  </a:cubicBezTo>
                  <a:cubicBezTo>
                    <a:pt x="2111" y="5230"/>
                    <a:pt x="2647" y="5356"/>
                    <a:pt x="3183" y="5356"/>
                  </a:cubicBezTo>
                  <a:cubicBezTo>
                    <a:pt x="4285" y="5356"/>
                    <a:pt x="5262" y="4789"/>
                    <a:pt x="5829" y="3938"/>
                  </a:cubicBezTo>
                  <a:cubicBezTo>
                    <a:pt x="5829" y="3938"/>
                    <a:pt x="5829" y="3875"/>
                    <a:pt x="5861" y="3875"/>
                  </a:cubicBezTo>
                  <a:cubicBezTo>
                    <a:pt x="5955" y="3718"/>
                    <a:pt x="6018" y="3623"/>
                    <a:pt x="6081" y="3434"/>
                  </a:cubicBezTo>
                  <a:cubicBezTo>
                    <a:pt x="6144" y="3403"/>
                    <a:pt x="6144" y="3340"/>
                    <a:pt x="6176" y="3277"/>
                  </a:cubicBezTo>
                  <a:cubicBezTo>
                    <a:pt x="6207" y="3182"/>
                    <a:pt x="6270" y="3025"/>
                    <a:pt x="6302" y="2899"/>
                  </a:cubicBezTo>
                  <a:cubicBezTo>
                    <a:pt x="6302" y="2867"/>
                    <a:pt x="6333" y="2773"/>
                    <a:pt x="6333" y="2741"/>
                  </a:cubicBezTo>
                  <a:cubicBezTo>
                    <a:pt x="6365" y="2552"/>
                    <a:pt x="6365" y="2363"/>
                    <a:pt x="6365" y="2143"/>
                  </a:cubicBezTo>
                  <a:lnTo>
                    <a:pt x="6365" y="1292"/>
                  </a:lnTo>
                  <a:cubicBezTo>
                    <a:pt x="6302" y="567"/>
                    <a:pt x="5703" y="0"/>
                    <a:pt x="4947" y="0"/>
                  </a:cubicBezTo>
                  <a:cubicBezTo>
                    <a:pt x="4159" y="0"/>
                    <a:pt x="3529" y="630"/>
                    <a:pt x="3529" y="1418"/>
                  </a:cubicBezTo>
                  <a:cubicBezTo>
                    <a:pt x="3529" y="1607"/>
                    <a:pt x="3372" y="1765"/>
                    <a:pt x="3183" y="1765"/>
                  </a:cubicBezTo>
                  <a:cubicBezTo>
                    <a:pt x="2994" y="1765"/>
                    <a:pt x="2836" y="1607"/>
                    <a:pt x="2836" y="1418"/>
                  </a:cubicBezTo>
                  <a:cubicBezTo>
                    <a:pt x="2836" y="630"/>
                    <a:pt x="2206" y="0"/>
                    <a:pt x="14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1" name="Google Shape;1211;p37"/>
          <p:cNvGrpSpPr/>
          <p:nvPr/>
        </p:nvGrpSpPr>
        <p:grpSpPr>
          <a:xfrm>
            <a:off x="6177641" y="3032142"/>
            <a:ext cx="2197544" cy="1574708"/>
            <a:chOff x="6177641" y="3032142"/>
            <a:chExt cx="2197544" cy="1574708"/>
          </a:xfrm>
        </p:grpSpPr>
        <p:sp>
          <p:nvSpPr>
            <p:cNvPr id="1212" name="Google Shape;1212;p37"/>
            <p:cNvSpPr/>
            <p:nvPr/>
          </p:nvSpPr>
          <p:spPr>
            <a:xfrm>
              <a:off x="6177641" y="3455450"/>
              <a:ext cx="2087700" cy="11514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7"/>
            <p:cNvSpPr/>
            <p:nvPr/>
          </p:nvSpPr>
          <p:spPr>
            <a:xfrm>
              <a:off x="7606963" y="3032142"/>
              <a:ext cx="768222" cy="861643"/>
            </a:xfrm>
            <a:custGeom>
              <a:avLst/>
              <a:gdLst/>
              <a:ahLst/>
              <a:cxnLst/>
              <a:rect l="l" t="t" r="r" b="b"/>
              <a:pathLst>
                <a:path w="37054" h="41560" extrusionOk="0">
                  <a:moveTo>
                    <a:pt x="18527" y="0"/>
                  </a:moveTo>
                  <a:cubicBezTo>
                    <a:pt x="17848" y="0"/>
                    <a:pt x="17170" y="176"/>
                    <a:pt x="16562" y="527"/>
                  </a:cubicBezTo>
                  <a:lnTo>
                    <a:pt x="1965" y="8945"/>
                  </a:lnTo>
                  <a:cubicBezTo>
                    <a:pt x="751" y="9647"/>
                    <a:pt x="1" y="10945"/>
                    <a:pt x="1" y="12350"/>
                  </a:cubicBezTo>
                  <a:lnTo>
                    <a:pt x="1" y="29209"/>
                  </a:lnTo>
                  <a:cubicBezTo>
                    <a:pt x="1" y="30602"/>
                    <a:pt x="751" y="31900"/>
                    <a:pt x="1965" y="32603"/>
                  </a:cubicBezTo>
                  <a:lnTo>
                    <a:pt x="16562" y="41032"/>
                  </a:lnTo>
                  <a:cubicBezTo>
                    <a:pt x="17170" y="41383"/>
                    <a:pt x="17848" y="41559"/>
                    <a:pt x="18527" y="41559"/>
                  </a:cubicBezTo>
                  <a:cubicBezTo>
                    <a:pt x="19206" y="41559"/>
                    <a:pt x="19884" y="41383"/>
                    <a:pt x="20492" y="41032"/>
                  </a:cubicBezTo>
                  <a:lnTo>
                    <a:pt x="35089" y="32603"/>
                  </a:lnTo>
                  <a:cubicBezTo>
                    <a:pt x="36303" y="31900"/>
                    <a:pt x="37053" y="30602"/>
                    <a:pt x="37053" y="29209"/>
                  </a:cubicBezTo>
                  <a:lnTo>
                    <a:pt x="37053" y="12350"/>
                  </a:lnTo>
                  <a:cubicBezTo>
                    <a:pt x="37053" y="10945"/>
                    <a:pt x="36303" y="9647"/>
                    <a:pt x="35089" y="8945"/>
                  </a:cubicBezTo>
                  <a:lnTo>
                    <a:pt x="20492" y="527"/>
                  </a:lnTo>
                  <a:cubicBezTo>
                    <a:pt x="19884" y="176"/>
                    <a:pt x="19206" y="0"/>
                    <a:pt x="185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7"/>
            <p:cNvSpPr/>
            <p:nvPr/>
          </p:nvSpPr>
          <p:spPr>
            <a:xfrm>
              <a:off x="7710650" y="3151631"/>
              <a:ext cx="560856" cy="622680"/>
            </a:xfrm>
            <a:custGeom>
              <a:avLst/>
              <a:gdLst/>
              <a:ahLst/>
              <a:cxnLst/>
              <a:rect l="l" t="t" r="r" b="b"/>
              <a:pathLst>
                <a:path w="27052" h="30034" extrusionOk="0">
                  <a:moveTo>
                    <a:pt x="13526" y="0"/>
                  </a:moveTo>
                  <a:cubicBezTo>
                    <a:pt x="12847" y="0"/>
                    <a:pt x="12169" y="176"/>
                    <a:pt x="11561" y="527"/>
                  </a:cubicBezTo>
                  <a:lnTo>
                    <a:pt x="1965" y="6075"/>
                  </a:lnTo>
                  <a:cubicBezTo>
                    <a:pt x="751" y="6778"/>
                    <a:pt x="1" y="8064"/>
                    <a:pt x="1" y="9468"/>
                  </a:cubicBezTo>
                  <a:lnTo>
                    <a:pt x="1" y="20553"/>
                  </a:lnTo>
                  <a:cubicBezTo>
                    <a:pt x="1" y="21958"/>
                    <a:pt x="751" y="23256"/>
                    <a:pt x="1965" y="23958"/>
                  </a:cubicBezTo>
                  <a:lnTo>
                    <a:pt x="11561" y="29507"/>
                  </a:lnTo>
                  <a:cubicBezTo>
                    <a:pt x="12169" y="29858"/>
                    <a:pt x="12847" y="30033"/>
                    <a:pt x="13526" y="30033"/>
                  </a:cubicBezTo>
                  <a:cubicBezTo>
                    <a:pt x="14205" y="30033"/>
                    <a:pt x="14883" y="29858"/>
                    <a:pt x="15491" y="29507"/>
                  </a:cubicBezTo>
                  <a:lnTo>
                    <a:pt x="25099" y="23958"/>
                  </a:lnTo>
                  <a:cubicBezTo>
                    <a:pt x="26313" y="23256"/>
                    <a:pt x="27052" y="21958"/>
                    <a:pt x="27052" y="20553"/>
                  </a:cubicBezTo>
                  <a:lnTo>
                    <a:pt x="27052" y="9468"/>
                  </a:lnTo>
                  <a:cubicBezTo>
                    <a:pt x="27052" y="8064"/>
                    <a:pt x="26313" y="6778"/>
                    <a:pt x="25099" y="6075"/>
                  </a:cubicBezTo>
                  <a:lnTo>
                    <a:pt x="15491" y="527"/>
                  </a:lnTo>
                  <a:cubicBezTo>
                    <a:pt x="14883" y="176"/>
                    <a:pt x="14205" y="0"/>
                    <a:pt x="13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4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06</a:t>
              </a:r>
              <a:endParaRPr sz="2400">
                <a:solidFill>
                  <a:srgbClr val="434343"/>
                </a:solidFill>
              </a:endParaRPr>
            </a:p>
          </p:txBody>
        </p:sp>
        <p:grpSp>
          <p:nvGrpSpPr>
            <p:cNvPr id="1215" name="Google Shape;1215;p37"/>
            <p:cNvGrpSpPr/>
            <p:nvPr/>
          </p:nvGrpSpPr>
          <p:grpSpPr>
            <a:xfrm>
              <a:off x="6330056" y="3893825"/>
              <a:ext cx="1667099" cy="636350"/>
              <a:chOff x="5222700" y="3658300"/>
              <a:chExt cx="3210900" cy="636350"/>
            </a:xfrm>
          </p:grpSpPr>
          <p:sp>
            <p:nvSpPr>
              <p:cNvPr id="1216" name="Google Shape;1216;p37"/>
              <p:cNvSpPr txBox="1"/>
              <p:nvPr/>
            </p:nvSpPr>
            <p:spPr>
              <a:xfrm>
                <a:off x="5222700" y="392895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It is a satellite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217" name="Google Shape;1217;p37"/>
              <p:cNvSpPr txBox="1"/>
              <p:nvPr/>
            </p:nvSpPr>
            <p:spPr>
              <a:xfrm>
                <a:off x="5222700" y="365830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Moon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1218" name="Google Shape;1218;p37"/>
          <p:cNvGrpSpPr/>
          <p:nvPr/>
        </p:nvGrpSpPr>
        <p:grpSpPr>
          <a:xfrm>
            <a:off x="6406266" y="3565939"/>
            <a:ext cx="263521" cy="262212"/>
            <a:chOff x="-19020075" y="4084200"/>
            <a:chExt cx="304825" cy="303275"/>
          </a:xfrm>
        </p:grpSpPr>
        <p:sp>
          <p:nvSpPr>
            <p:cNvPr id="1219" name="Google Shape;1219;p37"/>
            <p:cNvSpPr/>
            <p:nvPr/>
          </p:nvSpPr>
          <p:spPr>
            <a:xfrm>
              <a:off x="-18962575" y="4274800"/>
              <a:ext cx="103975" cy="94550"/>
            </a:xfrm>
            <a:custGeom>
              <a:avLst/>
              <a:gdLst/>
              <a:ahLst/>
              <a:cxnLst/>
              <a:rect l="l" t="t" r="r" b="b"/>
              <a:pathLst>
                <a:path w="4159" h="3782" extrusionOk="0">
                  <a:moveTo>
                    <a:pt x="3403" y="1"/>
                  </a:moveTo>
                  <a:cubicBezTo>
                    <a:pt x="3151" y="1356"/>
                    <a:pt x="1985" y="2364"/>
                    <a:pt x="599" y="2364"/>
                  </a:cubicBezTo>
                  <a:cubicBezTo>
                    <a:pt x="410" y="2364"/>
                    <a:pt x="221" y="2332"/>
                    <a:pt x="0" y="2301"/>
                  </a:cubicBezTo>
                  <a:lnTo>
                    <a:pt x="0" y="2301"/>
                  </a:lnTo>
                  <a:cubicBezTo>
                    <a:pt x="284" y="3151"/>
                    <a:pt x="1071" y="3781"/>
                    <a:pt x="2048" y="3781"/>
                  </a:cubicBezTo>
                  <a:cubicBezTo>
                    <a:pt x="3214" y="3781"/>
                    <a:pt x="4159" y="2836"/>
                    <a:pt x="4159" y="1671"/>
                  </a:cubicBezTo>
                  <a:cubicBezTo>
                    <a:pt x="4159" y="978"/>
                    <a:pt x="3875" y="410"/>
                    <a:pt x="34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7"/>
            <p:cNvSpPr/>
            <p:nvPr/>
          </p:nvSpPr>
          <p:spPr>
            <a:xfrm>
              <a:off x="-18883025" y="4281900"/>
              <a:ext cx="78000" cy="105575"/>
            </a:xfrm>
            <a:custGeom>
              <a:avLst/>
              <a:gdLst/>
              <a:ahLst/>
              <a:cxnLst/>
              <a:rect l="l" t="t" r="r" b="b"/>
              <a:pathLst>
                <a:path w="3120" h="4223" extrusionOk="0">
                  <a:moveTo>
                    <a:pt x="1323" y="0"/>
                  </a:moveTo>
                  <a:lnTo>
                    <a:pt x="1323" y="0"/>
                  </a:lnTo>
                  <a:cubicBezTo>
                    <a:pt x="1544" y="442"/>
                    <a:pt x="1670" y="914"/>
                    <a:pt x="1670" y="1387"/>
                  </a:cubicBezTo>
                  <a:cubicBezTo>
                    <a:pt x="1670" y="2552"/>
                    <a:pt x="977" y="3529"/>
                    <a:pt x="0" y="3970"/>
                  </a:cubicBezTo>
                  <a:cubicBezTo>
                    <a:pt x="284" y="4128"/>
                    <a:pt x="599" y="4222"/>
                    <a:pt x="977" y="4222"/>
                  </a:cubicBezTo>
                  <a:cubicBezTo>
                    <a:pt x="2142" y="4222"/>
                    <a:pt x="3088" y="3277"/>
                    <a:pt x="3088" y="2080"/>
                  </a:cubicBezTo>
                  <a:cubicBezTo>
                    <a:pt x="3119" y="1072"/>
                    <a:pt x="2331" y="189"/>
                    <a:pt x="13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7"/>
            <p:cNvSpPr/>
            <p:nvPr/>
          </p:nvSpPr>
          <p:spPr>
            <a:xfrm>
              <a:off x="-18809000" y="4281100"/>
              <a:ext cx="57525" cy="88250"/>
            </a:xfrm>
            <a:custGeom>
              <a:avLst/>
              <a:gdLst/>
              <a:ahLst/>
              <a:cxnLst/>
              <a:rect l="l" t="t" r="r" b="b"/>
              <a:pathLst>
                <a:path w="2301" h="3530" extrusionOk="0">
                  <a:moveTo>
                    <a:pt x="536" y="1"/>
                  </a:moveTo>
                  <a:cubicBezTo>
                    <a:pt x="316" y="1"/>
                    <a:pt x="158" y="32"/>
                    <a:pt x="1" y="64"/>
                  </a:cubicBezTo>
                  <a:cubicBezTo>
                    <a:pt x="568" y="568"/>
                    <a:pt x="883" y="1324"/>
                    <a:pt x="883" y="2112"/>
                  </a:cubicBezTo>
                  <a:cubicBezTo>
                    <a:pt x="883" y="2616"/>
                    <a:pt x="725" y="3088"/>
                    <a:pt x="473" y="3529"/>
                  </a:cubicBezTo>
                  <a:lnTo>
                    <a:pt x="536" y="3529"/>
                  </a:lnTo>
                  <a:cubicBezTo>
                    <a:pt x="1513" y="3529"/>
                    <a:pt x="2300" y="2742"/>
                    <a:pt x="2300" y="1765"/>
                  </a:cubicBezTo>
                  <a:cubicBezTo>
                    <a:pt x="2300" y="820"/>
                    <a:pt x="1513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7"/>
            <p:cNvSpPr/>
            <p:nvPr/>
          </p:nvSpPr>
          <p:spPr>
            <a:xfrm>
              <a:off x="-18770400" y="4263000"/>
              <a:ext cx="55150" cy="66975"/>
            </a:xfrm>
            <a:custGeom>
              <a:avLst/>
              <a:gdLst/>
              <a:ahLst/>
              <a:cxnLst/>
              <a:rect l="l" t="t" r="r" b="b"/>
              <a:pathLst>
                <a:path w="2206" h="2679" extrusionOk="0">
                  <a:moveTo>
                    <a:pt x="756" y="0"/>
                  </a:moveTo>
                  <a:cubicBezTo>
                    <a:pt x="473" y="0"/>
                    <a:pt x="189" y="95"/>
                    <a:pt x="0" y="252"/>
                  </a:cubicBezTo>
                  <a:cubicBezTo>
                    <a:pt x="882" y="630"/>
                    <a:pt x="1450" y="1513"/>
                    <a:pt x="1450" y="2521"/>
                  </a:cubicBezTo>
                  <a:lnTo>
                    <a:pt x="1450" y="2678"/>
                  </a:lnTo>
                  <a:cubicBezTo>
                    <a:pt x="1891" y="2458"/>
                    <a:pt x="2206" y="1985"/>
                    <a:pt x="2206" y="1450"/>
                  </a:cubicBezTo>
                  <a:cubicBezTo>
                    <a:pt x="2174" y="662"/>
                    <a:pt x="1544" y="0"/>
                    <a:pt x="7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7"/>
            <p:cNvSpPr/>
            <p:nvPr/>
          </p:nvSpPr>
          <p:spPr>
            <a:xfrm>
              <a:off x="-18768050" y="4227550"/>
              <a:ext cx="52025" cy="31525"/>
            </a:xfrm>
            <a:custGeom>
              <a:avLst/>
              <a:gdLst/>
              <a:ahLst/>
              <a:cxnLst/>
              <a:rect l="l" t="t" r="r" b="b"/>
              <a:pathLst>
                <a:path w="2081" h="1261" extrusionOk="0">
                  <a:moveTo>
                    <a:pt x="1009" y="1"/>
                  </a:moveTo>
                  <a:cubicBezTo>
                    <a:pt x="505" y="1"/>
                    <a:pt x="64" y="347"/>
                    <a:pt x="1" y="820"/>
                  </a:cubicBezTo>
                  <a:cubicBezTo>
                    <a:pt x="221" y="757"/>
                    <a:pt x="410" y="725"/>
                    <a:pt x="662" y="725"/>
                  </a:cubicBezTo>
                  <a:cubicBezTo>
                    <a:pt x="1198" y="725"/>
                    <a:pt x="1671" y="946"/>
                    <a:pt x="2080" y="1261"/>
                  </a:cubicBezTo>
                  <a:lnTo>
                    <a:pt x="2080" y="1072"/>
                  </a:lnTo>
                  <a:cubicBezTo>
                    <a:pt x="2080" y="473"/>
                    <a:pt x="1608" y="1"/>
                    <a:pt x="10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7"/>
            <p:cNvSpPr/>
            <p:nvPr/>
          </p:nvSpPr>
          <p:spPr>
            <a:xfrm>
              <a:off x="-19000400" y="4262200"/>
              <a:ext cx="106350" cy="52800"/>
            </a:xfrm>
            <a:custGeom>
              <a:avLst/>
              <a:gdLst/>
              <a:ahLst/>
              <a:cxnLst/>
              <a:rect l="l" t="t" r="r" b="b"/>
              <a:pathLst>
                <a:path w="4254" h="2112" extrusionOk="0">
                  <a:moveTo>
                    <a:pt x="1" y="1"/>
                  </a:moveTo>
                  <a:cubicBezTo>
                    <a:pt x="1" y="1167"/>
                    <a:pt x="946" y="2112"/>
                    <a:pt x="2112" y="2112"/>
                  </a:cubicBezTo>
                  <a:cubicBezTo>
                    <a:pt x="3309" y="2112"/>
                    <a:pt x="4254" y="1230"/>
                    <a:pt x="4254" y="32"/>
                  </a:cubicBezTo>
                  <a:lnTo>
                    <a:pt x="4254" y="32"/>
                  </a:lnTo>
                  <a:cubicBezTo>
                    <a:pt x="3655" y="473"/>
                    <a:pt x="2899" y="757"/>
                    <a:pt x="2112" y="757"/>
                  </a:cubicBezTo>
                  <a:cubicBezTo>
                    <a:pt x="1324" y="757"/>
                    <a:pt x="568" y="473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7"/>
            <p:cNvSpPr/>
            <p:nvPr/>
          </p:nvSpPr>
          <p:spPr>
            <a:xfrm>
              <a:off x="-18912175" y="4173200"/>
              <a:ext cx="18125" cy="35475"/>
            </a:xfrm>
            <a:custGeom>
              <a:avLst/>
              <a:gdLst/>
              <a:ahLst/>
              <a:cxnLst/>
              <a:rect l="l" t="t" r="r" b="b"/>
              <a:pathLst>
                <a:path w="725" h="1419" extrusionOk="0">
                  <a:moveTo>
                    <a:pt x="378" y="1"/>
                  </a:moveTo>
                  <a:cubicBezTo>
                    <a:pt x="189" y="1"/>
                    <a:pt x="0" y="284"/>
                    <a:pt x="0" y="725"/>
                  </a:cubicBezTo>
                  <a:cubicBezTo>
                    <a:pt x="0" y="1166"/>
                    <a:pt x="189" y="1418"/>
                    <a:pt x="378" y="1418"/>
                  </a:cubicBezTo>
                  <a:cubicBezTo>
                    <a:pt x="536" y="1418"/>
                    <a:pt x="725" y="1166"/>
                    <a:pt x="725" y="725"/>
                  </a:cubicBezTo>
                  <a:cubicBezTo>
                    <a:pt x="725" y="284"/>
                    <a:pt x="536" y="1"/>
                    <a:pt x="3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7"/>
            <p:cNvSpPr/>
            <p:nvPr/>
          </p:nvSpPr>
          <p:spPr>
            <a:xfrm>
              <a:off x="-19001975" y="4173200"/>
              <a:ext cx="18150" cy="35475"/>
            </a:xfrm>
            <a:custGeom>
              <a:avLst/>
              <a:gdLst/>
              <a:ahLst/>
              <a:cxnLst/>
              <a:rect l="l" t="t" r="r" b="b"/>
              <a:pathLst>
                <a:path w="726" h="1419" extrusionOk="0">
                  <a:moveTo>
                    <a:pt x="379" y="1"/>
                  </a:moveTo>
                  <a:cubicBezTo>
                    <a:pt x="221" y="1"/>
                    <a:pt x="1" y="284"/>
                    <a:pt x="1" y="725"/>
                  </a:cubicBezTo>
                  <a:cubicBezTo>
                    <a:pt x="1" y="1166"/>
                    <a:pt x="221" y="1418"/>
                    <a:pt x="379" y="1418"/>
                  </a:cubicBezTo>
                  <a:cubicBezTo>
                    <a:pt x="536" y="1418"/>
                    <a:pt x="725" y="1166"/>
                    <a:pt x="725" y="725"/>
                  </a:cubicBezTo>
                  <a:cubicBezTo>
                    <a:pt x="725" y="284"/>
                    <a:pt x="536" y="1"/>
                    <a:pt x="3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7"/>
            <p:cNvSpPr/>
            <p:nvPr/>
          </p:nvSpPr>
          <p:spPr>
            <a:xfrm>
              <a:off x="-19020075" y="4084200"/>
              <a:ext cx="143375" cy="178025"/>
            </a:xfrm>
            <a:custGeom>
              <a:avLst/>
              <a:gdLst/>
              <a:ahLst/>
              <a:cxnLst/>
              <a:rect l="l" t="t" r="r" b="b"/>
              <a:pathLst>
                <a:path w="5735" h="7121" extrusionOk="0">
                  <a:moveTo>
                    <a:pt x="1418" y="1"/>
                  </a:moveTo>
                  <a:cubicBezTo>
                    <a:pt x="630" y="1"/>
                    <a:pt x="0" y="662"/>
                    <a:pt x="0" y="1450"/>
                  </a:cubicBezTo>
                  <a:cubicBezTo>
                    <a:pt x="0" y="1923"/>
                    <a:pt x="221" y="2301"/>
                    <a:pt x="567" y="2584"/>
                  </a:cubicBezTo>
                  <a:cubicBezTo>
                    <a:pt x="315" y="2962"/>
                    <a:pt x="95" y="3435"/>
                    <a:pt x="32" y="3907"/>
                  </a:cubicBezTo>
                  <a:cubicBezTo>
                    <a:pt x="158" y="3277"/>
                    <a:pt x="536" y="2868"/>
                    <a:pt x="1040" y="2868"/>
                  </a:cubicBezTo>
                  <a:cubicBezTo>
                    <a:pt x="1638" y="2868"/>
                    <a:pt x="2111" y="3498"/>
                    <a:pt x="2111" y="4285"/>
                  </a:cubicBezTo>
                  <a:cubicBezTo>
                    <a:pt x="2111" y="5073"/>
                    <a:pt x="1638" y="5703"/>
                    <a:pt x="1040" y="5703"/>
                  </a:cubicBezTo>
                  <a:cubicBezTo>
                    <a:pt x="567" y="5703"/>
                    <a:pt x="158" y="5262"/>
                    <a:pt x="32" y="4632"/>
                  </a:cubicBezTo>
                  <a:lnTo>
                    <a:pt x="32" y="4632"/>
                  </a:lnTo>
                  <a:cubicBezTo>
                    <a:pt x="189" y="6050"/>
                    <a:pt x="1418" y="7121"/>
                    <a:pt x="2867" y="7121"/>
                  </a:cubicBezTo>
                  <a:cubicBezTo>
                    <a:pt x="4316" y="7121"/>
                    <a:pt x="5514" y="6018"/>
                    <a:pt x="5703" y="4632"/>
                  </a:cubicBezTo>
                  <a:lnTo>
                    <a:pt x="5703" y="4632"/>
                  </a:lnTo>
                  <a:cubicBezTo>
                    <a:pt x="5577" y="5262"/>
                    <a:pt x="5199" y="5703"/>
                    <a:pt x="4694" y="5703"/>
                  </a:cubicBezTo>
                  <a:cubicBezTo>
                    <a:pt x="4096" y="5703"/>
                    <a:pt x="3623" y="5073"/>
                    <a:pt x="3623" y="4285"/>
                  </a:cubicBezTo>
                  <a:cubicBezTo>
                    <a:pt x="3623" y="3498"/>
                    <a:pt x="4096" y="2868"/>
                    <a:pt x="4694" y="2868"/>
                  </a:cubicBezTo>
                  <a:cubicBezTo>
                    <a:pt x="5199" y="2868"/>
                    <a:pt x="5577" y="3277"/>
                    <a:pt x="5703" y="3907"/>
                  </a:cubicBezTo>
                  <a:cubicBezTo>
                    <a:pt x="5608" y="3403"/>
                    <a:pt x="5419" y="2962"/>
                    <a:pt x="5136" y="2584"/>
                  </a:cubicBezTo>
                  <a:cubicBezTo>
                    <a:pt x="5514" y="2301"/>
                    <a:pt x="5734" y="1923"/>
                    <a:pt x="5734" y="1450"/>
                  </a:cubicBezTo>
                  <a:cubicBezTo>
                    <a:pt x="5734" y="662"/>
                    <a:pt x="5104" y="1"/>
                    <a:pt x="4316" y="1"/>
                  </a:cubicBezTo>
                  <a:cubicBezTo>
                    <a:pt x="4127" y="1"/>
                    <a:pt x="3970" y="127"/>
                    <a:pt x="3970" y="347"/>
                  </a:cubicBezTo>
                  <a:cubicBezTo>
                    <a:pt x="3970" y="536"/>
                    <a:pt x="4127" y="694"/>
                    <a:pt x="4316" y="694"/>
                  </a:cubicBezTo>
                  <a:cubicBezTo>
                    <a:pt x="4726" y="694"/>
                    <a:pt x="5041" y="1040"/>
                    <a:pt x="5041" y="1450"/>
                  </a:cubicBezTo>
                  <a:cubicBezTo>
                    <a:pt x="5041" y="1702"/>
                    <a:pt x="4883" y="1954"/>
                    <a:pt x="4631" y="2080"/>
                  </a:cubicBezTo>
                  <a:cubicBezTo>
                    <a:pt x="4159" y="1670"/>
                    <a:pt x="3529" y="1450"/>
                    <a:pt x="2867" y="1450"/>
                  </a:cubicBezTo>
                  <a:cubicBezTo>
                    <a:pt x="2206" y="1450"/>
                    <a:pt x="1607" y="1670"/>
                    <a:pt x="1103" y="2080"/>
                  </a:cubicBezTo>
                  <a:cubicBezTo>
                    <a:pt x="851" y="1954"/>
                    <a:pt x="693" y="1702"/>
                    <a:pt x="693" y="1450"/>
                  </a:cubicBezTo>
                  <a:cubicBezTo>
                    <a:pt x="693" y="1040"/>
                    <a:pt x="1008" y="694"/>
                    <a:pt x="1418" y="694"/>
                  </a:cubicBezTo>
                  <a:cubicBezTo>
                    <a:pt x="1607" y="694"/>
                    <a:pt x="1764" y="536"/>
                    <a:pt x="1764" y="347"/>
                  </a:cubicBezTo>
                  <a:cubicBezTo>
                    <a:pt x="1764" y="127"/>
                    <a:pt x="1607" y="1"/>
                    <a:pt x="14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8" name="Google Shape;1228;p37"/>
          <p:cNvGrpSpPr/>
          <p:nvPr/>
        </p:nvGrpSpPr>
        <p:grpSpPr>
          <a:xfrm>
            <a:off x="3473227" y="1283336"/>
            <a:ext cx="2203687" cy="1574714"/>
            <a:chOff x="3473227" y="1283336"/>
            <a:chExt cx="2203687" cy="1574714"/>
          </a:xfrm>
        </p:grpSpPr>
        <p:sp>
          <p:nvSpPr>
            <p:cNvPr id="1229" name="Google Shape;1229;p37"/>
            <p:cNvSpPr/>
            <p:nvPr/>
          </p:nvSpPr>
          <p:spPr>
            <a:xfrm>
              <a:off x="3473227" y="1706650"/>
              <a:ext cx="2087700" cy="11514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7"/>
            <p:cNvSpPr/>
            <p:nvPr/>
          </p:nvSpPr>
          <p:spPr>
            <a:xfrm>
              <a:off x="4908713" y="1283336"/>
              <a:ext cx="768201" cy="861643"/>
            </a:xfrm>
            <a:custGeom>
              <a:avLst/>
              <a:gdLst/>
              <a:ahLst/>
              <a:cxnLst/>
              <a:rect l="l" t="t" r="r" b="b"/>
              <a:pathLst>
                <a:path w="37053" h="41560" extrusionOk="0">
                  <a:moveTo>
                    <a:pt x="18526" y="0"/>
                  </a:moveTo>
                  <a:cubicBezTo>
                    <a:pt x="17848" y="0"/>
                    <a:pt x="17169" y="176"/>
                    <a:pt x="16562" y="527"/>
                  </a:cubicBezTo>
                  <a:lnTo>
                    <a:pt x="1965" y="8945"/>
                  </a:lnTo>
                  <a:cubicBezTo>
                    <a:pt x="750" y="9647"/>
                    <a:pt x="0" y="10945"/>
                    <a:pt x="0" y="12350"/>
                  </a:cubicBezTo>
                  <a:lnTo>
                    <a:pt x="0" y="29209"/>
                  </a:lnTo>
                  <a:cubicBezTo>
                    <a:pt x="0" y="30602"/>
                    <a:pt x="750" y="31900"/>
                    <a:pt x="1965" y="32603"/>
                  </a:cubicBezTo>
                  <a:lnTo>
                    <a:pt x="16562" y="41032"/>
                  </a:lnTo>
                  <a:cubicBezTo>
                    <a:pt x="17169" y="41383"/>
                    <a:pt x="17848" y="41559"/>
                    <a:pt x="18526" y="41559"/>
                  </a:cubicBezTo>
                  <a:cubicBezTo>
                    <a:pt x="19205" y="41559"/>
                    <a:pt x="19884" y="41383"/>
                    <a:pt x="20491" y="41032"/>
                  </a:cubicBezTo>
                  <a:lnTo>
                    <a:pt x="35088" y="32603"/>
                  </a:lnTo>
                  <a:cubicBezTo>
                    <a:pt x="36302" y="31900"/>
                    <a:pt x="37052" y="30602"/>
                    <a:pt x="37052" y="29209"/>
                  </a:cubicBezTo>
                  <a:lnTo>
                    <a:pt x="37052" y="12350"/>
                  </a:lnTo>
                  <a:cubicBezTo>
                    <a:pt x="37052" y="10945"/>
                    <a:pt x="36302" y="9647"/>
                    <a:pt x="35088" y="8945"/>
                  </a:cubicBezTo>
                  <a:lnTo>
                    <a:pt x="20491" y="527"/>
                  </a:lnTo>
                  <a:cubicBezTo>
                    <a:pt x="19884" y="176"/>
                    <a:pt x="19205" y="0"/>
                    <a:pt x="18526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7"/>
            <p:cNvSpPr/>
            <p:nvPr/>
          </p:nvSpPr>
          <p:spPr>
            <a:xfrm>
              <a:off x="5012379" y="1402822"/>
              <a:ext cx="560856" cy="622680"/>
            </a:xfrm>
            <a:custGeom>
              <a:avLst/>
              <a:gdLst/>
              <a:ahLst/>
              <a:cxnLst/>
              <a:rect l="l" t="t" r="r" b="b"/>
              <a:pathLst>
                <a:path w="27052" h="30034" extrusionOk="0">
                  <a:moveTo>
                    <a:pt x="13526" y="0"/>
                  </a:moveTo>
                  <a:cubicBezTo>
                    <a:pt x="12848" y="0"/>
                    <a:pt x="12169" y="176"/>
                    <a:pt x="11562" y="527"/>
                  </a:cubicBezTo>
                  <a:lnTo>
                    <a:pt x="1965" y="6075"/>
                  </a:lnTo>
                  <a:cubicBezTo>
                    <a:pt x="739" y="6778"/>
                    <a:pt x="1" y="8064"/>
                    <a:pt x="1" y="9468"/>
                  </a:cubicBezTo>
                  <a:lnTo>
                    <a:pt x="1" y="20553"/>
                  </a:lnTo>
                  <a:cubicBezTo>
                    <a:pt x="1" y="21958"/>
                    <a:pt x="739" y="23256"/>
                    <a:pt x="1965" y="23958"/>
                  </a:cubicBezTo>
                  <a:lnTo>
                    <a:pt x="11562" y="29507"/>
                  </a:lnTo>
                  <a:cubicBezTo>
                    <a:pt x="12169" y="29858"/>
                    <a:pt x="12848" y="30033"/>
                    <a:pt x="13526" y="30033"/>
                  </a:cubicBezTo>
                  <a:cubicBezTo>
                    <a:pt x="14205" y="30033"/>
                    <a:pt x="14884" y="29858"/>
                    <a:pt x="15491" y="29507"/>
                  </a:cubicBezTo>
                  <a:lnTo>
                    <a:pt x="25087" y="23958"/>
                  </a:lnTo>
                  <a:cubicBezTo>
                    <a:pt x="26302" y="23256"/>
                    <a:pt x="27052" y="21958"/>
                    <a:pt x="27052" y="20553"/>
                  </a:cubicBezTo>
                  <a:lnTo>
                    <a:pt x="27052" y="9468"/>
                  </a:lnTo>
                  <a:cubicBezTo>
                    <a:pt x="27052" y="8064"/>
                    <a:pt x="26302" y="6778"/>
                    <a:pt x="25087" y="6075"/>
                  </a:cubicBezTo>
                  <a:lnTo>
                    <a:pt x="15491" y="527"/>
                  </a:lnTo>
                  <a:cubicBezTo>
                    <a:pt x="14884" y="176"/>
                    <a:pt x="14205" y="0"/>
                    <a:pt x="13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4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sz="2400">
                <a:solidFill>
                  <a:srgbClr val="434343"/>
                </a:solidFill>
              </a:endParaRPr>
            </a:p>
          </p:txBody>
        </p:sp>
        <p:grpSp>
          <p:nvGrpSpPr>
            <p:cNvPr id="1232" name="Google Shape;1232;p37"/>
            <p:cNvGrpSpPr/>
            <p:nvPr/>
          </p:nvGrpSpPr>
          <p:grpSpPr>
            <a:xfrm>
              <a:off x="3625618" y="2145025"/>
              <a:ext cx="1667099" cy="636350"/>
              <a:chOff x="5222700" y="3658300"/>
              <a:chExt cx="3210900" cy="636350"/>
            </a:xfrm>
          </p:grpSpPr>
          <p:sp>
            <p:nvSpPr>
              <p:cNvPr id="1233" name="Google Shape;1233;p37"/>
              <p:cNvSpPr txBox="1"/>
              <p:nvPr/>
            </p:nvSpPr>
            <p:spPr>
              <a:xfrm>
                <a:off x="5222700" y="392895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Mars is very cold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234" name="Google Shape;1234;p37"/>
              <p:cNvSpPr txBox="1"/>
              <p:nvPr/>
            </p:nvSpPr>
            <p:spPr>
              <a:xfrm>
                <a:off x="5222700" y="365830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Mars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1235" name="Google Shape;1235;p37"/>
          <p:cNvGrpSpPr/>
          <p:nvPr/>
        </p:nvGrpSpPr>
        <p:grpSpPr>
          <a:xfrm>
            <a:off x="3701837" y="1817150"/>
            <a:ext cx="264213" cy="264243"/>
            <a:chOff x="-20197575" y="4066875"/>
            <a:chExt cx="305625" cy="305625"/>
          </a:xfrm>
        </p:grpSpPr>
        <p:sp>
          <p:nvSpPr>
            <p:cNvPr id="1236" name="Google Shape;1236;p37"/>
            <p:cNvSpPr/>
            <p:nvPr/>
          </p:nvSpPr>
          <p:spPr>
            <a:xfrm>
              <a:off x="-20089675" y="4066875"/>
              <a:ext cx="89025" cy="92175"/>
            </a:xfrm>
            <a:custGeom>
              <a:avLst/>
              <a:gdLst/>
              <a:ahLst/>
              <a:cxnLst/>
              <a:rect l="l" t="t" r="r" b="b"/>
              <a:pathLst>
                <a:path w="3561" h="3687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946" y="725"/>
                    <a:pt x="1418" y="1229"/>
                    <a:pt x="1418" y="1828"/>
                  </a:cubicBezTo>
                  <a:lnTo>
                    <a:pt x="1418" y="3687"/>
                  </a:lnTo>
                  <a:cubicBezTo>
                    <a:pt x="1544" y="3624"/>
                    <a:pt x="1670" y="3592"/>
                    <a:pt x="1765" y="3592"/>
                  </a:cubicBezTo>
                  <a:cubicBezTo>
                    <a:pt x="1891" y="3592"/>
                    <a:pt x="2017" y="3624"/>
                    <a:pt x="2143" y="3687"/>
                  </a:cubicBezTo>
                  <a:lnTo>
                    <a:pt x="2143" y="1828"/>
                  </a:lnTo>
                  <a:cubicBezTo>
                    <a:pt x="2143" y="1229"/>
                    <a:pt x="2615" y="725"/>
                    <a:pt x="3182" y="725"/>
                  </a:cubicBezTo>
                  <a:cubicBezTo>
                    <a:pt x="3403" y="725"/>
                    <a:pt x="3561" y="568"/>
                    <a:pt x="3561" y="379"/>
                  </a:cubicBezTo>
                  <a:cubicBezTo>
                    <a:pt x="3561" y="158"/>
                    <a:pt x="3403" y="1"/>
                    <a:pt x="3182" y="1"/>
                  </a:cubicBezTo>
                  <a:cubicBezTo>
                    <a:pt x="2615" y="1"/>
                    <a:pt x="2080" y="284"/>
                    <a:pt x="1765" y="725"/>
                  </a:cubicBezTo>
                  <a:cubicBezTo>
                    <a:pt x="1450" y="284"/>
                    <a:pt x="946" y="1"/>
                    <a:pt x="3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7"/>
            <p:cNvSpPr/>
            <p:nvPr/>
          </p:nvSpPr>
          <p:spPr>
            <a:xfrm>
              <a:off x="-20024300" y="4085775"/>
              <a:ext cx="132350" cy="125250"/>
            </a:xfrm>
            <a:custGeom>
              <a:avLst/>
              <a:gdLst/>
              <a:ahLst/>
              <a:cxnLst/>
              <a:rect l="l" t="t" r="r" b="b"/>
              <a:pathLst>
                <a:path w="5294" h="5010" extrusionOk="0">
                  <a:moveTo>
                    <a:pt x="2741" y="2175"/>
                  </a:moveTo>
                  <a:cubicBezTo>
                    <a:pt x="2930" y="2175"/>
                    <a:pt x="3119" y="2332"/>
                    <a:pt x="3119" y="2521"/>
                  </a:cubicBezTo>
                  <a:cubicBezTo>
                    <a:pt x="3119" y="2710"/>
                    <a:pt x="2930" y="2868"/>
                    <a:pt x="2741" y="2868"/>
                  </a:cubicBezTo>
                  <a:cubicBezTo>
                    <a:pt x="2552" y="2868"/>
                    <a:pt x="2395" y="2710"/>
                    <a:pt x="2395" y="2521"/>
                  </a:cubicBezTo>
                  <a:cubicBezTo>
                    <a:pt x="2395" y="2332"/>
                    <a:pt x="2552" y="2175"/>
                    <a:pt x="2741" y="2175"/>
                  </a:cubicBezTo>
                  <a:close/>
                  <a:moveTo>
                    <a:pt x="1985" y="3592"/>
                  </a:moveTo>
                  <a:cubicBezTo>
                    <a:pt x="2206" y="3592"/>
                    <a:pt x="2363" y="3750"/>
                    <a:pt x="2363" y="3939"/>
                  </a:cubicBezTo>
                  <a:cubicBezTo>
                    <a:pt x="2395" y="4128"/>
                    <a:pt x="2206" y="4285"/>
                    <a:pt x="1985" y="4285"/>
                  </a:cubicBezTo>
                  <a:cubicBezTo>
                    <a:pt x="1796" y="4285"/>
                    <a:pt x="1639" y="4128"/>
                    <a:pt x="1639" y="3939"/>
                  </a:cubicBezTo>
                  <a:cubicBezTo>
                    <a:pt x="1639" y="3750"/>
                    <a:pt x="1796" y="3592"/>
                    <a:pt x="1985" y="3592"/>
                  </a:cubicBezTo>
                  <a:close/>
                  <a:moveTo>
                    <a:pt x="4915" y="1"/>
                  </a:moveTo>
                  <a:cubicBezTo>
                    <a:pt x="2710" y="1"/>
                    <a:pt x="820" y="1355"/>
                    <a:pt x="0" y="3246"/>
                  </a:cubicBezTo>
                  <a:cubicBezTo>
                    <a:pt x="158" y="3435"/>
                    <a:pt x="252" y="3655"/>
                    <a:pt x="252" y="3939"/>
                  </a:cubicBezTo>
                  <a:lnTo>
                    <a:pt x="252" y="5010"/>
                  </a:lnTo>
                  <a:lnTo>
                    <a:pt x="2899" y="5010"/>
                  </a:lnTo>
                  <a:cubicBezTo>
                    <a:pt x="3340" y="5010"/>
                    <a:pt x="3718" y="4695"/>
                    <a:pt x="3812" y="4254"/>
                  </a:cubicBezTo>
                  <a:cubicBezTo>
                    <a:pt x="4632" y="4096"/>
                    <a:pt x="5293" y="3403"/>
                    <a:pt x="5293" y="2490"/>
                  </a:cubicBezTo>
                  <a:lnTo>
                    <a:pt x="5293" y="347"/>
                  </a:lnTo>
                  <a:cubicBezTo>
                    <a:pt x="5262" y="158"/>
                    <a:pt x="5104" y="1"/>
                    <a:pt x="49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7"/>
            <p:cNvSpPr/>
            <p:nvPr/>
          </p:nvSpPr>
          <p:spPr>
            <a:xfrm>
              <a:off x="-19983350" y="4263775"/>
              <a:ext cx="18925" cy="18150"/>
            </a:xfrm>
            <a:custGeom>
              <a:avLst/>
              <a:gdLst/>
              <a:ahLst/>
              <a:cxnLst/>
              <a:rect l="l" t="t" r="r" b="b"/>
              <a:pathLst>
                <a:path w="757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725" y="568"/>
                    <a:pt x="725" y="347"/>
                  </a:cubicBezTo>
                  <a:cubicBezTo>
                    <a:pt x="757" y="221"/>
                    <a:pt x="568" y="1"/>
                    <a:pt x="3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7"/>
            <p:cNvSpPr/>
            <p:nvPr/>
          </p:nvSpPr>
          <p:spPr>
            <a:xfrm>
              <a:off x="-20035325" y="4228350"/>
              <a:ext cx="125250" cy="143350"/>
            </a:xfrm>
            <a:custGeom>
              <a:avLst/>
              <a:gdLst/>
              <a:ahLst/>
              <a:cxnLst/>
              <a:rect l="l" t="t" r="r" b="b"/>
              <a:pathLst>
                <a:path w="5010" h="5734" extrusionOk="0">
                  <a:moveTo>
                    <a:pt x="2426" y="756"/>
                  </a:moveTo>
                  <a:cubicBezTo>
                    <a:pt x="3025" y="756"/>
                    <a:pt x="3497" y="1229"/>
                    <a:pt x="3497" y="1827"/>
                  </a:cubicBezTo>
                  <a:cubicBezTo>
                    <a:pt x="3560" y="2363"/>
                    <a:pt x="3025" y="2899"/>
                    <a:pt x="2426" y="2899"/>
                  </a:cubicBezTo>
                  <a:cubicBezTo>
                    <a:pt x="1859" y="2899"/>
                    <a:pt x="1387" y="2426"/>
                    <a:pt x="1387" y="1827"/>
                  </a:cubicBezTo>
                  <a:cubicBezTo>
                    <a:pt x="1387" y="1229"/>
                    <a:pt x="1859" y="756"/>
                    <a:pt x="2426" y="756"/>
                  </a:cubicBezTo>
                  <a:close/>
                  <a:moveTo>
                    <a:pt x="693" y="0"/>
                  </a:moveTo>
                  <a:lnTo>
                    <a:pt x="693" y="2489"/>
                  </a:lnTo>
                  <a:cubicBezTo>
                    <a:pt x="693" y="2962"/>
                    <a:pt x="378" y="3371"/>
                    <a:pt x="0" y="3529"/>
                  </a:cubicBezTo>
                  <a:lnTo>
                    <a:pt x="0" y="4663"/>
                  </a:lnTo>
                  <a:cubicBezTo>
                    <a:pt x="0" y="5261"/>
                    <a:pt x="473" y="5734"/>
                    <a:pt x="1071" y="5734"/>
                  </a:cubicBezTo>
                  <a:cubicBezTo>
                    <a:pt x="1639" y="5734"/>
                    <a:pt x="2111" y="5261"/>
                    <a:pt x="2111" y="4663"/>
                  </a:cubicBezTo>
                  <a:cubicBezTo>
                    <a:pt x="2111" y="4474"/>
                    <a:pt x="2269" y="4316"/>
                    <a:pt x="2489" y="4316"/>
                  </a:cubicBezTo>
                  <a:cubicBezTo>
                    <a:pt x="3182" y="4316"/>
                    <a:pt x="3812" y="4033"/>
                    <a:pt x="4285" y="3529"/>
                  </a:cubicBezTo>
                  <a:cubicBezTo>
                    <a:pt x="4758" y="2993"/>
                    <a:pt x="5010" y="2331"/>
                    <a:pt x="4947" y="1670"/>
                  </a:cubicBezTo>
                  <a:cubicBezTo>
                    <a:pt x="4884" y="725"/>
                    <a:pt x="4127" y="0"/>
                    <a:pt x="3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7"/>
            <p:cNvSpPr/>
            <p:nvPr/>
          </p:nvSpPr>
          <p:spPr>
            <a:xfrm>
              <a:off x="-20054225" y="4175575"/>
              <a:ext cx="18125" cy="125250"/>
            </a:xfrm>
            <a:custGeom>
              <a:avLst/>
              <a:gdLst/>
              <a:ahLst/>
              <a:cxnLst/>
              <a:rect l="l" t="t" r="r" b="b"/>
              <a:pathLst>
                <a:path w="725" h="5010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4632"/>
                  </a:lnTo>
                  <a:cubicBezTo>
                    <a:pt x="0" y="4852"/>
                    <a:pt x="158" y="5010"/>
                    <a:pt x="347" y="5010"/>
                  </a:cubicBezTo>
                  <a:cubicBezTo>
                    <a:pt x="567" y="5010"/>
                    <a:pt x="725" y="4852"/>
                    <a:pt x="725" y="4632"/>
                  </a:cubicBezTo>
                  <a:lnTo>
                    <a:pt x="725" y="347"/>
                  </a:lnTo>
                  <a:cubicBezTo>
                    <a:pt x="725" y="158"/>
                    <a:pt x="567" y="0"/>
                    <a:pt x="3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7"/>
            <p:cNvSpPr/>
            <p:nvPr/>
          </p:nvSpPr>
          <p:spPr>
            <a:xfrm>
              <a:off x="-20197575" y="4085775"/>
              <a:ext cx="132350" cy="125250"/>
            </a:xfrm>
            <a:custGeom>
              <a:avLst/>
              <a:gdLst/>
              <a:ahLst/>
              <a:cxnLst/>
              <a:rect l="l" t="t" r="r" b="b"/>
              <a:pathLst>
                <a:path w="5294" h="5010" extrusionOk="0">
                  <a:moveTo>
                    <a:pt x="2521" y="2175"/>
                  </a:moveTo>
                  <a:cubicBezTo>
                    <a:pt x="2710" y="2175"/>
                    <a:pt x="2867" y="2332"/>
                    <a:pt x="2867" y="2521"/>
                  </a:cubicBezTo>
                  <a:cubicBezTo>
                    <a:pt x="2867" y="2710"/>
                    <a:pt x="2710" y="2868"/>
                    <a:pt x="2521" y="2868"/>
                  </a:cubicBezTo>
                  <a:cubicBezTo>
                    <a:pt x="2300" y="2868"/>
                    <a:pt x="2143" y="2710"/>
                    <a:pt x="2143" y="2521"/>
                  </a:cubicBezTo>
                  <a:cubicBezTo>
                    <a:pt x="2174" y="2332"/>
                    <a:pt x="2300" y="2175"/>
                    <a:pt x="2521" y="2175"/>
                  </a:cubicBezTo>
                  <a:close/>
                  <a:moveTo>
                    <a:pt x="3245" y="3592"/>
                  </a:moveTo>
                  <a:cubicBezTo>
                    <a:pt x="3466" y="3592"/>
                    <a:pt x="3623" y="3750"/>
                    <a:pt x="3623" y="3939"/>
                  </a:cubicBezTo>
                  <a:cubicBezTo>
                    <a:pt x="3623" y="4128"/>
                    <a:pt x="3466" y="4285"/>
                    <a:pt x="3245" y="4285"/>
                  </a:cubicBezTo>
                  <a:cubicBezTo>
                    <a:pt x="3056" y="4285"/>
                    <a:pt x="2899" y="4128"/>
                    <a:pt x="2899" y="3939"/>
                  </a:cubicBezTo>
                  <a:cubicBezTo>
                    <a:pt x="2867" y="3750"/>
                    <a:pt x="3056" y="3592"/>
                    <a:pt x="3245" y="3592"/>
                  </a:cubicBezTo>
                  <a:close/>
                  <a:moveTo>
                    <a:pt x="378" y="1"/>
                  </a:moveTo>
                  <a:cubicBezTo>
                    <a:pt x="189" y="1"/>
                    <a:pt x="32" y="158"/>
                    <a:pt x="32" y="347"/>
                  </a:cubicBezTo>
                  <a:lnTo>
                    <a:pt x="32" y="2490"/>
                  </a:lnTo>
                  <a:cubicBezTo>
                    <a:pt x="0" y="3403"/>
                    <a:pt x="662" y="4096"/>
                    <a:pt x="1481" y="4254"/>
                  </a:cubicBezTo>
                  <a:cubicBezTo>
                    <a:pt x="1576" y="4695"/>
                    <a:pt x="1954" y="5010"/>
                    <a:pt x="2395" y="5010"/>
                  </a:cubicBezTo>
                  <a:lnTo>
                    <a:pt x="5041" y="5010"/>
                  </a:lnTo>
                  <a:lnTo>
                    <a:pt x="5041" y="3939"/>
                  </a:lnTo>
                  <a:cubicBezTo>
                    <a:pt x="5041" y="3655"/>
                    <a:pt x="5136" y="3435"/>
                    <a:pt x="5293" y="3246"/>
                  </a:cubicBezTo>
                  <a:cubicBezTo>
                    <a:pt x="4474" y="1355"/>
                    <a:pt x="2584" y="1"/>
                    <a:pt x="3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7"/>
            <p:cNvSpPr/>
            <p:nvPr/>
          </p:nvSpPr>
          <p:spPr>
            <a:xfrm>
              <a:off x="-20179475" y="4229925"/>
              <a:ext cx="125275" cy="142575"/>
            </a:xfrm>
            <a:custGeom>
              <a:avLst/>
              <a:gdLst/>
              <a:ahLst/>
              <a:cxnLst/>
              <a:rect l="l" t="t" r="r" b="b"/>
              <a:pathLst>
                <a:path w="5011" h="5703" extrusionOk="0">
                  <a:moveTo>
                    <a:pt x="2521" y="693"/>
                  </a:moveTo>
                  <a:cubicBezTo>
                    <a:pt x="3120" y="693"/>
                    <a:pt x="3592" y="1166"/>
                    <a:pt x="3592" y="1764"/>
                  </a:cubicBezTo>
                  <a:cubicBezTo>
                    <a:pt x="3592" y="2300"/>
                    <a:pt x="3120" y="2836"/>
                    <a:pt x="2521" y="2836"/>
                  </a:cubicBezTo>
                  <a:cubicBezTo>
                    <a:pt x="1954" y="2836"/>
                    <a:pt x="1482" y="2363"/>
                    <a:pt x="1482" y="1764"/>
                  </a:cubicBezTo>
                  <a:cubicBezTo>
                    <a:pt x="1482" y="1166"/>
                    <a:pt x="1954" y="693"/>
                    <a:pt x="2521" y="693"/>
                  </a:cubicBezTo>
                  <a:close/>
                  <a:moveTo>
                    <a:pt x="1797" y="0"/>
                  </a:moveTo>
                  <a:cubicBezTo>
                    <a:pt x="883" y="0"/>
                    <a:pt x="95" y="693"/>
                    <a:pt x="64" y="1638"/>
                  </a:cubicBezTo>
                  <a:cubicBezTo>
                    <a:pt x="1" y="2363"/>
                    <a:pt x="253" y="2962"/>
                    <a:pt x="726" y="3497"/>
                  </a:cubicBezTo>
                  <a:cubicBezTo>
                    <a:pt x="1198" y="4001"/>
                    <a:pt x="1828" y="4285"/>
                    <a:pt x="2521" y="4285"/>
                  </a:cubicBezTo>
                  <a:cubicBezTo>
                    <a:pt x="2742" y="4285"/>
                    <a:pt x="2899" y="4442"/>
                    <a:pt x="2899" y="4631"/>
                  </a:cubicBezTo>
                  <a:cubicBezTo>
                    <a:pt x="2899" y="5230"/>
                    <a:pt x="3372" y="5702"/>
                    <a:pt x="3939" y="5702"/>
                  </a:cubicBezTo>
                  <a:cubicBezTo>
                    <a:pt x="4538" y="5702"/>
                    <a:pt x="5010" y="5230"/>
                    <a:pt x="5010" y="4631"/>
                  </a:cubicBezTo>
                  <a:lnTo>
                    <a:pt x="5010" y="3497"/>
                  </a:lnTo>
                  <a:cubicBezTo>
                    <a:pt x="4601" y="3340"/>
                    <a:pt x="4317" y="2899"/>
                    <a:pt x="4317" y="2458"/>
                  </a:cubicBezTo>
                  <a:lnTo>
                    <a:pt x="43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7"/>
            <p:cNvSpPr/>
            <p:nvPr/>
          </p:nvSpPr>
          <p:spPr>
            <a:xfrm>
              <a:off x="-20125125" y="4263775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725" y="568"/>
                    <a:pt x="725" y="347"/>
                  </a:cubicBezTo>
                  <a:cubicBezTo>
                    <a:pt x="725" y="221"/>
                    <a:pt x="568" y="1"/>
                    <a:pt x="3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4" name="Google Shape;1244;p37"/>
          <p:cNvGrpSpPr/>
          <p:nvPr/>
        </p:nvGrpSpPr>
        <p:grpSpPr>
          <a:xfrm>
            <a:off x="768813" y="3032123"/>
            <a:ext cx="2209889" cy="1574727"/>
            <a:chOff x="768813" y="3032123"/>
            <a:chExt cx="2209889" cy="1574727"/>
          </a:xfrm>
        </p:grpSpPr>
        <p:sp>
          <p:nvSpPr>
            <p:cNvPr id="1245" name="Google Shape;1245;p37"/>
            <p:cNvSpPr/>
            <p:nvPr/>
          </p:nvSpPr>
          <p:spPr>
            <a:xfrm>
              <a:off x="768813" y="3455450"/>
              <a:ext cx="2087700" cy="11514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7"/>
            <p:cNvSpPr/>
            <p:nvPr/>
          </p:nvSpPr>
          <p:spPr>
            <a:xfrm>
              <a:off x="2210500" y="3032123"/>
              <a:ext cx="768201" cy="861643"/>
            </a:xfrm>
            <a:custGeom>
              <a:avLst/>
              <a:gdLst/>
              <a:ahLst/>
              <a:cxnLst/>
              <a:rect l="l" t="t" r="r" b="b"/>
              <a:pathLst>
                <a:path w="37053" h="41560" extrusionOk="0">
                  <a:moveTo>
                    <a:pt x="18527" y="0"/>
                  </a:moveTo>
                  <a:cubicBezTo>
                    <a:pt x="17848" y="0"/>
                    <a:pt x="17170" y="176"/>
                    <a:pt x="16562" y="527"/>
                  </a:cubicBezTo>
                  <a:lnTo>
                    <a:pt x="1965" y="8945"/>
                  </a:lnTo>
                  <a:cubicBezTo>
                    <a:pt x="751" y="9647"/>
                    <a:pt x="1" y="10945"/>
                    <a:pt x="1" y="12350"/>
                  </a:cubicBezTo>
                  <a:lnTo>
                    <a:pt x="1" y="29209"/>
                  </a:lnTo>
                  <a:cubicBezTo>
                    <a:pt x="1" y="30602"/>
                    <a:pt x="751" y="31900"/>
                    <a:pt x="1965" y="32603"/>
                  </a:cubicBezTo>
                  <a:lnTo>
                    <a:pt x="16562" y="41032"/>
                  </a:lnTo>
                  <a:cubicBezTo>
                    <a:pt x="17170" y="41383"/>
                    <a:pt x="17848" y="41559"/>
                    <a:pt x="18527" y="41559"/>
                  </a:cubicBezTo>
                  <a:cubicBezTo>
                    <a:pt x="19206" y="41559"/>
                    <a:pt x="19884" y="41383"/>
                    <a:pt x="20492" y="41032"/>
                  </a:cubicBezTo>
                  <a:lnTo>
                    <a:pt x="35089" y="32603"/>
                  </a:lnTo>
                  <a:cubicBezTo>
                    <a:pt x="36303" y="31900"/>
                    <a:pt x="37053" y="30602"/>
                    <a:pt x="37053" y="29209"/>
                  </a:cubicBezTo>
                  <a:lnTo>
                    <a:pt x="37053" y="12350"/>
                  </a:lnTo>
                  <a:cubicBezTo>
                    <a:pt x="37053" y="10945"/>
                    <a:pt x="36303" y="9647"/>
                    <a:pt x="35089" y="8945"/>
                  </a:cubicBezTo>
                  <a:lnTo>
                    <a:pt x="20492" y="527"/>
                  </a:lnTo>
                  <a:cubicBezTo>
                    <a:pt x="19884" y="176"/>
                    <a:pt x="19206" y="0"/>
                    <a:pt x="185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7"/>
            <p:cNvSpPr/>
            <p:nvPr/>
          </p:nvSpPr>
          <p:spPr>
            <a:xfrm>
              <a:off x="2314186" y="3151607"/>
              <a:ext cx="560856" cy="622680"/>
            </a:xfrm>
            <a:custGeom>
              <a:avLst/>
              <a:gdLst/>
              <a:ahLst/>
              <a:cxnLst/>
              <a:rect l="l" t="t" r="r" b="b"/>
              <a:pathLst>
                <a:path w="27052" h="30034" extrusionOk="0">
                  <a:moveTo>
                    <a:pt x="13526" y="0"/>
                  </a:moveTo>
                  <a:cubicBezTo>
                    <a:pt x="12847" y="0"/>
                    <a:pt x="12169" y="176"/>
                    <a:pt x="11561" y="527"/>
                  </a:cubicBezTo>
                  <a:lnTo>
                    <a:pt x="1965" y="6075"/>
                  </a:lnTo>
                  <a:cubicBezTo>
                    <a:pt x="751" y="6778"/>
                    <a:pt x="0" y="8064"/>
                    <a:pt x="0" y="9468"/>
                  </a:cubicBezTo>
                  <a:lnTo>
                    <a:pt x="0" y="20553"/>
                  </a:lnTo>
                  <a:cubicBezTo>
                    <a:pt x="0" y="21958"/>
                    <a:pt x="751" y="23256"/>
                    <a:pt x="1965" y="23958"/>
                  </a:cubicBezTo>
                  <a:lnTo>
                    <a:pt x="11561" y="29507"/>
                  </a:lnTo>
                  <a:cubicBezTo>
                    <a:pt x="12169" y="29858"/>
                    <a:pt x="12847" y="30033"/>
                    <a:pt x="13526" y="30033"/>
                  </a:cubicBezTo>
                  <a:cubicBezTo>
                    <a:pt x="14205" y="30033"/>
                    <a:pt x="14883" y="29858"/>
                    <a:pt x="15491" y="29507"/>
                  </a:cubicBezTo>
                  <a:lnTo>
                    <a:pt x="25087" y="23958"/>
                  </a:lnTo>
                  <a:cubicBezTo>
                    <a:pt x="26301" y="23256"/>
                    <a:pt x="27051" y="21958"/>
                    <a:pt x="27051" y="20553"/>
                  </a:cubicBezTo>
                  <a:lnTo>
                    <a:pt x="27051" y="9468"/>
                  </a:lnTo>
                  <a:cubicBezTo>
                    <a:pt x="27051" y="8064"/>
                    <a:pt x="26301" y="6778"/>
                    <a:pt x="25087" y="6075"/>
                  </a:cubicBezTo>
                  <a:lnTo>
                    <a:pt x="15491" y="527"/>
                  </a:lnTo>
                  <a:cubicBezTo>
                    <a:pt x="14883" y="176"/>
                    <a:pt x="14205" y="0"/>
                    <a:pt x="13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4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 sz="2400">
                <a:solidFill>
                  <a:srgbClr val="434343"/>
                </a:solidFill>
              </a:endParaRPr>
            </a:p>
          </p:txBody>
        </p:sp>
        <p:grpSp>
          <p:nvGrpSpPr>
            <p:cNvPr id="1248" name="Google Shape;1248;p37"/>
            <p:cNvGrpSpPr/>
            <p:nvPr/>
          </p:nvGrpSpPr>
          <p:grpSpPr>
            <a:xfrm>
              <a:off x="921206" y="3893825"/>
              <a:ext cx="1667099" cy="636350"/>
              <a:chOff x="5222700" y="3658300"/>
              <a:chExt cx="3210900" cy="636350"/>
            </a:xfrm>
          </p:grpSpPr>
          <p:sp>
            <p:nvSpPr>
              <p:cNvPr id="1249" name="Google Shape;1249;p37"/>
              <p:cNvSpPr txBox="1"/>
              <p:nvPr/>
            </p:nvSpPr>
            <p:spPr>
              <a:xfrm>
                <a:off x="5222700" y="392895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Venus is hot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250" name="Google Shape;1250;p37"/>
              <p:cNvSpPr txBox="1"/>
              <p:nvPr/>
            </p:nvSpPr>
            <p:spPr>
              <a:xfrm>
                <a:off x="5222700" y="365830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Venus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1251" name="Google Shape;1251;p37"/>
          <p:cNvGrpSpPr/>
          <p:nvPr/>
        </p:nvGrpSpPr>
        <p:grpSpPr>
          <a:xfrm>
            <a:off x="997415" y="3565954"/>
            <a:ext cx="262181" cy="262190"/>
            <a:chOff x="-18270275" y="3710875"/>
            <a:chExt cx="303275" cy="303250"/>
          </a:xfrm>
        </p:grpSpPr>
        <p:sp>
          <p:nvSpPr>
            <p:cNvPr id="1252" name="Google Shape;1252;p37"/>
            <p:cNvSpPr/>
            <p:nvPr/>
          </p:nvSpPr>
          <p:spPr>
            <a:xfrm>
              <a:off x="-18240325" y="3896975"/>
              <a:ext cx="59875" cy="71475"/>
            </a:xfrm>
            <a:custGeom>
              <a:avLst/>
              <a:gdLst/>
              <a:ahLst/>
              <a:cxnLst/>
              <a:rect l="l" t="t" r="r" b="b"/>
              <a:pathLst>
                <a:path w="2395" h="2859" extrusionOk="0">
                  <a:moveTo>
                    <a:pt x="1520" y="0"/>
                  </a:moveTo>
                  <a:cubicBezTo>
                    <a:pt x="1300" y="0"/>
                    <a:pt x="1085" y="84"/>
                    <a:pt x="945" y="244"/>
                  </a:cubicBezTo>
                  <a:lnTo>
                    <a:pt x="0" y="1189"/>
                  </a:lnTo>
                  <a:cubicBezTo>
                    <a:pt x="725" y="1220"/>
                    <a:pt x="1418" y="1567"/>
                    <a:pt x="1827" y="2165"/>
                  </a:cubicBezTo>
                  <a:cubicBezTo>
                    <a:pt x="1827" y="2165"/>
                    <a:pt x="2048" y="2386"/>
                    <a:pt x="2395" y="2859"/>
                  </a:cubicBezTo>
                  <a:cubicBezTo>
                    <a:pt x="2395" y="2670"/>
                    <a:pt x="2363" y="2512"/>
                    <a:pt x="2363" y="2354"/>
                  </a:cubicBezTo>
                  <a:lnTo>
                    <a:pt x="2363" y="811"/>
                  </a:lnTo>
                  <a:cubicBezTo>
                    <a:pt x="2363" y="496"/>
                    <a:pt x="2205" y="244"/>
                    <a:pt x="1890" y="86"/>
                  </a:cubicBezTo>
                  <a:cubicBezTo>
                    <a:pt x="1775" y="28"/>
                    <a:pt x="1647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7"/>
            <p:cNvSpPr/>
            <p:nvPr/>
          </p:nvSpPr>
          <p:spPr>
            <a:xfrm>
              <a:off x="-18254500" y="3765100"/>
              <a:ext cx="267800" cy="249025"/>
            </a:xfrm>
            <a:custGeom>
              <a:avLst/>
              <a:gdLst/>
              <a:ahLst/>
              <a:cxnLst/>
              <a:rect l="l" t="t" r="r" b="b"/>
              <a:pathLst>
                <a:path w="10712" h="9961" extrusionOk="0">
                  <a:moveTo>
                    <a:pt x="2583" y="2880"/>
                  </a:moveTo>
                  <a:cubicBezTo>
                    <a:pt x="2670" y="2880"/>
                    <a:pt x="2757" y="2919"/>
                    <a:pt x="2835" y="2998"/>
                  </a:cubicBezTo>
                  <a:lnTo>
                    <a:pt x="3560" y="3691"/>
                  </a:lnTo>
                  <a:cubicBezTo>
                    <a:pt x="3718" y="3849"/>
                    <a:pt x="3718" y="4038"/>
                    <a:pt x="3560" y="4195"/>
                  </a:cubicBezTo>
                  <a:cubicBezTo>
                    <a:pt x="3466" y="4290"/>
                    <a:pt x="3403" y="4321"/>
                    <a:pt x="3308" y="4321"/>
                  </a:cubicBezTo>
                  <a:cubicBezTo>
                    <a:pt x="3245" y="4321"/>
                    <a:pt x="3119" y="4290"/>
                    <a:pt x="3088" y="4195"/>
                  </a:cubicBezTo>
                  <a:lnTo>
                    <a:pt x="2363" y="3502"/>
                  </a:lnTo>
                  <a:cubicBezTo>
                    <a:pt x="2174" y="3345"/>
                    <a:pt x="2174" y="3093"/>
                    <a:pt x="2331" y="2998"/>
                  </a:cubicBezTo>
                  <a:cubicBezTo>
                    <a:pt x="2410" y="2919"/>
                    <a:pt x="2497" y="2880"/>
                    <a:pt x="2583" y="2880"/>
                  </a:cubicBezTo>
                  <a:close/>
                  <a:moveTo>
                    <a:pt x="8286" y="2880"/>
                  </a:moveTo>
                  <a:cubicBezTo>
                    <a:pt x="8372" y="2880"/>
                    <a:pt x="8459" y="2919"/>
                    <a:pt x="8538" y="2998"/>
                  </a:cubicBezTo>
                  <a:cubicBezTo>
                    <a:pt x="8695" y="3156"/>
                    <a:pt x="8695" y="3345"/>
                    <a:pt x="8538" y="3502"/>
                  </a:cubicBezTo>
                  <a:lnTo>
                    <a:pt x="7845" y="4195"/>
                  </a:lnTo>
                  <a:cubicBezTo>
                    <a:pt x="7750" y="4290"/>
                    <a:pt x="7687" y="4321"/>
                    <a:pt x="7593" y="4321"/>
                  </a:cubicBezTo>
                  <a:cubicBezTo>
                    <a:pt x="7530" y="4321"/>
                    <a:pt x="7404" y="4290"/>
                    <a:pt x="7372" y="4195"/>
                  </a:cubicBezTo>
                  <a:cubicBezTo>
                    <a:pt x="7183" y="4038"/>
                    <a:pt x="7183" y="3817"/>
                    <a:pt x="7341" y="3691"/>
                  </a:cubicBezTo>
                  <a:lnTo>
                    <a:pt x="8034" y="2998"/>
                  </a:lnTo>
                  <a:cubicBezTo>
                    <a:pt x="8113" y="2919"/>
                    <a:pt x="8199" y="2880"/>
                    <a:pt x="8286" y="2880"/>
                  </a:cubicBezTo>
                  <a:close/>
                  <a:moveTo>
                    <a:pt x="5272" y="0"/>
                  </a:moveTo>
                  <a:cubicBezTo>
                    <a:pt x="3911" y="0"/>
                    <a:pt x="2618" y="504"/>
                    <a:pt x="1607" y="1486"/>
                  </a:cubicBezTo>
                  <a:cubicBezTo>
                    <a:pt x="567" y="2526"/>
                    <a:pt x="0" y="3849"/>
                    <a:pt x="0" y="5361"/>
                  </a:cubicBezTo>
                  <a:lnTo>
                    <a:pt x="0" y="5897"/>
                  </a:lnTo>
                  <a:lnTo>
                    <a:pt x="977" y="4983"/>
                  </a:lnTo>
                  <a:cubicBezTo>
                    <a:pt x="1267" y="4693"/>
                    <a:pt x="1651" y="4534"/>
                    <a:pt x="2044" y="4534"/>
                  </a:cubicBezTo>
                  <a:cubicBezTo>
                    <a:pt x="2291" y="4534"/>
                    <a:pt x="2541" y="4597"/>
                    <a:pt x="2772" y="4731"/>
                  </a:cubicBezTo>
                  <a:cubicBezTo>
                    <a:pt x="3277" y="4983"/>
                    <a:pt x="3623" y="5519"/>
                    <a:pt x="3623" y="6086"/>
                  </a:cubicBezTo>
                  <a:lnTo>
                    <a:pt x="3623" y="7629"/>
                  </a:lnTo>
                  <a:cubicBezTo>
                    <a:pt x="3623" y="8575"/>
                    <a:pt x="4190" y="9709"/>
                    <a:pt x="5041" y="9961"/>
                  </a:cubicBezTo>
                  <a:lnTo>
                    <a:pt x="5041" y="8701"/>
                  </a:lnTo>
                  <a:lnTo>
                    <a:pt x="4411" y="7913"/>
                  </a:lnTo>
                  <a:cubicBezTo>
                    <a:pt x="4379" y="7818"/>
                    <a:pt x="4348" y="7755"/>
                    <a:pt x="4348" y="7661"/>
                  </a:cubicBezTo>
                  <a:cubicBezTo>
                    <a:pt x="4348" y="7062"/>
                    <a:pt x="4820" y="6590"/>
                    <a:pt x="5387" y="6590"/>
                  </a:cubicBezTo>
                  <a:cubicBezTo>
                    <a:pt x="5986" y="6590"/>
                    <a:pt x="6459" y="7062"/>
                    <a:pt x="6459" y="7661"/>
                  </a:cubicBezTo>
                  <a:cubicBezTo>
                    <a:pt x="6459" y="7755"/>
                    <a:pt x="6427" y="7818"/>
                    <a:pt x="6396" y="7913"/>
                  </a:cubicBezTo>
                  <a:lnTo>
                    <a:pt x="5765" y="8701"/>
                  </a:lnTo>
                  <a:lnTo>
                    <a:pt x="5765" y="9961"/>
                  </a:lnTo>
                  <a:cubicBezTo>
                    <a:pt x="6616" y="9709"/>
                    <a:pt x="7183" y="8575"/>
                    <a:pt x="7183" y="7629"/>
                  </a:cubicBezTo>
                  <a:lnTo>
                    <a:pt x="7183" y="6086"/>
                  </a:lnTo>
                  <a:cubicBezTo>
                    <a:pt x="7183" y="5519"/>
                    <a:pt x="7498" y="4983"/>
                    <a:pt x="8034" y="4731"/>
                  </a:cubicBezTo>
                  <a:cubicBezTo>
                    <a:pt x="8265" y="4597"/>
                    <a:pt x="8511" y="4534"/>
                    <a:pt x="8752" y="4534"/>
                  </a:cubicBezTo>
                  <a:cubicBezTo>
                    <a:pt x="9135" y="4534"/>
                    <a:pt x="9508" y="4693"/>
                    <a:pt x="9798" y="4983"/>
                  </a:cubicBezTo>
                  <a:lnTo>
                    <a:pt x="10712" y="5897"/>
                  </a:lnTo>
                  <a:lnTo>
                    <a:pt x="10712" y="5550"/>
                  </a:lnTo>
                  <a:cubicBezTo>
                    <a:pt x="10712" y="2557"/>
                    <a:pt x="8380" y="68"/>
                    <a:pt x="5513" y="5"/>
                  </a:cubicBezTo>
                  <a:cubicBezTo>
                    <a:pt x="5433" y="2"/>
                    <a:pt x="5352" y="0"/>
                    <a:pt x="52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7"/>
            <p:cNvSpPr/>
            <p:nvPr/>
          </p:nvSpPr>
          <p:spPr>
            <a:xfrm>
              <a:off x="-18057600" y="3896625"/>
              <a:ext cx="61450" cy="71825"/>
            </a:xfrm>
            <a:custGeom>
              <a:avLst/>
              <a:gdLst/>
              <a:ahLst/>
              <a:cxnLst/>
              <a:rect l="l" t="t" r="r" b="b"/>
              <a:pathLst>
                <a:path w="2458" h="2873" extrusionOk="0">
                  <a:moveTo>
                    <a:pt x="885" y="0"/>
                  </a:moveTo>
                  <a:cubicBezTo>
                    <a:pt x="760" y="0"/>
                    <a:pt x="630" y="32"/>
                    <a:pt x="504" y="100"/>
                  </a:cubicBezTo>
                  <a:cubicBezTo>
                    <a:pt x="252" y="258"/>
                    <a:pt x="32" y="510"/>
                    <a:pt x="32" y="825"/>
                  </a:cubicBezTo>
                  <a:lnTo>
                    <a:pt x="32" y="2368"/>
                  </a:lnTo>
                  <a:cubicBezTo>
                    <a:pt x="32" y="2526"/>
                    <a:pt x="32" y="2684"/>
                    <a:pt x="0" y="2873"/>
                  </a:cubicBezTo>
                  <a:lnTo>
                    <a:pt x="32" y="2841"/>
                  </a:lnTo>
                  <a:lnTo>
                    <a:pt x="567" y="2179"/>
                  </a:lnTo>
                  <a:cubicBezTo>
                    <a:pt x="630" y="2053"/>
                    <a:pt x="725" y="1959"/>
                    <a:pt x="819" y="1864"/>
                  </a:cubicBezTo>
                  <a:cubicBezTo>
                    <a:pt x="1260" y="1455"/>
                    <a:pt x="1828" y="1171"/>
                    <a:pt x="2458" y="1171"/>
                  </a:cubicBezTo>
                  <a:lnTo>
                    <a:pt x="1450" y="258"/>
                  </a:lnTo>
                  <a:cubicBezTo>
                    <a:pt x="1309" y="97"/>
                    <a:pt x="1104" y="0"/>
                    <a:pt x="8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7"/>
            <p:cNvSpPr/>
            <p:nvPr/>
          </p:nvSpPr>
          <p:spPr>
            <a:xfrm>
              <a:off x="-18127700" y="3949125"/>
              <a:ext cx="18125" cy="16975"/>
            </a:xfrm>
            <a:custGeom>
              <a:avLst/>
              <a:gdLst/>
              <a:ahLst/>
              <a:cxnLst/>
              <a:rect l="l" t="t" r="r" b="b"/>
              <a:pathLst>
                <a:path w="725" h="679" extrusionOk="0">
                  <a:moveTo>
                    <a:pt x="351" y="1"/>
                  </a:moveTo>
                  <a:cubicBezTo>
                    <a:pt x="197" y="1"/>
                    <a:pt x="48" y="79"/>
                    <a:pt x="0" y="237"/>
                  </a:cubicBezTo>
                  <a:lnTo>
                    <a:pt x="378" y="678"/>
                  </a:lnTo>
                  <a:lnTo>
                    <a:pt x="725" y="237"/>
                  </a:lnTo>
                  <a:cubicBezTo>
                    <a:pt x="662" y="79"/>
                    <a:pt x="504" y="1"/>
                    <a:pt x="3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7"/>
            <p:cNvSpPr/>
            <p:nvPr/>
          </p:nvSpPr>
          <p:spPr>
            <a:xfrm>
              <a:off x="-18270275" y="3710875"/>
              <a:ext cx="107150" cy="98475"/>
            </a:xfrm>
            <a:custGeom>
              <a:avLst/>
              <a:gdLst/>
              <a:ahLst/>
              <a:cxnLst/>
              <a:rect l="l" t="t" r="r" b="b"/>
              <a:pathLst>
                <a:path w="4286" h="3939" extrusionOk="0">
                  <a:moveTo>
                    <a:pt x="347" y="0"/>
                  </a:moveTo>
                  <a:cubicBezTo>
                    <a:pt x="158" y="0"/>
                    <a:pt x="32" y="189"/>
                    <a:pt x="32" y="379"/>
                  </a:cubicBezTo>
                  <a:lnTo>
                    <a:pt x="1" y="1103"/>
                  </a:lnTo>
                  <a:cubicBezTo>
                    <a:pt x="1" y="2174"/>
                    <a:pt x="474" y="3214"/>
                    <a:pt x="1230" y="3939"/>
                  </a:cubicBezTo>
                  <a:cubicBezTo>
                    <a:pt x="1387" y="3655"/>
                    <a:pt x="1576" y="3403"/>
                    <a:pt x="1860" y="3182"/>
                  </a:cubicBezTo>
                  <a:cubicBezTo>
                    <a:pt x="2553" y="2521"/>
                    <a:pt x="3403" y="2017"/>
                    <a:pt x="4286" y="1733"/>
                  </a:cubicBezTo>
                  <a:cubicBezTo>
                    <a:pt x="3593" y="694"/>
                    <a:pt x="2364" y="0"/>
                    <a:pt x="10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7"/>
            <p:cNvSpPr/>
            <p:nvPr/>
          </p:nvSpPr>
          <p:spPr>
            <a:xfrm>
              <a:off x="-18074925" y="3710875"/>
              <a:ext cx="107925" cy="99275"/>
            </a:xfrm>
            <a:custGeom>
              <a:avLst/>
              <a:gdLst/>
              <a:ahLst/>
              <a:cxnLst/>
              <a:rect l="l" t="t" r="r" b="b"/>
              <a:pathLst>
                <a:path w="4317" h="3971" extrusionOk="0">
                  <a:moveTo>
                    <a:pt x="3245" y="0"/>
                  </a:moveTo>
                  <a:cubicBezTo>
                    <a:pt x="1953" y="0"/>
                    <a:pt x="725" y="662"/>
                    <a:pt x="0" y="1733"/>
                  </a:cubicBezTo>
                  <a:cubicBezTo>
                    <a:pt x="1197" y="2111"/>
                    <a:pt x="2269" y="2899"/>
                    <a:pt x="3056" y="3970"/>
                  </a:cubicBezTo>
                  <a:cubicBezTo>
                    <a:pt x="3844" y="3214"/>
                    <a:pt x="4316" y="2206"/>
                    <a:pt x="4316" y="1103"/>
                  </a:cubicBezTo>
                  <a:lnTo>
                    <a:pt x="4316" y="379"/>
                  </a:lnTo>
                  <a:cubicBezTo>
                    <a:pt x="4316" y="189"/>
                    <a:pt x="4159" y="0"/>
                    <a:pt x="39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p38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 Infographics</a:t>
            </a:r>
            <a:endParaRPr/>
          </a:p>
        </p:txBody>
      </p:sp>
      <p:grpSp>
        <p:nvGrpSpPr>
          <p:cNvPr id="1263" name="Google Shape;1263;p38"/>
          <p:cNvGrpSpPr/>
          <p:nvPr/>
        </p:nvGrpSpPr>
        <p:grpSpPr>
          <a:xfrm>
            <a:off x="982288" y="1503401"/>
            <a:ext cx="3385624" cy="697380"/>
            <a:chOff x="982288" y="1503401"/>
            <a:chExt cx="3385624" cy="697380"/>
          </a:xfrm>
        </p:grpSpPr>
        <p:sp>
          <p:nvSpPr>
            <p:cNvPr id="1264" name="Google Shape;1264;p38"/>
            <p:cNvSpPr/>
            <p:nvPr/>
          </p:nvSpPr>
          <p:spPr>
            <a:xfrm>
              <a:off x="982288" y="1542335"/>
              <a:ext cx="790151" cy="481323"/>
            </a:xfrm>
            <a:custGeom>
              <a:avLst/>
              <a:gdLst/>
              <a:ahLst/>
              <a:cxnLst/>
              <a:rect l="l" t="t" r="r" b="b"/>
              <a:pathLst>
                <a:path w="30219" h="18408" extrusionOk="0">
                  <a:moveTo>
                    <a:pt x="9204" y="0"/>
                  </a:moveTo>
                  <a:cubicBezTo>
                    <a:pt x="6668" y="0"/>
                    <a:pt x="4358" y="1024"/>
                    <a:pt x="2703" y="2703"/>
                  </a:cubicBezTo>
                  <a:cubicBezTo>
                    <a:pt x="1036" y="4358"/>
                    <a:pt x="0" y="6668"/>
                    <a:pt x="0" y="9204"/>
                  </a:cubicBezTo>
                  <a:cubicBezTo>
                    <a:pt x="0" y="14288"/>
                    <a:pt x="4120" y="18407"/>
                    <a:pt x="9204" y="18407"/>
                  </a:cubicBezTo>
                  <a:lnTo>
                    <a:pt x="30218" y="18407"/>
                  </a:lnTo>
                  <a:lnTo>
                    <a:pt x="30218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137150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sz="2500"/>
            </a:p>
          </p:txBody>
        </p:sp>
        <p:sp>
          <p:nvSpPr>
            <p:cNvPr id="1265" name="Google Shape;1265;p38"/>
            <p:cNvSpPr/>
            <p:nvPr/>
          </p:nvSpPr>
          <p:spPr>
            <a:xfrm>
              <a:off x="1665019" y="1503401"/>
              <a:ext cx="2702893" cy="697380"/>
            </a:xfrm>
            <a:custGeom>
              <a:avLst/>
              <a:gdLst/>
              <a:ahLst/>
              <a:cxnLst/>
              <a:rect l="l" t="t" r="r" b="b"/>
              <a:pathLst>
                <a:path w="103371" h="26671" extrusionOk="0">
                  <a:moveTo>
                    <a:pt x="1" y="1"/>
                  </a:moveTo>
                  <a:lnTo>
                    <a:pt x="1" y="26671"/>
                  </a:lnTo>
                  <a:lnTo>
                    <a:pt x="91298" y="26671"/>
                  </a:lnTo>
                  <a:cubicBezTo>
                    <a:pt x="97965" y="26671"/>
                    <a:pt x="103371" y="21265"/>
                    <a:pt x="103371" y="14598"/>
                  </a:cubicBezTo>
                  <a:lnTo>
                    <a:pt x="103371" y="12074"/>
                  </a:lnTo>
                  <a:cubicBezTo>
                    <a:pt x="103371" y="5406"/>
                    <a:pt x="97965" y="1"/>
                    <a:pt x="91298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8"/>
            <p:cNvSpPr/>
            <p:nvPr/>
          </p:nvSpPr>
          <p:spPr>
            <a:xfrm>
              <a:off x="3759800" y="1624241"/>
              <a:ext cx="455700" cy="455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67" name="Google Shape;1267;p38"/>
            <p:cNvGrpSpPr/>
            <p:nvPr/>
          </p:nvGrpSpPr>
          <p:grpSpPr>
            <a:xfrm>
              <a:off x="1817434" y="1533916"/>
              <a:ext cx="1796177" cy="636350"/>
              <a:chOff x="5222700" y="3658300"/>
              <a:chExt cx="3210900" cy="636350"/>
            </a:xfrm>
          </p:grpSpPr>
          <p:sp>
            <p:nvSpPr>
              <p:cNvPr id="1268" name="Google Shape;1268;p38"/>
              <p:cNvSpPr txBox="1"/>
              <p:nvPr/>
            </p:nvSpPr>
            <p:spPr>
              <a:xfrm>
                <a:off x="5222700" y="392895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Saturn is ringed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269" name="Google Shape;1269;p38"/>
              <p:cNvSpPr txBox="1"/>
              <p:nvPr/>
            </p:nvSpPr>
            <p:spPr>
              <a:xfrm>
                <a:off x="5222700" y="365830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Saturn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1270" name="Google Shape;1270;p38"/>
          <p:cNvGrpSpPr/>
          <p:nvPr/>
        </p:nvGrpSpPr>
        <p:grpSpPr>
          <a:xfrm>
            <a:off x="3850756" y="1715931"/>
            <a:ext cx="273786" cy="272319"/>
            <a:chOff x="-3031325" y="3597450"/>
            <a:chExt cx="293825" cy="292250"/>
          </a:xfrm>
        </p:grpSpPr>
        <p:sp>
          <p:nvSpPr>
            <p:cNvPr id="1271" name="Google Shape;1271;p38"/>
            <p:cNvSpPr/>
            <p:nvPr/>
          </p:nvSpPr>
          <p:spPr>
            <a:xfrm>
              <a:off x="-3029750" y="3597450"/>
              <a:ext cx="292250" cy="67775"/>
            </a:xfrm>
            <a:custGeom>
              <a:avLst/>
              <a:gdLst/>
              <a:ahLst/>
              <a:cxnLst/>
              <a:rect l="l" t="t" r="r" b="b"/>
              <a:pathLst>
                <a:path w="11690" h="2711" extrusionOk="0">
                  <a:moveTo>
                    <a:pt x="1702" y="1387"/>
                  </a:moveTo>
                  <a:cubicBezTo>
                    <a:pt x="1891" y="1387"/>
                    <a:pt x="2049" y="1545"/>
                    <a:pt x="2049" y="1734"/>
                  </a:cubicBezTo>
                  <a:cubicBezTo>
                    <a:pt x="2049" y="1923"/>
                    <a:pt x="1891" y="2080"/>
                    <a:pt x="1702" y="2080"/>
                  </a:cubicBezTo>
                  <a:cubicBezTo>
                    <a:pt x="1513" y="2080"/>
                    <a:pt x="1356" y="1923"/>
                    <a:pt x="1356" y="1734"/>
                  </a:cubicBezTo>
                  <a:cubicBezTo>
                    <a:pt x="1356" y="1545"/>
                    <a:pt x="1513" y="1387"/>
                    <a:pt x="1702" y="1387"/>
                  </a:cubicBezTo>
                  <a:close/>
                  <a:moveTo>
                    <a:pt x="3120" y="1387"/>
                  </a:moveTo>
                  <a:cubicBezTo>
                    <a:pt x="3309" y="1387"/>
                    <a:pt x="3466" y="1545"/>
                    <a:pt x="3466" y="1734"/>
                  </a:cubicBezTo>
                  <a:cubicBezTo>
                    <a:pt x="3466" y="1923"/>
                    <a:pt x="3309" y="2080"/>
                    <a:pt x="3120" y="2080"/>
                  </a:cubicBezTo>
                  <a:cubicBezTo>
                    <a:pt x="2931" y="2080"/>
                    <a:pt x="2773" y="1923"/>
                    <a:pt x="2773" y="1734"/>
                  </a:cubicBezTo>
                  <a:cubicBezTo>
                    <a:pt x="2773" y="1545"/>
                    <a:pt x="2931" y="1387"/>
                    <a:pt x="3120" y="1387"/>
                  </a:cubicBezTo>
                  <a:close/>
                  <a:moveTo>
                    <a:pt x="9985" y="1417"/>
                  </a:moveTo>
                  <a:cubicBezTo>
                    <a:pt x="10400" y="1417"/>
                    <a:pt x="10449" y="2080"/>
                    <a:pt x="9956" y="2080"/>
                  </a:cubicBezTo>
                  <a:lnTo>
                    <a:pt x="5861" y="2080"/>
                  </a:lnTo>
                  <a:cubicBezTo>
                    <a:pt x="5451" y="2080"/>
                    <a:pt x="5388" y="1418"/>
                    <a:pt x="5861" y="1418"/>
                  </a:cubicBezTo>
                  <a:lnTo>
                    <a:pt x="9956" y="1418"/>
                  </a:lnTo>
                  <a:cubicBezTo>
                    <a:pt x="9966" y="1418"/>
                    <a:pt x="9976" y="1417"/>
                    <a:pt x="9985" y="1417"/>
                  </a:cubicBezTo>
                  <a:close/>
                  <a:moveTo>
                    <a:pt x="1041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2710"/>
                  </a:lnTo>
                  <a:lnTo>
                    <a:pt x="11689" y="2710"/>
                  </a:lnTo>
                  <a:lnTo>
                    <a:pt x="11689" y="1040"/>
                  </a:lnTo>
                  <a:cubicBezTo>
                    <a:pt x="11658" y="473"/>
                    <a:pt x="11248" y="1"/>
                    <a:pt x="106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8"/>
            <p:cNvSpPr/>
            <p:nvPr/>
          </p:nvSpPr>
          <p:spPr>
            <a:xfrm>
              <a:off x="-3031325" y="3687250"/>
              <a:ext cx="292250" cy="153600"/>
            </a:xfrm>
            <a:custGeom>
              <a:avLst/>
              <a:gdLst/>
              <a:ahLst/>
              <a:cxnLst/>
              <a:rect l="l" t="t" r="r" b="b"/>
              <a:pathLst>
                <a:path w="11690" h="6144" extrusionOk="0">
                  <a:moveTo>
                    <a:pt x="1" y="0"/>
                  </a:moveTo>
                  <a:lnTo>
                    <a:pt x="1" y="5104"/>
                  </a:lnTo>
                  <a:lnTo>
                    <a:pt x="64" y="5104"/>
                  </a:lnTo>
                  <a:cubicBezTo>
                    <a:pt x="64" y="5671"/>
                    <a:pt x="536" y="6144"/>
                    <a:pt x="1104" y="6144"/>
                  </a:cubicBezTo>
                  <a:lnTo>
                    <a:pt x="4475" y="6144"/>
                  </a:lnTo>
                  <a:cubicBezTo>
                    <a:pt x="4317" y="5671"/>
                    <a:pt x="4223" y="5199"/>
                    <a:pt x="4223" y="4695"/>
                  </a:cubicBezTo>
                  <a:lnTo>
                    <a:pt x="4223" y="2395"/>
                  </a:lnTo>
                  <a:cubicBezTo>
                    <a:pt x="4223" y="1790"/>
                    <a:pt x="4686" y="1366"/>
                    <a:pt x="5227" y="1366"/>
                  </a:cubicBezTo>
                  <a:cubicBezTo>
                    <a:pt x="5362" y="1366"/>
                    <a:pt x="5502" y="1393"/>
                    <a:pt x="5640" y="1450"/>
                  </a:cubicBezTo>
                  <a:cubicBezTo>
                    <a:pt x="5735" y="1481"/>
                    <a:pt x="5861" y="1544"/>
                    <a:pt x="5987" y="1544"/>
                  </a:cubicBezTo>
                  <a:cubicBezTo>
                    <a:pt x="6144" y="1544"/>
                    <a:pt x="6365" y="1450"/>
                    <a:pt x="6900" y="977"/>
                  </a:cubicBezTo>
                  <a:cubicBezTo>
                    <a:pt x="7090" y="788"/>
                    <a:pt x="7349" y="693"/>
                    <a:pt x="7613" y="693"/>
                  </a:cubicBezTo>
                  <a:cubicBezTo>
                    <a:pt x="7877" y="693"/>
                    <a:pt x="8145" y="788"/>
                    <a:pt x="8350" y="977"/>
                  </a:cubicBezTo>
                  <a:cubicBezTo>
                    <a:pt x="8822" y="1450"/>
                    <a:pt x="9106" y="1544"/>
                    <a:pt x="9263" y="1544"/>
                  </a:cubicBezTo>
                  <a:cubicBezTo>
                    <a:pt x="9358" y="1544"/>
                    <a:pt x="9484" y="1481"/>
                    <a:pt x="9610" y="1450"/>
                  </a:cubicBezTo>
                  <a:cubicBezTo>
                    <a:pt x="9742" y="1393"/>
                    <a:pt x="9878" y="1366"/>
                    <a:pt x="10011" y="1366"/>
                  </a:cubicBezTo>
                  <a:cubicBezTo>
                    <a:pt x="10544" y="1366"/>
                    <a:pt x="11028" y="1790"/>
                    <a:pt x="11028" y="2395"/>
                  </a:cubicBezTo>
                  <a:lnTo>
                    <a:pt x="11028" y="4695"/>
                  </a:lnTo>
                  <a:cubicBezTo>
                    <a:pt x="11028" y="5199"/>
                    <a:pt x="10933" y="5671"/>
                    <a:pt x="10744" y="6144"/>
                  </a:cubicBezTo>
                  <a:cubicBezTo>
                    <a:pt x="11248" y="6112"/>
                    <a:pt x="11689" y="5671"/>
                    <a:pt x="11689" y="5104"/>
                  </a:cubicBezTo>
                  <a:lnTo>
                    <a:pt x="116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8"/>
            <p:cNvSpPr/>
            <p:nvPr/>
          </p:nvSpPr>
          <p:spPr>
            <a:xfrm>
              <a:off x="-2908450" y="3724275"/>
              <a:ext cx="59900" cy="164625"/>
            </a:xfrm>
            <a:custGeom>
              <a:avLst/>
              <a:gdLst/>
              <a:ahLst/>
              <a:cxnLst/>
              <a:rect l="l" t="t" r="r" b="b"/>
              <a:pathLst>
                <a:path w="2396" h="6585" extrusionOk="0">
                  <a:moveTo>
                    <a:pt x="2395" y="0"/>
                  </a:moveTo>
                  <a:cubicBezTo>
                    <a:pt x="1904" y="491"/>
                    <a:pt x="1500" y="721"/>
                    <a:pt x="1085" y="721"/>
                  </a:cubicBezTo>
                  <a:cubicBezTo>
                    <a:pt x="887" y="721"/>
                    <a:pt x="687" y="669"/>
                    <a:pt x="473" y="567"/>
                  </a:cubicBezTo>
                  <a:cubicBezTo>
                    <a:pt x="423" y="548"/>
                    <a:pt x="374" y="539"/>
                    <a:pt x="327" y="539"/>
                  </a:cubicBezTo>
                  <a:cubicBezTo>
                    <a:pt x="142" y="539"/>
                    <a:pt x="1" y="681"/>
                    <a:pt x="1" y="882"/>
                  </a:cubicBezTo>
                  <a:lnTo>
                    <a:pt x="1" y="3214"/>
                  </a:lnTo>
                  <a:cubicBezTo>
                    <a:pt x="1" y="3718"/>
                    <a:pt x="127" y="4222"/>
                    <a:pt x="316" y="4663"/>
                  </a:cubicBezTo>
                  <a:cubicBezTo>
                    <a:pt x="725" y="5513"/>
                    <a:pt x="1387" y="6238"/>
                    <a:pt x="2395" y="6585"/>
                  </a:cubicBezTo>
                  <a:lnTo>
                    <a:pt x="23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8"/>
            <p:cNvSpPr/>
            <p:nvPr/>
          </p:nvSpPr>
          <p:spPr>
            <a:xfrm>
              <a:off x="-2831250" y="3725850"/>
              <a:ext cx="59875" cy="163850"/>
            </a:xfrm>
            <a:custGeom>
              <a:avLst/>
              <a:gdLst/>
              <a:ahLst/>
              <a:cxnLst/>
              <a:rect l="l" t="t" r="r" b="b"/>
              <a:pathLst>
                <a:path w="2395" h="6554" extrusionOk="0">
                  <a:moveTo>
                    <a:pt x="0" y="0"/>
                  </a:moveTo>
                  <a:lnTo>
                    <a:pt x="0" y="6553"/>
                  </a:lnTo>
                  <a:cubicBezTo>
                    <a:pt x="1008" y="6175"/>
                    <a:pt x="1670" y="5450"/>
                    <a:pt x="2079" y="4631"/>
                  </a:cubicBezTo>
                  <a:cubicBezTo>
                    <a:pt x="2269" y="4159"/>
                    <a:pt x="2395" y="3686"/>
                    <a:pt x="2395" y="3182"/>
                  </a:cubicBezTo>
                  <a:lnTo>
                    <a:pt x="2395" y="851"/>
                  </a:lnTo>
                  <a:cubicBezTo>
                    <a:pt x="2395" y="623"/>
                    <a:pt x="2212" y="477"/>
                    <a:pt x="2042" y="477"/>
                  </a:cubicBezTo>
                  <a:cubicBezTo>
                    <a:pt x="2000" y="477"/>
                    <a:pt x="1959" y="485"/>
                    <a:pt x="1922" y="504"/>
                  </a:cubicBezTo>
                  <a:cubicBezTo>
                    <a:pt x="1704" y="598"/>
                    <a:pt x="1496" y="647"/>
                    <a:pt x="1291" y="647"/>
                  </a:cubicBezTo>
                  <a:cubicBezTo>
                    <a:pt x="873" y="647"/>
                    <a:pt x="465" y="44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5" name="Google Shape;1275;p38"/>
          <p:cNvGrpSpPr/>
          <p:nvPr/>
        </p:nvGrpSpPr>
        <p:grpSpPr>
          <a:xfrm>
            <a:off x="4776425" y="2539110"/>
            <a:ext cx="3385336" cy="697694"/>
            <a:chOff x="4776425" y="2539110"/>
            <a:chExt cx="3385336" cy="697694"/>
          </a:xfrm>
        </p:grpSpPr>
        <p:sp>
          <p:nvSpPr>
            <p:cNvPr id="1276" name="Google Shape;1276;p38"/>
            <p:cNvSpPr/>
            <p:nvPr/>
          </p:nvSpPr>
          <p:spPr>
            <a:xfrm>
              <a:off x="4776425" y="2578045"/>
              <a:ext cx="790151" cy="481323"/>
            </a:xfrm>
            <a:custGeom>
              <a:avLst/>
              <a:gdLst/>
              <a:ahLst/>
              <a:cxnLst/>
              <a:rect l="l" t="t" r="r" b="b"/>
              <a:pathLst>
                <a:path w="30219" h="18408" extrusionOk="0">
                  <a:moveTo>
                    <a:pt x="9192" y="0"/>
                  </a:moveTo>
                  <a:cubicBezTo>
                    <a:pt x="6656" y="0"/>
                    <a:pt x="4358" y="1036"/>
                    <a:pt x="2692" y="2703"/>
                  </a:cubicBezTo>
                  <a:cubicBezTo>
                    <a:pt x="1025" y="4358"/>
                    <a:pt x="1" y="6668"/>
                    <a:pt x="1" y="9215"/>
                  </a:cubicBezTo>
                  <a:cubicBezTo>
                    <a:pt x="1" y="14287"/>
                    <a:pt x="4108" y="18407"/>
                    <a:pt x="9192" y="18407"/>
                  </a:cubicBezTo>
                  <a:lnTo>
                    <a:pt x="30219" y="18407"/>
                  </a:lnTo>
                  <a:lnTo>
                    <a:pt x="30219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37150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05</a:t>
              </a:r>
              <a:endParaRPr sz="2500"/>
            </a:p>
          </p:txBody>
        </p:sp>
        <p:sp>
          <p:nvSpPr>
            <p:cNvPr id="1277" name="Google Shape;1277;p38"/>
            <p:cNvSpPr/>
            <p:nvPr/>
          </p:nvSpPr>
          <p:spPr>
            <a:xfrm>
              <a:off x="5458868" y="2539110"/>
              <a:ext cx="2702893" cy="697694"/>
            </a:xfrm>
            <a:custGeom>
              <a:avLst/>
              <a:gdLst/>
              <a:ahLst/>
              <a:cxnLst/>
              <a:rect l="l" t="t" r="r" b="b"/>
              <a:pathLst>
                <a:path w="103371" h="26683" extrusionOk="0">
                  <a:moveTo>
                    <a:pt x="0" y="1"/>
                  </a:moveTo>
                  <a:lnTo>
                    <a:pt x="0" y="26683"/>
                  </a:lnTo>
                  <a:lnTo>
                    <a:pt x="91297" y="26683"/>
                  </a:lnTo>
                  <a:cubicBezTo>
                    <a:pt x="97965" y="26683"/>
                    <a:pt x="103370" y="21277"/>
                    <a:pt x="103370" y="14610"/>
                  </a:cubicBezTo>
                  <a:lnTo>
                    <a:pt x="103370" y="12074"/>
                  </a:lnTo>
                  <a:cubicBezTo>
                    <a:pt x="103370" y="5406"/>
                    <a:pt x="97965" y="1"/>
                    <a:pt x="91297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8"/>
            <p:cNvSpPr/>
            <p:nvPr/>
          </p:nvSpPr>
          <p:spPr>
            <a:xfrm>
              <a:off x="7553650" y="2660107"/>
              <a:ext cx="455700" cy="455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79" name="Google Shape;1279;p38"/>
            <p:cNvGrpSpPr/>
            <p:nvPr/>
          </p:nvGrpSpPr>
          <p:grpSpPr>
            <a:xfrm>
              <a:off x="5611280" y="2569782"/>
              <a:ext cx="1796177" cy="636350"/>
              <a:chOff x="5222700" y="3658300"/>
              <a:chExt cx="3210900" cy="636350"/>
            </a:xfrm>
          </p:grpSpPr>
          <p:sp>
            <p:nvSpPr>
              <p:cNvPr id="1280" name="Google Shape;1280;p38"/>
              <p:cNvSpPr txBox="1"/>
              <p:nvPr/>
            </p:nvSpPr>
            <p:spPr>
              <a:xfrm>
                <a:off x="5222700" y="392895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Mars is very cold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281" name="Google Shape;1281;p38"/>
              <p:cNvSpPr txBox="1"/>
              <p:nvPr/>
            </p:nvSpPr>
            <p:spPr>
              <a:xfrm>
                <a:off x="5222700" y="365830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Mars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1282" name="Google Shape;1282;p38"/>
          <p:cNvGrpSpPr/>
          <p:nvPr/>
        </p:nvGrpSpPr>
        <p:grpSpPr>
          <a:xfrm>
            <a:off x="7645345" y="2752164"/>
            <a:ext cx="272319" cy="271573"/>
            <a:chOff x="-2671375" y="3597450"/>
            <a:chExt cx="292250" cy="291450"/>
          </a:xfrm>
        </p:grpSpPr>
        <p:sp>
          <p:nvSpPr>
            <p:cNvPr id="1283" name="Google Shape;1283;p38"/>
            <p:cNvSpPr/>
            <p:nvPr/>
          </p:nvSpPr>
          <p:spPr>
            <a:xfrm>
              <a:off x="-2654050" y="3597450"/>
              <a:ext cx="260725" cy="51225"/>
            </a:xfrm>
            <a:custGeom>
              <a:avLst/>
              <a:gdLst/>
              <a:ahLst/>
              <a:cxnLst/>
              <a:rect l="l" t="t" r="r" b="b"/>
              <a:pathLst>
                <a:path w="10429" h="2049" extrusionOk="0">
                  <a:moveTo>
                    <a:pt x="1513" y="1"/>
                  </a:moveTo>
                  <a:cubicBezTo>
                    <a:pt x="1072" y="1"/>
                    <a:pt x="725" y="253"/>
                    <a:pt x="568" y="631"/>
                  </a:cubicBezTo>
                  <a:lnTo>
                    <a:pt x="1" y="2049"/>
                  </a:lnTo>
                  <a:lnTo>
                    <a:pt x="10429" y="2049"/>
                  </a:lnTo>
                  <a:lnTo>
                    <a:pt x="9830" y="631"/>
                  </a:lnTo>
                  <a:cubicBezTo>
                    <a:pt x="9673" y="253"/>
                    <a:pt x="9263" y="1"/>
                    <a:pt x="88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8"/>
            <p:cNvSpPr/>
            <p:nvPr/>
          </p:nvSpPr>
          <p:spPr>
            <a:xfrm>
              <a:off x="-2671375" y="3667550"/>
              <a:ext cx="292250" cy="221350"/>
            </a:xfrm>
            <a:custGeom>
              <a:avLst/>
              <a:gdLst/>
              <a:ahLst/>
              <a:cxnLst/>
              <a:rect l="l" t="t" r="r" b="b"/>
              <a:pathLst>
                <a:path w="11690" h="8854" extrusionOk="0">
                  <a:moveTo>
                    <a:pt x="1733" y="1324"/>
                  </a:moveTo>
                  <a:cubicBezTo>
                    <a:pt x="1922" y="1324"/>
                    <a:pt x="2080" y="1481"/>
                    <a:pt x="2080" y="1702"/>
                  </a:cubicBezTo>
                  <a:cubicBezTo>
                    <a:pt x="2080" y="1891"/>
                    <a:pt x="1922" y="2049"/>
                    <a:pt x="1733" y="2049"/>
                  </a:cubicBezTo>
                  <a:cubicBezTo>
                    <a:pt x="1544" y="2049"/>
                    <a:pt x="1387" y="1891"/>
                    <a:pt x="1387" y="1702"/>
                  </a:cubicBezTo>
                  <a:cubicBezTo>
                    <a:pt x="1387" y="1481"/>
                    <a:pt x="1544" y="1324"/>
                    <a:pt x="1733" y="1324"/>
                  </a:cubicBezTo>
                  <a:close/>
                  <a:moveTo>
                    <a:pt x="10019" y="1387"/>
                  </a:moveTo>
                  <a:cubicBezTo>
                    <a:pt x="10492" y="1387"/>
                    <a:pt x="10492" y="2049"/>
                    <a:pt x="10019" y="2049"/>
                  </a:cubicBezTo>
                  <a:lnTo>
                    <a:pt x="3781" y="2049"/>
                  </a:lnTo>
                  <a:cubicBezTo>
                    <a:pt x="3340" y="2049"/>
                    <a:pt x="3309" y="1387"/>
                    <a:pt x="3781" y="1387"/>
                  </a:cubicBezTo>
                  <a:close/>
                  <a:moveTo>
                    <a:pt x="1733" y="4096"/>
                  </a:moveTo>
                  <a:cubicBezTo>
                    <a:pt x="1922" y="4096"/>
                    <a:pt x="2080" y="4254"/>
                    <a:pt x="2080" y="4443"/>
                  </a:cubicBezTo>
                  <a:cubicBezTo>
                    <a:pt x="2080" y="4632"/>
                    <a:pt x="1922" y="4789"/>
                    <a:pt x="1733" y="4789"/>
                  </a:cubicBezTo>
                  <a:cubicBezTo>
                    <a:pt x="1544" y="4789"/>
                    <a:pt x="1387" y="4632"/>
                    <a:pt x="1387" y="4443"/>
                  </a:cubicBezTo>
                  <a:cubicBezTo>
                    <a:pt x="1387" y="4254"/>
                    <a:pt x="1544" y="4096"/>
                    <a:pt x="1733" y="4096"/>
                  </a:cubicBezTo>
                  <a:close/>
                  <a:moveTo>
                    <a:pt x="10050" y="4127"/>
                  </a:moveTo>
                  <a:cubicBezTo>
                    <a:pt x="10492" y="4127"/>
                    <a:pt x="10481" y="4789"/>
                    <a:pt x="10019" y="4789"/>
                  </a:cubicBezTo>
                  <a:lnTo>
                    <a:pt x="3781" y="4789"/>
                  </a:lnTo>
                  <a:cubicBezTo>
                    <a:pt x="3340" y="4789"/>
                    <a:pt x="3309" y="4128"/>
                    <a:pt x="3781" y="4128"/>
                  </a:cubicBezTo>
                  <a:lnTo>
                    <a:pt x="10019" y="4128"/>
                  </a:lnTo>
                  <a:cubicBezTo>
                    <a:pt x="10030" y="4127"/>
                    <a:pt x="10040" y="4127"/>
                    <a:pt x="10050" y="4127"/>
                  </a:cubicBezTo>
                  <a:close/>
                  <a:moveTo>
                    <a:pt x="1733" y="6806"/>
                  </a:moveTo>
                  <a:cubicBezTo>
                    <a:pt x="1922" y="6806"/>
                    <a:pt x="2080" y="6963"/>
                    <a:pt x="2080" y="7152"/>
                  </a:cubicBezTo>
                  <a:cubicBezTo>
                    <a:pt x="2080" y="7373"/>
                    <a:pt x="1922" y="7499"/>
                    <a:pt x="1733" y="7499"/>
                  </a:cubicBezTo>
                  <a:cubicBezTo>
                    <a:pt x="1544" y="7499"/>
                    <a:pt x="1387" y="7373"/>
                    <a:pt x="1387" y="7152"/>
                  </a:cubicBezTo>
                  <a:cubicBezTo>
                    <a:pt x="1387" y="6963"/>
                    <a:pt x="1544" y="6806"/>
                    <a:pt x="1733" y="6806"/>
                  </a:cubicBezTo>
                  <a:close/>
                  <a:moveTo>
                    <a:pt x="10019" y="6837"/>
                  </a:moveTo>
                  <a:cubicBezTo>
                    <a:pt x="10492" y="6837"/>
                    <a:pt x="10492" y="7499"/>
                    <a:pt x="10019" y="7499"/>
                  </a:cubicBezTo>
                  <a:lnTo>
                    <a:pt x="3781" y="7499"/>
                  </a:lnTo>
                  <a:cubicBezTo>
                    <a:pt x="3340" y="7499"/>
                    <a:pt x="3309" y="6837"/>
                    <a:pt x="3781" y="6837"/>
                  </a:cubicBezTo>
                  <a:close/>
                  <a:moveTo>
                    <a:pt x="379" y="1"/>
                  </a:moveTo>
                  <a:lnTo>
                    <a:pt x="95" y="631"/>
                  </a:lnTo>
                  <a:cubicBezTo>
                    <a:pt x="64" y="757"/>
                    <a:pt x="1" y="883"/>
                    <a:pt x="1" y="1009"/>
                  </a:cubicBezTo>
                  <a:lnTo>
                    <a:pt x="1" y="2395"/>
                  </a:lnTo>
                  <a:cubicBezTo>
                    <a:pt x="1" y="2679"/>
                    <a:pt x="127" y="2899"/>
                    <a:pt x="284" y="3057"/>
                  </a:cubicBezTo>
                  <a:cubicBezTo>
                    <a:pt x="127" y="3246"/>
                    <a:pt x="1" y="3498"/>
                    <a:pt x="1" y="3718"/>
                  </a:cubicBezTo>
                  <a:lnTo>
                    <a:pt x="1" y="5104"/>
                  </a:lnTo>
                  <a:cubicBezTo>
                    <a:pt x="1" y="5388"/>
                    <a:pt x="127" y="5609"/>
                    <a:pt x="284" y="5766"/>
                  </a:cubicBezTo>
                  <a:cubicBezTo>
                    <a:pt x="127" y="5987"/>
                    <a:pt x="1" y="6207"/>
                    <a:pt x="1" y="6459"/>
                  </a:cubicBezTo>
                  <a:lnTo>
                    <a:pt x="1" y="7814"/>
                  </a:lnTo>
                  <a:cubicBezTo>
                    <a:pt x="1" y="8381"/>
                    <a:pt x="473" y="8854"/>
                    <a:pt x="1040" y="8854"/>
                  </a:cubicBezTo>
                  <a:lnTo>
                    <a:pt x="10649" y="8854"/>
                  </a:lnTo>
                  <a:cubicBezTo>
                    <a:pt x="11185" y="8854"/>
                    <a:pt x="11658" y="8381"/>
                    <a:pt x="11658" y="7814"/>
                  </a:cubicBezTo>
                  <a:lnTo>
                    <a:pt x="11658" y="6459"/>
                  </a:lnTo>
                  <a:cubicBezTo>
                    <a:pt x="11658" y="6176"/>
                    <a:pt x="11563" y="5924"/>
                    <a:pt x="11405" y="5766"/>
                  </a:cubicBezTo>
                  <a:cubicBezTo>
                    <a:pt x="11563" y="5577"/>
                    <a:pt x="11658" y="5357"/>
                    <a:pt x="11658" y="5104"/>
                  </a:cubicBezTo>
                  <a:lnTo>
                    <a:pt x="11658" y="3718"/>
                  </a:lnTo>
                  <a:cubicBezTo>
                    <a:pt x="11658" y="3466"/>
                    <a:pt x="11563" y="3214"/>
                    <a:pt x="11405" y="3057"/>
                  </a:cubicBezTo>
                  <a:cubicBezTo>
                    <a:pt x="11563" y="2868"/>
                    <a:pt x="11658" y="2616"/>
                    <a:pt x="11658" y="2395"/>
                  </a:cubicBezTo>
                  <a:lnTo>
                    <a:pt x="11658" y="1009"/>
                  </a:lnTo>
                  <a:lnTo>
                    <a:pt x="11689" y="1009"/>
                  </a:lnTo>
                  <a:cubicBezTo>
                    <a:pt x="11689" y="883"/>
                    <a:pt x="11658" y="757"/>
                    <a:pt x="11626" y="631"/>
                  </a:cubicBezTo>
                  <a:lnTo>
                    <a:pt x="113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5" name="Google Shape;1285;p38"/>
          <p:cNvGrpSpPr/>
          <p:nvPr/>
        </p:nvGrpSpPr>
        <p:grpSpPr>
          <a:xfrm>
            <a:off x="4776425" y="3575130"/>
            <a:ext cx="3385336" cy="697380"/>
            <a:chOff x="4776425" y="3575130"/>
            <a:chExt cx="3385336" cy="697380"/>
          </a:xfrm>
        </p:grpSpPr>
        <p:sp>
          <p:nvSpPr>
            <p:cNvPr id="1286" name="Google Shape;1286;p38"/>
            <p:cNvSpPr/>
            <p:nvPr/>
          </p:nvSpPr>
          <p:spPr>
            <a:xfrm>
              <a:off x="4776425" y="3614043"/>
              <a:ext cx="790151" cy="481036"/>
            </a:xfrm>
            <a:custGeom>
              <a:avLst/>
              <a:gdLst/>
              <a:ahLst/>
              <a:cxnLst/>
              <a:rect l="l" t="t" r="r" b="b"/>
              <a:pathLst>
                <a:path w="30219" h="18397" extrusionOk="0">
                  <a:moveTo>
                    <a:pt x="9192" y="1"/>
                  </a:moveTo>
                  <a:cubicBezTo>
                    <a:pt x="6656" y="1"/>
                    <a:pt x="4358" y="1025"/>
                    <a:pt x="2692" y="2692"/>
                  </a:cubicBezTo>
                  <a:cubicBezTo>
                    <a:pt x="1025" y="4359"/>
                    <a:pt x="1" y="6668"/>
                    <a:pt x="1" y="9204"/>
                  </a:cubicBezTo>
                  <a:cubicBezTo>
                    <a:pt x="1" y="14288"/>
                    <a:pt x="4108" y="18396"/>
                    <a:pt x="9192" y="18396"/>
                  </a:cubicBezTo>
                  <a:lnTo>
                    <a:pt x="30219" y="18396"/>
                  </a:lnTo>
                  <a:lnTo>
                    <a:pt x="30219" y="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137150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06</a:t>
              </a:r>
              <a:endParaRPr sz="2500"/>
            </a:p>
          </p:txBody>
        </p:sp>
        <p:sp>
          <p:nvSpPr>
            <p:cNvPr id="1287" name="Google Shape;1287;p38"/>
            <p:cNvSpPr/>
            <p:nvPr/>
          </p:nvSpPr>
          <p:spPr>
            <a:xfrm>
              <a:off x="5458868" y="3575130"/>
              <a:ext cx="2702893" cy="697380"/>
            </a:xfrm>
            <a:custGeom>
              <a:avLst/>
              <a:gdLst/>
              <a:ahLst/>
              <a:cxnLst/>
              <a:rect l="l" t="t" r="r" b="b"/>
              <a:pathLst>
                <a:path w="103371" h="26671" extrusionOk="0">
                  <a:moveTo>
                    <a:pt x="0" y="1"/>
                  </a:moveTo>
                  <a:lnTo>
                    <a:pt x="0" y="26671"/>
                  </a:lnTo>
                  <a:lnTo>
                    <a:pt x="91297" y="26671"/>
                  </a:lnTo>
                  <a:cubicBezTo>
                    <a:pt x="97965" y="26671"/>
                    <a:pt x="103370" y="21265"/>
                    <a:pt x="103370" y="14598"/>
                  </a:cubicBezTo>
                  <a:lnTo>
                    <a:pt x="103370" y="12074"/>
                  </a:lnTo>
                  <a:cubicBezTo>
                    <a:pt x="103370" y="5406"/>
                    <a:pt x="97965" y="1"/>
                    <a:pt x="91297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8"/>
            <p:cNvSpPr/>
            <p:nvPr/>
          </p:nvSpPr>
          <p:spPr>
            <a:xfrm>
              <a:off x="7553650" y="3695970"/>
              <a:ext cx="455700" cy="4557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89" name="Google Shape;1289;p38"/>
            <p:cNvGrpSpPr/>
            <p:nvPr/>
          </p:nvGrpSpPr>
          <p:grpSpPr>
            <a:xfrm>
              <a:off x="5611280" y="3605645"/>
              <a:ext cx="1796177" cy="636350"/>
              <a:chOff x="5222700" y="3658300"/>
              <a:chExt cx="3210900" cy="636350"/>
            </a:xfrm>
          </p:grpSpPr>
          <p:sp>
            <p:nvSpPr>
              <p:cNvPr id="1290" name="Google Shape;1290;p38"/>
              <p:cNvSpPr txBox="1"/>
              <p:nvPr/>
            </p:nvSpPr>
            <p:spPr>
              <a:xfrm>
                <a:off x="5222700" y="392895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Jupiter is a gas giant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291" name="Google Shape;1291;p38"/>
              <p:cNvSpPr txBox="1"/>
              <p:nvPr/>
            </p:nvSpPr>
            <p:spPr>
              <a:xfrm>
                <a:off x="5222700" y="365830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Jupiter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1292" name="Google Shape;1292;p38"/>
          <p:cNvGrpSpPr/>
          <p:nvPr/>
        </p:nvGrpSpPr>
        <p:grpSpPr>
          <a:xfrm>
            <a:off x="7645786" y="3787988"/>
            <a:ext cx="271433" cy="272109"/>
            <a:chOff x="-3771675" y="3971775"/>
            <a:chExt cx="291300" cy="292025"/>
          </a:xfrm>
        </p:grpSpPr>
        <p:sp>
          <p:nvSpPr>
            <p:cNvPr id="1293" name="Google Shape;1293;p38"/>
            <p:cNvSpPr/>
            <p:nvPr/>
          </p:nvSpPr>
          <p:spPr>
            <a:xfrm>
              <a:off x="-3770100" y="3971775"/>
              <a:ext cx="218975" cy="66775"/>
            </a:xfrm>
            <a:custGeom>
              <a:avLst/>
              <a:gdLst/>
              <a:ahLst/>
              <a:cxnLst/>
              <a:rect l="l" t="t" r="r" b="b"/>
              <a:pathLst>
                <a:path w="8759" h="2671" extrusionOk="0">
                  <a:moveTo>
                    <a:pt x="4391" y="0"/>
                  </a:moveTo>
                  <a:cubicBezTo>
                    <a:pt x="2410" y="0"/>
                    <a:pt x="426" y="449"/>
                    <a:pt x="0" y="1347"/>
                  </a:cubicBezTo>
                  <a:cubicBezTo>
                    <a:pt x="426" y="2229"/>
                    <a:pt x="2410" y="2670"/>
                    <a:pt x="4391" y="2670"/>
                  </a:cubicBezTo>
                  <a:cubicBezTo>
                    <a:pt x="6372" y="2670"/>
                    <a:pt x="8349" y="2229"/>
                    <a:pt x="8759" y="1347"/>
                  </a:cubicBezTo>
                  <a:cubicBezTo>
                    <a:pt x="8349" y="449"/>
                    <a:pt x="6372" y="0"/>
                    <a:pt x="43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8"/>
            <p:cNvSpPr/>
            <p:nvPr/>
          </p:nvSpPr>
          <p:spPr>
            <a:xfrm>
              <a:off x="-3771675" y="4030650"/>
              <a:ext cx="222125" cy="78000"/>
            </a:xfrm>
            <a:custGeom>
              <a:avLst/>
              <a:gdLst/>
              <a:ahLst/>
              <a:cxnLst/>
              <a:rect l="l" t="t" r="r" b="b"/>
              <a:pathLst>
                <a:path w="8885" h="3120" extrusionOk="0">
                  <a:moveTo>
                    <a:pt x="0" y="0"/>
                  </a:moveTo>
                  <a:lnTo>
                    <a:pt x="0" y="1418"/>
                  </a:lnTo>
                  <a:cubicBezTo>
                    <a:pt x="0" y="2521"/>
                    <a:pt x="2048" y="3088"/>
                    <a:pt x="4127" y="3119"/>
                  </a:cubicBezTo>
                  <a:cubicBezTo>
                    <a:pt x="4915" y="1891"/>
                    <a:pt x="6301" y="1103"/>
                    <a:pt x="7877" y="1103"/>
                  </a:cubicBezTo>
                  <a:cubicBezTo>
                    <a:pt x="8223" y="1103"/>
                    <a:pt x="8570" y="1135"/>
                    <a:pt x="8885" y="1229"/>
                  </a:cubicBezTo>
                  <a:lnTo>
                    <a:pt x="8885" y="0"/>
                  </a:lnTo>
                  <a:cubicBezTo>
                    <a:pt x="7908" y="788"/>
                    <a:pt x="6112" y="1072"/>
                    <a:pt x="4443" y="1072"/>
                  </a:cubicBezTo>
                  <a:cubicBezTo>
                    <a:pt x="2804" y="1072"/>
                    <a:pt x="977" y="757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8"/>
            <p:cNvSpPr/>
            <p:nvPr/>
          </p:nvSpPr>
          <p:spPr>
            <a:xfrm>
              <a:off x="-3669425" y="4074750"/>
              <a:ext cx="189050" cy="189050"/>
            </a:xfrm>
            <a:custGeom>
              <a:avLst/>
              <a:gdLst/>
              <a:ahLst/>
              <a:cxnLst/>
              <a:rect l="l" t="t" r="r" b="b"/>
              <a:pathLst>
                <a:path w="7562" h="7562" extrusionOk="0">
                  <a:moveTo>
                    <a:pt x="5501" y="2732"/>
                  </a:moveTo>
                  <a:cubicBezTo>
                    <a:pt x="5748" y="2732"/>
                    <a:pt x="6008" y="3067"/>
                    <a:pt x="5766" y="3309"/>
                  </a:cubicBezTo>
                  <a:lnTo>
                    <a:pt x="3718" y="5356"/>
                  </a:lnTo>
                  <a:cubicBezTo>
                    <a:pt x="3655" y="5420"/>
                    <a:pt x="3568" y="5451"/>
                    <a:pt x="3482" y="5451"/>
                  </a:cubicBezTo>
                  <a:cubicBezTo>
                    <a:pt x="3395" y="5451"/>
                    <a:pt x="3308" y="5420"/>
                    <a:pt x="3245" y="5356"/>
                  </a:cubicBezTo>
                  <a:lnTo>
                    <a:pt x="1859" y="4002"/>
                  </a:lnTo>
                  <a:cubicBezTo>
                    <a:pt x="1617" y="3760"/>
                    <a:pt x="1840" y="3425"/>
                    <a:pt x="2099" y="3425"/>
                  </a:cubicBezTo>
                  <a:cubicBezTo>
                    <a:pt x="2177" y="3425"/>
                    <a:pt x="2259" y="3456"/>
                    <a:pt x="2332" y="3529"/>
                  </a:cubicBezTo>
                  <a:lnTo>
                    <a:pt x="3466" y="4663"/>
                  </a:lnTo>
                  <a:lnTo>
                    <a:pt x="5293" y="2836"/>
                  </a:lnTo>
                  <a:cubicBezTo>
                    <a:pt x="5352" y="2763"/>
                    <a:pt x="5426" y="2732"/>
                    <a:pt x="5501" y="2732"/>
                  </a:cubicBezTo>
                  <a:close/>
                  <a:moveTo>
                    <a:pt x="3781" y="1"/>
                  </a:moveTo>
                  <a:cubicBezTo>
                    <a:pt x="1702" y="1"/>
                    <a:pt x="0" y="1702"/>
                    <a:pt x="0" y="3781"/>
                  </a:cubicBezTo>
                  <a:cubicBezTo>
                    <a:pt x="0" y="5892"/>
                    <a:pt x="1702" y="7562"/>
                    <a:pt x="3781" y="7562"/>
                  </a:cubicBezTo>
                  <a:cubicBezTo>
                    <a:pt x="5860" y="7562"/>
                    <a:pt x="7562" y="5892"/>
                    <a:pt x="7562" y="3781"/>
                  </a:cubicBezTo>
                  <a:cubicBezTo>
                    <a:pt x="7562" y="1702"/>
                    <a:pt x="5860" y="1"/>
                    <a:pt x="37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8"/>
            <p:cNvSpPr/>
            <p:nvPr/>
          </p:nvSpPr>
          <p:spPr>
            <a:xfrm>
              <a:off x="-3771675" y="4099950"/>
              <a:ext cx="94525" cy="76425"/>
            </a:xfrm>
            <a:custGeom>
              <a:avLst/>
              <a:gdLst/>
              <a:ahLst/>
              <a:cxnLst/>
              <a:rect l="l" t="t" r="r" b="b"/>
              <a:pathLst>
                <a:path w="3781" h="3057" extrusionOk="0">
                  <a:moveTo>
                    <a:pt x="0" y="1"/>
                  </a:moveTo>
                  <a:lnTo>
                    <a:pt x="0" y="1419"/>
                  </a:lnTo>
                  <a:cubicBezTo>
                    <a:pt x="0" y="2364"/>
                    <a:pt x="1607" y="2899"/>
                    <a:pt x="3434" y="3057"/>
                  </a:cubicBezTo>
                  <a:cubicBezTo>
                    <a:pt x="3371" y="2364"/>
                    <a:pt x="3497" y="1671"/>
                    <a:pt x="3781" y="1040"/>
                  </a:cubicBezTo>
                  <a:cubicBezTo>
                    <a:pt x="2332" y="977"/>
                    <a:pt x="819" y="662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8"/>
            <p:cNvSpPr/>
            <p:nvPr/>
          </p:nvSpPr>
          <p:spPr>
            <a:xfrm>
              <a:off x="-3771675" y="4167700"/>
              <a:ext cx="135500" cy="95325"/>
            </a:xfrm>
            <a:custGeom>
              <a:avLst/>
              <a:gdLst/>
              <a:ahLst/>
              <a:cxnLst/>
              <a:rect l="l" t="t" r="r" b="b"/>
              <a:pathLst>
                <a:path w="5420" h="3813" extrusionOk="0">
                  <a:moveTo>
                    <a:pt x="0" y="0"/>
                  </a:moveTo>
                  <a:lnTo>
                    <a:pt x="0" y="2111"/>
                  </a:lnTo>
                  <a:cubicBezTo>
                    <a:pt x="0" y="3277"/>
                    <a:pt x="2237" y="3812"/>
                    <a:pt x="4443" y="3812"/>
                  </a:cubicBezTo>
                  <a:cubicBezTo>
                    <a:pt x="4789" y="3812"/>
                    <a:pt x="5104" y="3812"/>
                    <a:pt x="5419" y="3781"/>
                  </a:cubicBezTo>
                  <a:cubicBezTo>
                    <a:pt x="4474" y="3151"/>
                    <a:pt x="3781" y="2206"/>
                    <a:pt x="3529" y="1071"/>
                  </a:cubicBezTo>
                  <a:cubicBezTo>
                    <a:pt x="2174" y="977"/>
                    <a:pt x="788" y="66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8" name="Google Shape;1298;p38"/>
          <p:cNvGrpSpPr/>
          <p:nvPr/>
        </p:nvGrpSpPr>
        <p:grpSpPr>
          <a:xfrm>
            <a:off x="4776425" y="1503401"/>
            <a:ext cx="3385336" cy="697380"/>
            <a:chOff x="4776425" y="1503401"/>
            <a:chExt cx="3385336" cy="697380"/>
          </a:xfrm>
        </p:grpSpPr>
        <p:sp>
          <p:nvSpPr>
            <p:cNvPr id="1299" name="Google Shape;1299;p38"/>
            <p:cNvSpPr/>
            <p:nvPr/>
          </p:nvSpPr>
          <p:spPr>
            <a:xfrm>
              <a:off x="4776425" y="1542335"/>
              <a:ext cx="790151" cy="481323"/>
            </a:xfrm>
            <a:custGeom>
              <a:avLst/>
              <a:gdLst/>
              <a:ahLst/>
              <a:cxnLst/>
              <a:rect l="l" t="t" r="r" b="b"/>
              <a:pathLst>
                <a:path w="30219" h="18408" extrusionOk="0">
                  <a:moveTo>
                    <a:pt x="9192" y="0"/>
                  </a:moveTo>
                  <a:cubicBezTo>
                    <a:pt x="6656" y="0"/>
                    <a:pt x="4358" y="1024"/>
                    <a:pt x="2692" y="2703"/>
                  </a:cubicBezTo>
                  <a:cubicBezTo>
                    <a:pt x="1025" y="4358"/>
                    <a:pt x="1" y="6668"/>
                    <a:pt x="1" y="9204"/>
                  </a:cubicBezTo>
                  <a:cubicBezTo>
                    <a:pt x="1" y="14288"/>
                    <a:pt x="4108" y="18407"/>
                    <a:pt x="9192" y="18407"/>
                  </a:cubicBezTo>
                  <a:lnTo>
                    <a:pt x="30219" y="18407"/>
                  </a:lnTo>
                  <a:lnTo>
                    <a:pt x="30219" y="0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137150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 sz="2500"/>
            </a:p>
          </p:txBody>
        </p:sp>
        <p:sp>
          <p:nvSpPr>
            <p:cNvPr id="1300" name="Google Shape;1300;p38"/>
            <p:cNvSpPr/>
            <p:nvPr/>
          </p:nvSpPr>
          <p:spPr>
            <a:xfrm>
              <a:off x="5458868" y="1503401"/>
              <a:ext cx="2702893" cy="697380"/>
            </a:xfrm>
            <a:custGeom>
              <a:avLst/>
              <a:gdLst/>
              <a:ahLst/>
              <a:cxnLst/>
              <a:rect l="l" t="t" r="r" b="b"/>
              <a:pathLst>
                <a:path w="103371" h="26671" extrusionOk="0">
                  <a:moveTo>
                    <a:pt x="0" y="1"/>
                  </a:moveTo>
                  <a:lnTo>
                    <a:pt x="0" y="26671"/>
                  </a:lnTo>
                  <a:lnTo>
                    <a:pt x="91297" y="26671"/>
                  </a:lnTo>
                  <a:cubicBezTo>
                    <a:pt x="97965" y="26671"/>
                    <a:pt x="103370" y="21265"/>
                    <a:pt x="103370" y="14598"/>
                  </a:cubicBezTo>
                  <a:lnTo>
                    <a:pt x="103370" y="12074"/>
                  </a:lnTo>
                  <a:cubicBezTo>
                    <a:pt x="103370" y="5406"/>
                    <a:pt x="97965" y="1"/>
                    <a:pt x="91297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38"/>
            <p:cNvSpPr/>
            <p:nvPr/>
          </p:nvSpPr>
          <p:spPr>
            <a:xfrm>
              <a:off x="7553650" y="1624241"/>
              <a:ext cx="455700" cy="455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02" name="Google Shape;1302;p38"/>
            <p:cNvGrpSpPr/>
            <p:nvPr/>
          </p:nvGrpSpPr>
          <p:grpSpPr>
            <a:xfrm>
              <a:off x="5611280" y="1533916"/>
              <a:ext cx="1796177" cy="636350"/>
              <a:chOff x="5222700" y="3658300"/>
              <a:chExt cx="3210900" cy="636350"/>
            </a:xfrm>
          </p:grpSpPr>
          <p:sp>
            <p:nvSpPr>
              <p:cNvPr id="1303" name="Google Shape;1303;p38"/>
              <p:cNvSpPr txBox="1"/>
              <p:nvPr/>
            </p:nvSpPr>
            <p:spPr>
              <a:xfrm>
                <a:off x="5222700" y="392895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Mercury is the smallest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304" name="Google Shape;1304;p38"/>
              <p:cNvSpPr txBox="1"/>
              <p:nvPr/>
            </p:nvSpPr>
            <p:spPr>
              <a:xfrm>
                <a:off x="5222700" y="365830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Mercury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1305" name="Google Shape;1305;p38"/>
            <p:cNvGrpSpPr/>
            <p:nvPr/>
          </p:nvGrpSpPr>
          <p:grpSpPr>
            <a:xfrm>
              <a:off x="7637634" y="1716304"/>
              <a:ext cx="287717" cy="271573"/>
              <a:chOff x="-1960150" y="3956600"/>
              <a:chExt cx="308775" cy="291450"/>
            </a:xfrm>
          </p:grpSpPr>
          <p:sp>
            <p:nvSpPr>
              <p:cNvPr id="1306" name="Google Shape;1306;p38"/>
              <p:cNvSpPr/>
              <p:nvPr/>
            </p:nvSpPr>
            <p:spPr>
              <a:xfrm>
                <a:off x="-1960150" y="3956600"/>
                <a:ext cx="308775" cy="51275"/>
              </a:xfrm>
              <a:custGeom>
                <a:avLst/>
                <a:gdLst/>
                <a:ahLst/>
                <a:cxnLst/>
                <a:rect l="l" t="t" r="r" b="b"/>
                <a:pathLst>
                  <a:path w="12351" h="2051" extrusionOk="0">
                    <a:moveTo>
                      <a:pt x="1355" y="1"/>
                    </a:moveTo>
                    <a:cubicBezTo>
                      <a:pt x="1" y="1"/>
                      <a:pt x="32" y="2049"/>
                      <a:pt x="1355" y="2049"/>
                    </a:cubicBezTo>
                    <a:lnTo>
                      <a:pt x="11027" y="2049"/>
                    </a:lnTo>
                    <a:cubicBezTo>
                      <a:pt x="11047" y="2050"/>
                      <a:pt x="11066" y="2050"/>
                      <a:pt x="11085" y="2050"/>
                    </a:cubicBezTo>
                    <a:cubicBezTo>
                      <a:pt x="12350" y="2050"/>
                      <a:pt x="12331" y="1"/>
                      <a:pt x="1102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38"/>
              <p:cNvSpPr/>
              <p:nvPr/>
            </p:nvSpPr>
            <p:spPr>
              <a:xfrm>
                <a:off x="-1934950" y="4025925"/>
                <a:ext cx="256000" cy="222125"/>
              </a:xfrm>
              <a:custGeom>
                <a:avLst/>
                <a:gdLst/>
                <a:ahLst/>
                <a:cxnLst/>
                <a:rect l="l" t="t" r="r" b="b"/>
                <a:pathLst>
                  <a:path w="10240" h="8885" extrusionOk="0">
                    <a:moveTo>
                      <a:pt x="8570" y="756"/>
                    </a:moveTo>
                    <a:cubicBezTo>
                      <a:pt x="8759" y="756"/>
                      <a:pt x="8917" y="914"/>
                      <a:pt x="8917" y="1103"/>
                    </a:cubicBezTo>
                    <a:lnTo>
                      <a:pt x="8917" y="1765"/>
                    </a:lnTo>
                    <a:cubicBezTo>
                      <a:pt x="8917" y="1995"/>
                      <a:pt x="8737" y="2116"/>
                      <a:pt x="8558" y="2116"/>
                    </a:cubicBezTo>
                    <a:cubicBezTo>
                      <a:pt x="8419" y="2116"/>
                      <a:pt x="8279" y="2042"/>
                      <a:pt x="8224" y="1891"/>
                    </a:cubicBezTo>
                    <a:lnTo>
                      <a:pt x="6081" y="4065"/>
                    </a:lnTo>
                    <a:cubicBezTo>
                      <a:pt x="6018" y="4112"/>
                      <a:pt x="5924" y="4135"/>
                      <a:pt x="5833" y="4135"/>
                    </a:cubicBezTo>
                    <a:cubicBezTo>
                      <a:pt x="5743" y="4135"/>
                      <a:pt x="5656" y="4112"/>
                      <a:pt x="5609" y="4065"/>
                    </a:cubicBezTo>
                    <a:lnTo>
                      <a:pt x="3781" y="2237"/>
                    </a:lnTo>
                    <a:lnTo>
                      <a:pt x="1986" y="4065"/>
                    </a:lnTo>
                    <a:cubicBezTo>
                      <a:pt x="1912" y="4138"/>
                      <a:pt x="1831" y="4168"/>
                      <a:pt x="1752" y="4168"/>
                    </a:cubicBezTo>
                    <a:cubicBezTo>
                      <a:pt x="1493" y="4168"/>
                      <a:pt x="1271" y="3834"/>
                      <a:pt x="1513" y="3592"/>
                    </a:cubicBezTo>
                    <a:lnTo>
                      <a:pt x="3561" y="1544"/>
                    </a:lnTo>
                    <a:cubicBezTo>
                      <a:pt x="3624" y="1481"/>
                      <a:pt x="3711" y="1450"/>
                      <a:pt x="3797" y="1450"/>
                    </a:cubicBezTo>
                    <a:cubicBezTo>
                      <a:pt x="3884" y="1450"/>
                      <a:pt x="3970" y="1481"/>
                      <a:pt x="4033" y="1544"/>
                    </a:cubicBezTo>
                    <a:lnTo>
                      <a:pt x="5829" y="3340"/>
                    </a:lnTo>
                    <a:lnTo>
                      <a:pt x="7783" y="1418"/>
                    </a:lnTo>
                    <a:cubicBezTo>
                      <a:pt x="7404" y="1292"/>
                      <a:pt x="7499" y="756"/>
                      <a:pt x="7877" y="756"/>
                    </a:cubicBezTo>
                    <a:close/>
                    <a:moveTo>
                      <a:pt x="5136" y="7562"/>
                    </a:moveTo>
                    <a:cubicBezTo>
                      <a:pt x="5325" y="7562"/>
                      <a:pt x="5483" y="7719"/>
                      <a:pt x="5483" y="7908"/>
                    </a:cubicBezTo>
                    <a:cubicBezTo>
                      <a:pt x="5483" y="8097"/>
                      <a:pt x="5325" y="8255"/>
                      <a:pt x="5136" y="8255"/>
                    </a:cubicBezTo>
                    <a:cubicBezTo>
                      <a:pt x="4916" y="8255"/>
                      <a:pt x="4758" y="8097"/>
                      <a:pt x="4758" y="7908"/>
                    </a:cubicBezTo>
                    <a:cubicBezTo>
                      <a:pt x="4758" y="7719"/>
                      <a:pt x="4916" y="7562"/>
                      <a:pt x="5136" y="7562"/>
                    </a:cubicBezTo>
                    <a:close/>
                    <a:moveTo>
                      <a:pt x="1" y="0"/>
                    </a:moveTo>
                    <a:lnTo>
                      <a:pt x="1" y="5167"/>
                    </a:lnTo>
                    <a:cubicBezTo>
                      <a:pt x="1" y="5703"/>
                      <a:pt x="442" y="6175"/>
                      <a:pt x="1040" y="6175"/>
                    </a:cubicBezTo>
                    <a:lnTo>
                      <a:pt x="4758" y="6175"/>
                    </a:lnTo>
                    <a:lnTo>
                      <a:pt x="4758" y="6931"/>
                    </a:lnTo>
                    <a:cubicBezTo>
                      <a:pt x="4380" y="7089"/>
                      <a:pt x="4096" y="7436"/>
                      <a:pt x="4096" y="7877"/>
                    </a:cubicBezTo>
                    <a:cubicBezTo>
                      <a:pt x="4096" y="8412"/>
                      <a:pt x="4569" y="8885"/>
                      <a:pt x="5136" y="8885"/>
                    </a:cubicBezTo>
                    <a:cubicBezTo>
                      <a:pt x="5672" y="8885"/>
                      <a:pt x="6144" y="8412"/>
                      <a:pt x="6144" y="7877"/>
                    </a:cubicBezTo>
                    <a:cubicBezTo>
                      <a:pt x="6144" y="7436"/>
                      <a:pt x="5861" y="7057"/>
                      <a:pt x="5483" y="6931"/>
                    </a:cubicBezTo>
                    <a:lnTo>
                      <a:pt x="5483" y="6175"/>
                    </a:lnTo>
                    <a:lnTo>
                      <a:pt x="9232" y="6175"/>
                    </a:lnTo>
                    <a:cubicBezTo>
                      <a:pt x="9767" y="6175"/>
                      <a:pt x="10240" y="5703"/>
                      <a:pt x="10240" y="5167"/>
                    </a:cubicBezTo>
                    <a:lnTo>
                      <a:pt x="10240" y="0"/>
                    </a:lnTo>
                    <a:cubicBezTo>
                      <a:pt x="10114" y="32"/>
                      <a:pt x="10019" y="32"/>
                      <a:pt x="9893" y="32"/>
                    </a:cubicBezTo>
                    <a:lnTo>
                      <a:pt x="347" y="32"/>
                    </a:lnTo>
                    <a:cubicBezTo>
                      <a:pt x="253" y="32"/>
                      <a:pt x="127" y="32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08" name="Google Shape;1308;p38"/>
          <p:cNvGrpSpPr/>
          <p:nvPr/>
        </p:nvGrpSpPr>
        <p:grpSpPr>
          <a:xfrm>
            <a:off x="982288" y="3575130"/>
            <a:ext cx="3385624" cy="697380"/>
            <a:chOff x="982288" y="3575130"/>
            <a:chExt cx="3385624" cy="697380"/>
          </a:xfrm>
        </p:grpSpPr>
        <p:sp>
          <p:nvSpPr>
            <p:cNvPr id="1309" name="Google Shape;1309;p38"/>
            <p:cNvSpPr/>
            <p:nvPr/>
          </p:nvSpPr>
          <p:spPr>
            <a:xfrm>
              <a:off x="982288" y="3614043"/>
              <a:ext cx="790151" cy="481036"/>
            </a:xfrm>
            <a:custGeom>
              <a:avLst/>
              <a:gdLst/>
              <a:ahLst/>
              <a:cxnLst/>
              <a:rect l="l" t="t" r="r" b="b"/>
              <a:pathLst>
                <a:path w="30219" h="18397" extrusionOk="0">
                  <a:moveTo>
                    <a:pt x="9204" y="1"/>
                  </a:moveTo>
                  <a:cubicBezTo>
                    <a:pt x="6668" y="1"/>
                    <a:pt x="4358" y="1025"/>
                    <a:pt x="2703" y="2692"/>
                  </a:cubicBezTo>
                  <a:cubicBezTo>
                    <a:pt x="1036" y="4359"/>
                    <a:pt x="0" y="6668"/>
                    <a:pt x="0" y="9204"/>
                  </a:cubicBezTo>
                  <a:cubicBezTo>
                    <a:pt x="0" y="14288"/>
                    <a:pt x="4120" y="18396"/>
                    <a:pt x="9204" y="18396"/>
                  </a:cubicBezTo>
                  <a:lnTo>
                    <a:pt x="30218" y="18396"/>
                  </a:lnTo>
                  <a:lnTo>
                    <a:pt x="30218" y="1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137150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 sz="2500"/>
            </a:p>
          </p:txBody>
        </p:sp>
        <p:sp>
          <p:nvSpPr>
            <p:cNvPr id="1310" name="Google Shape;1310;p38"/>
            <p:cNvSpPr/>
            <p:nvPr/>
          </p:nvSpPr>
          <p:spPr>
            <a:xfrm>
              <a:off x="1665019" y="3575130"/>
              <a:ext cx="2702893" cy="697380"/>
            </a:xfrm>
            <a:custGeom>
              <a:avLst/>
              <a:gdLst/>
              <a:ahLst/>
              <a:cxnLst/>
              <a:rect l="l" t="t" r="r" b="b"/>
              <a:pathLst>
                <a:path w="103371" h="26671" extrusionOk="0">
                  <a:moveTo>
                    <a:pt x="1" y="1"/>
                  </a:moveTo>
                  <a:lnTo>
                    <a:pt x="1" y="26671"/>
                  </a:lnTo>
                  <a:lnTo>
                    <a:pt x="91298" y="26671"/>
                  </a:lnTo>
                  <a:cubicBezTo>
                    <a:pt x="97965" y="26671"/>
                    <a:pt x="103371" y="21265"/>
                    <a:pt x="103371" y="14598"/>
                  </a:cubicBezTo>
                  <a:lnTo>
                    <a:pt x="103371" y="12074"/>
                  </a:lnTo>
                  <a:cubicBezTo>
                    <a:pt x="103371" y="5406"/>
                    <a:pt x="97965" y="1"/>
                    <a:pt x="91298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8"/>
            <p:cNvSpPr/>
            <p:nvPr/>
          </p:nvSpPr>
          <p:spPr>
            <a:xfrm>
              <a:off x="3759800" y="3695970"/>
              <a:ext cx="455700" cy="4557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12" name="Google Shape;1312;p38"/>
            <p:cNvGrpSpPr/>
            <p:nvPr/>
          </p:nvGrpSpPr>
          <p:grpSpPr>
            <a:xfrm>
              <a:off x="1817434" y="3605645"/>
              <a:ext cx="1796177" cy="636350"/>
              <a:chOff x="5222700" y="3658300"/>
              <a:chExt cx="3210900" cy="636350"/>
            </a:xfrm>
          </p:grpSpPr>
          <p:sp>
            <p:nvSpPr>
              <p:cNvPr id="1313" name="Google Shape;1313;p38"/>
              <p:cNvSpPr txBox="1"/>
              <p:nvPr/>
            </p:nvSpPr>
            <p:spPr>
              <a:xfrm>
                <a:off x="5222700" y="392895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The Moon is a satellite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314" name="Google Shape;1314;p38"/>
              <p:cNvSpPr txBox="1"/>
              <p:nvPr/>
            </p:nvSpPr>
            <p:spPr>
              <a:xfrm>
                <a:off x="5222700" y="365830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Moon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1315" name="Google Shape;1315;p38"/>
          <p:cNvGrpSpPr/>
          <p:nvPr/>
        </p:nvGrpSpPr>
        <p:grpSpPr>
          <a:xfrm>
            <a:off x="3884146" y="3787614"/>
            <a:ext cx="206999" cy="271550"/>
            <a:chOff x="-3365275" y="3253275"/>
            <a:chExt cx="222150" cy="291425"/>
          </a:xfrm>
        </p:grpSpPr>
        <p:sp>
          <p:nvSpPr>
            <p:cNvPr id="1316" name="Google Shape;1316;p38"/>
            <p:cNvSpPr/>
            <p:nvPr/>
          </p:nvSpPr>
          <p:spPr>
            <a:xfrm>
              <a:off x="-3365275" y="3253275"/>
              <a:ext cx="222150" cy="291425"/>
            </a:xfrm>
            <a:custGeom>
              <a:avLst/>
              <a:gdLst/>
              <a:ahLst/>
              <a:cxnLst/>
              <a:rect l="l" t="t" r="r" b="b"/>
              <a:pathLst>
                <a:path w="8886" h="11657" extrusionOk="0">
                  <a:moveTo>
                    <a:pt x="5861" y="662"/>
                  </a:moveTo>
                  <a:cubicBezTo>
                    <a:pt x="6302" y="662"/>
                    <a:pt x="6302" y="1323"/>
                    <a:pt x="5861" y="1323"/>
                  </a:cubicBezTo>
                  <a:lnTo>
                    <a:pt x="3120" y="1323"/>
                  </a:lnTo>
                  <a:cubicBezTo>
                    <a:pt x="2647" y="1323"/>
                    <a:pt x="2647" y="662"/>
                    <a:pt x="3120" y="662"/>
                  </a:cubicBezTo>
                  <a:close/>
                  <a:moveTo>
                    <a:pt x="7215" y="3466"/>
                  </a:moveTo>
                  <a:cubicBezTo>
                    <a:pt x="7625" y="3466"/>
                    <a:pt x="7625" y="4127"/>
                    <a:pt x="7215" y="4127"/>
                  </a:cubicBezTo>
                  <a:lnTo>
                    <a:pt x="4443" y="4127"/>
                  </a:lnTo>
                  <a:cubicBezTo>
                    <a:pt x="4002" y="4127"/>
                    <a:pt x="3970" y="3466"/>
                    <a:pt x="4443" y="3466"/>
                  </a:cubicBezTo>
                  <a:close/>
                  <a:moveTo>
                    <a:pt x="3101" y="2795"/>
                  </a:moveTo>
                  <a:cubicBezTo>
                    <a:pt x="3360" y="2795"/>
                    <a:pt x="3582" y="3129"/>
                    <a:pt x="3340" y="3371"/>
                  </a:cubicBezTo>
                  <a:lnTo>
                    <a:pt x="2899" y="3812"/>
                  </a:lnTo>
                  <a:lnTo>
                    <a:pt x="3340" y="4253"/>
                  </a:lnTo>
                  <a:cubicBezTo>
                    <a:pt x="3582" y="4495"/>
                    <a:pt x="3360" y="4830"/>
                    <a:pt x="3101" y="4830"/>
                  </a:cubicBezTo>
                  <a:cubicBezTo>
                    <a:pt x="3023" y="4830"/>
                    <a:pt x="2941" y="4799"/>
                    <a:pt x="2868" y="4726"/>
                  </a:cubicBezTo>
                  <a:lnTo>
                    <a:pt x="2427" y="4285"/>
                  </a:lnTo>
                  <a:lnTo>
                    <a:pt x="2017" y="4726"/>
                  </a:lnTo>
                  <a:cubicBezTo>
                    <a:pt x="1944" y="4799"/>
                    <a:pt x="1862" y="4830"/>
                    <a:pt x="1784" y="4830"/>
                  </a:cubicBezTo>
                  <a:cubicBezTo>
                    <a:pt x="1525" y="4830"/>
                    <a:pt x="1303" y="4495"/>
                    <a:pt x="1545" y="4253"/>
                  </a:cubicBezTo>
                  <a:lnTo>
                    <a:pt x="1954" y="3812"/>
                  </a:lnTo>
                  <a:lnTo>
                    <a:pt x="1545" y="3371"/>
                  </a:lnTo>
                  <a:cubicBezTo>
                    <a:pt x="1303" y="3129"/>
                    <a:pt x="1525" y="2795"/>
                    <a:pt x="1784" y="2795"/>
                  </a:cubicBezTo>
                  <a:cubicBezTo>
                    <a:pt x="1862" y="2795"/>
                    <a:pt x="1944" y="2825"/>
                    <a:pt x="2017" y="2899"/>
                  </a:cubicBezTo>
                  <a:lnTo>
                    <a:pt x="2427" y="3340"/>
                  </a:lnTo>
                  <a:lnTo>
                    <a:pt x="2868" y="2899"/>
                  </a:lnTo>
                  <a:cubicBezTo>
                    <a:pt x="2941" y="2825"/>
                    <a:pt x="3023" y="2795"/>
                    <a:pt x="3101" y="2795"/>
                  </a:cubicBezTo>
                  <a:close/>
                  <a:moveTo>
                    <a:pt x="7242" y="6206"/>
                  </a:moveTo>
                  <a:cubicBezTo>
                    <a:pt x="7625" y="6206"/>
                    <a:pt x="7616" y="6868"/>
                    <a:pt x="7215" y="6868"/>
                  </a:cubicBezTo>
                  <a:lnTo>
                    <a:pt x="4443" y="6868"/>
                  </a:lnTo>
                  <a:cubicBezTo>
                    <a:pt x="4002" y="6868"/>
                    <a:pt x="3970" y="6207"/>
                    <a:pt x="4443" y="6207"/>
                  </a:cubicBezTo>
                  <a:lnTo>
                    <a:pt x="7215" y="6207"/>
                  </a:lnTo>
                  <a:cubicBezTo>
                    <a:pt x="7225" y="6206"/>
                    <a:pt x="7233" y="6206"/>
                    <a:pt x="7242" y="6206"/>
                  </a:cubicBezTo>
                  <a:close/>
                  <a:moveTo>
                    <a:pt x="3101" y="5504"/>
                  </a:moveTo>
                  <a:cubicBezTo>
                    <a:pt x="3360" y="5504"/>
                    <a:pt x="3582" y="5839"/>
                    <a:pt x="3340" y="6081"/>
                  </a:cubicBezTo>
                  <a:lnTo>
                    <a:pt x="2899" y="6522"/>
                  </a:lnTo>
                  <a:lnTo>
                    <a:pt x="3340" y="6963"/>
                  </a:lnTo>
                  <a:cubicBezTo>
                    <a:pt x="3582" y="7205"/>
                    <a:pt x="3360" y="7539"/>
                    <a:pt x="3101" y="7539"/>
                  </a:cubicBezTo>
                  <a:cubicBezTo>
                    <a:pt x="3023" y="7539"/>
                    <a:pt x="2941" y="7509"/>
                    <a:pt x="2868" y="7435"/>
                  </a:cubicBezTo>
                  <a:lnTo>
                    <a:pt x="2427" y="6994"/>
                  </a:lnTo>
                  <a:lnTo>
                    <a:pt x="2017" y="7435"/>
                  </a:lnTo>
                  <a:cubicBezTo>
                    <a:pt x="1944" y="7509"/>
                    <a:pt x="1862" y="7539"/>
                    <a:pt x="1784" y="7539"/>
                  </a:cubicBezTo>
                  <a:cubicBezTo>
                    <a:pt x="1525" y="7539"/>
                    <a:pt x="1303" y="7205"/>
                    <a:pt x="1545" y="6963"/>
                  </a:cubicBezTo>
                  <a:lnTo>
                    <a:pt x="1954" y="6522"/>
                  </a:lnTo>
                  <a:lnTo>
                    <a:pt x="1545" y="6081"/>
                  </a:lnTo>
                  <a:cubicBezTo>
                    <a:pt x="1303" y="5839"/>
                    <a:pt x="1525" y="5504"/>
                    <a:pt x="1784" y="5504"/>
                  </a:cubicBezTo>
                  <a:cubicBezTo>
                    <a:pt x="1862" y="5504"/>
                    <a:pt x="1944" y="5535"/>
                    <a:pt x="2017" y="5608"/>
                  </a:cubicBezTo>
                  <a:lnTo>
                    <a:pt x="2427" y="6049"/>
                  </a:lnTo>
                  <a:lnTo>
                    <a:pt x="2868" y="5608"/>
                  </a:lnTo>
                  <a:cubicBezTo>
                    <a:pt x="2941" y="5535"/>
                    <a:pt x="3023" y="5504"/>
                    <a:pt x="3101" y="5504"/>
                  </a:cubicBezTo>
                  <a:close/>
                  <a:moveTo>
                    <a:pt x="7215" y="8916"/>
                  </a:moveTo>
                  <a:cubicBezTo>
                    <a:pt x="7625" y="8916"/>
                    <a:pt x="7625" y="9609"/>
                    <a:pt x="7215" y="9609"/>
                  </a:cubicBezTo>
                  <a:lnTo>
                    <a:pt x="4443" y="9609"/>
                  </a:lnTo>
                  <a:cubicBezTo>
                    <a:pt x="4002" y="9609"/>
                    <a:pt x="3970" y="8916"/>
                    <a:pt x="4443" y="8916"/>
                  </a:cubicBezTo>
                  <a:close/>
                  <a:moveTo>
                    <a:pt x="2395" y="8254"/>
                  </a:moveTo>
                  <a:cubicBezTo>
                    <a:pt x="2962" y="8254"/>
                    <a:pt x="3435" y="8727"/>
                    <a:pt x="3435" y="9263"/>
                  </a:cubicBezTo>
                  <a:cubicBezTo>
                    <a:pt x="3435" y="9830"/>
                    <a:pt x="2994" y="10302"/>
                    <a:pt x="2395" y="10302"/>
                  </a:cubicBezTo>
                  <a:cubicBezTo>
                    <a:pt x="1860" y="10302"/>
                    <a:pt x="1387" y="9830"/>
                    <a:pt x="1387" y="9263"/>
                  </a:cubicBezTo>
                  <a:cubicBezTo>
                    <a:pt x="1387" y="8727"/>
                    <a:pt x="1860" y="8254"/>
                    <a:pt x="2395" y="8254"/>
                  </a:cubicBezTo>
                  <a:close/>
                  <a:moveTo>
                    <a:pt x="3057" y="0"/>
                  </a:moveTo>
                  <a:cubicBezTo>
                    <a:pt x="2647" y="0"/>
                    <a:pt x="2238" y="252"/>
                    <a:pt x="2112" y="662"/>
                  </a:cubicBezTo>
                  <a:lnTo>
                    <a:pt x="1009" y="662"/>
                  </a:lnTo>
                  <a:cubicBezTo>
                    <a:pt x="473" y="662"/>
                    <a:pt x="1" y="1134"/>
                    <a:pt x="1" y="1670"/>
                  </a:cubicBezTo>
                  <a:lnTo>
                    <a:pt x="1" y="10617"/>
                  </a:lnTo>
                  <a:cubicBezTo>
                    <a:pt x="1" y="11153"/>
                    <a:pt x="473" y="11657"/>
                    <a:pt x="1009" y="11657"/>
                  </a:cubicBezTo>
                  <a:lnTo>
                    <a:pt x="7877" y="11657"/>
                  </a:lnTo>
                  <a:cubicBezTo>
                    <a:pt x="8413" y="11657"/>
                    <a:pt x="8885" y="11184"/>
                    <a:pt x="8885" y="10617"/>
                  </a:cubicBezTo>
                  <a:lnTo>
                    <a:pt x="8885" y="1670"/>
                  </a:lnTo>
                  <a:cubicBezTo>
                    <a:pt x="8885" y="1134"/>
                    <a:pt x="8476" y="662"/>
                    <a:pt x="7877" y="662"/>
                  </a:cubicBezTo>
                  <a:lnTo>
                    <a:pt x="6774" y="662"/>
                  </a:lnTo>
                  <a:cubicBezTo>
                    <a:pt x="6617" y="252"/>
                    <a:pt x="6270" y="0"/>
                    <a:pt x="58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8"/>
            <p:cNvSpPr/>
            <p:nvPr/>
          </p:nvSpPr>
          <p:spPr>
            <a:xfrm>
              <a:off x="-3314075" y="3476175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8" name="Google Shape;1318;p38"/>
          <p:cNvGrpSpPr/>
          <p:nvPr/>
        </p:nvGrpSpPr>
        <p:grpSpPr>
          <a:xfrm>
            <a:off x="982288" y="2539110"/>
            <a:ext cx="3385624" cy="697694"/>
            <a:chOff x="982288" y="2539110"/>
            <a:chExt cx="3385624" cy="697694"/>
          </a:xfrm>
        </p:grpSpPr>
        <p:sp>
          <p:nvSpPr>
            <p:cNvPr id="1319" name="Google Shape;1319;p38"/>
            <p:cNvSpPr/>
            <p:nvPr/>
          </p:nvSpPr>
          <p:spPr>
            <a:xfrm>
              <a:off x="982288" y="2578045"/>
              <a:ext cx="790151" cy="481323"/>
            </a:xfrm>
            <a:custGeom>
              <a:avLst/>
              <a:gdLst/>
              <a:ahLst/>
              <a:cxnLst/>
              <a:rect l="l" t="t" r="r" b="b"/>
              <a:pathLst>
                <a:path w="30219" h="18408" extrusionOk="0">
                  <a:moveTo>
                    <a:pt x="9204" y="0"/>
                  </a:moveTo>
                  <a:cubicBezTo>
                    <a:pt x="6668" y="0"/>
                    <a:pt x="4358" y="1036"/>
                    <a:pt x="2703" y="2703"/>
                  </a:cubicBezTo>
                  <a:cubicBezTo>
                    <a:pt x="1036" y="4358"/>
                    <a:pt x="0" y="6668"/>
                    <a:pt x="0" y="9215"/>
                  </a:cubicBezTo>
                  <a:cubicBezTo>
                    <a:pt x="0" y="14287"/>
                    <a:pt x="4120" y="18407"/>
                    <a:pt x="9204" y="18407"/>
                  </a:cubicBezTo>
                  <a:lnTo>
                    <a:pt x="30218" y="18407"/>
                  </a:lnTo>
                  <a:lnTo>
                    <a:pt x="30218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137150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sz="2500"/>
            </a:p>
          </p:txBody>
        </p:sp>
        <p:sp>
          <p:nvSpPr>
            <p:cNvPr id="1320" name="Google Shape;1320;p38"/>
            <p:cNvSpPr/>
            <p:nvPr/>
          </p:nvSpPr>
          <p:spPr>
            <a:xfrm>
              <a:off x="1665019" y="2539110"/>
              <a:ext cx="2702893" cy="697694"/>
            </a:xfrm>
            <a:custGeom>
              <a:avLst/>
              <a:gdLst/>
              <a:ahLst/>
              <a:cxnLst/>
              <a:rect l="l" t="t" r="r" b="b"/>
              <a:pathLst>
                <a:path w="103371" h="26683" extrusionOk="0">
                  <a:moveTo>
                    <a:pt x="1" y="1"/>
                  </a:moveTo>
                  <a:lnTo>
                    <a:pt x="1" y="26683"/>
                  </a:lnTo>
                  <a:lnTo>
                    <a:pt x="91298" y="26683"/>
                  </a:lnTo>
                  <a:cubicBezTo>
                    <a:pt x="97965" y="26683"/>
                    <a:pt x="103371" y="21277"/>
                    <a:pt x="103371" y="14610"/>
                  </a:cubicBezTo>
                  <a:lnTo>
                    <a:pt x="103371" y="12074"/>
                  </a:lnTo>
                  <a:cubicBezTo>
                    <a:pt x="103371" y="5406"/>
                    <a:pt x="97965" y="1"/>
                    <a:pt x="91298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8"/>
            <p:cNvSpPr/>
            <p:nvPr/>
          </p:nvSpPr>
          <p:spPr>
            <a:xfrm>
              <a:off x="3759800" y="2660107"/>
              <a:ext cx="455700" cy="4557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22" name="Google Shape;1322;p38"/>
            <p:cNvGrpSpPr/>
            <p:nvPr/>
          </p:nvGrpSpPr>
          <p:grpSpPr>
            <a:xfrm>
              <a:off x="1817434" y="2569782"/>
              <a:ext cx="1796177" cy="636350"/>
              <a:chOff x="5222700" y="3658300"/>
              <a:chExt cx="3210900" cy="636350"/>
            </a:xfrm>
          </p:grpSpPr>
          <p:sp>
            <p:nvSpPr>
              <p:cNvPr id="1323" name="Google Shape;1323;p38"/>
              <p:cNvSpPr txBox="1"/>
              <p:nvPr/>
            </p:nvSpPr>
            <p:spPr>
              <a:xfrm>
                <a:off x="5222700" y="392895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Earth has life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324" name="Google Shape;1324;p38"/>
              <p:cNvSpPr txBox="1"/>
              <p:nvPr/>
            </p:nvSpPr>
            <p:spPr>
              <a:xfrm>
                <a:off x="5222700" y="365830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Earth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1325" name="Google Shape;1325;p38"/>
          <p:cNvGrpSpPr/>
          <p:nvPr/>
        </p:nvGrpSpPr>
        <p:grpSpPr>
          <a:xfrm>
            <a:off x="3867287" y="2751427"/>
            <a:ext cx="240731" cy="273041"/>
            <a:chOff x="-1575775" y="3238300"/>
            <a:chExt cx="258350" cy="293025"/>
          </a:xfrm>
        </p:grpSpPr>
        <p:sp>
          <p:nvSpPr>
            <p:cNvPr id="1326" name="Google Shape;1326;p38"/>
            <p:cNvSpPr/>
            <p:nvPr/>
          </p:nvSpPr>
          <p:spPr>
            <a:xfrm>
              <a:off x="-1489150" y="3306825"/>
              <a:ext cx="85875" cy="33100"/>
            </a:xfrm>
            <a:custGeom>
              <a:avLst/>
              <a:gdLst/>
              <a:ahLst/>
              <a:cxnLst/>
              <a:rect l="l" t="t" r="r" b="b"/>
              <a:pathLst>
                <a:path w="3435" h="1324" extrusionOk="0">
                  <a:moveTo>
                    <a:pt x="1" y="0"/>
                  </a:moveTo>
                  <a:lnTo>
                    <a:pt x="1702" y="1324"/>
                  </a:lnTo>
                  <a:lnTo>
                    <a:pt x="34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8"/>
            <p:cNvSpPr/>
            <p:nvPr/>
          </p:nvSpPr>
          <p:spPr>
            <a:xfrm>
              <a:off x="-1506475" y="3316275"/>
              <a:ext cx="46500" cy="67750"/>
            </a:xfrm>
            <a:custGeom>
              <a:avLst/>
              <a:gdLst/>
              <a:ahLst/>
              <a:cxnLst/>
              <a:rect l="l" t="t" r="r" b="b"/>
              <a:pathLst>
                <a:path w="1860" h="2710" extrusionOk="0">
                  <a:moveTo>
                    <a:pt x="1" y="1"/>
                  </a:moveTo>
                  <a:lnTo>
                    <a:pt x="1" y="2710"/>
                  </a:lnTo>
                  <a:lnTo>
                    <a:pt x="1859" y="132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8"/>
            <p:cNvSpPr/>
            <p:nvPr/>
          </p:nvSpPr>
          <p:spPr>
            <a:xfrm>
              <a:off x="-1575775" y="3238300"/>
              <a:ext cx="258350" cy="293025"/>
            </a:xfrm>
            <a:custGeom>
              <a:avLst/>
              <a:gdLst/>
              <a:ahLst/>
              <a:cxnLst/>
              <a:rect l="l" t="t" r="r" b="b"/>
              <a:pathLst>
                <a:path w="10334" h="11721" extrusionOk="0">
                  <a:moveTo>
                    <a:pt x="1418" y="694"/>
                  </a:moveTo>
                  <a:lnTo>
                    <a:pt x="1418" y="1387"/>
                  </a:lnTo>
                  <a:lnTo>
                    <a:pt x="756" y="1387"/>
                  </a:lnTo>
                  <a:lnTo>
                    <a:pt x="756" y="694"/>
                  </a:lnTo>
                  <a:close/>
                  <a:moveTo>
                    <a:pt x="9609" y="694"/>
                  </a:moveTo>
                  <a:lnTo>
                    <a:pt x="9609" y="1387"/>
                  </a:lnTo>
                  <a:lnTo>
                    <a:pt x="8947" y="1387"/>
                  </a:lnTo>
                  <a:lnTo>
                    <a:pt x="8947" y="694"/>
                  </a:lnTo>
                  <a:close/>
                  <a:moveTo>
                    <a:pt x="8002" y="2080"/>
                  </a:moveTo>
                  <a:cubicBezTo>
                    <a:pt x="8160" y="2080"/>
                    <a:pt x="8286" y="2206"/>
                    <a:pt x="8317" y="2395"/>
                  </a:cubicBezTo>
                  <a:lnTo>
                    <a:pt x="8317" y="2426"/>
                  </a:lnTo>
                  <a:lnTo>
                    <a:pt x="8317" y="6522"/>
                  </a:lnTo>
                  <a:lnTo>
                    <a:pt x="8254" y="6522"/>
                  </a:lnTo>
                  <a:cubicBezTo>
                    <a:pt x="8191" y="6774"/>
                    <a:pt x="8034" y="6900"/>
                    <a:pt x="7876" y="6900"/>
                  </a:cubicBezTo>
                  <a:lnTo>
                    <a:pt x="2457" y="6900"/>
                  </a:lnTo>
                  <a:cubicBezTo>
                    <a:pt x="2300" y="6900"/>
                    <a:pt x="2142" y="6774"/>
                    <a:pt x="2142" y="6554"/>
                  </a:cubicBezTo>
                  <a:lnTo>
                    <a:pt x="2142" y="6522"/>
                  </a:lnTo>
                  <a:lnTo>
                    <a:pt x="2142" y="2426"/>
                  </a:lnTo>
                  <a:cubicBezTo>
                    <a:pt x="2142" y="2269"/>
                    <a:pt x="2300" y="2080"/>
                    <a:pt x="2489" y="2080"/>
                  </a:cubicBezTo>
                  <a:close/>
                  <a:moveTo>
                    <a:pt x="7215" y="7562"/>
                  </a:moveTo>
                  <a:cubicBezTo>
                    <a:pt x="7687" y="7562"/>
                    <a:pt x="7687" y="8223"/>
                    <a:pt x="7215" y="8223"/>
                  </a:cubicBezTo>
                  <a:lnTo>
                    <a:pt x="3119" y="8223"/>
                  </a:lnTo>
                  <a:cubicBezTo>
                    <a:pt x="2678" y="8223"/>
                    <a:pt x="2646" y="7562"/>
                    <a:pt x="3119" y="7562"/>
                  </a:cubicBezTo>
                  <a:close/>
                  <a:moveTo>
                    <a:pt x="7215" y="8979"/>
                  </a:moveTo>
                  <a:cubicBezTo>
                    <a:pt x="7687" y="8979"/>
                    <a:pt x="7687" y="9641"/>
                    <a:pt x="7215" y="9641"/>
                  </a:cubicBezTo>
                  <a:lnTo>
                    <a:pt x="3119" y="9641"/>
                  </a:lnTo>
                  <a:cubicBezTo>
                    <a:pt x="2678" y="9641"/>
                    <a:pt x="2646" y="8979"/>
                    <a:pt x="3119" y="8979"/>
                  </a:cubicBezTo>
                  <a:close/>
                  <a:moveTo>
                    <a:pt x="1418" y="10366"/>
                  </a:moveTo>
                  <a:lnTo>
                    <a:pt x="1418" y="11027"/>
                  </a:lnTo>
                  <a:lnTo>
                    <a:pt x="756" y="11027"/>
                  </a:lnTo>
                  <a:lnTo>
                    <a:pt x="756" y="10366"/>
                  </a:lnTo>
                  <a:close/>
                  <a:moveTo>
                    <a:pt x="9609" y="10366"/>
                  </a:moveTo>
                  <a:lnTo>
                    <a:pt x="9609" y="11027"/>
                  </a:lnTo>
                  <a:lnTo>
                    <a:pt x="8947" y="11027"/>
                  </a:lnTo>
                  <a:lnTo>
                    <a:pt x="8947" y="10366"/>
                  </a:lnTo>
                  <a:close/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0" y="1922"/>
                    <a:pt x="158" y="2080"/>
                    <a:pt x="378" y="2080"/>
                  </a:cubicBezTo>
                  <a:lnTo>
                    <a:pt x="725" y="2080"/>
                  </a:lnTo>
                  <a:lnTo>
                    <a:pt x="725" y="9641"/>
                  </a:lnTo>
                  <a:lnTo>
                    <a:pt x="378" y="9641"/>
                  </a:lnTo>
                  <a:cubicBezTo>
                    <a:pt x="158" y="9641"/>
                    <a:pt x="0" y="9799"/>
                    <a:pt x="0" y="9988"/>
                  </a:cubicBezTo>
                  <a:lnTo>
                    <a:pt x="0" y="11374"/>
                  </a:lnTo>
                  <a:cubicBezTo>
                    <a:pt x="0" y="11563"/>
                    <a:pt x="158" y="11720"/>
                    <a:pt x="378" y="11720"/>
                  </a:cubicBezTo>
                  <a:lnTo>
                    <a:pt x="1733" y="11720"/>
                  </a:lnTo>
                  <a:cubicBezTo>
                    <a:pt x="1953" y="11720"/>
                    <a:pt x="2111" y="11563"/>
                    <a:pt x="2111" y="11374"/>
                  </a:cubicBezTo>
                  <a:lnTo>
                    <a:pt x="2111" y="11027"/>
                  </a:lnTo>
                  <a:lnTo>
                    <a:pt x="8254" y="11027"/>
                  </a:lnTo>
                  <a:lnTo>
                    <a:pt x="8254" y="11374"/>
                  </a:lnTo>
                  <a:cubicBezTo>
                    <a:pt x="8254" y="11563"/>
                    <a:pt x="8412" y="11720"/>
                    <a:pt x="8601" y="11720"/>
                  </a:cubicBezTo>
                  <a:lnTo>
                    <a:pt x="9987" y="11720"/>
                  </a:lnTo>
                  <a:cubicBezTo>
                    <a:pt x="10176" y="11720"/>
                    <a:pt x="10334" y="11563"/>
                    <a:pt x="10334" y="11374"/>
                  </a:cubicBezTo>
                  <a:lnTo>
                    <a:pt x="10334" y="9988"/>
                  </a:lnTo>
                  <a:cubicBezTo>
                    <a:pt x="10334" y="9799"/>
                    <a:pt x="10176" y="9641"/>
                    <a:pt x="9987" y="9641"/>
                  </a:cubicBezTo>
                  <a:lnTo>
                    <a:pt x="9609" y="9641"/>
                  </a:lnTo>
                  <a:lnTo>
                    <a:pt x="9609" y="2080"/>
                  </a:lnTo>
                  <a:lnTo>
                    <a:pt x="9987" y="2080"/>
                  </a:lnTo>
                  <a:cubicBezTo>
                    <a:pt x="10176" y="2080"/>
                    <a:pt x="10334" y="1922"/>
                    <a:pt x="10334" y="1733"/>
                  </a:cubicBezTo>
                  <a:lnTo>
                    <a:pt x="10334" y="347"/>
                  </a:lnTo>
                  <a:cubicBezTo>
                    <a:pt x="10334" y="158"/>
                    <a:pt x="10176" y="1"/>
                    <a:pt x="9987" y="1"/>
                  </a:cubicBezTo>
                  <a:lnTo>
                    <a:pt x="8601" y="1"/>
                  </a:lnTo>
                  <a:cubicBezTo>
                    <a:pt x="8412" y="1"/>
                    <a:pt x="8254" y="158"/>
                    <a:pt x="8254" y="347"/>
                  </a:cubicBezTo>
                  <a:lnTo>
                    <a:pt x="8254" y="694"/>
                  </a:lnTo>
                  <a:lnTo>
                    <a:pt x="2111" y="694"/>
                  </a:lnTo>
                  <a:lnTo>
                    <a:pt x="2111" y="347"/>
                  </a:lnTo>
                  <a:cubicBezTo>
                    <a:pt x="2111" y="158"/>
                    <a:pt x="1953" y="1"/>
                    <a:pt x="17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8"/>
            <p:cNvSpPr/>
            <p:nvPr/>
          </p:nvSpPr>
          <p:spPr>
            <a:xfrm>
              <a:off x="-1489150" y="3360375"/>
              <a:ext cx="85875" cy="32325"/>
            </a:xfrm>
            <a:custGeom>
              <a:avLst/>
              <a:gdLst/>
              <a:ahLst/>
              <a:cxnLst/>
              <a:rect l="l" t="t" r="r" b="b"/>
              <a:pathLst>
                <a:path w="3435" h="1293" extrusionOk="0">
                  <a:moveTo>
                    <a:pt x="1702" y="1"/>
                  </a:moveTo>
                  <a:lnTo>
                    <a:pt x="1" y="1293"/>
                  </a:lnTo>
                  <a:lnTo>
                    <a:pt x="3435" y="1293"/>
                  </a:lnTo>
                  <a:lnTo>
                    <a:pt x="17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8"/>
            <p:cNvSpPr/>
            <p:nvPr/>
          </p:nvSpPr>
          <p:spPr>
            <a:xfrm>
              <a:off x="-1431650" y="3316275"/>
              <a:ext cx="44925" cy="67750"/>
            </a:xfrm>
            <a:custGeom>
              <a:avLst/>
              <a:gdLst/>
              <a:ahLst/>
              <a:cxnLst/>
              <a:rect l="l" t="t" r="r" b="b"/>
              <a:pathLst>
                <a:path w="1797" h="2710" extrusionOk="0">
                  <a:moveTo>
                    <a:pt x="1796" y="1"/>
                  </a:moveTo>
                  <a:lnTo>
                    <a:pt x="0" y="1324"/>
                  </a:lnTo>
                  <a:lnTo>
                    <a:pt x="1796" y="2710"/>
                  </a:lnTo>
                  <a:lnTo>
                    <a:pt x="17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p39"/>
          <p:cNvSpPr txBox="1">
            <a:spLocks noGrp="1"/>
          </p:cNvSpPr>
          <p:nvPr>
            <p:ph type="title"/>
          </p:nvPr>
        </p:nvSpPr>
        <p:spPr>
          <a:xfrm>
            <a:off x="710275" y="2153400"/>
            <a:ext cx="1980000" cy="8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 Infographics</a:t>
            </a:r>
            <a:endParaRPr/>
          </a:p>
        </p:txBody>
      </p:sp>
      <p:grpSp>
        <p:nvGrpSpPr>
          <p:cNvPr id="1336" name="Google Shape;1336;p39"/>
          <p:cNvGrpSpPr/>
          <p:nvPr/>
        </p:nvGrpSpPr>
        <p:grpSpPr>
          <a:xfrm>
            <a:off x="4020350" y="1773250"/>
            <a:ext cx="4413363" cy="640000"/>
            <a:chOff x="4020350" y="1773250"/>
            <a:chExt cx="4413363" cy="640000"/>
          </a:xfrm>
        </p:grpSpPr>
        <p:sp>
          <p:nvSpPr>
            <p:cNvPr id="1337" name="Google Shape;1337;p39"/>
            <p:cNvSpPr/>
            <p:nvPr/>
          </p:nvSpPr>
          <p:spPr>
            <a:xfrm>
              <a:off x="4020350" y="1793625"/>
              <a:ext cx="618300" cy="6183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338" name="Google Shape;1338;p39"/>
            <p:cNvCxnSpPr>
              <a:stCxn id="1337" idx="6"/>
            </p:cNvCxnSpPr>
            <p:nvPr/>
          </p:nvCxnSpPr>
          <p:spPr>
            <a:xfrm>
              <a:off x="4638650" y="2102775"/>
              <a:ext cx="3906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339" name="Google Shape;1339;p39"/>
            <p:cNvSpPr/>
            <p:nvPr/>
          </p:nvSpPr>
          <p:spPr>
            <a:xfrm>
              <a:off x="4871038" y="1793500"/>
              <a:ext cx="661125" cy="618550"/>
            </a:xfrm>
            <a:custGeom>
              <a:avLst/>
              <a:gdLst/>
              <a:ahLst/>
              <a:cxnLst/>
              <a:rect l="l" t="t" r="r" b="b"/>
              <a:pathLst>
                <a:path w="26445" h="24742" extrusionOk="0">
                  <a:moveTo>
                    <a:pt x="12919" y="1"/>
                  </a:moveTo>
                  <a:cubicBezTo>
                    <a:pt x="8502" y="1"/>
                    <a:pt x="4418" y="2358"/>
                    <a:pt x="2203" y="6192"/>
                  </a:cubicBezTo>
                  <a:cubicBezTo>
                    <a:pt x="1" y="10014"/>
                    <a:pt x="1" y="14729"/>
                    <a:pt x="2203" y="18562"/>
                  </a:cubicBezTo>
                  <a:cubicBezTo>
                    <a:pt x="4418" y="22384"/>
                    <a:pt x="8502" y="24742"/>
                    <a:pt x="12919" y="24742"/>
                  </a:cubicBezTo>
                  <a:lnTo>
                    <a:pt x="26444" y="24742"/>
                  </a:lnTo>
                  <a:lnTo>
                    <a:pt x="26444" y="1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sz="2500"/>
            </a:p>
          </p:txBody>
        </p:sp>
        <p:sp>
          <p:nvSpPr>
            <p:cNvPr id="1340" name="Google Shape;1340;p39"/>
            <p:cNvSpPr/>
            <p:nvPr/>
          </p:nvSpPr>
          <p:spPr>
            <a:xfrm>
              <a:off x="5624113" y="1773250"/>
              <a:ext cx="2809600" cy="640000"/>
            </a:xfrm>
            <a:custGeom>
              <a:avLst/>
              <a:gdLst/>
              <a:ahLst/>
              <a:cxnLst/>
              <a:rect l="l" t="t" r="r" b="b"/>
              <a:pathLst>
                <a:path w="112384" h="25600" extrusionOk="0">
                  <a:moveTo>
                    <a:pt x="0" y="1"/>
                  </a:moveTo>
                  <a:lnTo>
                    <a:pt x="0" y="25599"/>
                  </a:lnTo>
                  <a:lnTo>
                    <a:pt x="106692" y="25599"/>
                  </a:lnTo>
                  <a:cubicBezTo>
                    <a:pt x="111229" y="17753"/>
                    <a:pt x="112384" y="8550"/>
                    <a:pt x="110181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39"/>
            <p:cNvSpPr/>
            <p:nvPr/>
          </p:nvSpPr>
          <p:spPr>
            <a:xfrm>
              <a:off x="5532138" y="1793500"/>
              <a:ext cx="92000" cy="618550"/>
            </a:xfrm>
            <a:custGeom>
              <a:avLst/>
              <a:gdLst/>
              <a:ahLst/>
              <a:cxnLst/>
              <a:rect l="l" t="t" r="r" b="b"/>
              <a:pathLst>
                <a:path w="3680" h="24742" extrusionOk="0">
                  <a:moveTo>
                    <a:pt x="0" y="1"/>
                  </a:moveTo>
                  <a:lnTo>
                    <a:pt x="0" y="24742"/>
                  </a:lnTo>
                  <a:lnTo>
                    <a:pt x="3679" y="19432"/>
                  </a:lnTo>
                  <a:lnTo>
                    <a:pt x="3679" y="610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628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/>
            </a:p>
          </p:txBody>
        </p:sp>
        <p:grpSp>
          <p:nvGrpSpPr>
            <p:cNvPr id="1342" name="Google Shape;1342;p39"/>
            <p:cNvGrpSpPr/>
            <p:nvPr/>
          </p:nvGrpSpPr>
          <p:grpSpPr>
            <a:xfrm>
              <a:off x="5776620" y="1775375"/>
              <a:ext cx="2377993" cy="636350"/>
              <a:chOff x="5222700" y="3658300"/>
              <a:chExt cx="3210900" cy="636350"/>
            </a:xfrm>
          </p:grpSpPr>
          <p:sp>
            <p:nvSpPr>
              <p:cNvPr id="1343" name="Google Shape;1343;p39"/>
              <p:cNvSpPr txBox="1"/>
              <p:nvPr/>
            </p:nvSpPr>
            <p:spPr>
              <a:xfrm>
                <a:off x="5222700" y="392895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Despite being red Mars is cold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344" name="Google Shape;1344;p39"/>
              <p:cNvSpPr txBox="1"/>
              <p:nvPr/>
            </p:nvSpPr>
            <p:spPr>
              <a:xfrm>
                <a:off x="5222700" y="365830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Mars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1345" name="Google Shape;1345;p39"/>
          <p:cNvGrpSpPr/>
          <p:nvPr/>
        </p:nvGrpSpPr>
        <p:grpSpPr>
          <a:xfrm>
            <a:off x="4187057" y="1956847"/>
            <a:ext cx="284898" cy="282619"/>
            <a:chOff x="-4837325" y="3612425"/>
            <a:chExt cx="293800" cy="291450"/>
          </a:xfrm>
        </p:grpSpPr>
        <p:sp>
          <p:nvSpPr>
            <p:cNvPr id="1346" name="Google Shape;1346;p39"/>
            <p:cNvSpPr/>
            <p:nvPr/>
          </p:nvSpPr>
          <p:spPr>
            <a:xfrm>
              <a:off x="-4836550" y="3612425"/>
              <a:ext cx="293025" cy="170925"/>
            </a:xfrm>
            <a:custGeom>
              <a:avLst/>
              <a:gdLst/>
              <a:ahLst/>
              <a:cxnLst/>
              <a:rect l="l" t="t" r="r" b="b"/>
              <a:pathLst>
                <a:path w="11721" h="6837" extrusionOk="0">
                  <a:moveTo>
                    <a:pt x="6837" y="2017"/>
                  </a:moveTo>
                  <a:lnTo>
                    <a:pt x="6837" y="2741"/>
                  </a:lnTo>
                  <a:lnTo>
                    <a:pt x="4789" y="2741"/>
                  </a:lnTo>
                  <a:lnTo>
                    <a:pt x="4789" y="2017"/>
                  </a:lnTo>
                  <a:close/>
                  <a:moveTo>
                    <a:pt x="4411" y="0"/>
                  </a:moveTo>
                  <a:cubicBezTo>
                    <a:pt x="3466" y="0"/>
                    <a:pt x="2741" y="725"/>
                    <a:pt x="2741" y="1702"/>
                  </a:cubicBezTo>
                  <a:lnTo>
                    <a:pt x="2741" y="2741"/>
                  </a:lnTo>
                  <a:lnTo>
                    <a:pt x="1166" y="2741"/>
                  </a:lnTo>
                  <a:cubicBezTo>
                    <a:pt x="536" y="2741"/>
                    <a:pt x="1" y="3277"/>
                    <a:pt x="1" y="3875"/>
                  </a:cubicBezTo>
                  <a:lnTo>
                    <a:pt x="1" y="4254"/>
                  </a:lnTo>
                  <a:cubicBezTo>
                    <a:pt x="1513" y="5860"/>
                    <a:pt x="3592" y="6837"/>
                    <a:pt x="5829" y="6837"/>
                  </a:cubicBezTo>
                  <a:cubicBezTo>
                    <a:pt x="8097" y="6837"/>
                    <a:pt x="10208" y="5892"/>
                    <a:pt x="11720" y="4254"/>
                  </a:cubicBezTo>
                  <a:lnTo>
                    <a:pt x="11720" y="3718"/>
                  </a:lnTo>
                  <a:cubicBezTo>
                    <a:pt x="11657" y="3214"/>
                    <a:pt x="11185" y="2741"/>
                    <a:pt x="10649" y="2741"/>
                  </a:cubicBezTo>
                  <a:lnTo>
                    <a:pt x="8885" y="2741"/>
                  </a:lnTo>
                  <a:lnTo>
                    <a:pt x="8885" y="1702"/>
                  </a:lnTo>
                  <a:cubicBezTo>
                    <a:pt x="8885" y="756"/>
                    <a:pt x="8129" y="0"/>
                    <a:pt x="71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9"/>
            <p:cNvSpPr/>
            <p:nvPr/>
          </p:nvSpPr>
          <p:spPr>
            <a:xfrm>
              <a:off x="-4837325" y="3743950"/>
              <a:ext cx="291425" cy="159925"/>
            </a:xfrm>
            <a:custGeom>
              <a:avLst/>
              <a:gdLst/>
              <a:ahLst/>
              <a:cxnLst/>
              <a:rect l="l" t="t" r="r" b="b"/>
              <a:pathLst>
                <a:path w="11657" h="6397" extrusionOk="0">
                  <a:moveTo>
                    <a:pt x="11657" y="1"/>
                  </a:moveTo>
                  <a:cubicBezTo>
                    <a:pt x="10523" y="1072"/>
                    <a:pt x="9073" y="1828"/>
                    <a:pt x="7530" y="2143"/>
                  </a:cubicBezTo>
                  <a:lnTo>
                    <a:pt x="7530" y="2647"/>
                  </a:lnTo>
                  <a:cubicBezTo>
                    <a:pt x="7530" y="3214"/>
                    <a:pt x="7057" y="3687"/>
                    <a:pt x="6490" y="3687"/>
                  </a:cubicBezTo>
                  <a:lnTo>
                    <a:pt x="5135" y="3687"/>
                  </a:lnTo>
                  <a:cubicBezTo>
                    <a:pt x="4568" y="3687"/>
                    <a:pt x="4096" y="3214"/>
                    <a:pt x="4096" y="2647"/>
                  </a:cubicBezTo>
                  <a:lnTo>
                    <a:pt x="4096" y="2143"/>
                  </a:lnTo>
                  <a:cubicBezTo>
                    <a:pt x="2552" y="1828"/>
                    <a:pt x="1134" y="1103"/>
                    <a:pt x="0" y="64"/>
                  </a:cubicBezTo>
                  <a:lnTo>
                    <a:pt x="0" y="4695"/>
                  </a:lnTo>
                  <a:cubicBezTo>
                    <a:pt x="0" y="5640"/>
                    <a:pt x="756" y="6396"/>
                    <a:pt x="1701" y="6396"/>
                  </a:cubicBezTo>
                  <a:lnTo>
                    <a:pt x="9956" y="6396"/>
                  </a:lnTo>
                  <a:cubicBezTo>
                    <a:pt x="10901" y="6396"/>
                    <a:pt x="11657" y="5640"/>
                    <a:pt x="11657" y="4695"/>
                  </a:cubicBezTo>
                  <a:lnTo>
                    <a:pt x="1165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9"/>
            <p:cNvSpPr/>
            <p:nvPr/>
          </p:nvSpPr>
          <p:spPr>
            <a:xfrm>
              <a:off x="-4716825" y="3799075"/>
              <a:ext cx="51225" cy="18950"/>
            </a:xfrm>
            <a:custGeom>
              <a:avLst/>
              <a:gdLst/>
              <a:ahLst/>
              <a:cxnLst/>
              <a:rect l="l" t="t" r="r" b="b"/>
              <a:pathLst>
                <a:path w="2049" h="758" extrusionOk="0">
                  <a:moveTo>
                    <a:pt x="0" y="1"/>
                  </a:moveTo>
                  <a:lnTo>
                    <a:pt x="0" y="411"/>
                  </a:lnTo>
                  <a:cubicBezTo>
                    <a:pt x="0" y="600"/>
                    <a:pt x="158" y="757"/>
                    <a:pt x="347" y="757"/>
                  </a:cubicBezTo>
                  <a:lnTo>
                    <a:pt x="1670" y="757"/>
                  </a:lnTo>
                  <a:cubicBezTo>
                    <a:pt x="1891" y="757"/>
                    <a:pt x="2048" y="600"/>
                    <a:pt x="2048" y="411"/>
                  </a:cubicBezTo>
                  <a:lnTo>
                    <a:pt x="2048" y="1"/>
                  </a:lnTo>
                  <a:cubicBezTo>
                    <a:pt x="1686" y="48"/>
                    <a:pt x="1347" y="72"/>
                    <a:pt x="1012" y="72"/>
                  </a:cubicBezTo>
                  <a:cubicBezTo>
                    <a:pt x="678" y="72"/>
                    <a:pt x="347" y="48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9" name="Google Shape;1349;p39"/>
          <p:cNvGrpSpPr/>
          <p:nvPr/>
        </p:nvGrpSpPr>
        <p:grpSpPr>
          <a:xfrm>
            <a:off x="3028450" y="814225"/>
            <a:ext cx="4402463" cy="641750"/>
            <a:chOff x="3028450" y="814225"/>
            <a:chExt cx="4402463" cy="641750"/>
          </a:xfrm>
        </p:grpSpPr>
        <p:sp>
          <p:nvSpPr>
            <p:cNvPr id="1350" name="Google Shape;1350;p39"/>
            <p:cNvSpPr/>
            <p:nvPr/>
          </p:nvSpPr>
          <p:spPr>
            <a:xfrm>
              <a:off x="3028450" y="825800"/>
              <a:ext cx="618300" cy="618300"/>
            </a:xfrm>
            <a:prstGeom prst="ellipse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351" name="Google Shape;1351;p39"/>
            <p:cNvCxnSpPr>
              <a:stCxn id="1350" idx="6"/>
            </p:cNvCxnSpPr>
            <p:nvPr/>
          </p:nvCxnSpPr>
          <p:spPr>
            <a:xfrm>
              <a:off x="3646750" y="1134950"/>
              <a:ext cx="3906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352" name="Google Shape;1352;p39"/>
            <p:cNvSpPr/>
            <p:nvPr/>
          </p:nvSpPr>
          <p:spPr>
            <a:xfrm>
              <a:off x="3867938" y="825825"/>
              <a:ext cx="661125" cy="618250"/>
            </a:xfrm>
            <a:custGeom>
              <a:avLst/>
              <a:gdLst/>
              <a:ahLst/>
              <a:cxnLst/>
              <a:rect l="l" t="t" r="r" b="b"/>
              <a:pathLst>
                <a:path w="26445" h="24730" extrusionOk="0">
                  <a:moveTo>
                    <a:pt x="12919" y="0"/>
                  </a:moveTo>
                  <a:cubicBezTo>
                    <a:pt x="8502" y="0"/>
                    <a:pt x="4418" y="2358"/>
                    <a:pt x="2203" y="6180"/>
                  </a:cubicBezTo>
                  <a:cubicBezTo>
                    <a:pt x="1" y="10014"/>
                    <a:pt x="1" y="14728"/>
                    <a:pt x="2203" y="18550"/>
                  </a:cubicBezTo>
                  <a:cubicBezTo>
                    <a:pt x="4418" y="22372"/>
                    <a:pt x="8502" y="24730"/>
                    <a:pt x="12919" y="24730"/>
                  </a:cubicBezTo>
                  <a:lnTo>
                    <a:pt x="26444" y="24730"/>
                  </a:lnTo>
                  <a:lnTo>
                    <a:pt x="26444" y="0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sz="2500"/>
            </a:p>
          </p:txBody>
        </p:sp>
        <p:sp>
          <p:nvSpPr>
            <p:cNvPr id="1353" name="Google Shape;1353;p39"/>
            <p:cNvSpPr/>
            <p:nvPr/>
          </p:nvSpPr>
          <p:spPr>
            <a:xfrm>
              <a:off x="4621013" y="814225"/>
              <a:ext cx="2809900" cy="641750"/>
            </a:xfrm>
            <a:custGeom>
              <a:avLst/>
              <a:gdLst/>
              <a:ahLst/>
              <a:cxnLst/>
              <a:rect l="l" t="t" r="r" b="b"/>
              <a:pathLst>
                <a:path w="112396" h="25670" extrusionOk="0">
                  <a:moveTo>
                    <a:pt x="0" y="0"/>
                  </a:moveTo>
                  <a:lnTo>
                    <a:pt x="0" y="25670"/>
                  </a:lnTo>
                  <a:lnTo>
                    <a:pt x="106692" y="25670"/>
                  </a:lnTo>
                  <a:cubicBezTo>
                    <a:pt x="111240" y="17788"/>
                    <a:pt x="112395" y="8561"/>
                    <a:pt x="110169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39"/>
            <p:cNvSpPr/>
            <p:nvPr/>
          </p:nvSpPr>
          <p:spPr>
            <a:xfrm>
              <a:off x="4529038" y="825825"/>
              <a:ext cx="92000" cy="618250"/>
            </a:xfrm>
            <a:custGeom>
              <a:avLst/>
              <a:gdLst/>
              <a:ahLst/>
              <a:cxnLst/>
              <a:rect l="l" t="t" r="r" b="b"/>
              <a:pathLst>
                <a:path w="3680" h="24730" extrusionOk="0">
                  <a:moveTo>
                    <a:pt x="0" y="0"/>
                  </a:moveTo>
                  <a:lnTo>
                    <a:pt x="0" y="24730"/>
                  </a:lnTo>
                  <a:lnTo>
                    <a:pt x="3679" y="19431"/>
                  </a:lnTo>
                  <a:lnTo>
                    <a:pt x="3679" y="6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2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5" name="Google Shape;1355;p39"/>
            <p:cNvGrpSpPr/>
            <p:nvPr/>
          </p:nvGrpSpPr>
          <p:grpSpPr>
            <a:xfrm>
              <a:off x="4773479" y="819007"/>
              <a:ext cx="2377993" cy="636350"/>
              <a:chOff x="5222700" y="3658300"/>
              <a:chExt cx="3210900" cy="636350"/>
            </a:xfrm>
          </p:grpSpPr>
          <p:sp>
            <p:nvSpPr>
              <p:cNvPr id="1356" name="Google Shape;1356;p39"/>
              <p:cNvSpPr txBox="1"/>
              <p:nvPr/>
            </p:nvSpPr>
            <p:spPr>
              <a:xfrm>
                <a:off x="5222700" y="392895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Mercury is the smallest planet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357" name="Google Shape;1357;p39"/>
              <p:cNvSpPr txBox="1"/>
              <p:nvPr/>
            </p:nvSpPr>
            <p:spPr>
              <a:xfrm>
                <a:off x="5222700" y="365830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Mercury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1358" name="Google Shape;1358;p39"/>
          <p:cNvGrpSpPr/>
          <p:nvPr/>
        </p:nvGrpSpPr>
        <p:grpSpPr>
          <a:xfrm>
            <a:off x="3193998" y="1001660"/>
            <a:ext cx="287201" cy="266595"/>
            <a:chOff x="-3808700" y="3628950"/>
            <a:chExt cx="296175" cy="274925"/>
          </a:xfrm>
        </p:grpSpPr>
        <p:sp>
          <p:nvSpPr>
            <p:cNvPr id="1359" name="Google Shape;1359;p39"/>
            <p:cNvSpPr/>
            <p:nvPr/>
          </p:nvSpPr>
          <p:spPr>
            <a:xfrm>
              <a:off x="-3665972" y="3680950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08" y="0"/>
                  </a:moveTo>
                  <a:cubicBezTo>
                    <a:pt x="441" y="0"/>
                    <a:pt x="0" y="473"/>
                    <a:pt x="0" y="1040"/>
                  </a:cubicBezTo>
                  <a:cubicBezTo>
                    <a:pt x="0" y="1607"/>
                    <a:pt x="441" y="2048"/>
                    <a:pt x="1008" y="2048"/>
                  </a:cubicBezTo>
                  <a:cubicBezTo>
                    <a:pt x="1575" y="2048"/>
                    <a:pt x="2048" y="1607"/>
                    <a:pt x="2048" y="1040"/>
                  </a:cubicBezTo>
                  <a:cubicBezTo>
                    <a:pt x="2048" y="473"/>
                    <a:pt x="1575" y="0"/>
                    <a:pt x="10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39"/>
            <p:cNvSpPr/>
            <p:nvPr/>
          </p:nvSpPr>
          <p:spPr>
            <a:xfrm>
              <a:off x="-3808700" y="3664400"/>
              <a:ext cx="296175" cy="239475"/>
            </a:xfrm>
            <a:custGeom>
              <a:avLst/>
              <a:gdLst/>
              <a:ahLst/>
              <a:cxnLst/>
              <a:rect l="l" t="t" r="r" b="b"/>
              <a:pathLst>
                <a:path w="11847" h="9579" extrusionOk="0">
                  <a:moveTo>
                    <a:pt x="3970" y="8223"/>
                  </a:moveTo>
                  <a:cubicBezTo>
                    <a:pt x="4159" y="8223"/>
                    <a:pt x="4316" y="8381"/>
                    <a:pt x="4316" y="8570"/>
                  </a:cubicBezTo>
                  <a:cubicBezTo>
                    <a:pt x="4316" y="8791"/>
                    <a:pt x="4159" y="8948"/>
                    <a:pt x="3970" y="8948"/>
                  </a:cubicBezTo>
                  <a:cubicBezTo>
                    <a:pt x="3781" y="8948"/>
                    <a:pt x="3623" y="8791"/>
                    <a:pt x="3623" y="8570"/>
                  </a:cubicBezTo>
                  <a:cubicBezTo>
                    <a:pt x="3623" y="8349"/>
                    <a:pt x="3781" y="8223"/>
                    <a:pt x="3970" y="8223"/>
                  </a:cubicBezTo>
                  <a:close/>
                  <a:moveTo>
                    <a:pt x="8727" y="8223"/>
                  </a:moveTo>
                  <a:cubicBezTo>
                    <a:pt x="8916" y="8223"/>
                    <a:pt x="9074" y="8381"/>
                    <a:pt x="9074" y="8570"/>
                  </a:cubicBezTo>
                  <a:cubicBezTo>
                    <a:pt x="9074" y="8791"/>
                    <a:pt x="8916" y="8948"/>
                    <a:pt x="8727" y="8948"/>
                  </a:cubicBezTo>
                  <a:cubicBezTo>
                    <a:pt x="8538" y="8948"/>
                    <a:pt x="8381" y="8791"/>
                    <a:pt x="8381" y="8570"/>
                  </a:cubicBezTo>
                  <a:cubicBezTo>
                    <a:pt x="8412" y="8349"/>
                    <a:pt x="8538" y="8223"/>
                    <a:pt x="8727" y="8223"/>
                  </a:cubicBezTo>
                  <a:close/>
                  <a:moveTo>
                    <a:pt x="473" y="1"/>
                  </a:moveTo>
                  <a:cubicBezTo>
                    <a:pt x="32" y="1"/>
                    <a:pt x="0" y="662"/>
                    <a:pt x="473" y="662"/>
                  </a:cubicBezTo>
                  <a:lnTo>
                    <a:pt x="819" y="662"/>
                  </a:lnTo>
                  <a:cubicBezTo>
                    <a:pt x="977" y="662"/>
                    <a:pt x="1134" y="788"/>
                    <a:pt x="1166" y="946"/>
                  </a:cubicBezTo>
                  <a:lnTo>
                    <a:pt x="2143" y="6428"/>
                  </a:lnTo>
                  <a:cubicBezTo>
                    <a:pt x="1481" y="7058"/>
                    <a:pt x="1922" y="8192"/>
                    <a:pt x="2867" y="8192"/>
                  </a:cubicBezTo>
                  <a:lnTo>
                    <a:pt x="2930" y="8192"/>
                  </a:lnTo>
                  <a:cubicBezTo>
                    <a:pt x="2899" y="8318"/>
                    <a:pt x="2867" y="8412"/>
                    <a:pt x="2867" y="8538"/>
                  </a:cubicBezTo>
                  <a:cubicBezTo>
                    <a:pt x="2867" y="9106"/>
                    <a:pt x="3340" y="9578"/>
                    <a:pt x="3875" y="9578"/>
                  </a:cubicBezTo>
                  <a:cubicBezTo>
                    <a:pt x="4442" y="9578"/>
                    <a:pt x="4915" y="9106"/>
                    <a:pt x="4915" y="8538"/>
                  </a:cubicBezTo>
                  <a:cubicBezTo>
                    <a:pt x="4915" y="8412"/>
                    <a:pt x="4884" y="8318"/>
                    <a:pt x="4821" y="8192"/>
                  </a:cubicBezTo>
                  <a:lnTo>
                    <a:pt x="7719" y="8192"/>
                  </a:lnTo>
                  <a:cubicBezTo>
                    <a:pt x="7656" y="8318"/>
                    <a:pt x="7624" y="8412"/>
                    <a:pt x="7624" y="8538"/>
                  </a:cubicBezTo>
                  <a:cubicBezTo>
                    <a:pt x="7624" y="9106"/>
                    <a:pt x="8097" y="9578"/>
                    <a:pt x="8664" y="9578"/>
                  </a:cubicBezTo>
                  <a:cubicBezTo>
                    <a:pt x="9200" y="9578"/>
                    <a:pt x="9672" y="9106"/>
                    <a:pt x="9672" y="8538"/>
                  </a:cubicBezTo>
                  <a:cubicBezTo>
                    <a:pt x="9672" y="8412"/>
                    <a:pt x="9641" y="8318"/>
                    <a:pt x="9609" y="8192"/>
                  </a:cubicBezTo>
                  <a:lnTo>
                    <a:pt x="9987" y="8192"/>
                  </a:lnTo>
                  <a:cubicBezTo>
                    <a:pt x="10176" y="8192"/>
                    <a:pt x="10334" y="8034"/>
                    <a:pt x="10334" y="7845"/>
                  </a:cubicBezTo>
                  <a:cubicBezTo>
                    <a:pt x="10334" y="7625"/>
                    <a:pt x="10176" y="7467"/>
                    <a:pt x="9987" y="7467"/>
                  </a:cubicBezTo>
                  <a:lnTo>
                    <a:pt x="2773" y="7467"/>
                  </a:lnTo>
                  <a:cubicBezTo>
                    <a:pt x="2759" y="7470"/>
                    <a:pt x="2746" y="7471"/>
                    <a:pt x="2733" y="7471"/>
                  </a:cubicBezTo>
                  <a:cubicBezTo>
                    <a:pt x="2459" y="7471"/>
                    <a:pt x="2477" y="6837"/>
                    <a:pt x="2899" y="6837"/>
                  </a:cubicBezTo>
                  <a:lnTo>
                    <a:pt x="10145" y="6837"/>
                  </a:lnTo>
                  <a:cubicBezTo>
                    <a:pt x="10302" y="6837"/>
                    <a:pt x="10428" y="6774"/>
                    <a:pt x="10460" y="6617"/>
                  </a:cubicBezTo>
                  <a:lnTo>
                    <a:pt x="11815" y="2553"/>
                  </a:lnTo>
                  <a:cubicBezTo>
                    <a:pt x="11846" y="2427"/>
                    <a:pt x="11815" y="2332"/>
                    <a:pt x="11752" y="2238"/>
                  </a:cubicBezTo>
                  <a:cubicBezTo>
                    <a:pt x="11657" y="2080"/>
                    <a:pt x="11500" y="2048"/>
                    <a:pt x="10775" y="2048"/>
                  </a:cubicBezTo>
                  <a:lnTo>
                    <a:pt x="10491" y="2048"/>
                  </a:lnTo>
                  <a:lnTo>
                    <a:pt x="10491" y="2395"/>
                  </a:lnTo>
                  <a:cubicBezTo>
                    <a:pt x="10491" y="2584"/>
                    <a:pt x="10334" y="2742"/>
                    <a:pt x="10145" y="2742"/>
                  </a:cubicBezTo>
                  <a:lnTo>
                    <a:pt x="9641" y="2742"/>
                  </a:lnTo>
                  <a:cubicBezTo>
                    <a:pt x="9609" y="2868"/>
                    <a:pt x="9546" y="2962"/>
                    <a:pt x="9515" y="3057"/>
                  </a:cubicBezTo>
                  <a:lnTo>
                    <a:pt x="9861" y="3435"/>
                  </a:lnTo>
                  <a:cubicBezTo>
                    <a:pt x="9987" y="3529"/>
                    <a:pt x="9987" y="3781"/>
                    <a:pt x="9861" y="3907"/>
                  </a:cubicBezTo>
                  <a:lnTo>
                    <a:pt x="8885" y="4884"/>
                  </a:lnTo>
                  <a:cubicBezTo>
                    <a:pt x="8822" y="4947"/>
                    <a:pt x="8735" y="4978"/>
                    <a:pt x="8648" y="4978"/>
                  </a:cubicBezTo>
                  <a:cubicBezTo>
                    <a:pt x="8562" y="4978"/>
                    <a:pt x="8475" y="4947"/>
                    <a:pt x="8412" y="4884"/>
                  </a:cubicBezTo>
                  <a:lnTo>
                    <a:pt x="8066" y="4537"/>
                  </a:lnTo>
                  <a:cubicBezTo>
                    <a:pt x="7971" y="4569"/>
                    <a:pt x="7877" y="4600"/>
                    <a:pt x="7751" y="4632"/>
                  </a:cubicBezTo>
                  <a:lnTo>
                    <a:pt x="7751" y="5167"/>
                  </a:lnTo>
                  <a:cubicBezTo>
                    <a:pt x="7751" y="5356"/>
                    <a:pt x="7593" y="5514"/>
                    <a:pt x="7404" y="5514"/>
                  </a:cubicBezTo>
                  <a:lnTo>
                    <a:pt x="5986" y="5514"/>
                  </a:lnTo>
                  <a:cubicBezTo>
                    <a:pt x="5766" y="5514"/>
                    <a:pt x="5608" y="5356"/>
                    <a:pt x="5608" y="5167"/>
                  </a:cubicBezTo>
                  <a:lnTo>
                    <a:pt x="5608" y="4632"/>
                  </a:lnTo>
                  <a:cubicBezTo>
                    <a:pt x="5514" y="4600"/>
                    <a:pt x="5419" y="4569"/>
                    <a:pt x="5293" y="4537"/>
                  </a:cubicBezTo>
                  <a:lnTo>
                    <a:pt x="4947" y="4884"/>
                  </a:lnTo>
                  <a:cubicBezTo>
                    <a:pt x="4884" y="4947"/>
                    <a:pt x="4797" y="4978"/>
                    <a:pt x="4710" y="4978"/>
                  </a:cubicBezTo>
                  <a:cubicBezTo>
                    <a:pt x="4624" y="4978"/>
                    <a:pt x="4537" y="4947"/>
                    <a:pt x="4474" y="4884"/>
                  </a:cubicBezTo>
                  <a:lnTo>
                    <a:pt x="3497" y="3907"/>
                  </a:lnTo>
                  <a:cubicBezTo>
                    <a:pt x="3371" y="3781"/>
                    <a:pt x="3371" y="3529"/>
                    <a:pt x="3497" y="3435"/>
                  </a:cubicBezTo>
                  <a:lnTo>
                    <a:pt x="3844" y="3057"/>
                  </a:lnTo>
                  <a:cubicBezTo>
                    <a:pt x="3812" y="2994"/>
                    <a:pt x="3781" y="2868"/>
                    <a:pt x="3718" y="2742"/>
                  </a:cubicBezTo>
                  <a:lnTo>
                    <a:pt x="3214" y="2742"/>
                  </a:lnTo>
                  <a:cubicBezTo>
                    <a:pt x="3025" y="2742"/>
                    <a:pt x="2867" y="2584"/>
                    <a:pt x="2867" y="2395"/>
                  </a:cubicBezTo>
                  <a:lnTo>
                    <a:pt x="2867" y="2048"/>
                  </a:lnTo>
                  <a:lnTo>
                    <a:pt x="2080" y="2048"/>
                  </a:lnTo>
                  <a:lnTo>
                    <a:pt x="1828" y="820"/>
                  </a:lnTo>
                  <a:cubicBezTo>
                    <a:pt x="1765" y="347"/>
                    <a:pt x="1324" y="1"/>
                    <a:pt x="8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39"/>
            <p:cNvSpPr/>
            <p:nvPr/>
          </p:nvSpPr>
          <p:spPr>
            <a:xfrm>
              <a:off x="-3718359" y="3628950"/>
              <a:ext cx="155975" cy="156775"/>
            </a:xfrm>
            <a:custGeom>
              <a:avLst/>
              <a:gdLst/>
              <a:ahLst/>
              <a:cxnLst/>
              <a:rect l="l" t="t" r="r" b="b"/>
              <a:pathLst>
                <a:path w="6239" h="6271" extrusionOk="0">
                  <a:moveTo>
                    <a:pt x="3056" y="1419"/>
                  </a:moveTo>
                  <a:cubicBezTo>
                    <a:pt x="4001" y="1419"/>
                    <a:pt x="4758" y="2175"/>
                    <a:pt x="4758" y="3120"/>
                  </a:cubicBezTo>
                  <a:cubicBezTo>
                    <a:pt x="4758" y="4065"/>
                    <a:pt x="4001" y="4821"/>
                    <a:pt x="3056" y="4821"/>
                  </a:cubicBezTo>
                  <a:cubicBezTo>
                    <a:pt x="2111" y="4821"/>
                    <a:pt x="1355" y="4065"/>
                    <a:pt x="1355" y="3120"/>
                  </a:cubicBezTo>
                  <a:cubicBezTo>
                    <a:pt x="1355" y="2175"/>
                    <a:pt x="2111" y="1419"/>
                    <a:pt x="3056" y="1419"/>
                  </a:cubicBezTo>
                  <a:close/>
                  <a:moveTo>
                    <a:pt x="2773" y="1"/>
                  </a:moveTo>
                  <a:lnTo>
                    <a:pt x="2773" y="442"/>
                  </a:lnTo>
                  <a:cubicBezTo>
                    <a:pt x="2773" y="600"/>
                    <a:pt x="2678" y="726"/>
                    <a:pt x="2521" y="757"/>
                  </a:cubicBezTo>
                  <a:cubicBezTo>
                    <a:pt x="2300" y="789"/>
                    <a:pt x="2080" y="915"/>
                    <a:pt x="1891" y="1041"/>
                  </a:cubicBezTo>
                  <a:cubicBezTo>
                    <a:pt x="1846" y="1063"/>
                    <a:pt x="1793" y="1073"/>
                    <a:pt x="1739" y="1073"/>
                  </a:cubicBezTo>
                  <a:cubicBezTo>
                    <a:pt x="1639" y="1073"/>
                    <a:pt x="1531" y="1039"/>
                    <a:pt x="1450" y="978"/>
                  </a:cubicBezTo>
                  <a:lnTo>
                    <a:pt x="1135" y="663"/>
                  </a:lnTo>
                  <a:lnTo>
                    <a:pt x="662" y="1135"/>
                  </a:lnTo>
                  <a:lnTo>
                    <a:pt x="977" y="1450"/>
                  </a:lnTo>
                  <a:cubicBezTo>
                    <a:pt x="1103" y="1576"/>
                    <a:pt x="1103" y="1734"/>
                    <a:pt x="1009" y="1891"/>
                  </a:cubicBezTo>
                  <a:cubicBezTo>
                    <a:pt x="883" y="2080"/>
                    <a:pt x="819" y="2301"/>
                    <a:pt x="725" y="2521"/>
                  </a:cubicBezTo>
                  <a:cubicBezTo>
                    <a:pt x="693" y="2679"/>
                    <a:pt x="599" y="2805"/>
                    <a:pt x="410" y="2805"/>
                  </a:cubicBezTo>
                  <a:lnTo>
                    <a:pt x="0" y="2805"/>
                  </a:lnTo>
                  <a:lnTo>
                    <a:pt x="0" y="3466"/>
                  </a:lnTo>
                  <a:lnTo>
                    <a:pt x="410" y="3466"/>
                  </a:lnTo>
                  <a:cubicBezTo>
                    <a:pt x="567" y="3466"/>
                    <a:pt x="693" y="3593"/>
                    <a:pt x="725" y="3750"/>
                  </a:cubicBezTo>
                  <a:cubicBezTo>
                    <a:pt x="788" y="3939"/>
                    <a:pt x="883" y="4191"/>
                    <a:pt x="1009" y="4380"/>
                  </a:cubicBezTo>
                  <a:cubicBezTo>
                    <a:pt x="1103" y="4506"/>
                    <a:pt x="1040" y="4695"/>
                    <a:pt x="977" y="4821"/>
                  </a:cubicBezTo>
                  <a:lnTo>
                    <a:pt x="662" y="5136"/>
                  </a:lnTo>
                  <a:lnTo>
                    <a:pt x="1135" y="5609"/>
                  </a:lnTo>
                  <a:lnTo>
                    <a:pt x="1450" y="5294"/>
                  </a:lnTo>
                  <a:cubicBezTo>
                    <a:pt x="1523" y="5220"/>
                    <a:pt x="1608" y="5189"/>
                    <a:pt x="1697" y="5189"/>
                  </a:cubicBezTo>
                  <a:cubicBezTo>
                    <a:pt x="1760" y="5189"/>
                    <a:pt x="1825" y="5205"/>
                    <a:pt x="1891" y="5231"/>
                  </a:cubicBezTo>
                  <a:cubicBezTo>
                    <a:pt x="2080" y="5357"/>
                    <a:pt x="2269" y="5451"/>
                    <a:pt x="2521" y="5514"/>
                  </a:cubicBezTo>
                  <a:cubicBezTo>
                    <a:pt x="2678" y="5546"/>
                    <a:pt x="2773" y="5672"/>
                    <a:pt x="2773" y="5829"/>
                  </a:cubicBezTo>
                  <a:lnTo>
                    <a:pt x="2773" y="6270"/>
                  </a:lnTo>
                  <a:lnTo>
                    <a:pt x="3466" y="6270"/>
                  </a:lnTo>
                  <a:lnTo>
                    <a:pt x="3466" y="5829"/>
                  </a:lnTo>
                  <a:cubicBezTo>
                    <a:pt x="3466" y="5672"/>
                    <a:pt x="3560" y="5546"/>
                    <a:pt x="3718" y="5514"/>
                  </a:cubicBezTo>
                  <a:cubicBezTo>
                    <a:pt x="3938" y="5483"/>
                    <a:pt x="4159" y="5357"/>
                    <a:pt x="4348" y="5231"/>
                  </a:cubicBezTo>
                  <a:cubicBezTo>
                    <a:pt x="4393" y="5208"/>
                    <a:pt x="4445" y="5198"/>
                    <a:pt x="4500" y="5198"/>
                  </a:cubicBezTo>
                  <a:cubicBezTo>
                    <a:pt x="4600" y="5198"/>
                    <a:pt x="4708" y="5233"/>
                    <a:pt x="4789" y="5294"/>
                  </a:cubicBezTo>
                  <a:lnTo>
                    <a:pt x="5104" y="5609"/>
                  </a:lnTo>
                  <a:lnTo>
                    <a:pt x="5577" y="5136"/>
                  </a:lnTo>
                  <a:lnTo>
                    <a:pt x="5262" y="4821"/>
                  </a:lnTo>
                  <a:cubicBezTo>
                    <a:pt x="5136" y="4695"/>
                    <a:pt x="5136" y="4538"/>
                    <a:pt x="5230" y="4380"/>
                  </a:cubicBezTo>
                  <a:cubicBezTo>
                    <a:pt x="5356" y="4191"/>
                    <a:pt x="5419" y="3971"/>
                    <a:pt x="5514" y="3750"/>
                  </a:cubicBezTo>
                  <a:cubicBezTo>
                    <a:pt x="5545" y="3593"/>
                    <a:pt x="5671" y="3466"/>
                    <a:pt x="5829" y="3466"/>
                  </a:cubicBezTo>
                  <a:lnTo>
                    <a:pt x="6238" y="3466"/>
                  </a:lnTo>
                  <a:lnTo>
                    <a:pt x="6238" y="2805"/>
                  </a:lnTo>
                  <a:lnTo>
                    <a:pt x="5829" y="2805"/>
                  </a:lnTo>
                  <a:cubicBezTo>
                    <a:pt x="5671" y="2805"/>
                    <a:pt x="5545" y="2679"/>
                    <a:pt x="5514" y="2521"/>
                  </a:cubicBezTo>
                  <a:cubicBezTo>
                    <a:pt x="5451" y="2332"/>
                    <a:pt x="5356" y="2080"/>
                    <a:pt x="5230" y="1891"/>
                  </a:cubicBezTo>
                  <a:cubicBezTo>
                    <a:pt x="5136" y="1765"/>
                    <a:pt x="5199" y="1576"/>
                    <a:pt x="5262" y="1450"/>
                  </a:cubicBezTo>
                  <a:lnTo>
                    <a:pt x="5577" y="1135"/>
                  </a:lnTo>
                  <a:lnTo>
                    <a:pt x="5104" y="663"/>
                  </a:lnTo>
                  <a:lnTo>
                    <a:pt x="4789" y="978"/>
                  </a:lnTo>
                  <a:cubicBezTo>
                    <a:pt x="4715" y="1051"/>
                    <a:pt x="4641" y="1082"/>
                    <a:pt x="4555" y="1082"/>
                  </a:cubicBezTo>
                  <a:cubicBezTo>
                    <a:pt x="4494" y="1082"/>
                    <a:pt x="4426" y="1067"/>
                    <a:pt x="4348" y="1041"/>
                  </a:cubicBezTo>
                  <a:cubicBezTo>
                    <a:pt x="4159" y="915"/>
                    <a:pt x="3970" y="820"/>
                    <a:pt x="3718" y="757"/>
                  </a:cubicBezTo>
                  <a:cubicBezTo>
                    <a:pt x="3560" y="726"/>
                    <a:pt x="3466" y="600"/>
                    <a:pt x="3466" y="442"/>
                  </a:cubicBezTo>
                  <a:lnTo>
                    <a:pt x="34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2" name="Google Shape;1362;p39"/>
          <p:cNvGrpSpPr/>
          <p:nvPr/>
        </p:nvGrpSpPr>
        <p:grpSpPr>
          <a:xfrm>
            <a:off x="3028450" y="2731125"/>
            <a:ext cx="4402463" cy="640875"/>
            <a:chOff x="3028450" y="2731125"/>
            <a:chExt cx="4402463" cy="640875"/>
          </a:xfrm>
        </p:grpSpPr>
        <p:sp>
          <p:nvSpPr>
            <p:cNvPr id="1363" name="Google Shape;1363;p39"/>
            <p:cNvSpPr/>
            <p:nvPr/>
          </p:nvSpPr>
          <p:spPr>
            <a:xfrm>
              <a:off x="3028450" y="2752225"/>
              <a:ext cx="618300" cy="618300"/>
            </a:xfrm>
            <a:prstGeom prst="ellipse">
              <a:avLst/>
            </a:prstGeom>
            <a:noFill/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364" name="Google Shape;1364;p39"/>
            <p:cNvCxnSpPr>
              <a:stCxn id="1363" idx="6"/>
            </p:cNvCxnSpPr>
            <p:nvPr/>
          </p:nvCxnSpPr>
          <p:spPr>
            <a:xfrm>
              <a:off x="3646750" y="3061375"/>
              <a:ext cx="3906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365" name="Google Shape;1365;p39"/>
            <p:cNvSpPr/>
            <p:nvPr/>
          </p:nvSpPr>
          <p:spPr>
            <a:xfrm>
              <a:off x="3867938" y="2752250"/>
              <a:ext cx="661125" cy="618250"/>
            </a:xfrm>
            <a:custGeom>
              <a:avLst/>
              <a:gdLst/>
              <a:ahLst/>
              <a:cxnLst/>
              <a:rect l="l" t="t" r="r" b="b"/>
              <a:pathLst>
                <a:path w="26445" h="24730" extrusionOk="0">
                  <a:moveTo>
                    <a:pt x="12919" y="1"/>
                  </a:moveTo>
                  <a:cubicBezTo>
                    <a:pt x="8502" y="1"/>
                    <a:pt x="4418" y="2358"/>
                    <a:pt x="2203" y="6180"/>
                  </a:cubicBezTo>
                  <a:cubicBezTo>
                    <a:pt x="1" y="10014"/>
                    <a:pt x="1" y="14729"/>
                    <a:pt x="2203" y="18550"/>
                  </a:cubicBezTo>
                  <a:cubicBezTo>
                    <a:pt x="4418" y="22372"/>
                    <a:pt x="8502" y="24730"/>
                    <a:pt x="12919" y="24730"/>
                  </a:cubicBezTo>
                  <a:lnTo>
                    <a:pt x="26444" y="24730"/>
                  </a:lnTo>
                  <a:lnTo>
                    <a:pt x="26444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 sz="2500"/>
            </a:p>
          </p:txBody>
        </p:sp>
        <p:sp>
          <p:nvSpPr>
            <p:cNvPr id="1366" name="Google Shape;1366;p39"/>
            <p:cNvSpPr/>
            <p:nvPr/>
          </p:nvSpPr>
          <p:spPr>
            <a:xfrm>
              <a:off x="4621013" y="2731125"/>
              <a:ext cx="2809900" cy="640875"/>
            </a:xfrm>
            <a:custGeom>
              <a:avLst/>
              <a:gdLst/>
              <a:ahLst/>
              <a:cxnLst/>
              <a:rect l="l" t="t" r="r" b="b"/>
              <a:pathLst>
                <a:path w="112396" h="25635" extrusionOk="0">
                  <a:moveTo>
                    <a:pt x="0" y="0"/>
                  </a:moveTo>
                  <a:lnTo>
                    <a:pt x="0" y="25634"/>
                  </a:lnTo>
                  <a:lnTo>
                    <a:pt x="106692" y="25634"/>
                  </a:lnTo>
                  <a:cubicBezTo>
                    <a:pt x="111240" y="17776"/>
                    <a:pt x="112395" y="8549"/>
                    <a:pt x="110181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39"/>
            <p:cNvSpPr/>
            <p:nvPr/>
          </p:nvSpPr>
          <p:spPr>
            <a:xfrm>
              <a:off x="4529038" y="2752250"/>
              <a:ext cx="92000" cy="618250"/>
            </a:xfrm>
            <a:custGeom>
              <a:avLst/>
              <a:gdLst/>
              <a:ahLst/>
              <a:cxnLst/>
              <a:rect l="l" t="t" r="r" b="b"/>
              <a:pathLst>
                <a:path w="3680" h="24730" extrusionOk="0">
                  <a:moveTo>
                    <a:pt x="0" y="1"/>
                  </a:moveTo>
                  <a:lnTo>
                    <a:pt x="0" y="24730"/>
                  </a:lnTo>
                  <a:lnTo>
                    <a:pt x="3679" y="19432"/>
                  </a:lnTo>
                  <a:lnTo>
                    <a:pt x="3679" y="610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09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68" name="Google Shape;1368;p39"/>
            <p:cNvGrpSpPr/>
            <p:nvPr/>
          </p:nvGrpSpPr>
          <p:grpSpPr>
            <a:xfrm>
              <a:off x="4773479" y="2732604"/>
              <a:ext cx="2377993" cy="636350"/>
              <a:chOff x="5222700" y="3658300"/>
              <a:chExt cx="3210900" cy="636350"/>
            </a:xfrm>
          </p:grpSpPr>
          <p:sp>
            <p:nvSpPr>
              <p:cNvPr id="1369" name="Google Shape;1369;p39"/>
              <p:cNvSpPr txBox="1"/>
              <p:nvPr/>
            </p:nvSpPr>
            <p:spPr>
              <a:xfrm>
                <a:off x="5222700" y="392895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Saturn has several rings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370" name="Google Shape;1370;p39"/>
              <p:cNvSpPr txBox="1"/>
              <p:nvPr/>
            </p:nvSpPr>
            <p:spPr>
              <a:xfrm>
                <a:off x="5222700" y="365830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Saturn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1371" name="Google Shape;1371;p39"/>
          <p:cNvGrpSpPr/>
          <p:nvPr/>
        </p:nvGrpSpPr>
        <p:grpSpPr>
          <a:xfrm>
            <a:off x="3193622" y="2919492"/>
            <a:ext cx="287952" cy="283758"/>
            <a:chOff x="-5254775" y="3631325"/>
            <a:chExt cx="296950" cy="292625"/>
          </a:xfrm>
        </p:grpSpPr>
        <p:sp>
          <p:nvSpPr>
            <p:cNvPr id="1372" name="Google Shape;1372;p39"/>
            <p:cNvSpPr/>
            <p:nvPr/>
          </p:nvSpPr>
          <p:spPr>
            <a:xfrm>
              <a:off x="-5246900" y="3766400"/>
              <a:ext cx="58300" cy="55150"/>
            </a:xfrm>
            <a:custGeom>
              <a:avLst/>
              <a:gdLst/>
              <a:ahLst/>
              <a:cxnLst/>
              <a:rect l="l" t="t" r="r" b="b"/>
              <a:pathLst>
                <a:path w="2332" h="2206" extrusionOk="0">
                  <a:moveTo>
                    <a:pt x="1769" y="1"/>
                  </a:moveTo>
                  <a:cubicBezTo>
                    <a:pt x="1639" y="1"/>
                    <a:pt x="1513" y="48"/>
                    <a:pt x="1418" y="142"/>
                  </a:cubicBezTo>
                  <a:lnTo>
                    <a:pt x="189" y="1371"/>
                  </a:lnTo>
                  <a:cubicBezTo>
                    <a:pt x="0" y="1560"/>
                    <a:pt x="0" y="1875"/>
                    <a:pt x="189" y="2064"/>
                  </a:cubicBezTo>
                  <a:cubicBezTo>
                    <a:pt x="300" y="2159"/>
                    <a:pt x="434" y="2206"/>
                    <a:pt x="564" y="2206"/>
                  </a:cubicBezTo>
                  <a:cubicBezTo>
                    <a:pt x="694" y="2206"/>
                    <a:pt x="820" y="2159"/>
                    <a:pt x="914" y="2064"/>
                  </a:cubicBezTo>
                  <a:lnTo>
                    <a:pt x="2143" y="835"/>
                  </a:lnTo>
                  <a:cubicBezTo>
                    <a:pt x="2332" y="646"/>
                    <a:pt x="2332" y="331"/>
                    <a:pt x="2143" y="142"/>
                  </a:cubicBezTo>
                  <a:cubicBezTo>
                    <a:pt x="2033" y="48"/>
                    <a:pt x="1899" y="1"/>
                    <a:pt x="17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39"/>
            <p:cNvSpPr/>
            <p:nvPr/>
          </p:nvSpPr>
          <p:spPr>
            <a:xfrm>
              <a:off x="-5216175" y="3795550"/>
              <a:ext cx="58300" cy="55950"/>
            </a:xfrm>
            <a:custGeom>
              <a:avLst/>
              <a:gdLst/>
              <a:ahLst/>
              <a:cxnLst/>
              <a:rect l="l" t="t" r="r" b="b"/>
              <a:pathLst>
                <a:path w="2332" h="2238" extrusionOk="0">
                  <a:moveTo>
                    <a:pt x="1764" y="0"/>
                  </a:moveTo>
                  <a:cubicBezTo>
                    <a:pt x="1638" y="0"/>
                    <a:pt x="1512" y="47"/>
                    <a:pt x="1418" y="142"/>
                  </a:cubicBezTo>
                  <a:lnTo>
                    <a:pt x="189" y="1371"/>
                  </a:lnTo>
                  <a:cubicBezTo>
                    <a:pt x="0" y="1560"/>
                    <a:pt x="0" y="1875"/>
                    <a:pt x="189" y="2095"/>
                  </a:cubicBezTo>
                  <a:cubicBezTo>
                    <a:pt x="284" y="2190"/>
                    <a:pt x="410" y="2237"/>
                    <a:pt x="540" y="2237"/>
                  </a:cubicBezTo>
                  <a:cubicBezTo>
                    <a:pt x="670" y="2237"/>
                    <a:pt x="804" y="2190"/>
                    <a:pt x="914" y="2095"/>
                  </a:cubicBezTo>
                  <a:lnTo>
                    <a:pt x="2111" y="867"/>
                  </a:lnTo>
                  <a:cubicBezTo>
                    <a:pt x="2332" y="678"/>
                    <a:pt x="2332" y="363"/>
                    <a:pt x="2111" y="142"/>
                  </a:cubicBezTo>
                  <a:cubicBezTo>
                    <a:pt x="2016" y="47"/>
                    <a:pt x="1890" y="0"/>
                    <a:pt x="17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39"/>
            <p:cNvSpPr/>
            <p:nvPr/>
          </p:nvSpPr>
          <p:spPr>
            <a:xfrm>
              <a:off x="-5185475" y="3826250"/>
              <a:ext cx="57525" cy="55750"/>
            </a:xfrm>
            <a:custGeom>
              <a:avLst/>
              <a:gdLst/>
              <a:ahLst/>
              <a:cxnLst/>
              <a:rect l="l" t="t" r="r" b="b"/>
              <a:pathLst>
                <a:path w="2301" h="2230" extrusionOk="0">
                  <a:moveTo>
                    <a:pt x="1765" y="1"/>
                  </a:moveTo>
                  <a:cubicBezTo>
                    <a:pt x="1639" y="1"/>
                    <a:pt x="1513" y="48"/>
                    <a:pt x="1419" y="143"/>
                  </a:cubicBezTo>
                  <a:lnTo>
                    <a:pt x="190" y="1371"/>
                  </a:lnTo>
                  <a:cubicBezTo>
                    <a:pt x="1" y="1560"/>
                    <a:pt x="1" y="1875"/>
                    <a:pt x="190" y="2064"/>
                  </a:cubicBezTo>
                  <a:cubicBezTo>
                    <a:pt x="284" y="2175"/>
                    <a:pt x="410" y="2230"/>
                    <a:pt x="536" y="2230"/>
                  </a:cubicBezTo>
                  <a:cubicBezTo>
                    <a:pt x="662" y="2230"/>
                    <a:pt x="788" y="2175"/>
                    <a:pt x="883" y="2064"/>
                  </a:cubicBezTo>
                  <a:lnTo>
                    <a:pt x="2112" y="836"/>
                  </a:lnTo>
                  <a:cubicBezTo>
                    <a:pt x="2301" y="647"/>
                    <a:pt x="2301" y="332"/>
                    <a:pt x="2112" y="143"/>
                  </a:cubicBezTo>
                  <a:cubicBezTo>
                    <a:pt x="2017" y="48"/>
                    <a:pt x="1891" y="1"/>
                    <a:pt x="17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39"/>
            <p:cNvSpPr/>
            <p:nvPr/>
          </p:nvSpPr>
          <p:spPr>
            <a:xfrm>
              <a:off x="-5156325" y="3856375"/>
              <a:ext cx="58300" cy="55750"/>
            </a:xfrm>
            <a:custGeom>
              <a:avLst/>
              <a:gdLst/>
              <a:ahLst/>
              <a:cxnLst/>
              <a:rect l="l" t="t" r="r" b="b"/>
              <a:pathLst>
                <a:path w="2332" h="2230" extrusionOk="0">
                  <a:moveTo>
                    <a:pt x="1781" y="1"/>
                  </a:moveTo>
                  <a:cubicBezTo>
                    <a:pt x="1655" y="1"/>
                    <a:pt x="1529" y="56"/>
                    <a:pt x="1418" y="166"/>
                  </a:cubicBezTo>
                  <a:lnTo>
                    <a:pt x="190" y="1395"/>
                  </a:lnTo>
                  <a:cubicBezTo>
                    <a:pt x="1" y="1584"/>
                    <a:pt x="1" y="1899"/>
                    <a:pt x="190" y="2088"/>
                  </a:cubicBezTo>
                  <a:cubicBezTo>
                    <a:pt x="300" y="2183"/>
                    <a:pt x="442" y="2230"/>
                    <a:pt x="575" y="2230"/>
                  </a:cubicBezTo>
                  <a:cubicBezTo>
                    <a:pt x="709" y="2230"/>
                    <a:pt x="835" y="2183"/>
                    <a:pt x="914" y="2088"/>
                  </a:cubicBezTo>
                  <a:lnTo>
                    <a:pt x="2143" y="859"/>
                  </a:lnTo>
                  <a:cubicBezTo>
                    <a:pt x="2332" y="670"/>
                    <a:pt x="2332" y="355"/>
                    <a:pt x="2143" y="166"/>
                  </a:cubicBezTo>
                  <a:cubicBezTo>
                    <a:pt x="2033" y="56"/>
                    <a:pt x="1907" y="1"/>
                    <a:pt x="17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39"/>
            <p:cNvSpPr/>
            <p:nvPr/>
          </p:nvSpPr>
          <p:spPr>
            <a:xfrm>
              <a:off x="-5105925" y="3886525"/>
              <a:ext cx="37050" cy="37425"/>
            </a:xfrm>
            <a:custGeom>
              <a:avLst/>
              <a:gdLst/>
              <a:ahLst/>
              <a:cxnLst/>
              <a:rect l="l" t="t" r="r" b="b"/>
              <a:pathLst>
                <a:path w="1482" h="1497" extrusionOk="0">
                  <a:moveTo>
                    <a:pt x="662" y="0"/>
                  </a:moveTo>
                  <a:lnTo>
                    <a:pt x="536" y="126"/>
                  </a:lnTo>
                  <a:lnTo>
                    <a:pt x="1" y="756"/>
                  </a:lnTo>
                  <a:lnTo>
                    <a:pt x="599" y="1355"/>
                  </a:lnTo>
                  <a:cubicBezTo>
                    <a:pt x="694" y="1449"/>
                    <a:pt x="820" y="1497"/>
                    <a:pt x="946" y="1497"/>
                  </a:cubicBezTo>
                  <a:cubicBezTo>
                    <a:pt x="1072" y="1497"/>
                    <a:pt x="1198" y="1449"/>
                    <a:pt x="1293" y="1355"/>
                  </a:cubicBezTo>
                  <a:cubicBezTo>
                    <a:pt x="1482" y="1166"/>
                    <a:pt x="1482" y="851"/>
                    <a:pt x="1293" y="662"/>
                  </a:cubicBezTo>
                  <a:lnTo>
                    <a:pt x="6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39"/>
            <p:cNvSpPr/>
            <p:nvPr/>
          </p:nvSpPr>
          <p:spPr>
            <a:xfrm>
              <a:off x="-5254775" y="3648050"/>
              <a:ext cx="278050" cy="248325"/>
            </a:xfrm>
            <a:custGeom>
              <a:avLst/>
              <a:gdLst/>
              <a:ahLst/>
              <a:cxnLst/>
              <a:rect l="l" t="t" r="r" b="b"/>
              <a:pathLst>
                <a:path w="11122" h="9933" extrusionOk="0">
                  <a:moveTo>
                    <a:pt x="4049" y="1"/>
                  </a:moveTo>
                  <a:cubicBezTo>
                    <a:pt x="3781" y="1"/>
                    <a:pt x="3513" y="103"/>
                    <a:pt x="3308" y="308"/>
                  </a:cubicBezTo>
                  <a:lnTo>
                    <a:pt x="410" y="3364"/>
                  </a:lnTo>
                  <a:cubicBezTo>
                    <a:pt x="0" y="3774"/>
                    <a:pt x="0" y="4435"/>
                    <a:pt x="410" y="4813"/>
                  </a:cubicBezTo>
                  <a:lnTo>
                    <a:pt x="631" y="5065"/>
                  </a:lnTo>
                  <a:lnTo>
                    <a:pt x="1198" y="4498"/>
                  </a:lnTo>
                  <a:cubicBezTo>
                    <a:pt x="1454" y="4242"/>
                    <a:pt x="1794" y="4106"/>
                    <a:pt x="2122" y="4106"/>
                  </a:cubicBezTo>
                  <a:cubicBezTo>
                    <a:pt x="2398" y="4106"/>
                    <a:pt x="2666" y="4202"/>
                    <a:pt x="2867" y="4404"/>
                  </a:cubicBezTo>
                  <a:cubicBezTo>
                    <a:pt x="3151" y="4624"/>
                    <a:pt x="3308" y="4971"/>
                    <a:pt x="3277" y="5286"/>
                  </a:cubicBezTo>
                  <a:cubicBezTo>
                    <a:pt x="3592" y="5286"/>
                    <a:pt x="3907" y="5412"/>
                    <a:pt x="4128" y="5664"/>
                  </a:cubicBezTo>
                  <a:cubicBezTo>
                    <a:pt x="4380" y="5884"/>
                    <a:pt x="4506" y="6200"/>
                    <a:pt x="4506" y="6515"/>
                  </a:cubicBezTo>
                  <a:cubicBezTo>
                    <a:pt x="4821" y="6515"/>
                    <a:pt x="5136" y="6641"/>
                    <a:pt x="5356" y="6861"/>
                  </a:cubicBezTo>
                  <a:cubicBezTo>
                    <a:pt x="5608" y="7113"/>
                    <a:pt x="5703" y="7428"/>
                    <a:pt x="5703" y="7743"/>
                  </a:cubicBezTo>
                  <a:cubicBezTo>
                    <a:pt x="6018" y="7743"/>
                    <a:pt x="6364" y="7869"/>
                    <a:pt x="6585" y="8090"/>
                  </a:cubicBezTo>
                  <a:cubicBezTo>
                    <a:pt x="6837" y="8342"/>
                    <a:pt x="6931" y="8657"/>
                    <a:pt x="6931" y="8909"/>
                  </a:cubicBezTo>
                  <a:lnTo>
                    <a:pt x="7814" y="9791"/>
                  </a:lnTo>
                  <a:cubicBezTo>
                    <a:pt x="7908" y="9886"/>
                    <a:pt x="8034" y="9933"/>
                    <a:pt x="8160" y="9933"/>
                  </a:cubicBezTo>
                  <a:cubicBezTo>
                    <a:pt x="8286" y="9933"/>
                    <a:pt x="8412" y="9886"/>
                    <a:pt x="8507" y="9791"/>
                  </a:cubicBezTo>
                  <a:cubicBezTo>
                    <a:pt x="8727" y="9602"/>
                    <a:pt x="8727" y="9287"/>
                    <a:pt x="8507" y="9066"/>
                  </a:cubicBezTo>
                  <a:lnTo>
                    <a:pt x="7656" y="8216"/>
                  </a:lnTo>
                  <a:cubicBezTo>
                    <a:pt x="7530" y="8090"/>
                    <a:pt x="7530" y="7869"/>
                    <a:pt x="7656" y="7743"/>
                  </a:cubicBezTo>
                  <a:cubicBezTo>
                    <a:pt x="7748" y="7596"/>
                    <a:pt x="7851" y="7534"/>
                    <a:pt x="7953" y="7534"/>
                  </a:cubicBezTo>
                  <a:cubicBezTo>
                    <a:pt x="8024" y="7534"/>
                    <a:pt x="8095" y="7565"/>
                    <a:pt x="8160" y="7617"/>
                  </a:cubicBezTo>
                  <a:lnTo>
                    <a:pt x="9011" y="8499"/>
                  </a:lnTo>
                  <a:cubicBezTo>
                    <a:pt x="9121" y="8594"/>
                    <a:pt x="9255" y="8641"/>
                    <a:pt x="9385" y="8641"/>
                  </a:cubicBezTo>
                  <a:cubicBezTo>
                    <a:pt x="9515" y="8641"/>
                    <a:pt x="9641" y="8594"/>
                    <a:pt x="9735" y="8499"/>
                  </a:cubicBezTo>
                  <a:cubicBezTo>
                    <a:pt x="9924" y="8279"/>
                    <a:pt x="9924" y="7964"/>
                    <a:pt x="9735" y="7775"/>
                  </a:cubicBezTo>
                  <a:lnTo>
                    <a:pt x="8853" y="6924"/>
                  </a:lnTo>
                  <a:cubicBezTo>
                    <a:pt x="8759" y="6798"/>
                    <a:pt x="8759" y="6578"/>
                    <a:pt x="8853" y="6452"/>
                  </a:cubicBezTo>
                  <a:cubicBezTo>
                    <a:pt x="8916" y="6389"/>
                    <a:pt x="9011" y="6357"/>
                    <a:pt x="9101" y="6357"/>
                  </a:cubicBezTo>
                  <a:cubicBezTo>
                    <a:pt x="9192" y="6357"/>
                    <a:pt x="9279" y="6389"/>
                    <a:pt x="9326" y="6452"/>
                  </a:cubicBezTo>
                  <a:lnTo>
                    <a:pt x="10208" y="7302"/>
                  </a:lnTo>
                  <a:cubicBezTo>
                    <a:pt x="10303" y="7397"/>
                    <a:pt x="10429" y="7444"/>
                    <a:pt x="10555" y="7444"/>
                  </a:cubicBezTo>
                  <a:cubicBezTo>
                    <a:pt x="10681" y="7444"/>
                    <a:pt x="10807" y="7397"/>
                    <a:pt x="10901" y="7302"/>
                  </a:cubicBezTo>
                  <a:cubicBezTo>
                    <a:pt x="11122" y="7113"/>
                    <a:pt x="11122" y="6798"/>
                    <a:pt x="10901" y="6609"/>
                  </a:cubicBezTo>
                  <a:lnTo>
                    <a:pt x="10334" y="6010"/>
                  </a:lnTo>
                  <a:lnTo>
                    <a:pt x="10208" y="5884"/>
                  </a:lnTo>
                  <a:lnTo>
                    <a:pt x="6931" y="2608"/>
                  </a:lnTo>
                  <a:cubicBezTo>
                    <a:pt x="6884" y="2561"/>
                    <a:pt x="6798" y="2537"/>
                    <a:pt x="6707" y="2537"/>
                  </a:cubicBezTo>
                  <a:cubicBezTo>
                    <a:pt x="6616" y="2537"/>
                    <a:pt x="6522" y="2561"/>
                    <a:pt x="6459" y="2608"/>
                  </a:cubicBezTo>
                  <a:lnTo>
                    <a:pt x="5167" y="3931"/>
                  </a:lnTo>
                  <a:cubicBezTo>
                    <a:pt x="4904" y="4176"/>
                    <a:pt x="4562" y="4308"/>
                    <a:pt x="4229" y="4308"/>
                  </a:cubicBezTo>
                  <a:cubicBezTo>
                    <a:pt x="4004" y="4308"/>
                    <a:pt x="3783" y="4247"/>
                    <a:pt x="3592" y="4120"/>
                  </a:cubicBezTo>
                  <a:cubicBezTo>
                    <a:pt x="2962" y="3679"/>
                    <a:pt x="2930" y="2829"/>
                    <a:pt x="3434" y="2293"/>
                  </a:cubicBezTo>
                  <a:lnTo>
                    <a:pt x="5010" y="529"/>
                  </a:lnTo>
                  <a:lnTo>
                    <a:pt x="4789" y="308"/>
                  </a:lnTo>
                  <a:cubicBezTo>
                    <a:pt x="4584" y="103"/>
                    <a:pt x="4317" y="1"/>
                    <a:pt x="40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39"/>
            <p:cNvSpPr/>
            <p:nvPr/>
          </p:nvSpPr>
          <p:spPr>
            <a:xfrm>
              <a:off x="-5163425" y="3631325"/>
              <a:ext cx="205600" cy="150450"/>
            </a:xfrm>
            <a:custGeom>
              <a:avLst/>
              <a:gdLst/>
              <a:ahLst/>
              <a:cxnLst/>
              <a:rect l="l" t="t" r="r" b="b"/>
              <a:pathLst>
                <a:path w="8224" h="6018" extrusionOk="0">
                  <a:moveTo>
                    <a:pt x="3699" y="0"/>
                  </a:moveTo>
                  <a:cubicBezTo>
                    <a:pt x="3435" y="0"/>
                    <a:pt x="3167" y="95"/>
                    <a:pt x="2962" y="284"/>
                  </a:cubicBezTo>
                  <a:lnTo>
                    <a:pt x="2364" y="883"/>
                  </a:lnTo>
                  <a:lnTo>
                    <a:pt x="2269" y="1009"/>
                  </a:lnTo>
                  <a:lnTo>
                    <a:pt x="222" y="3245"/>
                  </a:lnTo>
                  <a:cubicBezTo>
                    <a:pt x="1" y="3435"/>
                    <a:pt x="1" y="3781"/>
                    <a:pt x="222" y="3970"/>
                  </a:cubicBezTo>
                  <a:cubicBezTo>
                    <a:pt x="316" y="4065"/>
                    <a:pt x="442" y="4112"/>
                    <a:pt x="568" y="4112"/>
                  </a:cubicBezTo>
                  <a:cubicBezTo>
                    <a:pt x="694" y="4112"/>
                    <a:pt x="820" y="4065"/>
                    <a:pt x="915" y="3970"/>
                  </a:cubicBezTo>
                  <a:lnTo>
                    <a:pt x="2269" y="2615"/>
                  </a:lnTo>
                  <a:cubicBezTo>
                    <a:pt x="2458" y="2426"/>
                    <a:pt x="2718" y="2332"/>
                    <a:pt x="2982" y="2332"/>
                  </a:cubicBezTo>
                  <a:cubicBezTo>
                    <a:pt x="3246" y="2332"/>
                    <a:pt x="3514" y="2426"/>
                    <a:pt x="3719" y="2615"/>
                  </a:cubicBezTo>
                  <a:lnTo>
                    <a:pt x="7090" y="6018"/>
                  </a:lnTo>
                  <a:lnTo>
                    <a:pt x="7814" y="5356"/>
                  </a:lnTo>
                  <a:cubicBezTo>
                    <a:pt x="8224" y="4947"/>
                    <a:pt x="8224" y="4285"/>
                    <a:pt x="7814" y="3876"/>
                  </a:cubicBezTo>
                  <a:lnTo>
                    <a:pt x="4412" y="284"/>
                  </a:lnTo>
                  <a:cubicBezTo>
                    <a:pt x="4223" y="95"/>
                    <a:pt x="3963" y="0"/>
                    <a:pt x="36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9" name="Google Shape;1379;p39"/>
          <p:cNvGrpSpPr/>
          <p:nvPr/>
        </p:nvGrpSpPr>
        <p:grpSpPr>
          <a:xfrm>
            <a:off x="4020350" y="3689875"/>
            <a:ext cx="4413363" cy="639375"/>
            <a:chOff x="4020350" y="3689875"/>
            <a:chExt cx="4413363" cy="639375"/>
          </a:xfrm>
        </p:grpSpPr>
        <p:sp>
          <p:nvSpPr>
            <p:cNvPr id="1380" name="Google Shape;1380;p39"/>
            <p:cNvSpPr/>
            <p:nvPr/>
          </p:nvSpPr>
          <p:spPr>
            <a:xfrm>
              <a:off x="4020350" y="3710825"/>
              <a:ext cx="618300" cy="618300"/>
            </a:xfrm>
            <a:prstGeom prst="ellipse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381" name="Google Shape;1381;p39"/>
            <p:cNvCxnSpPr>
              <a:stCxn id="1380" idx="6"/>
            </p:cNvCxnSpPr>
            <p:nvPr/>
          </p:nvCxnSpPr>
          <p:spPr>
            <a:xfrm>
              <a:off x="4638650" y="4019975"/>
              <a:ext cx="3906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382" name="Google Shape;1382;p39"/>
            <p:cNvSpPr/>
            <p:nvPr/>
          </p:nvSpPr>
          <p:spPr>
            <a:xfrm>
              <a:off x="4871038" y="3709800"/>
              <a:ext cx="661125" cy="618275"/>
            </a:xfrm>
            <a:custGeom>
              <a:avLst/>
              <a:gdLst/>
              <a:ahLst/>
              <a:cxnLst/>
              <a:rect l="l" t="t" r="r" b="b"/>
              <a:pathLst>
                <a:path w="26445" h="24731" extrusionOk="0">
                  <a:moveTo>
                    <a:pt x="12919" y="1"/>
                  </a:moveTo>
                  <a:cubicBezTo>
                    <a:pt x="8502" y="1"/>
                    <a:pt x="4418" y="2358"/>
                    <a:pt x="2203" y="6180"/>
                  </a:cubicBezTo>
                  <a:cubicBezTo>
                    <a:pt x="1" y="10002"/>
                    <a:pt x="1" y="14717"/>
                    <a:pt x="2203" y="18551"/>
                  </a:cubicBezTo>
                  <a:cubicBezTo>
                    <a:pt x="4418" y="22373"/>
                    <a:pt x="8502" y="24730"/>
                    <a:pt x="12919" y="24730"/>
                  </a:cubicBezTo>
                  <a:lnTo>
                    <a:pt x="26444" y="24730"/>
                  </a:lnTo>
                  <a:lnTo>
                    <a:pt x="26444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 sz="2500"/>
            </a:p>
          </p:txBody>
        </p:sp>
        <p:sp>
          <p:nvSpPr>
            <p:cNvPr id="1383" name="Google Shape;1383;p39"/>
            <p:cNvSpPr/>
            <p:nvPr/>
          </p:nvSpPr>
          <p:spPr>
            <a:xfrm>
              <a:off x="5624113" y="3689875"/>
              <a:ext cx="2809600" cy="639375"/>
            </a:xfrm>
            <a:custGeom>
              <a:avLst/>
              <a:gdLst/>
              <a:ahLst/>
              <a:cxnLst/>
              <a:rect l="l" t="t" r="r" b="b"/>
              <a:pathLst>
                <a:path w="112384" h="25575" extrusionOk="0">
                  <a:moveTo>
                    <a:pt x="0" y="0"/>
                  </a:moveTo>
                  <a:lnTo>
                    <a:pt x="0" y="25575"/>
                  </a:lnTo>
                  <a:lnTo>
                    <a:pt x="106692" y="25575"/>
                  </a:lnTo>
                  <a:cubicBezTo>
                    <a:pt x="111229" y="17740"/>
                    <a:pt x="112384" y="8549"/>
                    <a:pt x="110193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39"/>
            <p:cNvSpPr/>
            <p:nvPr/>
          </p:nvSpPr>
          <p:spPr>
            <a:xfrm>
              <a:off x="5532138" y="3709800"/>
              <a:ext cx="92000" cy="618275"/>
            </a:xfrm>
            <a:custGeom>
              <a:avLst/>
              <a:gdLst/>
              <a:ahLst/>
              <a:cxnLst/>
              <a:rect l="l" t="t" r="r" b="b"/>
              <a:pathLst>
                <a:path w="3680" h="24731" extrusionOk="0">
                  <a:moveTo>
                    <a:pt x="0" y="1"/>
                  </a:moveTo>
                  <a:lnTo>
                    <a:pt x="0" y="24730"/>
                  </a:lnTo>
                  <a:lnTo>
                    <a:pt x="3679" y="19420"/>
                  </a:lnTo>
                  <a:lnTo>
                    <a:pt x="3679" y="609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68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85" name="Google Shape;1385;p39"/>
            <p:cNvGrpSpPr/>
            <p:nvPr/>
          </p:nvGrpSpPr>
          <p:grpSpPr>
            <a:xfrm>
              <a:off x="5776620" y="3689875"/>
              <a:ext cx="2377993" cy="636350"/>
              <a:chOff x="5222700" y="3658300"/>
              <a:chExt cx="3210900" cy="636350"/>
            </a:xfrm>
          </p:grpSpPr>
          <p:sp>
            <p:nvSpPr>
              <p:cNvPr id="1386" name="Google Shape;1386;p39"/>
              <p:cNvSpPr txBox="1"/>
              <p:nvPr/>
            </p:nvSpPr>
            <p:spPr>
              <a:xfrm>
                <a:off x="5222700" y="392895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Earth is the only planet with life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387" name="Google Shape;1387;p39"/>
              <p:cNvSpPr txBox="1"/>
              <p:nvPr/>
            </p:nvSpPr>
            <p:spPr>
              <a:xfrm>
                <a:off x="5222700" y="365830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Earth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1388" name="Google Shape;1388;p39"/>
          <p:cNvGrpSpPr/>
          <p:nvPr/>
        </p:nvGrpSpPr>
        <p:grpSpPr>
          <a:xfrm>
            <a:off x="4187060" y="3863640"/>
            <a:ext cx="316878" cy="312668"/>
            <a:chOff x="-1951475" y="3597450"/>
            <a:chExt cx="295375" cy="291450"/>
          </a:xfrm>
        </p:grpSpPr>
        <p:sp>
          <p:nvSpPr>
            <p:cNvPr id="1389" name="Google Shape;1389;p39"/>
            <p:cNvSpPr/>
            <p:nvPr/>
          </p:nvSpPr>
          <p:spPr>
            <a:xfrm>
              <a:off x="-1951475" y="3597450"/>
              <a:ext cx="170925" cy="34675"/>
            </a:xfrm>
            <a:custGeom>
              <a:avLst/>
              <a:gdLst/>
              <a:ahLst/>
              <a:cxnLst/>
              <a:rect l="l" t="t" r="r" b="b"/>
              <a:pathLst>
                <a:path w="6837" h="1387" extrusionOk="0">
                  <a:moveTo>
                    <a:pt x="1008" y="1"/>
                  </a:moveTo>
                  <a:cubicBezTo>
                    <a:pt x="473" y="1"/>
                    <a:pt x="0" y="473"/>
                    <a:pt x="0" y="1040"/>
                  </a:cubicBezTo>
                  <a:lnTo>
                    <a:pt x="0" y="1387"/>
                  </a:lnTo>
                  <a:lnTo>
                    <a:pt x="6837" y="1387"/>
                  </a:lnTo>
                  <a:lnTo>
                    <a:pt x="6837" y="1040"/>
                  </a:lnTo>
                  <a:cubicBezTo>
                    <a:pt x="6837" y="473"/>
                    <a:pt x="6364" y="1"/>
                    <a:pt x="58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39"/>
            <p:cNvSpPr/>
            <p:nvPr/>
          </p:nvSpPr>
          <p:spPr>
            <a:xfrm>
              <a:off x="-1949900" y="3648650"/>
              <a:ext cx="171725" cy="173300"/>
            </a:xfrm>
            <a:custGeom>
              <a:avLst/>
              <a:gdLst/>
              <a:ahLst/>
              <a:cxnLst/>
              <a:rect l="l" t="t" r="r" b="b"/>
              <a:pathLst>
                <a:path w="6869" h="6932" extrusionOk="0">
                  <a:moveTo>
                    <a:pt x="0" y="1"/>
                  </a:moveTo>
                  <a:lnTo>
                    <a:pt x="0" y="6932"/>
                  </a:lnTo>
                  <a:lnTo>
                    <a:pt x="2426" y="6932"/>
                  </a:lnTo>
                  <a:cubicBezTo>
                    <a:pt x="2521" y="6585"/>
                    <a:pt x="2836" y="6333"/>
                    <a:pt x="3245" y="6270"/>
                  </a:cubicBezTo>
                  <a:lnTo>
                    <a:pt x="1166" y="4191"/>
                  </a:lnTo>
                  <a:cubicBezTo>
                    <a:pt x="693" y="3718"/>
                    <a:pt x="693" y="2962"/>
                    <a:pt x="1166" y="2489"/>
                  </a:cubicBezTo>
                  <a:cubicBezTo>
                    <a:pt x="1386" y="2237"/>
                    <a:pt x="1670" y="2143"/>
                    <a:pt x="2017" y="2143"/>
                  </a:cubicBezTo>
                  <a:cubicBezTo>
                    <a:pt x="2363" y="2143"/>
                    <a:pt x="2647" y="2237"/>
                    <a:pt x="2899" y="2489"/>
                  </a:cubicBezTo>
                  <a:lnTo>
                    <a:pt x="3560" y="3151"/>
                  </a:lnTo>
                  <a:cubicBezTo>
                    <a:pt x="3592" y="2994"/>
                    <a:pt x="3718" y="2836"/>
                    <a:pt x="3844" y="2710"/>
                  </a:cubicBezTo>
                  <a:cubicBezTo>
                    <a:pt x="4064" y="2489"/>
                    <a:pt x="4348" y="2363"/>
                    <a:pt x="4694" y="2363"/>
                  </a:cubicBezTo>
                  <a:cubicBezTo>
                    <a:pt x="4694" y="2048"/>
                    <a:pt x="4820" y="1733"/>
                    <a:pt x="5041" y="1513"/>
                  </a:cubicBezTo>
                  <a:cubicBezTo>
                    <a:pt x="5293" y="1261"/>
                    <a:pt x="5577" y="1135"/>
                    <a:pt x="5923" y="1135"/>
                  </a:cubicBezTo>
                  <a:cubicBezTo>
                    <a:pt x="6112" y="1135"/>
                    <a:pt x="6301" y="1198"/>
                    <a:pt x="6459" y="1261"/>
                  </a:cubicBezTo>
                  <a:cubicBezTo>
                    <a:pt x="6522" y="1072"/>
                    <a:pt x="6616" y="914"/>
                    <a:pt x="6774" y="757"/>
                  </a:cubicBezTo>
                  <a:lnTo>
                    <a:pt x="6868" y="662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39"/>
            <p:cNvSpPr/>
            <p:nvPr/>
          </p:nvSpPr>
          <p:spPr>
            <a:xfrm>
              <a:off x="-1951475" y="3838475"/>
              <a:ext cx="170925" cy="50425"/>
            </a:xfrm>
            <a:custGeom>
              <a:avLst/>
              <a:gdLst/>
              <a:ahLst/>
              <a:cxnLst/>
              <a:rect l="l" t="t" r="r" b="b"/>
              <a:pathLst>
                <a:path w="6837" h="2017" extrusionOk="0">
                  <a:moveTo>
                    <a:pt x="0" y="0"/>
                  </a:moveTo>
                  <a:lnTo>
                    <a:pt x="0" y="1008"/>
                  </a:lnTo>
                  <a:cubicBezTo>
                    <a:pt x="0" y="1544"/>
                    <a:pt x="473" y="2017"/>
                    <a:pt x="1008" y="2017"/>
                  </a:cubicBezTo>
                  <a:lnTo>
                    <a:pt x="5829" y="2017"/>
                  </a:lnTo>
                  <a:cubicBezTo>
                    <a:pt x="6333" y="2017"/>
                    <a:pt x="6774" y="1670"/>
                    <a:pt x="6837" y="1166"/>
                  </a:cubicBezTo>
                  <a:lnTo>
                    <a:pt x="6679" y="1071"/>
                  </a:lnTo>
                  <a:lnTo>
                    <a:pt x="3466" y="1071"/>
                  </a:lnTo>
                  <a:cubicBezTo>
                    <a:pt x="2867" y="1071"/>
                    <a:pt x="2363" y="599"/>
                    <a:pt x="22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9"/>
            <p:cNvSpPr/>
            <p:nvPr/>
          </p:nvSpPr>
          <p:spPr>
            <a:xfrm>
              <a:off x="-1912900" y="3675825"/>
              <a:ext cx="256800" cy="202825"/>
            </a:xfrm>
            <a:custGeom>
              <a:avLst/>
              <a:gdLst/>
              <a:ahLst/>
              <a:cxnLst/>
              <a:rect l="l" t="t" r="r" b="b"/>
              <a:pathLst>
                <a:path w="10272" h="8113" extrusionOk="0">
                  <a:moveTo>
                    <a:pt x="6085" y="0"/>
                  </a:moveTo>
                  <a:cubicBezTo>
                    <a:pt x="5955" y="0"/>
                    <a:pt x="5829" y="48"/>
                    <a:pt x="5735" y="142"/>
                  </a:cubicBezTo>
                  <a:cubicBezTo>
                    <a:pt x="5546" y="331"/>
                    <a:pt x="5546" y="646"/>
                    <a:pt x="5735" y="835"/>
                  </a:cubicBezTo>
                  <a:lnTo>
                    <a:pt x="6081" y="1213"/>
                  </a:lnTo>
                  <a:cubicBezTo>
                    <a:pt x="6207" y="1308"/>
                    <a:pt x="6207" y="1560"/>
                    <a:pt x="6081" y="1655"/>
                  </a:cubicBezTo>
                  <a:cubicBezTo>
                    <a:pt x="6034" y="1718"/>
                    <a:pt x="5948" y="1749"/>
                    <a:pt x="5857" y="1749"/>
                  </a:cubicBezTo>
                  <a:cubicBezTo>
                    <a:pt x="5766" y="1749"/>
                    <a:pt x="5672" y="1718"/>
                    <a:pt x="5609" y="1655"/>
                  </a:cubicBezTo>
                  <a:lnTo>
                    <a:pt x="4758" y="804"/>
                  </a:lnTo>
                  <a:cubicBezTo>
                    <a:pt x="4664" y="709"/>
                    <a:pt x="4538" y="662"/>
                    <a:pt x="4408" y="662"/>
                  </a:cubicBezTo>
                  <a:cubicBezTo>
                    <a:pt x="4278" y="662"/>
                    <a:pt x="4144" y="709"/>
                    <a:pt x="4034" y="804"/>
                  </a:cubicBezTo>
                  <a:cubicBezTo>
                    <a:pt x="3845" y="993"/>
                    <a:pt x="3845" y="1308"/>
                    <a:pt x="4034" y="1528"/>
                  </a:cubicBezTo>
                  <a:cubicBezTo>
                    <a:pt x="4034" y="1655"/>
                    <a:pt x="4884" y="2505"/>
                    <a:pt x="4821" y="2505"/>
                  </a:cubicBezTo>
                  <a:cubicBezTo>
                    <a:pt x="4947" y="2631"/>
                    <a:pt x="4947" y="2852"/>
                    <a:pt x="4821" y="2978"/>
                  </a:cubicBezTo>
                  <a:cubicBezTo>
                    <a:pt x="4774" y="3041"/>
                    <a:pt x="4687" y="3072"/>
                    <a:pt x="4601" y="3072"/>
                  </a:cubicBezTo>
                  <a:cubicBezTo>
                    <a:pt x="4514" y="3072"/>
                    <a:pt x="4427" y="3041"/>
                    <a:pt x="4380" y="2978"/>
                  </a:cubicBezTo>
                  <a:lnTo>
                    <a:pt x="3498" y="2096"/>
                  </a:lnTo>
                  <a:cubicBezTo>
                    <a:pt x="3403" y="2001"/>
                    <a:pt x="3277" y="1954"/>
                    <a:pt x="3151" y="1954"/>
                  </a:cubicBezTo>
                  <a:cubicBezTo>
                    <a:pt x="3025" y="1954"/>
                    <a:pt x="2899" y="2001"/>
                    <a:pt x="2805" y="2096"/>
                  </a:cubicBezTo>
                  <a:cubicBezTo>
                    <a:pt x="2584" y="2316"/>
                    <a:pt x="2584" y="2631"/>
                    <a:pt x="2805" y="2820"/>
                  </a:cubicBezTo>
                  <a:lnTo>
                    <a:pt x="3656" y="3671"/>
                  </a:lnTo>
                  <a:cubicBezTo>
                    <a:pt x="3782" y="3797"/>
                    <a:pt x="3782" y="4017"/>
                    <a:pt x="3656" y="4143"/>
                  </a:cubicBezTo>
                  <a:cubicBezTo>
                    <a:pt x="3593" y="4206"/>
                    <a:pt x="3506" y="4238"/>
                    <a:pt x="3419" y="4238"/>
                  </a:cubicBezTo>
                  <a:cubicBezTo>
                    <a:pt x="3333" y="4238"/>
                    <a:pt x="3246" y="4206"/>
                    <a:pt x="3183" y="4143"/>
                  </a:cubicBezTo>
                  <a:lnTo>
                    <a:pt x="883" y="1875"/>
                  </a:lnTo>
                  <a:cubicBezTo>
                    <a:pt x="789" y="1765"/>
                    <a:pt x="663" y="1710"/>
                    <a:pt x="537" y="1710"/>
                  </a:cubicBezTo>
                  <a:cubicBezTo>
                    <a:pt x="411" y="1710"/>
                    <a:pt x="284" y="1765"/>
                    <a:pt x="190" y="1875"/>
                  </a:cubicBezTo>
                  <a:cubicBezTo>
                    <a:pt x="1" y="2064"/>
                    <a:pt x="1" y="2379"/>
                    <a:pt x="190" y="2568"/>
                  </a:cubicBezTo>
                  <a:lnTo>
                    <a:pt x="1797" y="4206"/>
                  </a:lnTo>
                  <a:lnTo>
                    <a:pt x="3403" y="5845"/>
                  </a:lnTo>
                  <a:lnTo>
                    <a:pt x="1954" y="5845"/>
                  </a:lnTo>
                  <a:cubicBezTo>
                    <a:pt x="1671" y="5845"/>
                    <a:pt x="1450" y="6097"/>
                    <a:pt x="1450" y="6349"/>
                  </a:cubicBezTo>
                  <a:cubicBezTo>
                    <a:pt x="1450" y="6632"/>
                    <a:pt x="1671" y="6884"/>
                    <a:pt x="1954" y="6884"/>
                  </a:cubicBezTo>
                  <a:lnTo>
                    <a:pt x="5451" y="6884"/>
                  </a:lnTo>
                  <a:cubicBezTo>
                    <a:pt x="5514" y="6916"/>
                    <a:pt x="6491" y="7829"/>
                    <a:pt x="6491" y="7829"/>
                  </a:cubicBezTo>
                  <a:cubicBezTo>
                    <a:pt x="6680" y="8018"/>
                    <a:pt x="6948" y="8113"/>
                    <a:pt x="7216" y="8113"/>
                  </a:cubicBezTo>
                  <a:cubicBezTo>
                    <a:pt x="7483" y="8113"/>
                    <a:pt x="7751" y="8018"/>
                    <a:pt x="7940" y="7829"/>
                  </a:cubicBezTo>
                  <a:lnTo>
                    <a:pt x="9862" y="5876"/>
                  </a:lnTo>
                  <a:cubicBezTo>
                    <a:pt x="10272" y="5498"/>
                    <a:pt x="10272" y="4836"/>
                    <a:pt x="9862" y="4427"/>
                  </a:cubicBezTo>
                  <a:lnTo>
                    <a:pt x="9452" y="3986"/>
                  </a:lnTo>
                  <a:cubicBezTo>
                    <a:pt x="9326" y="3608"/>
                    <a:pt x="9043" y="3198"/>
                    <a:pt x="8822" y="2820"/>
                  </a:cubicBezTo>
                  <a:cubicBezTo>
                    <a:pt x="8570" y="2411"/>
                    <a:pt x="8350" y="2064"/>
                    <a:pt x="8035" y="1718"/>
                  </a:cubicBezTo>
                  <a:lnTo>
                    <a:pt x="6459" y="142"/>
                  </a:lnTo>
                  <a:cubicBezTo>
                    <a:pt x="6349" y="48"/>
                    <a:pt x="6215" y="0"/>
                    <a:pt x="60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" name="Google Shape;1397;p40"/>
          <p:cNvSpPr txBox="1">
            <a:spLocks noGrp="1"/>
          </p:cNvSpPr>
          <p:nvPr>
            <p:ph type="title"/>
          </p:nvPr>
        </p:nvSpPr>
        <p:spPr>
          <a:xfrm>
            <a:off x="710275" y="2153400"/>
            <a:ext cx="1980000" cy="8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 Infographics</a:t>
            </a:r>
            <a:endParaRPr/>
          </a:p>
        </p:txBody>
      </p:sp>
      <p:grpSp>
        <p:nvGrpSpPr>
          <p:cNvPr id="1398" name="Google Shape;1398;p40"/>
          <p:cNvGrpSpPr/>
          <p:nvPr/>
        </p:nvGrpSpPr>
        <p:grpSpPr>
          <a:xfrm>
            <a:off x="3351825" y="563600"/>
            <a:ext cx="4448800" cy="911725"/>
            <a:chOff x="3351825" y="563600"/>
            <a:chExt cx="4448800" cy="911725"/>
          </a:xfrm>
        </p:grpSpPr>
        <p:sp>
          <p:nvSpPr>
            <p:cNvPr id="1399" name="Google Shape;1399;p40"/>
            <p:cNvSpPr/>
            <p:nvPr/>
          </p:nvSpPr>
          <p:spPr>
            <a:xfrm>
              <a:off x="3351825" y="699025"/>
              <a:ext cx="957900" cy="640875"/>
            </a:xfrm>
            <a:custGeom>
              <a:avLst/>
              <a:gdLst/>
              <a:ahLst/>
              <a:cxnLst/>
              <a:rect l="l" t="t" r="r" b="b"/>
              <a:pathLst>
                <a:path w="38316" h="25635" extrusionOk="0">
                  <a:moveTo>
                    <a:pt x="12824" y="0"/>
                  </a:moveTo>
                  <a:cubicBezTo>
                    <a:pt x="5775" y="0"/>
                    <a:pt x="1" y="5763"/>
                    <a:pt x="1" y="12823"/>
                  </a:cubicBezTo>
                  <a:cubicBezTo>
                    <a:pt x="1" y="19872"/>
                    <a:pt x="5775" y="25635"/>
                    <a:pt x="12824" y="25635"/>
                  </a:cubicBezTo>
                  <a:lnTo>
                    <a:pt x="30921" y="25635"/>
                  </a:lnTo>
                  <a:lnTo>
                    <a:pt x="38315" y="12823"/>
                  </a:lnTo>
                  <a:lnTo>
                    <a:pt x="30921" y="0"/>
                  </a:lnTo>
                  <a:close/>
                </a:path>
              </a:pathLst>
            </a:custGeom>
            <a:solidFill>
              <a:srgbClr val="C6282F"/>
            </a:solidFill>
            <a:ln>
              <a:noFill/>
            </a:ln>
          </p:spPr>
          <p:txBody>
            <a:bodyPr spcFirstLastPara="1" wrap="square" lIns="274300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sz="2500"/>
            </a:p>
          </p:txBody>
        </p:sp>
        <p:sp>
          <p:nvSpPr>
            <p:cNvPr id="1400" name="Google Shape;1400;p40"/>
            <p:cNvSpPr/>
            <p:nvPr/>
          </p:nvSpPr>
          <p:spPr>
            <a:xfrm>
              <a:off x="4082575" y="647825"/>
              <a:ext cx="3718050" cy="743275"/>
            </a:xfrm>
            <a:custGeom>
              <a:avLst/>
              <a:gdLst/>
              <a:ahLst/>
              <a:cxnLst/>
              <a:rect l="l" t="t" r="r" b="b"/>
              <a:pathLst>
                <a:path w="148722" h="29731" extrusionOk="0">
                  <a:moveTo>
                    <a:pt x="6656" y="1"/>
                  </a:moveTo>
                  <a:lnTo>
                    <a:pt x="2179" y="6430"/>
                  </a:lnTo>
                  <a:lnTo>
                    <a:pt x="1" y="14871"/>
                  </a:lnTo>
                  <a:lnTo>
                    <a:pt x="2858" y="24015"/>
                  </a:lnTo>
                  <a:lnTo>
                    <a:pt x="6656" y="29730"/>
                  </a:lnTo>
                  <a:lnTo>
                    <a:pt x="143495" y="29730"/>
                  </a:lnTo>
                  <a:cubicBezTo>
                    <a:pt x="146388" y="29730"/>
                    <a:pt x="148722" y="27397"/>
                    <a:pt x="148722" y="24516"/>
                  </a:cubicBezTo>
                  <a:lnTo>
                    <a:pt x="148722" y="5227"/>
                  </a:lnTo>
                  <a:cubicBezTo>
                    <a:pt x="148722" y="2334"/>
                    <a:pt x="146388" y="1"/>
                    <a:pt x="143495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40"/>
            <p:cNvSpPr/>
            <p:nvPr/>
          </p:nvSpPr>
          <p:spPr>
            <a:xfrm>
              <a:off x="4035850" y="563600"/>
              <a:ext cx="295900" cy="911725"/>
            </a:xfrm>
            <a:custGeom>
              <a:avLst/>
              <a:gdLst/>
              <a:ahLst/>
              <a:cxnLst/>
              <a:rect l="l" t="t" r="r" b="b"/>
              <a:pathLst>
                <a:path w="11836" h="36469" extrusionOk="0">
                  <a:moveTo>
                    <a:pt x="8525" y="0"/>
                  </a:moveTo>
                  <a:lnTo>
                    <a:pt x="3251" y="9144"/>
                  </a:lnTo>
                  <a:cubicBezTo>
                    <a:pt x="0" y="14764"/>
                    <a:pt x="0" y="21705"/>
                    <a:pt x="3251" y="27337"/>
                  </a:cubicBezTo>
                  <a:lnTo>
                    <a:pt x="8525" y="36469"/>
                  </a:lnTo>
                  <a:lnTo>
                    <a:pt x="11835" y="36469"/>
                  </a:lnTo>
                  <a:lnTo>
                    <a:pt x="6561" y="27337"/>
                  </a:lnTo>
                  <a:cubicBezTo>
                    <a:pt x="3310" y="21705"/>
                    <a:pt x="3310" y="14764"/>
                    <a:pt x="6561" y="9144"/>
                  </a:cubicBezTo>
                  <a:lnTo>
                    <a:pt x="11835" y="0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0"/>
            <p:cNvSpPr/>
            <p:nvPr/>
          </p:nvSpPr>
          <p:spPr>
            <a:xfrm>
              <a:off x="7705650" y="652900"/>
              <a:ext cx="94975" cy="733150"/>
            </a:xfrm>
            <a:custGeom>
              <a:avLst/>
              <a:gdLst/>
              <a:ahLst/>
              <a:cxnLst/>
              <a:rect l="l" t="t" r="r" b="b"/>
              <a:pathLst>
                <a:path w="3799" h="29326" extrusionOk="0">
                  <a:moveTo>
                    <a:pt x="0" y="0"/>
                  </a:moveTo>
                  <a:lnTo>
                    <a:pt x="0" y="29325"/>
                  </a:lnTo>
                  <a:cubicBezTo>
                    <a:pt x="2191" y="28706"/>
                    <a:pt x="3799" y="26706"/>
                    <a:pt x="3799" y="24313"/>
                  </a:cubicBezTo>
                  <a:lnTo>
                    <a:pt x="3799" y="5024"/>
                  </a:lnTo>
                  <a:cubicBezTo>
                    <a:pt x="3799" y="2631"/>
                    <a:pt x="2191" y="619"/>
                    <a:pt x="0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0"/>
            <p:cNvSpPr txBox="1"/>
            <p:nvPr/>
          </p:nvSpPr>
          <p:spPr>
            <a:xfrm>
              <a:off x="4407952" y="971950"/>
              <a:ext cx="27279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Earth is the only planet that has life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04" name="Google Shape;1404;p40"/>
            <p:cNvSpPr txBox="1"/>
            <p:nvPr/>
          </p:nvSpPr>
          <p:spPr>
            <a:xfrm>
              <a:off x="4407953" y="701300"/>
              <a:ext cx="27279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405" name="Google Shape;1405;p40"/>
          <p:cNvGrpSpPr/>
          <p:nvPr/>
        </p:nvGrpSpPr>
        <p:grpSpPr>
          <a:xfrm>
            <a:off x="7200356" y="849853"/>
            <a:ext cx="339359" cy="339253"/>
            <a:chOff x="6235250" y="2620775"/>
            <a:chExt cx="481975" cy="481825"/>
          </a:xfrm>
        </p:grpSpPr>
        <p:sp>
          <p:nvSpPr>
            <p:cNvPr id="1406" name="Google Shape;1406;p40"/>
            <p:cNvSpPr/>
            <p:nvPr/>
          </p:nvSpPr>
          <p:spPr>
            <a:xfrm>
              <a:off x="6405675" y="2620775"/>
              <a:ext cx="28275" cy="56475"/>
            </a:xfrm>
            <a:custGeom>
              <a:avLst/>
              <a:gdLst/>
              <a:ahLst/>
              <a:cxnLst/>
              <a:rect l="l" t="t" r="r" b="b"/>
              <a:pathLst>
                <a:path w="1131" h="2259" extrusionOk="0">
                  <a:moveTo>
                    <a:pt x="567" y="0"/>
                  </a:moveTo>
                  <a:cubicBezTo>
                    <a:pt x="254" y="0"/>
                    <a:pt x="1" y="253"/>
                    <a:pt x="1" y="566"/>
                  </a:cubicBezTo>
                  <a:lnTo>
                    <a:pt x="1" y="1695"/>
                  </a:lnTo>
                  <a:cubicBezTo>
                    <a:pt x="1" y="2006"/>
                    <a:pt x="254" y="2259"/>
                    <a:pt x="567" y="2259"/>
                  </a:cubicBezTo>
                  <a:cubicBezTo>
                    <a:pt x="877" y="2259"/>
                    <a:pt x="1130" y="2006"/>
                    <a:pt x="1130" y="1695"/>
                  </a:cubicBezTo>
                  <a:lnTo>
                    <a:pt x="1130" y="566"/>
                  </a:lnTo>
                  <a:cubicBezTo>
                    <a:pt x="1130" y="253"/>
                    <a:pt x="877" y="0"/>
                    <a:pt x="5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07" name="Google Shape;1407;p40"/>
            <p:cNvSpPr/>
            <p:nvPr/>
          </p:nvSpPr>
          <p:spPr>
            <a:xfrm>
              <a:off x="6518600" y="2620775"/>
              <a:ext cx="28250" cy="56475"/>
            </a:xfrm>
            <a:custGeom>
              <a:avLst/>
              <a:gdLst/>
              <a:ahLst/>
              <a:cxnLst/>
              <a:rect l="l" t="t" r="r" b="b"/>
              <a:pathLst>
                <a:path w="1130" h="2259" extrusionOk="0">
                  <a:moveTo>
                    <a:pt x="567" y="0"/>
                  </a:moveTo>
                  <a:cubicBezTo>
                    <a:pt x="254" y="0"/>
                    <a:pt x="1" y="253"/>
                    <a:pt x="1" y="566"/>
                  </a:cubicBezTo>
                  <a:lnTo>
                    <a:pt x="1" y="1695"/>
                  </a:lnTo>
                  <a:cubicBezTo>
                    <a:pt x="1" y="2006"/>
                    <a:pt x="254" y="2259"/>
                    <a:pt x="567" y="2259"/>
                  </a:cubicBezTo>
                  <a:cubicBezTo>
                    <a:pt x="877" y="2259"/>
                    <a:pt x="1130" y="2006"/>
                    <a:pt x="1130" y="1695"/>
                  </a:cubicBezTo>
                  <a:lnTo>
                    <a:pt x="1130" y="566"/>
                  </a:lnTo>
                  <a:cubicBezTo>
                    <a:pt x="1130" y="253"/>
                    <a:pt x="877" y="0"/>
                    <a:pt x="5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08" name="Google Shape;1408;p40"/>
            <p:cNvSpPr/>
            <p:nvPr/>
          </p:nvSpPr>
          <p:spPr>
            <a:xfrm>
              <a:off x="6603300" y="2649000"/>
              <a:ext cx="28250" cy="56475"/>
            </a:xfrm>
            <a:custGeom>
              <a:avLst/>
              <a:gdLst/>
              <a:ahLst/>
              <a:cxnLst/>
              <a:rect l="l" t="t" r="r" b="b"/>
              <a:pathLst>
                <a:path w="1130" h="2259" extrusionOk="0">
                  <a:moveTo>
                    <a:pt x="567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696"/>
                  </a:lnTo>
                  <a:cubicBezTo>
                    <a:pt x="0" y="2006"/>
                    <a:pt x="253" y="2259"/>
                    <a:pt x="567" y="2259"/>
                  </a:cubicBezTo>
                  <a:cubicBezTo>
                    <a:pt x="877" y="2259"/>
                    <a:pt x="1130" y="2006"/>
                    <a:pt x="1130" y="1696"/>
                  </a:cubicBezTo>
                  <a:lnTo>
                    <a:pt x="1130" y="566"/>
                  </a:lnTo>
                  <a:cubicBezTo>
                    <a:pt x="1130" y="253"/>
                    <a:pt x="877" y="0"/>
                    <a:pt x="5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09" name="Google Shape;1409;p40"/>
            <p:cNvSpPr/>
            <p:nvPr/>
          </p:nvSpPr>
          <p:spPr>
            <a:xfrm>
              <a:off x="6321000" y="2649000"/>
              <a:ext cx="28250" cy="56475"/>
            </a:xfrm>
            <a:custGeom>
              <a:avLst/>
              <a:gdLst/>
              <a:ahLst/>
              <a:cxnLst/>
              <a:rect l="l" t="t" r="r" b="b"/>
              <a:pathLst>
                <a:path w="1130" h="2259" extrusionOk="0">
                  <a:moveTo>
                    <a:pt x="566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696"/>
                  </a:lnTo>
                  <a:cubicBezTo>
                    <a:pt x="0" y="2006"/>
                    <a:pt x="253" y="2259"/>
                    <a:pt x="566" y="2259"/>
                  </a:cubicBezTo>
                  <a:cubicBezTo>
                    <a:pt x="876" y="2259"/>
                    <a:pt x="1129" y="2006"/>
                    <a:pt x="1129" y="1696"/>
                  </a:cubicBezTo>
                  <a:lnTo>
                    <a:pt x="1129" y="566"/>
                  </a:lnTo>
                  <a:cubicBezTo>
                    <a:pt x="1129" y="253"/>
                    <a:pt x="876" y="0"/>
                    <a:pt x="5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10" name="Google Shape;1410;p40"/>
            <p:cNvSpPr/>
            <p:nvPr/>
          </p:nvSpPr>
          <p:spPr>
            <a:xfrm>
              <a:off x="6235250" y="2677225"/>
              <a:ext cx="481975" cy="425375"/>
            </a:xfrm>
            <a:custGeom>
              <a:avLst/>
              <a:gdLst/>
              <a:ahLst/>
              <a:cxnLst/>
              <a:rect l="l" t="t" r="r" b="b"/>
              <a:pathLst>
                <a:path w="19279" h="17015" extrusionOk="0">
                  <a:moveTo>
                    <a:pt x="9639" y="1"/>
                  </a:moveTo>
                  <a:cubicBezTo>
                    <a:pt x="9326" y="1"/>
                    <a:pt x="9073" y="254"/>
                    <a:pt x="9073" y="567"/>
                  </a:cubicBezTo>
                  <a:lnTo>
                    <a:pt x="9073" y="1202"/>
                  </a:lnTo>
                  <a:cubicBezTo>
                    <a:pt x="7920" y="1470"/>
                    <a:pt x="6872" y="2548"/>
                    <a:pt x="6252" y="4156"/>
                  </a:cubicBezTo>
                  <a:cubicBezTo>
                    <a:pt x="6164" y="4380"/>
                    <a:pt x="5952" y="4518"/>
                    <a:pt x="5726" y="4518"/>
                  </a:cubicBezTo>
                  <a:cubicBezTo>
                    <a:pt x="5658" y="4518"/>
                    <a:pt x="5588" y="4505"/>
                    <a:pt x="5520" y="4478"/>
                  </a:cubicBezTo>
                  <a:cubicBezTo>
                    <a:pt x="5231" y="4367"/>
                    <a:pt x="5083" y="4042"/>
                    <a:pt x="5198" y="3750"/>
                  </a:cubicBezTo>
                  <a:cubicBezTo>
                    <a:pt x="5532" y="2876"/>
                    <a:pt x="5987" y="2130"/>
                    <a:pt x="6517" y="1536"/>
                  </a:cubicBezTo>
                  <a:lnTo>
                    <a:pt x="6517" y="1536"/>
                  </a:lnTo>
                  <a:cubicBezTo>
                    <a:pt x="2753" y="2527"/>
                    <a:pt x="0" y="5258"/>
                    <a:pt x="0" y="8468"/>
                  </a:cubicBezTo>
                  <a:lnTo>
                    <a:pt x="0" y="9034"/>
                  </a:lnTo>
                  <a:cubicBezTo>
                    <a:pt x="0" y="9347"/>
                    <a:pt x="253" y="9597"/>
                    <a:pt x="564" y="9597"/>
                  </a:cubicBezTo>
                  <a:cubicBezTo>
                    <a:pt x="877" y="9597"/>
                    <a:pt x="1130" y="9347"/>
                    <a:pt x="1130" y="9034"/>
                  </a:cubicBezTo>
                  <a:cubicBezTo>
                    <a:pt x="1130" y="8423"/>
                    <a:pt x="1904" y="7905"/>
                    <a:pt x="2822" y="7905"/>
                  </a:cubicBezTo>
                  <a:cubicBezTo>
                    <a:pt x="3740" y="7905"/>
                    <a:pt x="4553" y="8423"/>
                    <a:pt x="4553" y="9034"/>
                  </a:cubicBezTo>
                  <a:cubicBezTo>
                    <a:pt x="4553" y="9347"/>
                    <a:pt x="4806" y="9597"/>
                    <a:pt x="5120" y="9597"/>
                  </a:cubicBezTo>
                  <a:cubicBezTo>
                    <a:pt x="5430" y="9597"/>
                    <a:pt x="5683" y="9347"/>
                    <a:pt x="5683" y="9034"/>
                  </a:cubicBezTo>
                  <a:cubicBezTo>
                    <a:pt x="5683" y="8423"/>
                    <a:pt x="6460" y="7905"/>
                    <a:pt x="7378" y="7905"/>
                  </a:cubicBezTo>
                  <a:cubicBezTo>
                    <a:pt x="8296" y="7905"/>
                    <a:pt x="9070" y="8423"/>
                    <a:pt x="9070" y="9034"/>
                  </a:cubicBezTo>
                  <a:lnTo>
                    <a:pt x="9070" y="14756"/>
                  </a:lnTo>
                  <a:cubicBezTo>
                    <a:pt x="9070" y="15379"/>
                    <a:pt x="8564" y="15885"/>
                    <a:pt x="7941" y="15885"/>
                  </a:cubicBezTo>
                  <a:cubicBezTo>
                    <a:pt x="7318" y="15885"/>
                    <a:pt x="6812" y="15379"/>
                    <a:pt x="6812" y="14756"/>
                  </a:cubicBezTo>
                  <a:lnTo>
                    <a:pt x="6812" y="14190"/>
                  </a:lnTo>
                  <a:cubicBezTo>
                    <a:pt x="6812" y="13879"/>
                    <a:pt x="6559" y="13626"/>
                    <a:pt x="6249" y="13626"/>
                  </a:cubicBezTo>
                  <a:cubicBezTo>
                    <a:pt x="5936" y="13626"/>
                    <a:pt x="5683" y="13879"/>
                    <a:pt x="5683" y="14190"/>
                  </a:cubicBezTo>
                  <a:lnTo>
                    <a:pt x="5683" y="14756"/>
                  </a:lnTo>
                  <a:cubicBezTo>
                    <a:pt x="5683" y="16002"/>
                    <a:pt x="6694" y="17014"/>
                    <a:pt x="7941" y="17014"/>
                  </a:cubicBezTo>
                  <a:cubicBezTo>
                    <a:pt x="9188" y="17014"/>
                    <a:pt x="10200" y="16002"/>
                    <a:pt x="10200" y="14756"/>
                  </a:cubicBezTo>
                  <a:lnTo>
                    <a:pt x="10200" y="9034"/>
                  </a:lnTo>
                  <a:cubicBezTo>
                    <a:pt x="10200" y="8423"/>
                    <a:pt x="10976" y="7905"/>
                    <a:pt x="11895" y="7905"/>
                  </a:cubicBezTo>
                  <a:cubicBezTo>
                    <a:pt x="12813" y="7905"/>
                    <a:pt x="13587" y="8423"/>
                    <a:pt x="13587" y="9034"/>
                  </a:cubicBezTo>
                  <a:cubicBezTo>
                    <a:pt x="13587" y="9347"/>
                    <a:pt x="13840" y="9597"/>
                    <a:pt x="14153" y="9597"/>
                  </a:cubicBezTo>
                  <a:cubicBezTo>
                    <a:pt x="14463" y="9597"/>
                    <a:pt x="14716" y="9347"/>
                    <a:pt x="14716" y="9034"/>
                  </a:cubicBezTo>
                  <a:cubicBezTo>
                    <a:pt x="14716" y="8423"/>
                    <a:pt x="15529" y="7905"/>
                    <a:pt x="16448" y="7905"/>
                  </a:cubicBezTo>
                  <a:cubicBezTo>
                    <a:pt x="17366" y="7905"/>
                    <a:pt x="18143" y="8423"/>
                    <a:pt x="18143" y="9034"/>
                  </a:cubicBezTo>
                  <a:cubicBezTo>
                    <a:pt x="18143" y="9347"/>
                    <a:pt x="18396" y="9597"/>
                    <a:pt x="18706" y="9597"/>
                  </a:cubicBezTo>
                  <a:cubicBezTo>
                    <a:pt x="19019" y="9597"/>
                    <a:pt x="19272" y="9347"/>
                    <a:pt x="19272" y="9034"/>
                  </a:cubicBezTo>
                  <a:lnTo>
                    <a:pt x="19272" y="8471"/>
                  </a:lnTo>
                  <a:cubicBezTo>
                    <a:pt x="19278" y="5258"/>
                    <a:pt x="16523" y="2527"/>
                    <a:pt x="12759" y="1536"/>
                  </a:cubicBezTo>
                  <a:lnTo>
                    <a:pt x="12759" y="1536"/>
                  </a:lnTo>
                  <a:cubicBezTo>
                    <a:pt x="13292" y="2130"/>
                    <a:pt x="13744" y="2876"/>
                    <a:pt x="14081" y="3750"/>
                  </a:cubicBezTo>
                  <a:cubicBezTo>
                    <a:pt x="14192" y="4042"/>
                    <a:pt x="14048" y="4367"/>
                    <a:pt x="13756" y="4478"/>
                  </a:cubicBezTo>
                  <a:cubicBezTo>
                    <a:pt x="13688" y="4505"/>
                    <a:pt x="13618" y="4518"/>
                    <a:pt x="13550" y="4518"/>
                  </a:cubicBezTo>
                  <a:cubicBezTo>
                    <a:pt x="13324" y="4518"/>
                    <a:pt x="13113" y="4380"/>
                    <a:pt x="13027" y="4156"/>
                  </a:cubicBezTo>
                  <a:cubicBezTo>
                    <a:pt x="12407" y="2548"/>
                    <a:pt x="11359" y="1470"/>
                    <a:pt x="10203" y="1202"/>
                  </a:cubicBezTo>
                  <a:lnTo>
                    <a:pt x="10203" y="567"/>
                  </a:lnTo>
                  <a:cubicBezTo>
                    <a:pt x="10203" y="254"/>
                    <a:pt x="9950" y="1"/>
                    <a:pt x="96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411" name="Google Shape;1411;p40"/>
          <p:cNvGrpSpPr/>
          <p:nvPr/>
        </p:nvGrpSpPr>
        <p:grpSpPr>
          <a:xfrm>
            <a:off x="3351825" y="1598550"/>
            <a:ext cx="4448800" cy="911425"/>
            <a:chOff x="3351825" y="1598550"/>
            <a:chExt cx="4448800" cy="911425"/>
          </a:xfrm>
        </p:grpSpPr>
        <p:sp>
          <p:nvSpPr>
            <p:cNvPr id="1412" name="Google Shape;1412;p40"/>
            <p:cNvSpPr/>
            <p:nvPr/>
          </p:nvSpPr>
          <p:spPr>
            <a:xfrm>
              <a:off x="3351825" y="1733975"/>
              <a:ext cx="957900" cy="640875"/>
            </a:xfrm>
            <a:custGeom>
              <a:avLst/>
              <a:gdLst/>
              <a:ahLst/>
              <a:cxnLst/>
              <a:rect l="l" t="t" r="r" b="b"/>
              <a:pathLst>
                <a:path w="38316" h="25635" extrusionOk="0">
                  <a:moveTo>
                    <a:pt x="12824" y="0"/>
                  </a:moveTo>
                  <a:cubicBezTo>
                    <a:pt x="5775" y="0"/>
                    <a:pt x="1" y="5763"/>
                    <a:pt x="1" y="12812"/>
                  </a:cubicBezTo>
                  <a:cubicBezTo>
                    <a:pt x="1" y="19860"/>
                    <a:pt x="5775" y="25635"/>
                    <a:pt x="12824" y="25635"/>
                  </a:cubicBezTo>
                  <a:lnTo>
                    <a:pt x="30921" y="25635"/>
                  </a:lnTo>
                  <a:lnTo>
                    <a:pt x="38315" y="12812"/>
                  </a:lnTo>
                  <a:lnTo>
                    <a:pt x="30921" y="0"/>
                  </a:lnTo>
                  <a:close/>
                </a:path>
              </a:pathLst>
            </a:custGeom>
            <a:solidFill>
              <a:srgbClr val="2FC948"/>
            </a:solidFill>
            <a:ln>
              <a:noFill/>
            </a:ln>
          </p:spPr>
          <p:txBody>
            <a:bodyPr spcFirstLastPara="1" wrap="square" lIns="274300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sz="2500"/>
            </a:p>
          </p:txBody>
        </p:sp>
        <p:sp>
          <p:nvSpPr>
            <p:cNvPr id="1413" name="Google Shape;1413;p40"/>
            <p:cNvSpPr/>
            <p:nvPr/>
          </p:nvSpPr>
          <p:spPr>
            <a:xfrm>
              <a:off x="4063225" y="1682475"/>
              <a:ext cx="3737400" cy="743575"/>
            </a:xfrm>
            <a:custGeom>
              <a:avLst/>
              <a:gdLst/>
              <a:ahLst/>
              <a:cxnLst/>
              <a:rect l="l" t="t" r="r" b="b"/>
              <a:pathLst>
                <a:path w="149496" h="29743" extrusionOk="0">
                  <a:moveTo>
                    <a:pt x="7430" y="1"/>
                  </a:moveTo>
                  <a:lnTo>
                    <a:pt x="4168" y="5894"/>
                  </a:lnTo>
                  <a:lnTo>
                    <a:pt x="1" y="14872"/>
                  </a:lnTo>
                  <a:lnTo>
                    <a:pt x="4656" y="24563"/>
                  </a:lnTo>
                  <a:lnTo>
                    <a:pt x="7430" y="29742"/>
                  </a:lnTo>
                  <a:lnTo>
                    <a:pt x="144269" y="29742"/>
                  </a:lnTo>
                  <a:cubicBezTo>
                    <a:pt x="147162" y="29742"/>
                    <a:pt x="149496" y="27409"/>
                    <a:pt x="149496" y="24516"/>
                  </a:cubicBezTo>
                  <a:lnTo>
                    <a:pt x="149496" y="5227"/>
                  </a:lnTo>
                  <a:cubicBezTo>
                    <a:pt x="149496" y="2346"/>
                    <a:pt x="147162" y="1"/>
                    <a:pt x="144269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0"/>
            <p:cNvSpPr/>
            <p:nvPr/>
          </p:nvSpPr>
          <p:spPr>
            <a:xfrm>
              <a:off x="7705650" y="1687550"/>
              <a:ext cx="94975" cy="733425"/>
            </a:xfrm>
            <a:custGeom>
              <a:avLst/>
              <a:gdLst/>
              <a:ahLst/>
              <a:cxnLst/>
              <a:rect l="l" t="t" r="r" b="b"/>
              <a:pathLst>
                <a:path w="3799" h="29337" extrusionOk="0">
                  <a:moveTo>
                    <a:pt x="0" y="0"/>
                  </a:moveTo>
                  <a:lnTo>
                    <a:pt x="0" y="29337"/>
                  </a:lnTo>
                  <a:cubicBezTo>
                    <a:pt x="2191" y="28718"/>
                    <a:pt x="3799" y="26706"/>
                    <a:pt x="3799" y="24313"/>
                  </a:cubicBezTo>
                  <a:lnTo>
                    <a:pt x="3799" y="5024"/>
                  </a:lnTo>
                  <a:cubicBezTo>
                    <a:pt x="3799" y="2631"/>
                    <a:pt x="2191" y="619"/>
                    <a:pt x="0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0"/>
            <p:cNvSpPr/>
            <p:nvPr/>
          </p:nvSpPr>
          <p:spPr>
            <a:xfrm>
              <a:off x="4015600" y="1598550"/>
              <a:ext cx="316150" cy="911425"/>
            </a:xfrm>
            <a:custGeom>
              <a:avLst/>
              <a:gdLst/>
              <a:ahLst/>
              <a:cxnLst/>
              <a:rect l="l" t="t" r="r" b="b"/>
              <a:pathLst>
                <a:path w="12646" h="36457" extrusionOk="0">
                  <a:moveTo>
                    <a:pt x="9335" y="0"/>
                  </a:moveTo>
                  <a:lnTo>
                    <a:pt x="1941" y="12811"/>
                  </a:lnTo>
                  <a:cubicBezTo>
                    <a:pt x="1" y="16169"/>
                    <a:pt x="1" y="20300"/>
                    <a:pt x="1941" y="23658"/>
                  </a:cubicBezTo>
                  <a:lnTo>
                    <a:pt x="9335" y="36457"/>
                  </a:lnTo>
                  <a:lnTo>
                    <a:pt x="12645" y="36457"/>
                  </a:lnTo>
                  <a:lnTo>
                    <a:pt x="5251" y="23658"/>
                  </a:lnTo>
                  <a:cubicBezTo>
                    <a:pt x="3311" y="20300"/>
                    <a:pt x="3311" y="16169"/>
                    <a:pt x="5251" y="12811"/>
                  </a:cubicBezTo>
                  <a:lnTo>
                    <a:pt x="12645" y="0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0"/>
            <p:cNvSpPr txBox="1"/>
            <p:nvPr/>
          </p:nvSpPr>
          <p:spPr>
            <a:xfrm>
              <a:off x="4407952" y="2006729"/>
              <a:ext cx="27279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The Moon is a satellite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17" name="Google Shape;1417;p40"/>
            <p:cNvSpPr txBox="1"/>
            <p:nvPr/>
          </p:nvSpPr>
          <p:spPr>
            <a:xfrm>
              <a:off x="4407953" y="1736080"/>
              <a:ext cx="27279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Moon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418" name="Google Shape;1418;p40"/>
          <p:cNvGrpSpPr/>
          <p:nvPr/>
        </p:nvGrpSpPr>
        <p:grpSpPr>
          <a:xfrm>
            <a:off x="7187743" y="1884596"/>
            <a:ext cx="364585" cy="339336"/>
            <a:chOff x="-21322300" y="4077125"/>
            <a:chExt cx="307200" cy="285925"/>
          </a:xfrm>
        </p:grpSpPr>
        <p:sp>
          <p:nvSpPr>
            <p:cNvPr id="1419" name="Google Shape;1419;p40"/>
            <p:cNvSpPr/>
            <p:nvPr/>
          </p:nvSpPr>
          <p:spPr>
            <a:xfrm>
              <a:off x="-21177375" y="4077125"/>
              <a:ext cx="17350" cy="52800"/>
            </a:xfrm>
            <a:custGeom>
              <a:avLst/>
              <a:gdLst/>
              <a:ahLst/>
              <a:cxnLst/>
              <a:rect l="l" t="t" r="r" b="b"/>
              <a:pathLst>
                <a:path w="694" h="2112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64"/>
                  </a:lnTo>
                  <a:cubicBezTo>
                    <a:pt x="0" y="1953"/>
                    <a:pt x="158" y="2111"/>
                    <a:pt x="347" y="2111"/>
                  </a:cubicBezTo>
                  <a:cubicBezTo>
                    <a:pt x="536" y="2111"/>
                    <a:pt x="693" y="1953"/>
                    <a:pt x="693" y="1764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40"/>
            <p:cNvSpPr/>
            <p:nvPr/>
          </p:nvSpPr>
          <p:spPr>
            <a:xfrm>
              <a:off x="-21279775" y="4117475"/>
              <a:ext cx="46500" cy="44525"/>
            </a:xfrm>
            <a:custGeom>
              <a:avLst/>
              <a:gdLst/>
              <a:ahLst/>
              <a:cxnLst/>
              <a:rect l="l" t="t" r="r" b="b"/>
              <a:pathLst>
                <a:path w="1860" h="1781" extrusionOk="0">
                  <a:moveTo>
                    <a:pt x="410" y="1"/>
                  </a:moveTo>
                  <a:cubicBezTo>
                    <a:pt x="323" y="1"/>
                    <a:pt x="237" y="40"/>
                    <a:pt x="158" y="119"/>
                  </a:cubicBezTo>
                  <a:cubicBezTo>
                    <a:pt x="0" y="276"/>
                    <a:pt x="0" y="466"/>
                    <a:pt x="158" y="623"/>
                  </a:cubicBezTo>
                  <a:lnTo>
                    <a:pt x="1166" y="1663"/>
                  </a:lnTo>
                  <a:cubicBezTo>
                    <a:pt x="1261" y="1741"/>
                    <a:pt x="1355" y="1781"/>
                    <a:pt x="1446" y="1781"/>
                  </a:cubicBezTo>
                  <a:cubicBezTo>
                    <a:pt x="1536" y="1781"/>
                    <a:pt x="1623" y="1741"/>
                    <a:pt x="1702" y="1663"/>
                  </a:cubicBezTo>
                  <a:cubicBezTo>
                    <a:pt x="1859" y="1505"/>
                    <a:pt x="1859" y="1285"/>
                    <a:pt x="1702" y="1127"/>
                  </a:cubicBezTo>
                  <a:lnTo>
                    <a:pt x="662" y="119"/>
                  </a:lnTo>
                  <a:cubicBezTo>
                    <a:pt x="583" y="40"/>
                    <a:pt x="497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40"/>
            <p:cNvSpPr/>
            <p:nvPr/>
          </p:nvSpPr>
          <p:spPr>
            <a:xfrm>
              <a:off x="-21103350" y="4117475"/>
              <a:ext cx="45700" cy="44525"/>
            </a:xfrm>
            <a:custGeom>
              <a:avLst/>
              <a:gdLst/>
              <a:ahLst/>
              <a:cxnLst/>
              <a:rect l="l" t="t" r="r" b="b"/>
              <a:pathLst>
                <a:path w="1828" h="1781" extrusionOk="0">
                  <a:moveTo>
                    <a:pt x="1418" y="1"/>
                  </a:moveTo>
                  <a:cubicBezTo>
                    <a:pt x="1332" y="1"/>
                    <a:pt x="1245" y="40"/>
                    <a:pt x="1166" y="119"/>
                  </a:cubicBezTo>
                  <a:lnTo>
                    <a:pt x="158" y="1127"/>
                  </a:lnTo>
                  <a:cubicBezTo>
                    <a:pt x="1" y="1285"/>
                    <a:pt x="1" y="1474"/>
                    <a:pt x="158" y="1663"/>
                  </a:cubicBezTo>
                  <a:cubicBezTo>
                    <a:pt x="237" y="1741"/>
                    <a:pt x="331" y="1781"/>
                    <a:pt x="422" y="1781"/>
                  </a:cubicBezTo>
                  <a:cubicBezTo>
                    <a:pt x="513" y="1781"/>
                    <a:pt x="599" y="1741"/>
                    <a:pt x="662" y="1663"/>
                  </a:cubicBezTo>
                  <a:lnTo>
                    <a:pt x="1670" y="623"/>
                  </a:lnTo>
                  <a:cubicBezTo>
                    <a:pt x="1828" y="466"/>
                    <a:pt x="1828" y="276"/>
                    <a:pt x="1670" y="119"/>
                  </a:cubicBezTo>
                  <a:cubicBezTo>
                    <a:pt x="1592" y="40"/>
                    <a:pt x="1505" y="1"/>
                    <a:pt x="14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0"/>
            <p:cNvSpPr/>
            <p:nvPr/>
          </p:nvSpPr>
          <p:spPr>
            <a:xfrm>
              <a:off x="-21137225" y="4103750"/>
              <a:ext cx="27600" cy="34975"/>
            </a:xfrm>
            <a:custGeom>
              <a:avLst/>
              <a:gdLst/>
              <a:ahLst/>
              <a:cxnLst/>
              <a:rect l="l" t="t" r="r" b="b"/>
              <a:pathLst>
                <a:path w="1104" h="1399" extrusionOk="0">
                  <a:moveTo>
                    <a:pt x="670" y="1"/>
                  </a:moveTo>
                  <a:cubicBezTo>
                    <a:pt x="536" y="1"/>
                    <a:pt x="417" y="89"/>
                    <a:pt x="347" y="227"/>
                  </a:cubicBezTo>
                  <a:lnTo>
                    <a:pt x="95" y="888"/>
                  </a:lnTo>
                  <a:cubicBezTo>
                    <a:pt x="1" y="1109"/>
                    <a:pt x="127" y="1298"/>
                    <a:pt x="284" y="1361"/>
                  </a:cubicBezTo>
                  <a:cubicBezTo>
                    <a:pt x="335" y="1386"/>
                    <a:pt x="386" y="1398"/>
                    <a:pt x="435" y="1398"/>
                  </a:cubicBezTo>
                  <a:cubicBezTo>
                    <a:pt x="568" y="1398"/>
                    <a:pt x="688" y="1310"/>
                    <a:pt x="757" y="1172"/>
                  </a:cubicBezTo>
                  <a:lnTo>
                    <a:pt x="1041" y="510"/>
                  </a:lnTo>
                  <a:cubicBezTo>
                    <a:pt x="1104" y="321"/>
                    <a:pt x="1041" y="101"/>
                    <a:pt x="820" y="38"/>
                  </a:cubicBezTo>
                  <a:cubicBezTo>
                    <a:pt x="769" y="13"/>
                    <a:pt x="719" y="1"/>
                    <a:pt x="6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0"/>
            <p:cNvSpPr/>
            <p:nvPr/>
          </p:nvSpPr>
          <p:spPr>
            <a:xfrm>
              <a:off x="-21227800" y="4103750"/>
              <a:ext cx="27600" cy="34975"/>
            </a:xfrm>
            <a:custGeom>
              <a:avLst/>
              <a:gdLst/>
              <a:ahLst/>
              <a:cxnLst/>
              <a:rect l="l" t="t" r="r" b="b"/>
              <a:pathLst>
                <a:path w="1104" h="1399" extrusionOk="0">
                  <a:moveTo>
                    <a:pt x="434" y="1"/>
                  </a:moveTo>
                  <a:cubicBezTo>
                    <a:pt x="386" y="1"/>
                    <a:pt x="335" y="13"/>
                    <a:pt x="284" y="38"/>
                  </a:cubicBezTo>
                  <a:cubicBezTo>
                    <a:pt x="95" y="101"/>
                    <a:pt x="1" y="321"/>
                    <a:pt x="95" y="510"/>
                  </a:cubicBezTo>
                  <a:lnTo>
                    <a:pt x="347" y="1172"/>
                  </a:lnTo>
                  <a:cubicBezTo>
                    <a:pt x="417" y="1310"/>
                    <a:pt x="536" y="1398"/>
                    <a:pt x="670" y="1398"/>
                  </a:cubicBezTo>
                  <a:cubicBezTo>
                    <a:pt x="719" y="1398"/>
                    <a:pt x="769" y="1386"/>
                    <a:pt x="820" y="1361"/>
                  </a:cubicBezTo>
                  <a:cubicBezTo>
                    <a:pt x="1040" y="1298"/>
                    <a:pt x="1103" y="1109"/>
                    <a:pt x="1040" y="888"/>
                  </a:cubicBezTo>
                  <a:lnTo>
                    <a:pt x="757" y="227"/>
                  </a:lnTo>
                  <a:cubicBezTo>
                    <a:pt x="688" y="89"/>
                    <a:pt x="568" y="1"/>
                    <a:pt x="4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0"/>
            <p:cNvSpPr/>
            <p:nvPr/>
          </p:nvSpPr>
          <p:spPr>
            <a:xfrm>
              <a:off x="-21319950" y="4219675"/>
              <a:ext cx="53600" cy="18150"/>
            </a:xfrm>
            <a:custGeom>
              <a:avLst/>
              <a:gdLst/>
              <a:ahLst/>
              <a:cxnLst/>
              <a:rect l="l" t="t" r="r" b="b"/>
              <a:pathLst>
                <a:path w="2144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797" y="725"/>
                  </a:lnTo>
                  <a:cubicBezTo>
                    <a:pt x="1986" y="725"/>
                    <a:pt x="2143" y="568"/>
                    <a:pt x="2143" y="347"/>
                  </a:cubicBezTo>
                  <a:cubicBezTo>
                    <a:pt x="2143" y="158"/>
                    <a:pt x="1986" y="1"/>
                    <a:pt x="17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0"/>
            <p:cNvSpPr/>
            <p:nvPr/>
          </p:nvSpPr>
          <p:spPr>
            <a:xfrm>
              <a:off x="-21070275" y="4219675"/>
              <a:ext cx="54375" cy="18150"/>
            </a:xfrm>
            <a:custGeom>
              <a:avLst/>
              <a:gdLst/>
              <a:ahLst/>
              <a:cxnLst/>
              <a:rect l="l" t="t" r="r" b="b"/>
              <a:pathLst>
                <a:path w="2175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828" y="725"/>
                  </a:lnTo>
                  <a:cubicBezTo>
                    <a:pt x="2017" y="725"/>
                    <a:pt x="2175" y="568"/>
                    <a:pt x="2175" y="347"/>
                  </a:cubicBezTo>
                  <a:cubicBezTo>
                    <a:pt x="2175" y="158"/>
                    <a:pt x="2017" y="1"/>
                    <a:pt x="18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0"/>
            <p:cNvSpPr/>
            <p:nvPr/>
          </p:nvSpPr>
          <p:spPr>
            <a:xfrm>
              <a:off x="-21078925" y="4171825"/>
              <a:ext cx="37025" cy="25175"/>
            </a:xfrm>
            <a:custGeom>
              <a:avLst/>
              <a:gdLst/>
              <a:ahLst/>
              <a:cxnLst/>
              <a:rect l="l" t="t" r="r" b="b"/>
              <a:pathLst>
                <a:path w="1481" h="1007" extrusionOk="0">
                  <a:moveTo>
                    <a:pt x="1086" y="1"/>
                  </a:moveTo>
                  <a:cubicBezTo>
                    <a:pt x="1040" y="1"/>
                    <a:pt x="993" y="9"/>
                    <a:pt x="945" y="24"/>
                  </a:cubicBezTo>
                  <a:lnTo>
                    <a:pt x="284" y="308"/>
                  </a:lnTo>
                  <a:cubicBezTo>
                    <a:pt x="63" y="371"/>
                    <a:pt x="0" y="623"/>
                    <a:pt x="63" y="780"/>
                  </a:cubicBezTo>
                  <a:cubicBezTo>
                    <a:pt x="132" y="919"/>
                    <a:pt x="252" y="1006"/>
                    <a:pt x="386" y="1006"/>
                  </a:cubicBezTo>
                  <a:cubicBezTo>
                    <a:pt x="435" y="1006"/>
                    <a:pt x="485" y="995"/>
                    <a:pt x="536" y="969"/>
                  </a:cubicBezTo>
                  <a:lnTo>
                    <a:pt x="1229" y="686"/>
                  </a:lnTo>
                  <a:cubicBezTo>
                    <a:pt x="1418" y="623"/>
                    <a:pt x="1481" y="434"/>
                    <a:pt x="1418" y="213"/>
                  </a:cubicBezTo>
                  <a:cubicBezTo>
                    <a:pt x="1347" y="72"/>
                    <a:pt x="1223" y="1"/>
                    <a:pt x="10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0"/>
            <p:cNvSpPr/>
            <p:nvPr/>
          </p:nvSpPr>
          <p:spPr>
            <a:xfrm>
              <a:off x="-21294750" y="4172625"/>
              <a:ext cx="37850" cy="25150"/>
            </a:xfrm>
            <a:custGeom>
              <a:avLst/>
              <a:gdLst/>
              <a:ahLst/>
              <a:cxnLst/>
              <a:rect l="l" t="t" r="r" b="b"/>
              <a:pathLst>
                <a:path w="1514" h="1006" extrusionOk="0">
                  <a:moveTo>
                    <a:pt x="414" y="1"/>
                  </a:moveTo>
                  <a:cubicBezTo>
                    <a:pt x="263" y="1"/>
                    <a:pt x="143" y="77"/>
                    <a:pt x="95" y="244"/>
                  </a:cubicBezTo>
                  <a:cubicBezTo>
                    <a:pt x="1" y="402"/>
                    <a:pt x="127" y="622"/>
                    <a:pt x="284" y="717"/>
                  </a:cubicBezTo>
                  <a:lnTo>
                    <a:pt x="946" y="969"/>
                  </a:lnTo>
                  <a:cubicBezTo>
                    <a:pt x="997" y="994"/>
                    <a:pt x="1050" y="1006"/>
                    <a:pt x="1101" y="1006"/>
                  </a:cubicBezTo>
                  <a:cubicBezTo>
                    <a:pt x="1242" y="1006"/>
                    <a:pt x="1372" y="918"/>
                    <a:pt x="1419" y="780"/>
                  </a:cubicBezTo>
                  <a:cubicBezTo>
                    <a:pt x="1513" y="591"/>
                    <a:pt x="1419" y="402"/>
                    <a:pt x="1230" y="307"/>
                  </a:cubicBezTo>
                  <a:lnTo>
                    <a:pt x="568" y="24"/>
                  </a:lnTo>
                  <a:cubicBezTo>
                    <a:pt x="514" y="8"/>
                    <a:pt x="463" y="1"/>
                    <a:pt x="4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0"/>
            <p:cNvSpPr/>
            <p:nvPr/>
          </p:nvSpPr>
          <p:spPr>
            <a:xfrm>
              <a:off x="-21321525" y="4328375"/>
              <a:ext cx="306425" cy="34675"/>
            </a:xfrm>
            <a:custGeom>
              <a:avLst/>
              <a:gdLst/>
              <a:ahLst/>
              <a:cxnLst/>
              <a:rect l="l" t="t" r="r" b="b"/>
              <a:pathLst>
                <a:path w="12257" h="1387" extrusionOk="0">
                  <a:moveTo>
                    <a:pt x="1844" y="0"/>
                  </a:moveTo>
                  <a:cubicBezTo>
                    <a:pt x="1403" y="0"/>
                    <a:pt x="962" y="126"/>
                    <a:pt x="568" y="378"/>
                  </a:cubicBezTo>
                  <a:cubicBezTo>
                    <a:pt x="473" y="410"/>
                    <a:pt x="379" y="504"/>
                    <a:pt x="284" y="536"/>
                  </a:cubicBezTo>
                  <a:cubicBezTo>
                    <a:pt x="95" y="630"/>
                    <a:pt x="1" y="819"/>
                    <a:pt x="95" y="1008"/>
                  </a:cubicBezTo>
                  <a:cubicBezTo>
                    <a:pt x="141" y="1147"/>
                    <a:pt x="272" y="1234"/>
                    <a:pt x="413" y="1234"/>
                  </a:cubicBezTo>
                  <a:cubicBezTo>
                    <a:pt x="464" y="1234"/>
                    <a:pt x="517" y="1223"/>
                    <a:pt x="568" y="1197"/>
                  </a:cubicBezTo>
                  <a:cubicBezTo>
                    <a:pt x="725" y="1166"/>
                    <a:pt x="883" y="1103"/>
                    <a:pt x="1009" y="1008"/>
                  </a:cubicBezTo>
                  <a:cubicBezTo>
                    <a:pt x="1261" y="835"/>
                    <a:pt x="1560" y="748"/>
                    <a:pt x="1863" y="748"/>
                  </a:cubicBezTo>
                  <a:cubicBezTo>
                    <a:pt x="2167" y="748"/>
                    <a:pt x="2474" y="835"/>
                    <a:pt x="2742" y="1008"/>
                  </a:cubicBezTo>
                  <a:cubicBezTo>
                    <a:pt x="3135" y="1260"/>
                    <a:pt x="3577" y="1386"/>
                    <a:pt x="4014" y="1386"/>
                  </a:cubicBezTo>
                  <a:cubicBezTo>
                    <a:pt x="4451" y="1386"/>
                    <a:pt x="4884" y="1260"/>
                    <a:pt x="5262" y="1008"/>
                  </a:cubicBezTo>
                  <a:cubicBezTo>
                    <a:pt x="5514" y="835"/>
                    <a:pt x="5813" y="748"/>
                    <a:pt x="6117" y="748"/>
                  </a:cubicBezTo>
                  <a:cubicBezTo>
                    <a:pt x="6420" y="748"/>
                    <a:pt x="6727" y="835"/>
                    <a:pt x="6995" y="1008"/>
                  </a:cubicBezTo>
                  <a:cubicBezTo>
                    <a:pt x="7389" y="1260"/>
                    <a:pt x="7830" y="1386"/>
                    <a:pt x="8267" y="1386"/>
                  </a:cubicBezTo>
                  <a:cubicBezTo>
                    <a:pt x="8704" y="1386"/>
                    <a:pt x="9137" y="1260"/>
                    <a:pt x="9515" y="1008"/>
                  </a:cubicBezTo>
                  <a:cubicBezTo>
                    <a:pt x="9767" y="835"/>
                    <a:pt x="10067" y="748"/>
                    <a:pt x="10374" y="748"/>
                  </a:cubicBezTo>
                  <a:cubicBezTo>
                    <a:pt x="10681" y="748"/>
                    <a:pt x="10996" y="835"/>
                    <a:pt x="11279" y="1008"/>
                  </a:cubicBezTo>
                  <a:cubicBezTo>
                    <a:pt x="11437" y="1103"/>
                    <a:pt x="11563" y="1166"/>
                    <a:pt x="11721" y="1260"/>
                  </a:cubicBezTo>
                  <a:cubicBezTo>
                    <a:pt x="11766" y="1276"/>
                    <a:pt x="11812" y="1284"/>
                    <a:pt x="11857" y="1284"/>
                  </a:cubicBezTo>
                  <a:cubicBezTo>
                    <a:pt x="11996" y="1284"/>
                    <a:pt x="12122" y="1207"/>
                    <a:pt x="12193" y="1040"/>
                  </a:cubicBezTo>
                  <a:cubicBezTo>
                    <a:pt x="12256" y="819"/>
                    <a:pt x="12193" y="567"/>
                    <a:pt x="11973" y="536"/>
                  </a:cubicBezTo>
                  <a:cubicBezTo>
                    <a:pt x="11878" y="504"/>
                    <a:pt x="11784" y="473"/>
                    <a:pt x="11658" y="378"/>
                  </a:cubicBezTo>
                  <a:cubicBezTo>
                    <a:pt x="11264" y="126"/>
                    <a:pt x="10823" y="0"/>
                    <a:pt x="10382" y="0"/>
                  </a:cubicBezTo>
                  <a:cubicBezTo>
                    <a:pt x="9941" y="0"/>
                    <a:pt x="9499" y="126"/>
                    <a:pt x="9106" y="378"/>
                  </a:cubicBezTo>
                  <a:cubicBezTo>
                    <a:pt x="8854" y="552"/>
                    <a:pt x="8546" y="638"/>
                    <a:pt x="8239" y="638"/>
                  </a:cubicBezTo>
                  <a:cubicBezTo>
                    <a:pt x="7932" y="638"/>
                    <a:pt x="7625" y="552"/>
                    <a:pt x="7373" y="378"/>
                  </a:cubicBezTo>
                  <a:cubicBezTo>
                    <a:pt x="6979" y="126"/>
                    <a:pt x="6538" y="0"/>
                    <a:pt x="6101" y="0"/>
                  </a:cubicBezTo>
                  <a:cubicBezTo>
                    <a:pt x="5664" y="0"/>
                    <a:pt x="5231" y="126"/>
                    <a:pt x="4852" y="378"/>
                  </a:cubicBezTo>
                  <a:cubicBezTo>
                    <a:pt x="4600" y="552"/>
                    <a:pt x="4293" y="638"/>
                    <a:pt x="3986" y="638"/>
                  </a:cubicBezTo>
                  <a:cubicBezTo>
                    <a:pt x="3679" y="638"/>
                    <a:pt x="3372" y="552"/>
                    <a:pt x="3120" y="378"/>
                  </a:cubicBezTo>
                  <a:cubicBezTo>
                    <a:pt x="2726" y="126"/>
                    <a:pt x="2285" y="0"/>
                    <a:pt x="18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0"/>
            <p:cNvSpPr/>
            <p:nvPr/>
          </p:nvSpPr>
          <p:spPr>
            <a:xfrm>
              <a:off x="-21321525" y="4292150"/>
              <a:ext cx="306425" cy="34675"/>
            </a:xfrm>
            <a:custGeom>
              <a:avLst/>
              <a:gdLst/>
              <a:ahLst/>
              <a:cxnLst/>
              <a:rect l="l" t="t" r="r" b="b"/>
              <a:pathLst>
                <a:path w="12257" h="1387" extrusionOk="0">
                  <a:moveTo>
                    <a:pt x="1844" y="0"/>
                  </a:moveTo>
                  <a:cubicBezTo>
                    <a:pt x="1403" y="0"/>
                    <a:pt x="962" y="126"/>
                    <a:pt x="568" y="378"/>
                  </a:cubicBezTo>
                  <a:cubicBezTo>
                    <a:pt x="473" y="410"/>
                    <a:pt x="379" y="504"/>
                    <a:pt x="284" y="536"/>
                  </a:cubicBezTo>
                  <a:cubicBezTo>
                    <a:pt x="95" y="599"/>
                    <a:pt x="1" y="819"/>
                    <a:pt x="95" y="1008"/>
                  </a:cubicBezTo>
                  <a:cubicBezTo>
                    <a:pt x="141" y="1147"/>
                    <a:pt x="272" y="1234"/>
                    <a:pt x="413" y="1234"/>
                  </a:cubicBezTo>
                  <a:cubicBezTo>
                    <a:pt x="464" y="1234"/>
                    <a:pt x="517" y="1223"/>
                    <a:pt x="568" y="1197"/>
                  </a:cubicBezTo>
                  <a:cubicBezTo>
                    <a:pt x="725" y="1166"/>
                    <a:pt x="883" y="1071"/>
                    <a:pt x="1009" y="1008"/>
                  </a:cubicBezTo>
                  <a:cubicBezTo>
                    <a:pt x="1261" y="835"/>
                    <a:pt x="1560" y="748"/>
                    <a:pt x="1863" y="748"/>
                  </a:cubicBezTo>
                  <a:cubicBezTo>
                    <a:pt x="2167" y="748"/>
                    <a:pt x="2474" y="835"/>
                    <a:pt x="2742" y="1008"/>
                  </a:cubicBezTo>
                  <a:cubicBezTo>
                    <a:pt x="3135" y="1260"/>
                    <a:pt x="3577" y="1386"/>
                    <a:pt x="4014" y="1386"/>
                  </a:cubicBezTo>
                  <a:cubicBezTo>
                    <a:pt x="4451" y="1386"/>
                    <a:pt x="4884" y="1260"/>
                    <a:pt x="5262" y="1008"/>
                  </a:cubicBezTo>
                  <a:cubicBezTo>
                    <a:pt x="5514" y="835"/>
                    <a:pt x="5813" y="748"/>
                    <a:pt x="6117" y="748"/>
                  </a:cubicBezTo>
                  <a:cubicBezTo>
                    <a:pt x="6420" y="748"/>
                    <a:pt x="6727" y="835"/>
                    <a:pt x="6995" y="1008"/>
                  </a:cubicBezTo>
                  <a:cubicBezTo>
                    <a:pt x="7389" y="1260"/>
                    <a:pt x="7830" y="1386"/>
                    <a:pt x="8267" y="1386"/>
                  </a:cubicBezTo>
                  <a:cubicBezTo>
                    <a:pt x="8704" y="1386"/>
                    <a:pt x="9137" y="1260"/>
                    <a:pt x="9515" y="1008"/>
                  </a:cubicBezTo>
                  <a:cubicBezTo>
                    <a:pt x="9767" y="835"/>
                    <a:pt x="10067" y="748"/>
                    <a:pt x="10374" y="748"/>
                  </a:cubicBezTo>
                  <a:cubicBezTo>
                    <a:pt x="10681" y="748"/>
                    <a:pt x="10996" y="835"/>
                    <a:pt x="11279" y="1008"/>
                  </a:cubicBezTo>
                  <a:cubicBezTo>
                    <a:pt x="11437" y="1071"/>
                    <a:pt x="11563" y="1166"/>
                    <a:pt x="11721" y="1229"/>
                  </a:cubicBezTo>
                  <a:cubicBezTo>
                    <a:pt x="11771" y="1254"/>
                    <a:pt x="11822" y="1266"/>
                    <a:pt x="11871" y="1266"/>
                  </a:cubicBezTo>
                  <a:cubicBezTo>
                    <a:pt x="12004" y="1266"/>
                    <a:pt x="12124" y="1178"/>
                    <a:pt x="12193" y="1040"/>
                  </a:cubicBezTo>
                  <a:cubicBezTo>
                    <a:pt x="12256" y="819"/>
                    <a:pt x="12193" y="599"/>
                    <a:pt x="11973" y="536"/>
                  </a:cubicBezTo>
                  <a:cubicBezTo>
                    <a:pt x="11878" y="504"/>
                    <a:pt x="11784" y="441"/>
                    <a:pt x="11658" y="378"/>
                  </a:cubicBezTo>
                  <a:cubicBezTo>
                    <a:pt x="11264" y="126"/>
                    <a:pt x="10823" y="0"/>
                    <a:pt x="10382" y="0"/>
                  </a:cubicBezTo>
                  <a:cubicBezTo>
                    <a:pt x="9941" y="0"/>
                    <a:pt x="9499" y="126"/>
                    <a:pt x="9106" y="378"/>
                  </a:cubicBezTo>
                  <a:cubicBezTo>
                    <a:pt x="8854" y="551"/>
                    <a:pt x="8546" y="638"/>
                    <a:pt x="8239" y="638"/>
                  </a:cubicBezTo>
                  <a:cubicBezTo>
                    <a:pt x="7932" y="638"/>
                    <a:pt x="7625" y="551"/>
                    <a:pt x="7373" y="378"/>
                  </a:cubicBezTo>
                  <a:cubicBezTo>
                    <a:pt x="6979" y="126"/>
                    <a:pt x="6538" y="0"/>
                    <a:pt x="6101" y="0"/>
                  </a:cubicBezTo>
                  <a:cubicBezTo>
                    <a:pt x="5664" y="0"/>
                    <a:pt x="5231" y="126"/>
                    <a:pt x="4852" y="378"/>
                  </a:cubicBezTo>
                  <a:cubicBezTo>
                    <a:pt x="4600" y="551"/>
                    <a:pt x="4293" y="638"/>
                    <a:pt x="3986" y="638"/>
                  </a:cubicBezTo>
                  <a:cubicBezTo>
                    <a:pt x="3679" y="638"/>
                    <a:pt x="3372" y="551"/>
                    <a:pt x="3120" y="378"/>
                  </a:cubicBezTo>
                  <a:cubicBezTo>
                    <a:pt x="2726" y="126"/>
                    <a:pt x="2285" y="0"/>
                    <a:pt x="18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0"/>
            <p:cNvSpPr/>
            <p:nvPr/>
          </p:nvSpPr>
          <p:spPr>
            <a:xfrm>
              <a:off x="-21322300" y="4148000"/>
              <a:ext cx="307200" cy="143375"/>
            </a:xfrm>
            <a:custGeom>
              <a:avLst/>
              <a:gdLst/>
              <a:ahLst/>
              <a:cxnLst/>
              <a:rect l="l" t="t" r="r" b="b"/>
              <a:pathLst>
                <a:path w="12288" h="5735" extrusionOk="0">
                  <a:moveTo>
                    <a:pt x="6175" y="1"/>
                  </a:moveTo>
                  <a:cubicBezTo>
                    <a:pt x="4411" y="1"/>
                    <a:pt x="2962" y="1450"/>
                    <a:pt x="2962" y="3214"/>
                  </a:cubicBezTo>
                  <a:cubicBezTo>
                    <a:pt x="2962" y="3813"/>
                    <a:pt x="3151" y="4380"/>
                    <a:pt x="3434" y="4884"/>
                  </a:cubicBezTo>
                  <a:cubicBezTo>
                    <a:pt x="3308" y="4852"/>
                    <a:pt x="3245" y="4789"/>
                    <a:pt x="3119" y="4726"/>
                  </a:cubicBezTo>
                  <a:cubicBezTo>
                    <a:pt x="2725" y="4474"/>
                    <a:pt x="2284" y="4348"/>
                    <a:pt x="1843" y="4348"/>
                  </a:cubicBezTo>
                  <a:cubicBezTo>
                    <a:pt x="1402" y="4348"/>
                    <a:pt x="961" y="4474"/>
                    <a:pt x="567" y="4726"/>
                  </a:cubicBezTo>
                  <a:cubicBezTo>
                    <a:pt x="473" y="4758"/>
                    <a:pt x="347" y="4852"/>
                    <a:pt x="284" y="4884"/>
                  </a:cubicBezTo>
                  <a:cubicBezTo>
                    <a:pt x="95" y="4947"/>
                    <a:pt x="0" y="5167"/>
                    <a:pt x="95" y="5356"/>
                  </a:cubicBezTo>
                  <a:cubicBezTo>
                    <a:pt x="141" y="5495"/>
                    <a:pt x="255" y="5583"/>
                    <a:pt x="399" y="5583"/>
                  </a:cubicBezTo>
                  <a:cubicBezTo>
                    <a:pt x="451" y="5583"/>
                    <a:pt x="508" y="5571"/>
                    <a:pt x="567" y="5545"/>
                  </a:cubicBezTo>
                  <a:cubicBezTo>
                    <a:pt x="725" y="5514"/>
                    <a:pt x="882" y="5419"/>
                    <a:pt x="977" y="5356"/>
                  </a:cubicBezTo>
                  <a:cubicBezTo>
                    <a:pt x="1245" y="5183"/>
                    <a:pt x="1552" y="5097"/>
                    <a:pt x="1855" y="5097"/>
                  </a:cubicBezTo>
                  <a:cubicBezTo>
                    <a:pt x="2158" y="5097"/>
                    <a:pt x="2458" y="5183"/>
                    <a:pt x="2710" y="5356"/>
                  </a:cubicBezTo>
                  <a:cubicBezTo>
                    <a:pt x="3103" y="5608"/>
                    <a:pt x="3552" y="5735"/>
                    <a:pt x="3993" y="5735"/>
                  </a:cubicBezTo>
                  <a:cubicBezTo>
                    <a:pt x="4435" y="5735"/>
                    <a:pt x="4868" y="5608"/>
                    <a:pt x="5230" y="5356"/>
                  </a:cubicBezTo>
                  <a:cubicBezTo>
                    <a:pt x="5498" y="5183"/>
                    <a:pt x="5805" y="5097"/>
                    <a:pt x="6108" y="5097"/>
                  </a:cubicBezTo>
                  <a:cubicBezTo>
                    <a:pt x="6411" y="5097"/>
                    <a:pt x="6711" y="5183"/>
                    <a:pt x="6963" y="5356"/>
                  </a:cubicBezTo>
                  <a:cubicBezTo>
                    <a:pt x="7341" y="5608"/>
                    <a:pt x="7790" y="5735"/>
                    <a:pt x="8235" y="5735"/>
                  </a:cubicBezTo>
                  <a:cubicBezTo>
                    <a:pt x="8680" y="5735"/>
                    <a:pt x="9121" y="5608"/>
                    <a:pt x="9483" y="5356"/>
                  </a:cubicBezTo>
                  <a:cubicBezTo>
                    <a:pt x="9751" y="5183"/>
                    <a:pt x="10058" y="5097"/>
                    <a:pt x="10369" y="5097"/>
                  </a:cubicBezTo>
                  <a:cubicBezTo>
                    <a:pt x="10680" y="5097"/>
                    <a:pt x="10995" y="5183"/>
                    <a:pt x="11279" y="5356"/>
                  </a:cubicBezTo>
                  <a:cubicBezTo>
                    <a:pt x="11437" y="5419"/>
                    <a:pt x="11531" y="5514"/>
                    <a:pt x="11689" y="5577"/>
                  </a:cubicBezTo>
                  <a:cubicBezTo>
                    <a:pt x="11748" y="5602"/>
                    <a:pt x="11804" y="5614"/>
                    <a:pt x="11857" y="5614"/>
                  </a:cubicBezTo>
                  <a:cubicBezTo>
                    <a:pt x="12001" y="5614"/>
                    <a:pt x="12115" y="5526"/>
                    <a:pt x="12161" y="5388"/>
                  </a:cubicBezTo>
                  <a:cubicBezTo>
                    <a:pt x="12287" y="5167"/>
                    <a:pt x="12224" y="4947"/>
                    <a:pt x="12004" y="4884"/>
                  </a:cubicBezTo>
                  <a:cubicBezTo>
                    <a:pt x="11909" y="4852"/>
                    <a:pt x="11815" y="4789"/>
                    <a:pt x="11689" y="4726"/>
                  </a:cubicBezTo>
                  <a:cubicBezTo>
                    <a:pt x="11295" y="4474"/>
                    <a:pt x="10854" y="4348"/>
                    <a:pt x="10413" y="4348"/>
                  </a:cubicBezTo>
                  <a:cubicBezTo>
                    <a:pt x="9972" y="4348"/>
                    <a:pt x="9530" y="4474"/>
                    <a:pt x="9137" y="4726"/>
                  </a:cubicBezTo>
                  <a:lnTo>
                    <a:pt x="8916" y="4852"/>
                  </a:lnTo>
                  <a:cubicBezTo>
                    <a:pt x="9168" y="4380"/>
                    <a:pt x="9389" y="3781"/>
                    <a:pt x="9389" y="3214"/>
                  </a:cubicBezTo>
                  <a:cubicBezTo>
                    <a:pt x="9389" y="1450"/>
                    <a:pt x="7971" y="1"/>
                    <a:pt x="61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1" name="Google Shape;1431;p40"/>
          <p:cNvGrpSpPr/>
          <p:nvPr/>
        </p:nvGrpSpPr>
        <p:grpSpPr>
          <a:xfrm>
            <a:off x="3351825" y="2633500"/>
            <a:ext cx="4448800" cy="911425"/>
            <a:chOff x="3351825" y="2633500"/>
            <a:chExt cx="4448800" cy="911425"/>
          </a:xfrm>
        </p:grpSpPr>
        <p:sp>
          <p:nvSpPr>
            <p:cNvPr id="1432" name="Google Shape;1432;p40"/>
            <p:cNvSpPr/>
            <p:nvPr/>
          </p:nvSpPr>
          <p:spPr>
            <a:xfrm>
              <a:off x="3351825" y="2768625"/>
              <a:ext cx="957900" cy="640875"/>
            </a:xfrm>
            <a:custGeom>
              <a:avLst/>
              <a:gdLst/>
              <a:ahLst/>
              <a:cxnLst/>
              <a:rect l="l" t="t" r="r" b="b"/>
              <a:pathLst>
                <a:path w="38316" h="25635" extrusionOk="0">
                  <a:moveTo>
                    <a:pt x="12824" y="0"/>
                  </a:moveTo>
                  <a:cubicBezTo>
                    <a:pt x="5775" y="0"/>
                    <a:pt x="1" y="5775"/>
                    <a:pt x="1" y="12823"/>
                  </a:cubicBezTo>
                  <a:cubicBezTo>
                    <a:pt x="1" y="19872"/>
                    <a:pt x="5775" y="25635"/>
                    <a:pt x="12824" y="25635"/>
                  </a:cubicBezTo>
                  <a:lnTo>
                    <a:pt x="30921" y="25635"/>
                  </a:lnTo>
                  <a:lnTo>
                    <a:pt x="38315" y="12823"/>
                  </a:lnTo>
                  <a:lnTo>
                    <a:pt x="30921" y="0"/>
                  </a:lnTo>
                  <a:close/>
                </a:path>
              </a:pathLst>
            </a:custGeom>
            <a:solidFill>
              <a:srgbClr val="2020BA"/>
            </a:solidFill>
            <a:ln>
              <a:noFill/>
            </a:ln>
          </p:spPr>
          <p:txBody>
            <a:bodyPr spcFirstLastPara="1" wrap="square" lIns="274300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 sz="2500"/>
            </a:p>
          </p:txBody>
        </p:sp>
        <p:sp>
          <p:nvSpPr>
            <p:cNvPr id="1433" name="Google Shape;1433;p40"/>
            <p:cNvSpPr/>
            <p:nvPr/>
          </p:nvSpPr>
          <p:spPr>
            <a:xfrm>
              <a:off x="4063225" y="2717425"/>
              <a:ext cx="3737400" cy="743575"/>
            </a:xfrm>
            <a:custGeom>
              <a:avLst/>
              <a:gdLst/>
              <a:ahLst/>
              <a:cxnLst/>
              <a:rect l="l" t="t" r="r" b="b"/>
              <a:pathLst>
                <a:path w="149496" h="29743" extrusionOk="0">
                  <a:moveTo>
                    <a:pt x="7430" y="1"/>
                  </a:moveTo>
                  <a:lnTo>
                    <a:pt x="3715" y="6430"/>
                  </a:lnTo>
                  <a:lnTo>
                    <a:pt x="1" y="14871"/>
                  </a:lnTo>
                  <a:lnTo>
                    <a:pt x="3989" y="23754"/>
                  </a:lnTo>
                  <a:lnTo>
                    <a:pt x="7430" y="29742"/>
                  </a:lnTo>
                  <a:lnTo>
                    <a:pt x="144269" y="29742"/>
                  </a:lnTo>
                  <a:cubicBezTo>
                    <a:pt x="147162" y="29742"/>
                    <a:pt x="149496" y="27397"/>
                    <a:pt x="149496" y="24516"/>
                  </a:cubicBezTo>
                  <a:lnTo>
                    <a:pt x="149496" y="5227"/>
                  </a:lnTo>
                  <a:cubicBezTo>
                    <a:pt x="149496" y="2334"/>
                    <a:pt x="147162" y="1"/>
                    <a:pt x="144269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0"/>
            <p:cNvSpPr/>
            <p:nvPr/>
          </p:nvSpPr>
          <p:spPr>
            <a:xfrm>
              <a:off x="7705650" y="2722475"/>
              <a:ext cx="94975" cy="733450"/>
            </a:xfrm>
            <a:custGeom>
              <a:avLst/>
              <a:gdLst/>
              <a:ahLst/>
              <a:cxnLst/>
              <a:rect l="l" t="t" r="r" b="b"/>
              <a:pathLst>
                <a:path w="3799" h="29338" extrusionOk="0">
                  <a:moveTo>
                    <a:pt x="0" y="1"/>
                  </a:moveTo>
                  <a:lnTo>
                    <a:pt x="0" y="29338"/>
                  </a:lnTo>
                  <a:cubicBezTo>
                    <a:pt x="2191" y="28719"/>
                    <a:pt x="3799" y="26707"/>
                    <a:pt x="3799" y="24314"/>
                  </a:cubicBezTo>
                  <a:lnTo>
                    <a:pt x="3799" y="5025"/>
                  </a:lnTo>
                  <a:cubicBezTo>
                    <a:pt x="3799" y="2632"/>
                    <a:pt x="2191" y="620"/>
                    <a:pt x="0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0"/>
            <p:cNvSpPr/>
            <p:nvPr/>
          </p:nvSpPr>
          <p:spPr>
            <a:xfrm>
              <a:off x="4015600" y="2633500"/>
              <a:ext cx="316150" cy="911425"/>
            </a:xfrm>
            <a:custGeom>
              <a:avLst/>
              <a:gdLst/>
              <a:ahLst/>
              <a:cxnLst/>
              <a:rect l="l" t="t" r="r" b="b"/>
              <a:pathLst>
                <a:path w="12646" h="36457" extrusionOk="0">
                  <a:moveTo>
                    <a:pt x="9335" y="0"/>
                  </a:moveTo>
                  <a:lnTo>
                    <a:pt x="1941" y="12799"/>
                  </a:lnTo>
                  <a:cubicBezTo>
                    <a:pt x="1" y="16157"/>
                    <a:pt x="1" y="20288"/>
                    <a:pt x="1941" y="23646"/>
                  </a:cubicBezTo>
                  <a:lnTo>
                    <a:pt x="9335" y="36457"/>
                  </a:lnTo>
                  <a:lnTo>
                    <a:pt x="12645" y="36457"/>
                  </a:lnTo>
                  <a:lnTo>
                    <a:pt x="5251" y="23646"/>
                  </a:lnTo>
                  <a:cubicBezTo>
                    <a:pt x="3311" y="20288"/>
                    <a:pt x="3311" y="16157"/>
                    <a:pt x="5251" y="12799"/>
                  </a:cubicBezTo>
                  <a:lnTo>
                    <a:pt x="12645" y="0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0"/>
            <p:cNvSpPr txBox="1"/>
            <p:nvPr/>
          </p:nvSpPr>
          <p:spPr>
            <a:xfrm>
              <a:off x="4407947" y="3041682"/>
              <a:ext cx="27279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cold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37" name="Google Shape;1437;p40"/>
            <p:cNvSpPr txBox="1"/>
            <p:nvPr/>
          </p:nvSpPr>
          <p:spPr>
            <a:xfrm>
              <a:off x="4407948" y="2771033"/>
              <a:ext cx="27279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438" name="Google Shape;1438;p40"/>
          <p:cNvGrpSpPr/>
          <p:nvPr/>
        </p:nvGrpSpPr>
        <p:grpSpPr>
          <a:xfrm>
            <a:off x="7186808" y="2908783"/>
            <a:ext cx="366454" cy="360847"/>
            <a:chOff x="-17170750" y="4058800"/>
            <a:chExt cx="308775" cy="304050"/>
          </a:xfrm>
        </p:grpSpPr>
        <p:sp>
          <p:nvSpPr>
            <p:cNvPr id="1439" name="Google Shape;1439;p40"/>
            <p:cNvSpPr/>
            <p:nvPr/>
          </p:nvSpPr>
          <p:spPr>
            <a:xfrm>
              <a:off x="-17041575" y="4058800"/>
              <a:ext cx="49650" cy="49850"/>
            </a:xfrm>
            <a:custGeom>
              <a:avLst/>
              <a:gdLst/>
              <a:ahLst/>
              <a:cxnLst/>
              <a:rect l="l" t="t" r="r" b="b"/>
              <a:pathLst>
                <a:path w="1986" h="1994" extrusionOk="0">
                  <a:moveTo>
                    <a:pt x="989" y="1"/>
                  </a:moveTo>
                  <a:cubicBezTo>
                    <a:pt x="859" y="1"/>
                    <a:pt x="725" y="56"/>
                    <a:pt x="662" y="166"/>
                  </a:cubicBezTo>
                  <a:lnTo>
                    <a:pt x="1" y="1521"/>
                  </a:lnTo>
                  <a:lnTo>
                    <a:pt x="32" y="1521"/>
                  </a:lnTo>
                  <a:lnTo>
                    <a:pt x="977" y="1993"/>
                  </a:lnTo>
                  <a:lnTo>
                    <a:pt x="1954" y="1521"/>
                  </a:lnTo>
                  <a:lnTo>
                    <a:pt x="1985" y="1521"/>
                  </a:lnTo>
                  <a:lnTo>
                    <a:pt x="1292" y="166"/>
                  </a:lnTo>
                  <a:cubicBezTo>
                    <a:pt x="1245" y="56"/>
                    <a:pt x="1119" y="1"/>
                    <a:pt x="9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0"/>
            <p:cNvSpPr/>
            <p:nvPr/>
          </p:nvSpPr>
          <p:spPr>
            <a:xfrm>
              <a:off x="-17041575" y="4312625"/>
              <a:ext cx="49650" cy="50225"/>
            </a:xfrm>
            <a:custGeom>
              <a:avLst/>
              <a:gdLst/>
              <a:ahLst/>
              <a:cxnLst/>
              <a:rect l="l" t="t" r="r" b="b"/>
              <a:pathLst>
                <a:path w="1986" h="2009" extrusionOk="0">
                  <a:moveTo>
                    <a:pt x="977" y="0"/>
                  </a:moveTo>
                  <a:lnTo>
                    <a:pt x="32" y="473"/>
                  </a:lnTo>
                  <a:lnTo>
                    <a:pt x="1" y="473"/>
                  </a:lnTo>
                  <a:lnTo>
                    <a:pt x="662" y="1796"/>
                  </a:lnTo>
                  <a:cubicBezTo>
                    <a:pt x="757" y="1938"/>
                    <a:pt x="891" y="2009"/>
                    <a:pt x="1013" y="2009"/>
                  </a:cubicBezTo>
                  <a:cubicBezTo>
                    <a:pt x="1135" y="2009"/>
                    <a:pt x="1245" y="1938"/>
                    <a:pt x="1292" y="1796"/>
                  </a:cubicBezTo>
                  <a:lnTo>
                    <a:pt x="1985" y="473"/>
                  </a:lnTo>
                  <a:lnTo>
                    <a:pt x="1954" y="473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0"/>
            <p:cNvSpPr/>
            <p:nvPr/>
          </p:nvSpPr>
          <p:spPr>
            <a:xfrm>
              <a:off x="-17170750" y="4186600"/>
              <a:ext cx="52800" cy="48075"/>
            </a:xfrm>
            <a:custGeom>
              <a:avLst/>
              <a:gdLst/>
              <a:ahLst/>
              <a:cxnLst/>
              <a:rect l="l" t="t" r="r" b="b"/>
              <a:pathLst>
                <a:path w="2112" h="1923" extrusionOk="0">
                  <a:moveTo>
                    <a:pt x="1639" y="0"/>
                  </a:moveTo>
                  <a:lnTo>
                    <a:pt x="284" y="630"/>
                  </a:lnTo>
                  <a:cubicBezTo>
                    <a:pt x="1" y="788"/>
                    <a:pt x="1" y="1135"/>
                    <a:pt x="284" y="1261"/>
                  </a:cubicBezTo>
                  <a:lnTo>
                    <a:pt x="1639" y="1922"/>
                  </a:lnTo>
                  <a:lnTo>
                    <a:pt x="1639" y="1891"/>
                  </a:lnTo>
                  <a:lnTo>
                    <a:pt x="2112" y="946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0"/>
            <p:cNvSpPr/>
            <p:nvPr/>
          </p:nvSpPr>
          <p:spPr>
            <a:xfrm>
              <a:off x="-16914775" y="4185025"/>
              <a:ext cx="52800" cy="49650"/>
            </a:xfrm>
            <a:custGeom>
              <a:avLst/>
              <a:gdLst/>
              <a:ahLst/>
              <a:cxnLst/>
              <a:rect l="l" t="t" r="r" b="b"/>
              <a:pathLst>
                <a:path w="2112" h="1986" extrusionOk="0">
                  <a:moveTo>
                    <a:pt x="474" y="0"/>
                  </a:moveTo>
                  <a:lnTo>
                    <a:pt x="474" y="63"/>
                  </a:lnTo>
                  <a:lnTo>
                    <a:pt x="1" y="1009"/>
                  </a:lnTo>
                  <a:lnTo>
                    <a:pt x="474" y="1954"/>
                  </a:lnTo>
                  <a:lnTo>
                    <a:pt x="474" y="1985"/>
                  </a:lnTo>
                  <a:lnTo>
                    <a:pt x="1828" y="1324"/>
                  </a:lnTo>
                  <a:cubicBezTo>
                    <a:pt x="2112" y="1198"/>
                    <a:pt x="2112" y="851"/>
                    <a:pt x="1828" y="693"/>
                  </a:cubicBezTo>
                  <a:lnTo>
                    <a:pt x="4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0"/>
            <p:cNvSpPr/>
            <p:nvPr/>
          </p:nvSpPr>
          <p:spPr>
            <a:xfrm>
              <a:off x="-17127800" y="4273225"/>
              <a:ext cx="47650" cy="46500"/>
            </a:xfrm>
            <a:custGeom>
              <a:avLst/>
              <a:gdLst/>
              <a:ahLst/>
              <a:cxnLst/>
              <a:rect l="l" t="t" r="r" b="b"/>
              <a:pathLst>
                <a:path w="1906" h="1860" extrusionOk="0">
                  <a:moveTo>
                    <a:pt x="551" y="1"/>
                  </a:moveTo>
                  <a:lnTo>
                    <a:pt x="79" y="1419"/>
                  </a:lnTo>
                  <a:cubicBezTo>
                    <a:pt x="0" y="1628"/>
                    <a:pt x="183" y="1859"/>
                    <a:pt x="373" y="1859"/>
                  </a:cubicBezTo>
                  <a:cubicBezTo>
                    <a:pt x="412" y="1859"/>
                    <a:pt x="451" y="1850"/>
                    <a:pt x="488" y="1828"/>
                  </a:cubicBezTo>
                  <a:lnTo>
                    <a:pt x="1906" y="1356"/>
                  </a:lnTo>
                  <a:lnTo>
                    <a:pt x="1906" y="1324"/>
                  </a:lnTo>
                  <a:lnTo>
                    <a:pt x="1591" y="347"/>
                  </a:lnTo>
                  <a:lnTo>
                    <a:pt x="58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0"/>
            <p:cNvSpPr/>
            <p:nvPr/>
          </p:nvSpPr>
          <p:spPr>
            <a:xfrm>
              <a:off x="-16952575" y="4100775"/>
              <a:ext cx="47675" cy="47250"/>
            </a:xfrm>
            <a:custGeom>
              <a:avLst/>
              <a:gdLst/>
              <a:ahLst/>
              <a:cxnLst/>
              <a:rect l="l" t="t" r="r" b="b"/>
              <a:pathLst>
                <a:path w="1907" h="1890" extrusionOk="0">
                  <a:moveTo>
                    <a:pt x="1544" y="0"/>
                  </a:moveTo>
                  <a:cubicBezTo>
                    <a:pt x="1503" y="0"/>
                    <a:pt x="1461" y="10"/>
                    <a:pt x="1418" y="31"/>
                  </a:cubicBezTo>
                  <a:lnTo>
                    <a:pt x="1" y="503"/>
                  </a:lnTo>
                  <a:lnTo>
                    <a:pt x="1" y="535"/>
                  </a:lnTo>
                  <a:lnTo>
                    <a:pt x="316" y="1543"/>
                  </a:lnTo>
                  <a:lnTo>
                    <a:pt x="1324" y="1890"/>
                  </a:lnTo>
                  <a:lnTo>
                    <a:pt x="1355" y="1890"/>
                  </a:lnTo>
                  <a:lnTo>
                    <a:pt x="1828" y="472"/>
                  </a:lnTo>
                  <a:cubicBezTo>
                    <a:pt x="1907" y="236"/>
                    <a:pt x="1745" y="0"/>
                    <a:pt x="15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0"/>
            <p:cNvSpPr/>
            <p:nvPr/>
          </p:nvSpPr>
          <p:spPr>
            <a:xfrm>
              <a:off x="-16954150" y="4273225"/>
              <a:ext cx="49200" cy="47800"/>
            </a:xfrm>
            <a:custGeom>
              <a:avLst/>
              <a:gdLst/>
              <a:ahLst/>
              <a:cxnLst/>
              <a:rect l="l" t="t" r="r" b="b"/>
              <a:pathLst>
                <a:path w="1968" h="1912" extrusionOk="0">
                  <a:moveTo>
                    <a:pt x="1387" y="1"/>
                  </a:moveTo>
                  <a:lnTo>
                    <a:pt x="379" y="347"/>
                  </a:lnTo>
                  <a:lnTo>
                    <a:pt x="1" y="1356"/>
                  </a:lnTo>
                  <a:lnTo>
                    <a:pt x="1" y="1419"/>
                  </a:lnTo>
                  <a:lnTo>
                    <a:pt x="1418" y="1891"/>
                  </a:lnTo>
                  <a:cubicBezTo>
                    <a:pt x="1460" y="1905"/>
                    <a:pt x="1501" y="1911"/>
                    <a:pt x="1541" y="1911"/>
                  </a:cubicBezTo>
                  <a:cubicBezTo>
                    <a:pt x="1776" y="1911"/>
                    <a:pt x="1967" y="1692"/>
                    <a:pt x="1860" y="1450"/>
                  </a:cubicBezTo>
                  <a:lnTo>
                    <a:pt x="13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0"/>
            <p:cNvSpPr/>
            <p:nvPr/>
          </p:nvSpPr>
          <p:spPr>
            <a:xfrm>
              <a:off x="-17128625" y="4101275"/>
              <a:ext cx="48475" cy="46750"/>
            </a:xfrm>
            <a:custGeom>
              <a:avLst/>
              <a:gdLst/>
              <a:ahLst/>
              <a:cxnLst/>
              <a:rect l="l" t="t" r="r" b="b"/>
              <a:pathLst>
                <a:path w="1939" h="1870" extrusionOk="0">
                  <a:moveTo>
                    <a:pt x="433" y="0"/>
                  </a:moveTo>
                  <a:cubicBezTo>
                    <a:pt x="209" y="0"/>
                    <a:pt x="0" y="201"/>
                    <a:pt x="112" y="452"/>
                  </a:cubicBezTo>
                  <a:lnTo>
                    <a:pt x="584" y="1870"/>
                  </a:lnTo>
                  <a:lnTo>
                    <a:pt x="1592" y="1523"/>
                  </a:lnTo>
                  <a:lnTo>
                    <a:pt x="1939" y="483"/>
                  </a:lnTo>
                  <a:lnTo>
                    <a:pt x="521" y="11"/>
                  </a:lnTo>
                  <a:cubicBezTo>
                    <a:pt x="492" y="4"/>
                    <a:pt x="462" y="0"/>
                    <a:pt x="4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0"/>
            <p:cNvSpPr/>
            <p:nvPr/>
          </p:nvSpPr>
          <p:spPr>
            <a:xfrm>
              <a:off x="-17043150" y="4183450"/>
              <a:ext cx="52800" cy="52800"/>
            </a:xfrm>
            <a:custGeom>
              <a:avLst/>
              <a:gdLst/>
              <a:ahLst/>
              <a:cxnLst/>
              <a:rect l="l" t="t" r="r" b="b"/>
              <a:pathLst>
                <a:path w="2112" h="2112" extrusionOk="0">
                  <a:moveTo>
                    <a:pt x="1040" y="0"/>
                  </a:moveTo>
                  <a:cubicBezTo>
                    <a:pt x="473" y="0"/>
                    <a:pt x="1" y="473"/>
                    <a:pt x="1" y="1072"/>
                  </a:cubicBezTo>
                  <a:cubicBezTo>
                    <a:pt x="1" y="1639"/>
                    <a:pt x="473" y="2111"/>
                    <a:pt x="1040" y="2111"/>
                  </a:cubicBezTo>
                  <a:cubicBezTo>
                    <a:pt x="1639" y="2111"/>
                    <a:pt x="2112" y="1639"/>
                    <a:pt x="2112" y="1072"/>
                  </a:cubicBezTo>
                  <a:cubicBezTo>
                    <a:pt x="2112" y="504"/>
                    <a:pt x="1639" y="0"/>
                    <a:pt x="10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0"/>
            <p:cNvSpPr/>
            <p:nvPr/>
          </p:nvSpPr>
          <p:spPr>
            <a:xfrm>
              <a:off x="-17070725" y="4111975"/>
              <a:ext cx="44925" cy="60475"/>
            </a:xfrm>
            <a:custGeom>
              <a:avLst/>
              <a:gdLst/>
              <a:ahLst/>
              <a:cxnLst/>
              <a:rect l="l" t="t" r="r" b="b"/>
              <a:pathLst>
                <a:path w="1797" h="2419" extrusionOk="0">
                  <a:moveTo>
                    <a:pt x="722" y="0"/>
                  </a:moveTo>
                  <a:cubicBezTo>
                    <a:pt x="663" y="0"/>
                    <a:pt x="600" y="8"/>
                    <a:pt x="537" y="24"/>
                  </a:cubicBezTo>
                  <a:cubicBezTo>
                    <a:pt x="411" y="55"/>
                    <a:pt x="348" y="150"/>
                    <a:pt x="316" y="244"/>
                  </a:cubicBezTo>
                  <a:lnTo>
                    <a:pt x="1" y="1253"/>
                  </a:lnTo>
                  <a:lnTo>
                    <a:pt x="1167" y="2418"/>
                  </a:lnTo>
                  <a:cubicBezTo>
                    <a:pt x="1356" y="2355"/>
                    <a:pt x="1576" y="2229"/>
                    <a:pt x="1797" y="2198"/>
                  </a:cubicBezTo>
                  <a:lnTo>
                    <a:pt x="1797" y="496"/>
                  </a:lnTo>
                  <a:lnTo>
                    <a:pt x="883" y="24"/>
                  </a:lnTo>
                  <a:cubicBezTo>
                    <a:pt x="836" y="8"/>
                    <a:pt x="781" y="0"/>
                    <a:pt x="7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0"/>
            <p:cNvSpPr/>
            <p:nvPr/>
          </p:nvSpPr>
          <p:spPr>
            <a:xfrm>
              <a:off x="-16979350" y="4156675"/>
              <a:ext cx="60675" cy="45700"/>
            </a:xfrm>
            <a:custGeom>
              <a:avLst/>
              <a:gdLst/>
              <a:ahLst/>
              <a:cxnLst/>
              <a:rect l="l" t="t" r="r" b="b"/>
              <a:pathLst>
                <a:path w="2427" h="1828" extrusionOk="0">
                  <a:moveTo>
                    <a:pt x="1166" y="0"/>
                  </a:moveTo>
                  <a:lnTo>
                    <a:pt x="1" y="1166"/>
                  </a:lnTo>
                  <a:cubicBezTo>
                    <a:pt x="127" y="1386"/>
                    <a:pt x="190" y="1575"/>
                    <a:pt x="284" y="1827"/>
                  </a:cubicBezTo>
                  <a:lnTo>
                    <a:pt x="1954" y="1827"/>
                  </a:lnTo>
                  <a:lnTo>
                    <a:pt x="2426" y="914"/>
                  </a:lnTo>
                  <a:cubicBezTo>
                    <a:pt x="2426" y="756"/>
                    <a:pt x="2426" y="630"/>
                    <a:pt x="2395" y="567"/>
                  </a:cubicBezTo>
                  <a:cubicBezTo>
                    <a:pt x="2363" y="441"/>
                    <a:pt x="2269" y="347"/>
                    <a:pt x="2174" y="315"/>
                  </a:cubicBezTo>
                  <a:lnTo>
                    <a:pt x="11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0"/>
            <p:cNvSpPr/>
            <p:nvPr/>
          </p:nvSpPr>
          <p:spPr>
            <a:xfrm>
              <a:off x="-17116400" y="4155875"/>
              <a:ext cx="63050" cy="44125"/>
            </a:xfrm>
            <a:custGeom>
              <a:avLst/>
              <a:gdLst/>
              <a:ahLst/>
              <a:cxnLst/>
              <a:rect l="l" t="t" r="r" b="b"/>
              <a:pathLst>
                <a:path w="2522" h="1765" extrusionOk="0">
                  <a:moveTo>
                    <a:pt x="1292" y="1"/>
                  </a:moveTo>
                  <a:lnTo>
                    <a:pt x="316" y="316"/>
                  </a:lnTo>
                  <a:cubicBezTo>
                    <a:pt x="190" y="347"/>
                    <a:pt x="127" y="442"/>
                    <a:pt x="95" y="536"/>
                  </a:cubicBezTo>
                  <a:cubicBezTo>
                    <a:pt x="32" y="662"/>
                    <a:pt x="1" y="788"/>
                    <a:pt x="95" y="851"/>
                  </a:cubicBezTo>
                  <a:lnTo>
                    <a:pt x="568" y="1765"/>
                  </a:lnTo>
                  <a:lnTo>
                    <a:pt x="2238" y="1765"/>
                  </a:lnTo>
                  <a:cubicBezTo>
                    <a:pt x="2301" y="1544"/>
                    <a:pt x="2364" y="1324"/>
                    <a:pt x="2521" y="1135"/>
                  </a:cubicBezTo>
                  <a:lnTo>
                    <a:pt x="129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0"/>
            <p:cNvSpPr/>
            <p:nvPr/>
          </p:nvSpPr>
          <p:spPr>
            <a:xfrm>
              <a:off x="-17007700" y="4112450"/>
              <a:ext cx="44925" cy="60775"/>
            </a:xfrm>
            <a:custGeom>
              <a:avLst/>
              <a:gdLst/>
              <a:ahLst/>
              <a:cxnLst/>
              <a:rect l="l" t="t" r="r" b="b"/>
              <a:pathLst>
                <a:path w="1797" h="2431" extrusionOk="0">
                  <a:moveTo>
                    <a:pt x="1042" y="0"/>
                  </a:moveTo>
                  <a:cubicBezTo>
                    <a:pt x="989" y="0"/>
                    <a:pt x="936" y="10"/>
                    <a:pt x="883" y="36"/>
                  </a:cubicBezTo>
                  <a:lnTo>
                    <a:pt x="0" y="509"/>
                  </a:lnTo>
                  <a:lnTo>
                    <a:pt x="0" y="2179"/>
                  </a:lnTo>
                  <a:cubicBezTo>
                    <a:pt x="221" y="2210"/>
                    <a:pt x="410" y="2273"/>
                    <a:pt x="630" y="2431"/>
                  </a:cubicBezTo>
                  <a:lnTo>
                    <a:pt x="1796" y="1265"/>
                  </a:lnTo>
                  <a:lnTo>
                    <a:pt x="1481" y="288"/>
                  </a:lnTo>
                  <a:cubicBezTo>
                    <a:pt x="1450" y="162"/>
                    <a:pt x="1355" y="68"/>
                    <a:pt x="1261" y="36"/>
                  </a:cubicBezTo>
                  <a:cubicBezTo>
                    <a:pt x="1188" y="18"/>
                    <a:pt x="1115" y="0"/>
                    <a:pt x="10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0"/>
            <p:cNvSpPr/>
            <p:nvPr/>
          </p:nvSpPr>
          <p:spPr>
            <a:xfrm>
              <a:off x="-17007700" y="4248025"/>
              <a:ext cx="44925" cy="61475"/>
            </a:xfrm>
            <a:custGeom>
              <a:avLst/>
              <a:gdLst/>
              <a:ahLst/>
              <a:cxnLst/>
              <a:rect l="l" t="t" r="r" b="b"/>
              <a:pathLst>
                <a:path w="1797" h="2459" extrusionOk="0">
                  <a:moveTo>
                    <a:pt x="630" y="1"/>
                  </a:moveTo>
                  <a:cubicBezTo>
                    <a:pt x="473" y="95"/>
                    <a:pt x="221" y="221"/>
                    <a:pt x="0" y="253"/>
                  </a:cubicBezTo>
                  <a:lnTo>
                    <a:pt x="0" y="1954"/>
                  </a:lnTo>
                  <a:lnTo>
                    <a:pt x="883" y="2427"/>
                  </a:lnTo>
                  <a:cubicBezTo>
                    <a:pt x="946" y="2458"/>
                    <a:pt x="1009" y="2458"/>
                    <a:pt x="1040" y="2458"/>
                  </a:cubicBezTo>
                  <a:cubicBezTo>
                    <a:pt x="1135" y="2458"/>
                    <a:pt x="1198" y="2427"/>
                    <a:pt x="1261" y="2364"/>
                  </a:cubicBezTo>
                  <a:cubicBezTo>
                    <a:pt x="1324" y="2332"/>
                    <a:pt x="1450" y="2269"/>
                    <a:pt x="1481" y="2175"/>
                  </a:cubicBezTo>
                  <a:lnTo>
                    <a:pt x="1796" y="1198"/>
                  </a:lnTo>
                  <a:lnTo>
                    <a:pt x="6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0"/>
            <p:cNvSpPr/>
            <p:nvPr/>
          </p:nvSpPr>
          <p:spPr>
            <a:xfrm>
              <a:off x="-16980125" y="4219675"/>
              <a:ext cx="61450" cy="45700"/>
            </a:xfrm>
            <a:custGeom>
              <a:avLst/>
              <a:gdLst/>
              <a:ahLst/>
              <a:cxnLst/>
              <a:rect l="l" t="t" r="r" b="b"/>
              <a:pathLst>
                <a:path w="2458" h="1828" extrusionOk="0">
                  <a:moveTo>
                    <a:pt x="252" y="1"/>
                  </a:moveTo>
                  <a:cubicBezTo>
                    <a:pt x="221" y="253"/>
                    <a:pt x="158" y="442"/>
                    <a:pt x="0" y="631"/>
                  </a:cubicBezTo>
                  <a:lnTo>
                    <a:pt x="1166" y="1828"/>
                  </a:lnTo>
                  <a:lnTo>
                    <a:pt x="2142" y="1513"/>
                  </a:lnTo>
                  <a:cubicBezTo>
                    <a:pt x="2268" y="1450"/>
                    <a:pt x="2363" y="1387"/>
                    <a:pt x="2394" y="1261"/>
                  </a:cubicBezTo>
                  <a:cubicBezTo>
                    <a:pt x="2426" y="1135"/>
                    <a:pt x="2457" y="1009"/>
                    <a:pt x="2394" y="946"/>
                  </a:cubicBezTo>
                  <a:lnTo>
                    <a:pt x="19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0"/>
            <p:cNvSpPr/>
            <p:nvPr/>
          </p:nvSpPr>
          <p:spPr>
            <a:xfrm>
              <a:off x="-17070725" y="4247250"/>
              <a:ext cx="44925" cy="61300"/>
            </a:xfrm>
            <a:custGeom>
              <a:avLst/>
              <a:gdLst/>
              <a:ahLst/>
              <a:cxnLst/>
              <a:rect l="l" t="t" r="r" b="b"/>
              <a:pathLst>
                <a:path w="1797" h="2452" extrusionOk="0">
                  <a:moveTo>
                    <a:pt x="1167" y="0"/>
                  </a:moveTo>
                  <a:lnTo>
                    <a:pt x="1" y="1197"/>
                  </a:lnTo>
                  <a:lnTo>
                    <a:pt x="316" y="2174"/>
                  </a:lnTo>
                  <a:cubicBezTo>
                    <a:pt x="348" y="2300"/>
                    <a:pt x="411" y="2332"/>
                    <a:pt x="505" y="2363"/>
                  </a:cubicBezTo>
                  <a:cubicBezTo>
                    <a:pt x="578" y="2418"/>
                    <a:pt x="641" y="2452"/>
                    <a:pt x="711" y="2452"/>
                  </a:cubicBezTo>
                  <a:cubicBezTo>
                    <a:pt x="762" y="2452"/>
                    <a:pt x="817" y="2434"/>
                    <a:pt x="883" y="2395"/>
                  </a:cubicBezTo>
                  <a:lnTo>
                    <a:pt x="1797" y="1922"/>
                  </a:lnTo>
                  <a:lnTo>
                    <a:pt x="1797" y="284"/>
                  </a:lnTo>
                  <a:cubicBezTo>
                    <a:pt x="1576" y="221"/>
                    <a:pt x="1356" y="158"/>
                    <a:pt x="1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0"/>
            <p:cNvSpPr/>
            <p:nvPr/>
          </p:nvSpPr>
          <p:spPr>
            <a:xfrm>
              <a:off x="-17115600" y="4218900"/>
              <a:ext cx="61450" cy="44900"/>
            </a:xfrm>
            <a:custGeom>
              <a:avLst/>
              <a:gdLst/>
              <a:ahLst/>
              <a:cxnLst/>
              <a:rect l="l" t="t" r="r" b="b"/>
              <a:pathLst>
                <a:path w="2458" h="1796" extrusionOk="0">
                  <a:moveTo>
                    <a:pt x="536" y="0"/>
                  </a:moveTo>
                  <a:lnTo>
                    <a:pt x="536" y="32"/>
                  </a:lnTo>
                  <a:lnTo>
                    <a:pt x="63" y="945"/>
                  </a:lnTo>
                  <a:cubicBezTo>
                    <a:pt x="0" y="1071"/>
                    <a:pt x="0" y="1166"/>
                    <a:pt x="63" y="1260"/>
                  </a:cubicBezTo>
                  <a:cubicBezTo>
                    <a:pt x="95" y="1386"/>
                    <a:pt x="158" y="1449"/>
                    <a:pt x="284" y="1481"/>
                  </a:cubicBezTo>
                  <a:lnTo>
                    <a:pt x="1260" y="1796"/>
                  </a:lnTo>
                  <a:lnTo>
                    <a:pt x="2458" y="630"/>
                  </a:lnTo>
                  <a:cubicBezTo>
                    <a:pt x="2332" y="441"/>
                    <a:pt x="2269" y="221"/>
                    <a:pt x="21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6" name="Google Shape;1456;p40"/>
          <p:cNvGrpSpPr/>
          <p:nvPr/>
        </p:nvGrpSpPr>
        <p:grpSpPr>
          <a:xfrm>
            <a:off x="3351825" y="3668150"/>
            <a:ext cx="4448800" cy="911725"/>
            <a:chOff x="3351825" y="3668150"/>
            <a:chExt cx="4448800" cy="911725"/>
          </a:xfrm>
        </p:grpSpPr>
        <p:sp>
          <p:nvSpPr>
            <p:cNvPr id="1457" name="Google Shape;1457;p40"/>
            <p:cNvSpPr/>
            <p:nvPr/>
          </p:nvSpPr>
          <p:spPr>
            <a:xfrm>
              <a:off x="3351825" y="3803575"/>
              <a:ext cx="957900" cy="640875"/>
            </a:xfrm>
            <a:custGeom>
              <a:avLst/>
              <a:gdLst/>
              <a:ahLst/>
              <a:cxnLst/>
              <a:rect l="l" t="t" r="r" b="b"/>
              <a:pathLst>
                <a:path w="38316" h="25635" extrusionOk="0">
                  <a:moveTo>
                    <a:pt x="12824" y="0"/>
                  </a:moveTo>
                  <a:cubicBezTo>
                    <a:pt x="5775" y="0"/>
                    <a:pt x="1" y="5763"/>
                    <a:pt x="1" y="12812"/>
                  </a:cubicBezTo>
                  <a:cubicBezTo>
                    <a:pt x="1" y="19860"/>
                    <a:pt x="5775" y="25635"/>
                    <a:pt x="12824" y="25635"/>
                  </a:cubicBezTo>
                  <a:lnTo>
                    <a:pt x="30921" y="25635"/>
                  </a:lnTo>
                  <a:lnTo>
                    <a:pt x="38315" y="12812"/>
                  </a:lnTo>
                  <a:lnTo>
                    <a:pt x="30921" y="0"/>
                  </a:lnTo>
                  <a:close/>
                </a:path>
              </a:pathLst>
            </a:custGeom>
            <a:solidFill>
              <a:srgbClr val="4685BC"/>
            </a:solidFill>
            <a:ln>
              <a:noFill/>
            </a:ln>
          </p:spPr>
          <p:txBody>
            <a:bodyPr spcFirstLastPara="1" wrap="square" lIns="274300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 sz="2500"/>
            </a:p>
          </p:txBody>
        </p:sp>
        <p:sp>
          <p:nvSpPr>
            <p:cNvPr id="1458" name="Google Shape;1458;p40"/>
            <p:cNvSpPr/>
            <p:nvPr/>
          </p:nvSpPr>
          <p:spPr>
            <a:xfrm>
              <a:off x="4060850" y="3752375"/>
              <a:ext cx="3739775" cy="743275"/>
            </a:xfrm>
            <a:custGeom>
              <a:avLst/>
              <a:gdLst/>
              <a:ahLst/>
              <a:cxnLst/>
              <a:rect l="l" t="t" r="r" b="b"/>
              <a:pathLst>
                <a:path w="149591" h="29731" extrusionOk="0">
                  <a:moveTo>
                    <a:pt x="7525" y="1"/>
                  </a:moveTo>
                  <a:lnTo>
                    <a:pt x="3906" y="6073"/>
                  </a:lnTo>
                  <a:lnTo>
                    <a:pt x="0" y="14860"/>
                  </a:lnTo>
                  <a:lnTo>
                    <a:pt x="7716" y="29730"/>
                  </a:lnTo>
                  <a:lnTo>
                    <a:pt x="144364" y="29730"/>
                  </a:lnTo>
                  <a:cubicBezTo>
                    <a:pt x="147257" y="29730"/>
                    <a:pt x="149591" y="27397"/>
                    <a:pt x="149591" y="24504"/>
                  </a:cubicBezTo>
                  <a:lnTo>
                    <a:pt x="149591" y="5215"/>
                  </a:lnTo>
                  <a:cubicBezTo>
                    <a:pt x="149591" y="2334"/>
                    <a:pt x="147257" y="1"/>
                    <a:pt x="144364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40"/>
            <p:cNvSpPr/>
            <p:nvPr/>
          </p:nvSpPr>
          <p:spPr>
            <a:xfrm>
              <a:off x="7705650" y="3757150"/>
              <a:ext cx="94975" cy="733425"/>
            </a:xfrm>
            <a:custGeom>
              <a:avLst/>
              <a:gdLst/>
              <a:ahLst/>
              <a:cxnLst/>
              <a:rect l="l" t="t" r="r" b="b"/>
              <a:pathLst>
                <a:path w="3799" h="29337" extrusionOk="0">
                  <a:moveTo>
                    <a:pt x="0" y="0"/>
                  </a:moveTo>
                  <a:lnTo>
                    <a:pt x="0" y="29337"/>
                  </a:lnTo>
                  <a:cubicBezTo>
                    <a:pt x="2191" y="28718"/>
                    <a:pt x="3799" y="26706"/>
                    <a:pt x="3799" y="24313"/>
                  </a:cubicBezTo>
                  <a:lnTo>
                    <a:pt x="3799" y="5024"/>
                  </a:lnTo>
                  <a:cubicBezTo>
                    <a:pt x="3799" y="2631"/>
                    <a:pt x="2191" y="619"/>
                    <a:pt x="0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0"/>
            <p:cNvSpPr/>
            <p:nvPr/>
          </p:nvSpPr>
          <p:spPr>
            <a:xfrm>
              <a:off x="4015600" y="3668150"/>
              <a:ext cx="316150" cy="911725"/>
            </a:xfrm>
            <a:custGeom>
              <a:avLst/>
              <a:gdLst/>
              <a:ahLst/>
              <a:cxnLst/>
              <a:rect l="l" t="t" r="r" b="b"/>
              <a:pathLst>
                <a:path w="12646" h="36469" extrusionOk="0">
                  <a:moveTo>
                    <a:pt x="9335" y="0"/>
                  </a:moveTo>
                  <a:lnTo>
                    <a:pt x="1941" y="12811"/>
                  </a:lnTo>
                  <a:cubicBezTo>
                    <a:pt x="1" y="16169"/>
                    <a:pt x="1" y="20300"/>
                    <a:pt x="1941" y="23658"/>
                  </a:cubicBezTo>
                  <a:lnTo>
                    <a:pt x="9335" y="36469"/>
                  </a:lnTo>
                  <a:lnTo>
                    <a:pt x="12645" y="36469"/>
                  </a:lnTo>
                  <a:lnTo>
                    <a:pt x="5251" y="23658"/>
                  </a:lnTo>
                  <a:cubicBezTo>
                    <a:pt x="3311" y="20300"/>
                    <a:pt x="3311" y="16169"/>
                    <a:pt x="5251" y="12811"/>
                  </a:cubicBezTo>
                  <a:lnTo>
                    <a:pt x="12645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0"/>
            <p:cNvSpPr txBox="1"/>
            <p:nvPr/>
          </p:nvSpPr>
          <p:spPr>
            <a:xfrm>
              <a:off x="4407947" y="4076649"/>
              <a:ext cx="27279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62" name="Google Shape;1462;p40"/>
            <p:cNvSpPr txBox="1"/>
            <p:nvPr/>
          </p:nvSpPr>
          <p:spPr>
            <a:xfrm>
              <a:off x="4407948" y="3806000"/>
              <a:ext cx="27279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463" name="Google Shape;1463;p40"/>
          <p:cNvGrpSpPr/>
          <p:nvPr/>
        </p:nvGrpSpPr>
        <p:grpSpPr>
          <a:xfrm>
            <a:off x="7189152" y="3943890"/>
            <a:ext cx="361766" cy="359927"/>
            <a:chOff x="-16419350" y="4058200"/>
            <a:chExt cx="304825" cy="303275"/>
          </a:xfrm>
        </p:grpSpPr>
        <p:sp>
          <p:nvSpPr>
            <p:cNvPr id="1464" name="Google Shape;1464;p40"/>
            <p:cNvSpPr/>
            <p:nvPr/>
          </p:nvSpPr>
          <p:spPr>
            <a:xfrm>
              <a:off x="-16347675" y="420235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0"/>
            <p:cNvSpPr/>
            <p:nvPr/>
          </p:nvSpPr>
          <p:spPr>
            <a:xfrm>
              <a:off x="-16400450" y="41669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694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6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0"/>
            <p:cNvSpPr/>
            <p:nvPr/>
          </p:nvSpPr>
          <p:spPr>
            <a:xfrm>
              <a:off x="-16389425" y="4058200"/>
              <a:ext cx="220575" cy="106950"/>
            </a:xfrm>
            <a:custGeom>
              <a:avLst/>
              <a:gdLst/>
              <a:ahLst/>
              <a:cxnLst/>
              <a:rect l="l" t="t" r="r" b="b"/>
              <a:pathLst>
                <a:path w="8823" h="4278" extrusionOk="0">
                  <a:moveTo>
                    <a:pt x="6621" y="0"/>
                  </a:moveTo>
                  <a:cubicBezTo>
                    <a:pt x="6312" y="0"/>
                    <a:pt x="6008" y="97"/>
                    <a:pt x="5766" y="285"/>
                  </a:cubicBezTo>
                  <a:cubicBezTo>
                    <a:pt x="5703" y="348"/>
                    <a:pt x="5609" y="411"/>
                    <a:pt x="5546" y="474"/>
                  </a:cubicBezTo>
                  <a:cubicBezTo>
                    <a:pt x="5451" y="411"/>
                    <a:pt x="5388" y="316"/>
                    <a:pt x="5294" y="285"/>
                  </a:cubicBezTo>
                  <a:cubicBezTo>
                    <a:pt x="5057" y="111"/>
                    <a:pt x="4758" y="25"/>
                    <a:pt x="4459" y="25"/>
                  </a:cubicBezTo>
                  <a:cubicBezTo>
                    <a:pt x="4159" y="25"/>
                    <a:pt x="3860" y="111"/>
                    <a:pt x="3624" y="285"/>
                  </a:cubicBezTo>
                  <a:cubicBezTo>
                    <a:pt x="3529" y="348"/>
                    <a:pt x="3466" y="411"/>
                    <a:pt x="3372" y="474"/>
                  </a:cubicBezTo>
                  <a:cubicBezTo>
                    <a:pt x="3309" y="411"/>
                    <a:pt x="3214" y="316"/>
                    <a:pt x="3151" y="285"/>
                  </a:cubicBezTo>
                  <a:cubicBezTo>
                    <a:pt x="2915" y="101"/>
                    <a:pt x="2618" y="10"/>
                    <a:pt x="2316" y="10"/>
                  </a:cubicBezTo>
                  <a:cubicBezTo>
                    <a:pt x="1894" y="10"/>
                    <a:pt x="1460" y="188"/>
                    <a:pt x="1166" y="537"/>
                  </a:cubicBezTo>
                  <a:cubicBezTo>
                    <a:pt x="1103" y="631"/>
                    <a:pt x="1072" y="757"/>
                    <a:pt x="977" y="820"/>
                  </a:cubicBezTo>
                  <a:cubicBezTo>
                    <a:pt x="1" y="1356"/>
                    <a:pt x="1" y="2931"/>
                    <a:pt x="1103" y="3435"/>
                  </a:cubicBezTo>
                  <a:cubicBezTo>
                    <a:pt x="1166" y="3624"/>
                    <a:pt x="1356" y="3876"/>
                    <a:pt x="1513" y="3971"/>
                  </a:cubicBezTo>
                  <a:cubicBezTo>
                    <a:pt x="1781" y="4144"/>
                    <a:pt x="2088" y="4231"/>
                    <a:pt x="2387" y="4231"/>
                  </a:cubicBezTo>
                  <a:cubicBezTo>
                    <a:pt x="2687" y="4231"/>
                    <a:pt x="2978" y="4144"/>
                    <a:pt x="3214" y="3971"/>
                  </a:cubicBezTo>
                  <a:cubicBezTo>
                    <a:pt x="3277" y="3939"/>
                    <a:pt x="3356" y="3923"/>
                    <a:pt x="3435" y="3923"/>
                  </a:cubicBezTo>
                  <a:cubicBezTo>
                    <a:pt x="3514" y="3923"/>
                    <a:pt x="3592" y="3939"/>
                    <a:pt x="3655" y="3971"/>
                  </a:cubicBezTo>
                  <a:cubicBezTo>
                    <a:pt x="3907" y="4175"/>
                    <a:pt x="4215" y="4278"/>
                    <a:pt x="4518" y="4278"/>
                  </a:cubicBezTo>
                  <a:cubicBezTo>
                    <a:pt x="4821" y="4278"/>
                    <a:pt x="5120" y="4175"/>
                    <a:pt x="5357" y="3971"/>
                  </a:cubicBezTo>
                  <a:cubicBezTo>
                    <a:pt x="5404" y="3939"/>
                    <a:pt x="5483" y="3923"/>
                    <a:pt x="5561" y="3923"/>
                  </a:cubicBezTo>
                  <a:cubicBezTo>
                    <a:pt x="5640" y="3923"/>
                    <a:pt x="5719" y="3939"/>
                    <a:pt x="5766" y="3971"/>
                  </a:cubicBezTo>
                  <a:cubicBezTo>
                    <a:pt x="6018" y="4166"/>
                    <a:pt x="6312" y="4256"/>
                    <a:pt x="6604" y="4256"/>
                  </a:cubicBezTo>
                  <a:cubicBezTo>
                    <a:pt x="7114" y="4256"/>
                    <a:pt x="7616" y="3979"/>
                    <a:pt x="7877" y="3498"/>
                  </a:cubicBezTo>
                  <a:cubicBezTo>
                    <a:pt x="7909" y="3435"/>
                    <a:pt x="7940" y="3404"/>
                    <a:pt x="8035" y="3341"/>
                  </a:cubicBezTo>
                  <a:cubicBezTo>
                    <a:pt x="8507" y="3120"/>
                    <a:pt x="8822" y="2616"/>
                    <a:pt x="8728" y="1986"/>
                  </a:cubicBezTo>
                  <a:cubicBezTo>
                    <a:pt x="8696" y="1576"/>
                    <a:pt x="8507" y="1198"/>
                    <a:pt x="8129" y="946"/>
                  </a:cubicBezTo>
                  <a:cubicBezTo>
                    <a:pt x="8066" y="915"/>
                    <a:pt x="8035" y="883"/>
                    <a:pt x="7940" y="820"/>
                  </a:cubicBezTo>
                  <a:cubicBezTo>
                    <a:pt x="7909" y="694"/>
                    <a:pt x="7814" y="631"/>
                    <a:pt x="7751" y="537"/>
                  </a:cubicBezTo>
                  <a:cubicBezTo>
                    <a:pt x="7462" y="175"/>
                    <a:pt x="7038" y="0"/>
                    <a:pt x="66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0"/>
            <p:cNvSpPr/>
            <p:nvPr/>
          </p:nvSpPr>
          <p:spPr>
            <a:xfrm>
              <a:off x="-16298850" y="4178725"/>
              <a:ext cx="41000" cy="47275"/>
            </a:xfrm>
            <a:custGeom>
              <a:avLst/>
              <a:gdLst/>
              <a:ahLst/>
              <a:cxnLst/>
              <a:rect l="l" t="t" r="r" b="b"/>
              <a:pathLst>
                <a:path w="1640" h="1891" extrusionOk="0">
                  <a:moveTo>
                    <a:pt x="1" y="0"/>
                  </a:moveTo>
                  <a:cubicBezTo>
                    <a:pt x="158" y="252"/>
                    <a:pt x="221" y="630"/>
                    <a:pt x="221" y="945"/>
                  </a:cubicBezTo>
                  <a:cubicBezTo>
                    <a:pt x="221" y="1292"/>
                    <a:pt x="158" y="1607"/>
                    <a:pt x="1" y="1891"/>
                  </a:cubicBezTo>
                  <a:cubicBezTo>
                    <a:pt x="473" y="1733"/>
                    <a:pt x="946" y="1670"/>
                    <a:pt x="1419" y="1670"/>
                  </a:cubicBezTo>
                  <a:cubicBezTo>
                    <a:pt x="1576" y="1450"/>
                    <a:pt x="1639" y="1197"/>
                    <a:pt x="1639" y="945"/>
                  </a:cubicBezTo>
                  <a:cubicBezTo>
                    <a:pt x="1639" y="662"/>
                    <a:pt x="1576" y="378"/>
                    <a:pt x="1419" y="158"/>
                  </a:cubicBezTo>
                  <a:cubicBezTo>
                    <a:pt x="1272" y="187"/>
                    <a:pt x="1120" y="201"/>
                    <a:pt x="967" y="201"/>
                  </a:cubicBezTo>
                  <a:cubicBezTo>
                    <a:pt x="626" y="201"/>
                    <a:pt x="284" y="131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0"/>
            <p:cNvSpPr/>
            <p:nvPr/>
          </p:nvSpPr>
          <p:spPr>
            <a:xfrm>
              <a:off x="-16246075" y="4178725"/>
              <a:ext cx="41775" cy="55150"/>
            </a:xfrm>
            <a:custGeom>
              <a:avLst/>
              <a:gdLst/>
              <a:ahLst/>
              <a:cxnLst/>
              <a:rect l="l" t="t" r="r" b="b"/>
              <a:pathLst>
                <a:path w="1671" h="2206" extrusionOk="0">
                  <a:moveTo>
                    <a:pt x="1" y="0"/>
                  </a:moveTo>
                  <a:lnTo>
                    <a:pt x="1" y="0"/>
                  </a:lnTo>
                  <a:cubicBezTo>
                    <a:pt x="158" y="252"/>
                    <a:pt x="253" y="630"/>
                    <a:pt x="253" y="945"/>
                  </a:cubicBezTo>
                  <a:cubicBezTo>
                    <a:pt x="253" y="1197"/>
                    <a:pt x="190" y="1481"/>
                    <a:pt x="95" y="1765"/>
                  </a:cubicBezTo>
                  <a:cubicBezTo>
                    <a:pt x="505" y="1828"/>
                    <a:pt x="914" y="1954"/>
                    <a:pt x="1292" y="2206"/>
                  </a:cubicBezTo>
                  <a:cubicBezTo>
                    <a:pt x="1576" y="1891"/>
                    <a:pt x="1670" y="1355"/>
                    <a:pt x="1670" y="945"/>
                  </a:cubicBezTo>
                  <a:cubicBezTo>
                    <a:pt x="1670" y="662"/>
                    <a:pt x="1576" y="378"/>
                    <a:pt x="1418" y="158"/>
                  </a:cubicBezTo>
                  <a:cubicBezTo>
                    <a:pt x="1261" y="189"/>
                    <a:pt x="1103" y="221"/>
                    <a:pt x="946" y="221"/>
                  </a:cubicBezTo>
                  <a:cubicBezTo>
                    <a:pt x="631" y="221"/>
                    <a:pt x="316" y="158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0"/>
            <p:cNvSpPr/>
            <p:nvPr/>
          </p:nvSpPr>
          <p:spPr>
            <a:xfrm>
              <a:off x="-16419350" y="4122000"/>
              <a:ext cx="304050" cy="188725"/>
            </a:xfrm>
            <a:custGeom>
              <a:avLst/>
              <a:gdLst/>
              <a:ahLst/>
              <a:cxnLst/>
              <a:rect l="l" t="t" r="r" b="b"/>
              <a:pathLst>
                <a:path w="12162" h="7549" extrusionOk="0">
                  <a:moveTo>
                    <a:pt x="10712" y="1"/>
                  </a:moveTo>
                  <a:cubicBezTo>
                    <a:pt x="10586" y="600"/>
                    <a:pt x="10271" y="1135"/>
                    <a:pt x="9736" y="1450"/>
                  </a:cubicBezTo>
                  <a:cubicBezTo>
                    <a:pt x="9578" y="1734"/>
                    <a:pt x="9326" y="1986"/>
                    <a:pt x="9074" y="2143"/>
                  </a:cubicBezTo>
                  <a:cubicBezTo>
                    <a:pt x="9263" y="2458"/>
                    <a:pt x="9326" y="2805"/>
                    <a:pt x="9326" y="3183"/>
                  </a:cubicBezTo>
                  <a:cubicBezTo>
                    <a:pt x="9326" y="4065"/>
                    <a:pt x="9011" y="4821"/>
                    <a:pt x="8507" y="5168"/>
                  </a:cubicBezTo>
                  <a:cubicBezTo>
                    <a:pt x="8444" y="5199"/>
                    <a:pt x="8373" y="5215"/>
                    <a:pt x="8306" y="5215"/>
                  </a:cubicBezTo>
                  <a:cubicBezTo>
                    <a:pt x="8239" y="5215"/>
                    <a:pt x="8176" y="5199"/>
                    <a:pt x="8129" y="5168"/>
                  </a:cubicBezTo>
                  <a:cubicBezTo>
                    <a:pt x="7515" y="4805"/>
                    <a:pt x="6814" y="4624"/>
                    <a:pt x="6124" y="4624"/>
                  </a:cubicBezTo>
                  <a:cubicBezTo>
                    <a:pt x="5435" y="4624"/>
                    <a:pt x="4758" y="4805"/>
                    <a:pt x="4191" y="5168"/>
                  </a:cubicBezTo>
                  <a:cubicBezTo>
                    <a:pt x="4134" y="5213"/>
                    <a:pt x="4077" y="5230"/>
                    <a:pt x="4022" y="5230"/>
                  </a:cubicBezTo>
                  <a:cubicBezTo>
                    <a:pt x="3924" y="5230"/>
                    <a:pt x="3830" y="5177"/>
                    <a:pt x="3750" y="5136"/>
                  </a:cubicBezTo>
                  <a:cubicBezTo>
                    <a:pt x="3163" y="4757"/>
                    <a:pt x="2501" y="4557"/>
                    <a:pt x="1831" y="4557"/>
                  </a:cubicBezTo>
                  <a:cubicBezTo>
                    <a:pt x="1277" y="4557"/>
                    <a:pt x="717" y="4694"/>
                    <a:pt x="190" y="4979"/>
                  </a:cubicBezTo>
                  <a:cubicBezTo>
                    <a:pt x="95" y="5042"/>
                    <a:pt x="1" y="5168"/>
                    <a:pt x="1" y="5294"/>
                  </a:cubicBezTo>
                  <a:lnTo>
                    <a:pt x="1" y="7436"/>
                  </a:lnTo>
                  <a:cubicBezTo>
                    <a:pt x="316" y="7405"/>
                    <a:pt x="725" y="7247"/>
                    <a:pt x="977" y="7027"/>
                  </a:cubicBezTo>
                  <a:cubicBezTo>
                    <a:pt x="1240" y="6826"/>
                    <a:pt x="1533" y="6723"/>
                    <a:pt x="1823" y="6723"/>
                  </a:cubicBezTo>
                  <a:cubicBezTo>
                    <a:pt x="2124" y="6723"/>
                    <a:pt x="2422" y="6833"/>
                    <a:pt x="2679" y="7058"/>
                  </a:cubicBezTo>
                  <a:cubicBezTo>
                    <a:pt x="3072" y="7373"/>
                    <a:pt x="3529" y="7531"/>
                    <a:pt x="3986" y="7531"/>
                  </a:cubicBezTo>
                  <a:cubicBezTo>
                    <a:pt x="4443" y="7531"/>
                    <a:pt x="4900" y="7373"/>
                    <a:pt x="5293" y="7058"/>
                  </a:cubicBezTo>
                  <a:cubicBezTo>
                    <a:pt x="5545" y="6869"/>
                    <a:pt x="5837" y="6775"/>
                    <a:pt x="6128" y="6775"/>
                  </a:cubicBezTo>
                  <a:cubicBezTo>
                    <a:pt x="6420" y="6775"/>
                    <a:pt x="6711" y="6869"/>
                    <a:pt x="6963" y="7058"/>
                  </a:cubicBezTo>
                  <a:cubicBezTo>
                    <a:pt x="7474" y="7358"/>
                    <a:pt x="7985" y="7549"/>
                    <a:pt x="8524" y="7549"/>
                  </a:cubicBezTo>
                  <a:cubicBezTo>
                    <a:pt x="8948" y="7549"/>
                    <a:pt x="9390" y="7430"/>
                    <a:pt x="9862" y="7153"/>
                  </a:cubicBezTo>
                  <a:cubicBezTo>
                    <a:pt x="11153" y="6428"/>
                    <a:pt x="12162" y="4821"/>
                    <a:pt x="12162" y="3151"/>
                  </a:cubicBezTo>
                  <a:cubicBezTo>
                    <a:pt x="12162" y="1923"/>
                    <a:pt x="11626" y="789"/>
                    <a:pt x="107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0"/>
            <p:cNvSpPr/>
            <p:nvPr/>
          </p:nvSpPr>
          <p:spPr>
            <a:xfrm>
              <a:off x="-16419350" y="4263775"/>
              <a:ext cx="304825" cy="97700"/>
            </a:xfrm>
            <a:custGeom>
              <a:avLst/>
              <a:gdLst/>
              <a:ahLst/>
              <a:cxnLst/>
              <a:rect l="l" t="t" r="r" b="b"/>
              <a:pathLst>
                <a:path w="12193" h="3908" extrusionOk="0">
                  <a:moveTo>
                    <a:pt x="12193" y="1"/>
                  </a:moveTo>
                  <a:cubicBezTo>
                    <a:pt x="11689" y="914"/>
                    <a:pt x="10996" y="1639"/>
                    <a:pt x="10208" y="2112"/>
                  </a:cubicBezTo>
                  <a:cubicBezTo>
                    <a:pt x="9626" y="2424"/>
                    <a:pt x="9064" y="2570"/>
                    <a:pt x="8515" y="2570"/>
                  </a:cubicBezTo>
                  <a:cubicBezTo>
                    <a:pt x="7845" y="2570"/>
                    <a:pt x="7194" y="2352"/>
                    <a:pt x="6554" y="1954"/>
                  </a:cubicBezTo>
                  <a:cubicBezTo>
                    <a:pt x="6402" y="1819"/>
                    <a:pt x="6241" y="1756"/>
                    <a:pt x="6085" y="1756"/>
                  </a:cubicBezTo>
                  <a:cubicBezTo>
                    <a:pt x="5951" y="1756"/>
                    <a:pt x="5820" y="1803"/>
                    <a:pt x="5703" y="1891"/>
                  </a:cubicBezTo>
                  <a:cubicBezTo>
                    <a:pt x="5199" y="2316"/>
                    <a:pt x="4592" y="2529"/>
                    <a:pt x="3986" y="2529"/>
                  </a:cubicBezTo>
                  <a:cubicBezTo>
                    <a:pt x="3380" y="2529"/>
                    <a:pt x="2773" y="2316"/>
                    <a:pt x="2269" y="1891"/>
                  </a:cubicBezTo>
                  <a:cubicBezTo>
                    <a:pt x="2143" y="1797"/>
                    <a:pt x="2001" y="1749"/>
                    <a:pt x="1863" y="1749"/>
                  </a:cubicBezTo>
                  <a:cubicBezTo>
                    <a:pt x="1725" y="1749"/>
                    <a:pt x="1592" y="1797"/>
                    <a:pt x="1481" y="1891"/>
                  </a:cubicBezTo>
                  <a:cubicBezTo>
                    <a:pt x="1040" y="2269"/>
                    <a:pt x="505" y="2427"/>
                    <a:pt x="1" y="2490"/>
                  </a:cubicBezTo>
                  <a:lnTo>
                    <a:pt x="1" y="3561"/>
                  </a:lnTo>
                  <a:cubicBezTo>
                    <a:pt x="1" y="3750"/>
                    <a:pt x="158" y="3907"/>
                    <a:pt x="379" y="3907"/>
                  </a:cubicBezTo>
                  <a:lnTo>
                    <a:pt x="11815" y="3907"/>
                  </a:lnTo>
                  <a:cubicBezTo>
                    <a:pt x="12004" y="3907"/>
                    <a:pt x="12193" y="3750"/>
                    <a:pt x="12193" y="3561"/>
                  </a:cubicBezTo>
                  <a:lnTo>
                    <a:pt x="121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5" name="Google Shape;1475;p41"/>
          <p:cNvGrpSpPr/>
          <p:nvPr/>
        </p:nvGrpSpPr>
        <p:grpSpPr>
          <a:xfrm>
            <a:off x="3491125" y="620800"/>
            <a:ext cx="4405450" cy="861662"/>
            <a:chOff x="3491125" y="620800"/>
            <a:chExt cx="4405450" cy="861662"/>
          </a:xfrm>
        </p:grpSpPr>
        <p:sp>
          <p:nvSpPr>
            <p:cNvPr id="1476" name="Google Shape;1476;p41"/>
            <p:cNvSpPr/>
            <p:nvPr/>
          </p:nvSpPr>
          <p:spPr>
            <a:xfrm>
              <a:off x="3491125" y="620800"/>
              <a:ext cx="684972" cy="861662"/>
            </a:xfrm>
            <a:custGeom>
              <a:avLst/>
              <a:gdLst/>
              <a:ahLst/>
              <a:cxnLst/>
              <a:rect l="l" t="t" r="r" b="b"/>
              <a:pathLst>
                <a:path w="24051" h="30255" extrusionOk="0">
                  <a:moveTo>
                    <a:pt x="12025" y="0"/>
                  </a:moveTo>
                  <a:lnTo>
                    <a:pt x="0" y="6942"/>
                  </a:lnTo>
                  <a:lnTo>
                    <a:pt x="0" y="30254"/>
                  </a:lnTo>
                  <a:lnTo>
                    <a:pt x="24051" y="30254"/>
                  </a:lnTo>
                  <a:lnTo>
                    <a:pt x="24051" y="6942"/>
                  </a:lnTo>
                  <a:lnTo>
                    <a:pt x="12025" y="0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/>
            </a:p>
          </p:txBody>
        </p:sp>
        <p:sp>
          <p:nvSpPr>
            <p:cNvPr id="1477" name="Google Shape;1477;p41"/>
            <p:cNvSpPr/>
            <p:nvPr/>
          </p:nvSpPr>
          <p:spPr>
            <a:xfrm>
              <a:off x="3690169" y="1067047"/>
              <a:ext cx="485926" cy="415409"/>
            </a:xfrm>
            <a:custGeom>
              <a:avLst/>
              <a:gdLst/>
              <a:ahLst/>
              <a:cxnLst/>
              <a:rect l="l" t="t" r="r" b="b"/>
              <a:pathLst>
                <a:path w="17062" h="14586" extrusionOk="0">
                  <a:moveTo>
                    <a:pt x="17062" y="0"/>
                  </a:moveTo>
                  <a:lnTo>
                    <a:pt x="0" y="14585"/>
                  </a:lnTo>
                  <a:lnTo>
                    <a:pt x="17062" y="14585"/>
                  </a:lnTo>
                  <a:lnTo>
                    <a:pt x="17062" y="0"/>
                  </a:lnTo>
                  <a:close/>
                </a:path>
              </a:pathLst>
            </a:custGeom>
            <a:solidFill>
              <a:srgbClr val="202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1"/>
            <p:cNvSpPr/>
            <p:nvPr/>
          </p:nvSpPr>
          <p:spPr>
            <a:xfrm>
              <a:off x="4116055" y="720137"/>
              <a:ext cx="3780521" cy="672128"/>
            </a:xfrm>
            <a:custGeom>
              <a:avLst/>
              <a:gdLst/>
              <a:ahLst/>
              <a:cxnLst/>
              <a:rect l="l" t="t" r="r" b="b"/>
              <a:pathLst>
                <a:path w="132743" h="23600" extrusionOk="0">
                  <a:moveTo>
                    <a:pt x="9585" y="1"/>
                  </a:moveTo>
                  <a:lnTo>
                    <a:pt x="0" y="16610"/>
                  </a:lnTo>
                  <a:lnTo>
                    <a:pt x="2322" y="23599"/>
                  </a:lnTo>
                  <a:lnTo>
                    <a:pt x="119896" y="23599"/>
                  </a:lnTo>
                  <a:lnTo>
                    <a:pt x="132743" y="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365750" tIns="18287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Earth is the only planet that has life</a:t>
              </a:r>
              <a:endParaRPr/>
            </a:p>
          </p:txBody>
        </p:sp>
        <p:sp>
          <p:nvSpPr>
            <p:cNvPr id="1479" name="Google Shape;1479;p41"/>
            <p:cNvSpPr/>
            <p:nvPr/>
          </p:nvSpPr>
          <p:spPr>
            <a:xfrm>
              <a:off x="4359841" y="720137"/>
              <a:ext cx="3536732" cy="672128"/>
            </a:xfrm>
            <a:custGeom>
              <a:avLst/>
              <a:gdLst/>
              <a:ahLst/>
              <a:cxnLst/>
              <a:rect l="l" t="t" r="r" b="b"/>
              <a:pathLst>
                <a:path w="124183" h="23600" extrusionOk="0">
                  <a:moveTo>
                    <a:pt x="1025" y="1"/>
                  </a:moveTo>
                  <a:lnTo>
                    <a:pt x="1" y="1775"/>
                  </a:lnTo>
                  <a:lnTo>
                    <a:pt x="120385" y="1775"/>
                  </a:lnTo>
                  <a:lnTo>
                    <a:pt x="108645" y="23599"/>
                  </a:lnTo>
                  <a:lnTo>
                    <a:pt x="111336" y="23599"/>
                  </a:lnTo>
                  <a:lnTo>
                    <a:pt x="124183" y="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41"/>
            <p:cNvSpPr/>
            <p:nvPr/>
          </p:nvSpPr>
          <p:spPr>
            <a:xfrm>
              <a:off x="3914618" y="1166726"/>
              <a:ext cx="2198684" cy="315729"/>
            </a:xfrm>
            <a:custGeom>
              <a:avLst/>
              <a:gdLst/>
              <a:ahLst/>
              <a:cxnLst/>
              <a:rect l="l" t="t" r="r" b="b"/>
              <a:pathLst>
                <a:path w="77201" h="11086" extrusionOk="0">
                  <a:moveTo>
                    <a:pt x="6335" y="0"/>
                  </a:moveTo>
                  <a:lnTo>
                    <a:pt x="1" y="11085"/>
                  </a:lnTo>
                  <a:lnTo>
                    <a:pt x="71129" y="11085"/>
                  </a:lnTo>
                  <a:lnTo>
                    <a:pt x="77201" y="0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365750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481" name="Google Shape;1481;p41"/>
          <p:cNvGrpSpPr/>
          <p:nvPr/>
        </p:nvGrpSpPr>
        <p:grpSpPr>
          <a:xfrm>
            <a:off x="3491125" y="1634332"/>
            <a:ext cx="4405450" cy="861634"/>
            <a:chOff x="3491125" y="1634332"/>
            <a:chExt cx="4405450" cy="861634"/>
          </a:xfrm>
        </p:grpSpPr>
        <p:sp>
          <p:nvSpPr>
            <p:cNvPr id="1482" name="Google Shape;1482;p41"/>
            <p:cNvSpPr/>
            <p:nvPr/>
          </p:nvSpPr>
          <p:spPr>
            <a:xfrm>
              <a:off x="3491125" y="1634332"/>
              <a:ext cx="684972" cy="861634"/>
            </a:xfrm>
            <a:custGeom>
              <a:avLst/>
              <a:gdLst/>
              <a:ahLst/>
              <a:cxnLst/>
              <a:rect l="l" t="t" r="r" b="b"/>
              <a:pathLst>
                <a:path w="24051" h="30254" extrusionOk="0">
                  <a:moveTo>
                    <a:pt x="12025" y="0"/>
                  </a:moveTo>
                  <a:lnTo>
                    <a:pt x="0" y="6941"/>
                  </a:lnTo>
                  <a:lnTo>
                    <a:pt x="0" y="30254"/>
                  </a:lnTo>
                  <a:lnTo>
                    <a:pt x="24051" y="30254"/>
                  </a:lnTo>
                  <a:lnTo>
                    <a:pt x="24051" y="6941"/>
                  </a:lnTo>
                  <a:lnTo>
                    <a:pt x="12025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/>
            </a:p>
          </p:txBody>
        </p:sp>
        <p:sp>
          <p:nvSpPr>
            <p:cNvPr id="1483" name="Google Shape;1483;p41"/>
            <p:cNvSpPr/>
            <p:nvPr/>
          </p:nvSpPr>
          <p:spPr>
            <a:xfrm>
              <a:off x="3690169" y="2080551"/>
              <a:ext cx="485926" cy="415409"/>
            </a:xfrm>
            <a:custGeom>
              <a:avLst/>
              <a:gdLst/>
              <a:ahLst/>
              <a:cxnLst/>
              <a:rect l="l" t="t" r="r" b="b"/>
              <a:pathLst>
                <a:path w="17062" h="14586" extrusionOk="0">
                  <a:moveTo>
                    <a:pt x="17062" y="1"/>
                  </a:moveTo>
                  <a:lnTo>
                    <a:pt x="0" y="14586"/>
                  </a:lnTo>
                  <a:lnTo>
                    <a:pt x="17062" y="14586"/>
                  </a:lnTo>
                  <a:lnTo>
                    <a:pt x="17062" y="1"/>
                  </a:lnTo>
                  <a:close/>
                </a:path>
              </a:pathLst>
            </a:custGeom>
            <a:solidFill>
              <a:srgbClr val="E09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1"/>
            <p:cNvSpPr/>
            <p:nvPr/>
          </p:nvSpPr>
          <p:spPr>
            <a:xfrm>
              <a:off x="4116055" y="1733669"/>
              <a:ext cx="3780521" cy="672100"/>
            </a:xfrm>
            <a:custGeom>
              <a:avLst/>
              <a:gdLst/>
              <a:ahLst/>
              <a:cxnLst/>
              <a:rect l="l" t="t" r="r" b="b"/>
              <a:pathLst>
                <a:path w="132743" h="23599" extrusionOk="0">
                  <a:moveTo>
                    <a:pt x="9585" y="1"/>
                  </a:moveTo>
                  <a:lnTo>
                    <a:pt x="0" y="16598"/>
                  </a:lnTo>
                  <a:lnTo>
                    <a:pt x="2322" y="23599"/>
                  </a:lnTo>
                  <a:lnTo>
                    <a:pt x="119896" y="23599"/>
                  </a:lnTo>
                  <a:lnTo>
                    <a:pt x="132743" y="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365750" tIns="18287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The Moon is satellite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85" name="Google Shape;1485;p41"/>
            <p:cNvSpPr/>
            <p:nvPr/>
          </p:nvSpPr>
          <p:spPr>
            <a:xfrm>
              <a:off x="4359841" y="1733669"/>
              <a:ext cx="3536732" cy="672100"/>
            </a:xfrm>
            <a:custGeom>
              <a:avLst/>
              <a:gdLst/>
              <a:ahLst/>
              <a:cxnLst/>
              <a:rect l="l" t="t" r="r" b="b"/>
              <a:pathLst>
                <a:path w="124183" h="23599" extrusionOk="0">
                  <a:moveTo>
                    <a:pt x="1025" y="1"/>
                  </a:moveTo>
                  <a:lnTo>
                    <a:pt x="1" y="1775"/>
                  </a:lnTo>
                  <a:lnTo>
                    <a:pt x="120385" y="1775"/>
                  </a:lnTo>
                  <a:lnTo>
                    <a:pt x="108645" y="23599"/>
                  </a:lnTo>
                  <a:lnTo>
                    <a:pt x="111336" y="23599"/>
                  </a:lnTo>
                  <a:lnTo>
                    <a:pt x="124183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1"/>
            <p:cNvSpPr/>
            <p:nvPr/>
          </p:nvSpPr>
          <p:spPr>
            <a:xfrm>
              <a:off x="3914618" y="2180258"/>
              <a:ext cx="2198684" cy="315701"/>
            </a:xfrm>
            <a:custGeom>
              <a:avLst/>
              <a:gdLst/>
              <a:ahLst/>
              <a:cxnLst/>
              <a:rect l="l" t="t" r="r" b="b"/>
              <a:pathLst>
                <a:path w="77201" h="11085" extrusionOk="0">
                  <a:moveTo>
                    <a:pt x="6335" y="0"/>
                  </a:moveTo>
                  <a:lnTo>
                    <a:pt x="1" y="11085"/>
                  </a:lnTo>
                  <a:lnTo>
                    <a:pt x="71129" y="11085"/>
                  </a:lnTo>
                  <a:lnTo>
                    <a:pt x="77201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365750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Moon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487" name="Google Shape;1487;p41"/>
          <p:cNvGrpSpPr/>
          <p:nvPr/>
        </p:nvGrpSpPr>
        <p:grpSpPr>
          <a:xfrm>
            <a:off x="3491125" y="2647495"/>
            <a:ext cx="4405450" cy="861662"/>
            <a:chOff x="3491125" y="2647495"/>
            <a:chExt cx="4405450" cy="861662"/>
          </a:xfrm>
        </p:grpSpPr>
        <p:sp>
          <p:nvSpPr>
            <p:cNvPr id="1488" name="Google Shape;1488;p41"/>
            <p:cNvSpPr/>
            <p:nvPr/>
          </p:nvSpPr>
          <p:spPr>
            <a:xfrm>
              <a:off x="3491125" y="2647495"/>
              <a:ext cx="684972" cy="861662"/>
            </a:xfrm>
            <a:custGeom>
              <a:avLst/>
              <a:gdLst/>
              <a:ahLst/>
              <a:cxnLst/>
              <a:rect l="l" t="t" r="r" b="b"/>
              <a:pathLst>
                <a:path w="24051" h="30255" extrusionOk="0">
                  <a:moveTo>
                    <a:pt x="12025" y="1"/>
                  </a:moveTo>
                  <a:lnTo>
                    <a:pt x="0" y="6954"/>
                  </a:lnTo>
                  <a:lnTo>
                    <a:pt x="0" y="30255"/>
                  </a:lnTo>
                  <a:lnTo>
                    <a:pt x="24051" y="30255"/>
                  </a:lnTo>
                  <a:lnTo>
                    <a:pt x="24051" y="6954"/>
                  </a:lnTo>
                  <a:lnTo>
                    <a:pt x="12025" y="1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/>
            </a:p>
          </p:txBody>
        </p:sp>
        <p:sp>
          <p:nvSpPr>
            <p:cNvPr id="1489" name="Google Shape;1489;p41"/>
            <p:cNvSpPr/>
            <p:nvPr/>
          </p:nvSpPr>
          <p:spPr>
            <a:xfrm>
              <a:off x="3690169" y="3093742"/>
              <a:ext cx="485926" cy="415409"/>
            </a:xfrm>
            <a:custGeom>
              <a:avLst/>
              <a:gdLst/>
              <a:ahLst/>
              <a:cxnLst/>
              <a:rect l="l" t="t" r="r" b="b"/>
              <a:pathLst>
                <a:path w="17062" h="14586" extrusionOk="0">
                  <a:moveTo>
                    <a:pt x="17062" y="1"/>
                  </a:moveTo>
                  <a:lnTo>
                    <a:pt x="0" y="14586"/>
                  </a:lnTo>
                  <a:lnTo>
                    <a:pt x="17062" y="14586"/>
                  </a:lnTo>
                  <a:lnTo>
                    <a:pt x="17062" y="1"/>
                  </a:lnTo>
                  <a:close/>
                </a:path>
              </a:pathLst>
            </a:custGeom>
            <a:solidFill>
              <a:srgbClr val="C628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1"/>
            <p:cNvSpPr/>
            <p:nvPr/>
          </p:nvSpPr>
          <p:spPr>
            <a:xfrm>
              <a:off x="4116055" y="2746860"/>
              <a:ext cx="3780521" cy="672100"/>
            </a:xfrm>
            <a:custGeom>
              <a:avLst/>
              <a:gdLst/>
              <a:ahLst/>
              <a:cxnLst/>
              <a:rect l="l" t="t" r="r" b="b"/>
              <a:pathLst>
                <a:path w="132743" h="23599" extrusionOk="0">
                  <a:moveTo>
                    <a:pt x="9585" y="0"/>
                  </a:moveTo>
                  <a:lnTo>
                    <a:pt x="0" y="16610"/>
                  </a:lnTo>
                  <a:lnTo>
                    <a:pt x="2322" y="23599"/>
                  </a:lnTo>
                  <a:lnTo>
                    <a:pt x="119896" y="23599"/>
                  </a:lnTo>
                  <a:lnTo>
                    <a:pt x="132743" y="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365750" tIns="18287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cold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91" name="Google Shape;1491;p41"/>
            <p:cNvSpPr/>
            <p:nvPr/>
          </p:nvSpPr>
          <p:spPr>
            <a:xfrm>
              <a:off x="4359841" y="2746860"/>
              <a:ext cx="3536732" cy="672100"/>
            </a:xfrm>
            <a:custGeom>
              <a:avLst/>
              <a:gdLst/>
              <a:ahLst/>
              <a:cxnLst/>
              <a:rect l="l" t="t" r="r" b="b"/>
              <a:pathLst>
                <a:path w="124183" h="23599" extrusionOk="0">
                  <a:moveTo>
                    <a:pt x="1025" y="0"/>
                  </a:moveTo>
                  <a:lnTo>
                    <a:pt x="1" y="1786"/>
                  </a:lnTo>
                  <a:lnTo>
                    <a:pt x="120385" y="1786"/>
                  </a:lnTo>
                  <a:lnTo>
                    <a:pt x="108645" y="23599"/>
                  </a:lnTo>
                  <a:lnTo>
                    <a:pt x="111336" y="23599"/>
                  </a:lnTo>
                  <a:lnTo>
                    <a:pt x="124183" y="0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1"/>
            <p:cNvSpPr/>
            <p:nvPr/>
          </p:nvSpPr>
          <p:spPr>
            <a:xfrm>
              <a:off x="3914618" y="3193420"/>
              <a:ext cx="2198684" cy="315729"/>
            </a:xfrm>
            <a:custGeom>
              <a:avLst/>
              <a:gdLst/>
              <a:ahLst/>
              <a:cxnLst/>
              <a:rect l="l" t="t" r="r" b="b"/>
              <a:pathLst>
                <a:path w="77201" h="11086" extrusionOk="0">
                  <a:moveTo>
                    <a:pt x="6335" y="1"/>
                  </a:moveTo>
                  <a:lnTo>
                    <a:pt x="1" y="11086"/>
                  </a:lnTo>
                  <a:lnTo>
                    <a:pt x="71129" y="11086"/>
                  </a:lnTo>
                  <a:lnTo>
                    <a:pt x="77201" y="1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365750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493" name="Google Shape;1493;p41"/>
          <p:cNvGrpSpPr/>
          <p:nvPr/>
        </p:nvGrpSpPr>
        <p:grpSpPr>
          <a:xfrm>
            <a:off x="3491125" y="3661027"/>
            <a:ext cx="4405450" cy="861662"/>
            <a:chOff x="3491125" y="3661027"/>
            <a:chExt cx="4405450" cy="861662"/>
          </a:xfrm>
        </p:grpSpPr>
        <p:sp>
          <p:nvSpPr>
            <p:cNvPr id="1494" name="Google Shape;1494;p41"/>
            <p:cNvSpPr/>
            <p:nvPr/>
          </p:nvSpPr>
          <p:spPr>
            <a:xfrm>
              <a:off x="3491125" y="3661027"/>
              <a:ext cx="684972" cy="861662"/>
            </a:xfrm>
            <a:custGeom>
              <a:avLst/>
              <a:gdLst/>
              <a:ahLst/>
              <a:cxnLst/>
              <a:rect l="l" t="t" r="r" b="b"/>
              <a:pathLst>
                <a:path w="24051" h="30255" extrusionOk="0">
                  <a:moveTo>
                    <a:pt x="12025" y="1"/>
                  </a:moveTo>
                  <a:lnTo>
                    <a:pt x="0" y="6942"/>
                  </a:lnTo>
                  <a:lnTo>
                    <a:pt x="0" y="30254"/>
                  </a:lnTo>
                  <a:lnTo>
                    <a:pt x="24051" y="30254"/>
                  </a:lnTo>
                  <a:lnTo>
                    <a:pt x="24051" y="6942"/>
                  </a:lnTo>
                  <a:lnTo>
                    <a:pt x="12025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/>
            </a:p>
          </p:txBody>
        </p:sp>
        <p:sp>
          <p:nvSpPr>
            <p:cNvPr id="1495" name="Google Shape;1495;p41"/>
            <p:cNvSpPr/>
            <p:nvPr/>
          </p:nvSpPr>
          <p:spPr>
            <a:xfrm>
              <a:off x="3690169" y="4107274"/>
              <a:ext cx="485926" cy="415409"/>
            </a:xfrm>
            <a:custGeom>
              <a:avLst/>
              <a:gdLst/>
              <a:ahLst/>
              <a:cxnLst/>
              <a:rect l="l" t="t" r="r" b="b"/>
              <a:pathLst>
                <a:path w="17062" h="14586" extrusionOk="0">
                  <a:moveTo>
                    <a:pt x="17062" y="0"/>
                  </a:moveTo>
                  <a:lnTo>
                    <a:pt x="0" y="14585"/>
                  </a:lnTo>
                  <a:lnTo>
                    <a:pt x="17062" y="14585"/>
                  </a:lnTo>
                  <a:lnTo>
                    <a:pt x="17062" y="0"/>
                  </a:lnTo>
                  <a:close/>
                </a:path>
              </a:pathLst>
            </a:custGeom>
            <a:solidFill>
              <a:srgbClr val="468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41"/>
            <p:cNvSpPr/>
            <p:nvPr/>
          </p:nvSpPr>
          <p:spPr>
            <a:xfrm>
              <a:off x="4116055" y="3760393"/>
              <a:ext cx="3780521" cy="672100"/>
            </a:xfrm>
            <a:custGeom>
              <a:avLst/>
              <a:gdLst/>
              <a:ahLst/>
              <a:cxnLst/>
              <a:rect l="l" t="t" r="r" b="b"/>
              <a:pathLst>
                <a:path w="132743" h="23599" extrusionOk="0">
                  <a:moveTo>
                    <a:pt x="9585" y="0"/>
                  </a:moveTo>
                  <a:lnTo>
                    <a:pt x="0" y="16597"/>
                  </a:lnTo>
                  <a:lnTo>
                    <a:pt x="2322" y="23598"/>
                  </a:lnTo>
                  <a:lnTo>
                    <a:pt x="119896" y="23598"/>
                  </a:lnTo>
                  <a:lnTo>
                    <a:pt x="132743" y="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365750" tIns="18287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97" name="Google Shape;1497;p41"/>
            <p:cNvSpPr/>
            <p:nvPr/>
          </p:nvSpPr>
          <p:spPr>
            <a:xfrm>
              <a:off x="4359841" y="3760393"/>
              <a:ext cx="3536732" cy="672100"/>
            </a:xfrm>
            <a:custGeom>
              <a:avLst/>
              <a:gdLst/>
              <a:ahLst/>
              <a:cxnLst/>
              <a:rect l="l" t="t" r="r" b="b"/>
              <a:pathLst>
                <a:path w="124183" h="23599" extrusionOk="0">
                  <a:moveTo>
                    <a:pt x="1025" y="0"/>
                  </a:moveTo>
                  <a:lnTo>
                    <a:pt x="1" y="1774"/>
                  </a:lnTo>
                  <a:lnTo>
                    <a:pt x="120385" y="1774"/>
                  </a:lnTo>
                  <a:lnTo>
                    <a:pt x="108645" y="23598"/>
                  </a:lnTo>
                  <a:lnTo>
                    <a:pt x="111336" y="23598"/>
                  </a:lnTo>
                  <a:lnTo>
                    <a:pt x="124183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365750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41"/>
            <p:cNvSpPr/>
            <p:nvPr/>
          </p:nvSpPr>
          <p:spPr>
            <a:xfrm>
              <a:off x="3914618" y="4206953"/>
              <a:ext cx="2198684" cy="315729"/>
            </a:xfrm>
            <a:custGeom>
              <a:avLst/>
              <a:gdLst/>
              <a:ahLst/>
              <a:cxnLst/>
              <a:rect l="l" t="t" r="r" b="b"/>
              <a:pathLst>
                <a:path w="77201" h="11086" extrusionOk="0">
                  <a:moveTo>
                    <a:pt x="6335" y="1"/>
                  </a:moveTo>
                  <a:lnTo>
                    <a:pt x="1" y="11085"/>
                  </a:lnTo>
                  <a:lnTo>
                    <a:pt x="71129" y="11085"/>
                  </a:lnTo>
                  <a:lnTo>
                    <a:pt x="77201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365750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1499" name="Google Shape;1499;p41"/>
          <p:cNvSpPr txBox="1">
            <a:spLocks noGrp="1"/>
          </p:cNvSpPr>
          <p:nvPr>
            <p:ph type="title"/>
          </p:nvPr>
        </p:nvSpPr>
        <p:spPr>
          <a:xfrm>
            <a:off x="710275" y="2153400"/>
            <a:ext cx="1980000" cy="8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 Infographics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4" name="Google Shape;1504;p42"/>
          <p:cNvSpPr txBox="1">
            <a:spLocks noGrp="1"/>
          </p:cNvSpPr>
          <p:nvPr>
            <p:ph type="title"/>
          </p:nvPr>
        </p:nvSpPr>
        <p:spPr>
          <a:xfrm>
            <a:off x="710275" y="2153400"/>
            <a:ext cx="1980000" cy="8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 Infographics</a:t>
            </a:r>
            <a:endParaRPr/>
          </a:p>
        </p:txBody>
      </p:sp>
      <p:grpSp>
        <p:nvGrpSpPr>
          <p:cNvPr id="1505" name="Google Shape;1505;p42"/>
          <p:cNvGrpSpPr/>
          <p:nvPr/>
        </p:nvGrpSpPr>
        <p:grpSpPr>
          <a:xfrm>
            <a:off x="3691875" y="587125"/>
            <a:ext cx="4062656" cy="821953"/>
            <a:chOff x="3691875" y="587125"/>
            <a:chExt cx="4062656" cy="821953"/>
          </a:xfrm>
        </p:grpSpPr>
        <p:sp>
          <p:nvSpPr>
            <p:cNvPr id="1506" name="Google Shape;1506;p42"/>
            <p:cNvSpPr/>
            <p:nvPr/>
          </p:nvSpPr>
          <p:spPr>
            <a:xfrm>
              <a:off x="4102979" y="587125"/>
              <a:ext cx="3651553" cy="821953"/>
            </a:xfrm>
            <a:custGeom>
              <a:avLst/>
              <a:gdLst/>
              <a:ahLst/>
              <a:cxnLst/>
              <a:rect l="l" t="t" r="r" b="b"/>
              <a:pathLst>
                <a:path w="131339" h="29564" extrusionOk="0">
                  <a:moveTo>
                    <a:pt x="1" y="1"/>
                  </a:moveTo>
                  <a:lnTo>
                    <a:pt x="1" y="29564"/>
                  </a:lnTo>
                  <a:lnTo>
                    <a:pt x="120802" y="29564"/>
                  </a:lnTo>
                  <a:cubicBezTo>
                    <a:pt x="126624" y="29564"/>
                    <a:pt x="131339" y="24849"/>
                    <a:pt x="131339" y="19027"/>
                  </a:cubicBezTo>
                  <a:cubicBezTo>
                    <a:pt x="131339" y="13205"/>
                    <a:pt x="126624" y="8490"/>
                    <a:pt x="120802" y="8490"/>
                  </a:cubicBezTo>
                  <a:lnTo>
                    <a:pt x="72379" y="8490"/>
                  </a:lnTo>
                  <a:cubicBezTo>
                    <a:pt x="69950" y="8490"/>
                    <a:pt x="67902" y="6668"/>
                    <a:pt x="67616" y="4251"/>
                  </a:cubicBezTo>
                  <a:cubicBezTo>
                    <a:pt x="67343" y="1822"/>
                    <a:pt x="65295" y="1"/>
                    <a:pt x="62854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2"/>
            <p:cNvSpPr/>
            <p:nvPr/>
          </p:nvSpPr>
          <p:spPr>
            <a:xfrm>
              <a:off x="3691875" y="587208"/>
              <a:ext cx="821953" cy="821786"/>
            </a:xfrm>
            <a:custGeom>
              <a:avLst/>
              <a:gdLst/>
              <a:ahLst/>
              <a:cxnLst/>
              <a:rect l="l" t="t" r="r" b="b"/>
              <a:pathLst>
                <a:path w="29564" h="29558" extrusionOk="0">
                  <a:moveTo>
                    <a:pt x="14782" y="1"/>
                  </a:moveTo>
                  <a:cubicBezTo>
                    <a:pt x="12231" y="1"/>
                    <a:pt x="9680" y="659"/>
                    <a:pt x="7394" y="1974"/>
                  </a:cubicBezTo>
                  <a:cubicBezTo>
                    <a:pt x="2822" y="4617"/>
                    <a:pt x="0" y="9499"/>
                    <a:pt x="0" y="14785"/>
                  </a:cubicBezTo>
                  <a:cubicBezTo>
                    <a:pt x="0" y="20060"/>
                    <a:pt x="2822" y="24941"/>
                    <a:pt x="7394" y="27585"/>
                  </a:cubicBezTo>
                  <a:cubicBezTo>
                    <a:pt x="9680" y="28900"/>
                    <a:pt x="12231" y="29558"/>
                    <a:pt x="14782" y="29558"/>
                  </a:cubicBezTo>
                  <a:cubicBezTo>
                    <a:pt x="17333" y="29558"/>
                    <a:pt x="19884" y="28900"/>
                    <a:pt x="22170" y="27585"/>
                  </a:cubicBezTo>
                  <a:cubicBezTo>
                    <a:pt x="26742" y="24941"/>
                    <a:pt x="29564" y="20060"/>
                    <a:pt x="29564" y="14785"/>
                  </a:cubicBezTo>
                  <a:cubicBezTo>
                    <a:pt x="29564" y="9499"/>
                    <a:pt x="26742" y="4617"/>
                    <a:pt x="22170" y="1974"/>
                  </a:cubicBezTo>
                  <a:cubicBezTo>
                    <a:pt x="19884" y="659"/>
                    <a:pt x="17333" y="1"/>
                    <a:pt x="14782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42"/>
            <p:cNvSpPr/>
            <p:nvPr/>
          </p:nvSpPr>
          <p:spPr>
            <a:xfrm>
              <a:off x="4614724" y="620570"/>
              <a:ext cx="39090" cy="744495"/>
            </a:xfrm>
            <a:custGeom>
              <a:avLst/>
              <a:gdLst/>
              <a:ahLst/>
              <a:cxnLst/>
              <a:rect l="l" t="t" r="r" b="b"/>
              <a:pathLst>
                <a:path w="1406" h="26778" extrusionOk="0">
                  <a:moveTo>
                    <a:pt x="1" y="0"/>
                  </a:moveTo>
                  <a:lnTo>
                    <a:pt x="1" y="26777"/>
                  </a:lnTo>
                  <a:lnTo>
                    <a:pt x="1406" y="26777"/>
                  </a:lnTo>
                  <a:lnTo>
                    <a:pt x="1406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42"/>
            <p:cNvSpPr txBox="1"/>
            <p:nvPr/>
          </p:nvSpPr>
          <p:spPr>
            <a:xfrm>
              <a:off x="4806227" y="966850"/>
              <a:ext cx="27279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Earth is the only planet that has life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10" name="Google Shape;1510;p42"/>
            <p:cNvSpPr txBox="1"/>
            <p:nvPr/>
          </p:nvSpPr>
          <p:spPr>
            <a:xfrm>
              <a:off x="4806229" y="696200"/>
              <a:ext cx="11895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11" name="Google Shape;1511;p42"/>
            <p:cNvSpPr/>
            <p:nvPr/>
          </p:nvSpPr>
          <p:spPr>
            <a:xfrm>
              <a:off x="3775801" y="671099"/>
              <a:ext cx="654103" cy="654045"/>
            </a:xfrm>
            <a:custGeom>
              <a:avLst/>
              <a:gdLst/>
              <a:ahLst/>
              <a:cxnLst/>
              <a:rect l="l" t="t" r="r" b="b"/>
              <a:pathLst>
                <a:path w="29564" h="29558" extrusionOk="0">
                  <a:moveTo>
                    <a:pt x="14782" y="1"/>
                  </a:moveTo>
                  <a:cubicBezTo>
                    <a:pt x="12231" y="1"/>
                    <a:pt x="9680" y="659"/>
                    <a:pt x="7394" y="1974"/>
                  </a:cubicBezTo>
                  <a:cubicBezTo>
                    <a:pt x="2822" y="4617"/>
                    <a:pt x="0" y="9499"/>
                    <a:pt x="0" y="14785"/>
                  </a:cubicBezTo>
                  <a:cubicBezTo>
                    <a:pt x="0" y="20060"/>
                    <a:pt x="2822" y="24941"/>
                    <a:pt x="7394" y="27585"/>
                  </a:cubicBezTo>
                  <a:cubicBezTo>
                    <a:pt x="9680" y="28900"/>
                    <a:pt x="12231" y="29558"/>
                    <a:pt x="14782" y="29558"/>
                  </a:cubicBezTo>
                  <a:cubicBezTo>
                    <a:pt x="17333" y="29558"/>
                    <a:pt x="19884" y="28900"/>
                    <a:pt x="22170" y="27585"/>
                  </a:cubicBezTo>
                  <a:cubicBezTo>
                    <a:pt x="26742" y="24941"/>
                    <a:pt x="29564" y="20060"/>
                    <a:pt x="29564" y="14785"/>
                  </a:cubicBezTo>
                  <a:cubicBezTo>
                    <a:pt x="29564" y="9499"/>
                    <a:pt x="26742" y="4617"/>
                    <a:pt x="22170" y="1974"/>
                  </a:cubicBezTo>
                  <a:cubicBezTo>
                    <a:pt x="19884" y="659"/>
                    <a:pt x="17333" y="1"/>
                    <a:pt x="1478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/>
            </a:p>
          </p:txBody>
        </p:sp>
      </p:grpSp>
      <p:grpSp>
        <p:nvGrpSpPr>
          <p:cNvPr id="1512" name="Google Shape;1512;p42"/>
          <p:cNvGrpSpPr/>
          <p:nvPr/>
        </p:nvGrpSpPr>
        <p:grpSpPr>
          <a:xfrm>
            <a:off x="3691875" y="1636112"/>
            <a:ext cx="4062656" cy="822120"/>
            <a:chOff x="3691875" y="1636112"/>
            <a:chExt cx="4062656" cy="822120"/>
          </a:xfrm>
        </p:grpSpPr>
        <p:sp>
          <p:nvSpPr>
            <p:cNvPr id="1513" name="Google Shape;1513;p42"/>
            <p:cNvSpPr/>
            <p:nvPr/>
          </p:nvSpPr>
          <p:spPr>
            <a:xfrm>
              <a:off x="4102979" y="1636112"/>
              <a:ext cx="3651553" cy="821953"/>
            </a:xfrm>
            <a:custGeom>
              <a:avLst/>
              <a:gdLst/>
              <a:ahLst/>
              <a:cxnLst/>
              <a:rect l="l" t="t" r="r" b="b"/>
              <a:pathLst>
                <a:path w="131339" h="29564" extrusionOk="0">
                  <a:moveTo>
                    <a:pt x="1" y="1"/>
                  </a:moveTo>
                  <a:lnTo>
                    <a:pt x="1" y="29564"/>
                  </a:lnTo>
                  <a:lnTo>
                    <a:pt x="120802" y="29564"/>
                  </a:lnTo>
                  <a:cubicBezTo>
                    <a:pt x="126624" y="29564"/>
                    <a:pt x="131339" y="24849"/>
                    <a:pt x="131339" y="19027"/>
                  </a:cubicBezTo>
                  <a:cubicBezTo>
                    <a:pt x="131339" y="13217"/>
                    <a:pt x="126624" y="8490"/>
                    <a:pt x="120802" y="8490"/>
                  </a:cubicBezTo>
                  <a:lnTo>
                    <a:pt x="72379" y="8490"/>
                  </a:lnTo>
                  <a:cubicBezTo>
                    <a:pt x="69950" y="8490"/>
                    <a:pt x="67902" y="6668"/>
                    <a:pt x="67616" y="4251"/>
                  </a:cubicBezTo>
                  <a:cubicBezTo>
                    <a:pt x="67343" y="1834"/>
                    <a:pt x="65295" y="1"/>
                    <a:pt x="62854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2"/>
            <p:cNvSpPr/>
            <p:nvPr/>
          </p:nvSpPr>
          <p:spPr>
            <a:xfrm>
              <a:off x="3691875" y="1636279"/>
              <a:ext cx="821953" cy="821953"/>
            </a:xfrm>
            <a:custGeom>
              <a:avLst/>
              <a:gdLst/>
              <a:ahLst/>
              <a:cxnLst/>
              <a:rect l="l" t="t" r="r" b="b"/>
              <a:pathLst>
                <a:path w="29564" h="29564" extrusionOk="0">
                  <a:moveTo>
                    <a:pt x="14782" y="1"/>
                  </a:moveTo>
                  <a:cubicBezTo>
                    <a:pt x="12231" y="1"/>
                    <a:pt x="9680" y="661"/>
                    <a:pt x="7394" y="1983"/>
                  </a:cubicBezTo>
                  <a:cubicBezTo>
                    <a:pt x="2822" y="4614"/>
                    <a:pt x="0" y="9496"/>
                    <a:pt x="0" y="14782"/>
                  </a:cubicBezTo>
                  <a:cubicBezTo>
                    <a:pt x="0" y="20057"/>
                    <a:pt x="2822" y="24938"/>
                    <a:pt x="7394" y="27581"/>
                  </a:cubicBezTo>
                  <a:cubicBezTo>
                    <a:pt x="9680" y="28903"/>
                    <a:pt x="12231" y="29564"/>
                    <a:pt x="14782" y="29564"/>
                  </a:cubicBezTo>
                  <a:cubicBezTo>
                    <a:pt x="17333" y="29564"/>
                    <a:pt x="19884" y="28903"/>
                    <a:pt x="22170" y="27581"/>
                  </a:cubicBezTo>
                  <a:cubicBezTo>
                    <a:pt x="26742" y="24938"/>
                    <a:pt x="29564" y="20057"/>
                    <a:pt x="29564" y="14782"/>
                  </a:cubicBezTo>
                  <a:cubicBezTo>
                    <a:pt x="29564" y="9496"/>
                    <a:pt x="26742" y="4614"/>
                    <a:pt x="22170" y="1983"/>
                  </a:cubicBezTo>
                  <a:cubicBezTo>
                    <a:pt x="19884" y="661"/>
                    <a:pt x="17333" y="1"/>
                    <a:pt x="14782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2"/>
            <p:cNvSpPr/>
            <p:nvPr/>
          </p:nvSpPr>
          <p:spPr>
            <a:xfrm>
              <a:off x="4614724" y="1669558"/>
              <a:ext cx="39090" cy="744829"/>
            </a:xfrm>
            <a:custGeom>
              <a:avLst/>
              <a:gdLst/>
              <a:ahLst/>
              <a:cxnLst/>
              <a:rect l="l" t="t" r="r" b="b"/>
              <a:pathLst>
                <a:path w="1406" h="26790" extrusionOk="0">
                  <a:moveTo>
                    <a:pt x="1" y="0"/>
                  </a:moveTo>
                  <a:lnTo>
                    <a:pt x="1" y="26789"/>
                  </a:lnTo>
                  <a:lnTo>
                    <a:pt x="1406" y="26789"/>
                  </a:lnTo>
                  <a:lnTo>
                    <a:pt x="1406" y="0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2"/>
            <p:cNvSpPr txBox="1"/>
            <p:nvPr/>
          </p:nvSpPr>
          <p:spPr>
            <a:xfrm>
              <a:off x="4806227" y="2016467"/>
              <a:ext cx="27279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The Moon is a satellite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17" name="Google Shape;1517;p42"/>
            <p:cNvSpPr txBox="1"/>
            <p:nvPr/>
          </p:nvSpPr>
          <p:spPr>
            <a:xfrm>
              <a:off x="4806229" y="1745817"/>
              <a:ext cx="11895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Moon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18" name="Google Shape;1518;p42"/>
            <p:cNvSpPr/>
            <p:nvPr/>
          </p:nvSpPr>
          <p:spPr>
            <a:xfrm>
              <a:off x="3775801" y="1720224"/>
              <a:ext cx="654103" cy="654045"/>
            </a:xfrm>
            <a:custGeom>
              <a:avLst/>
              <a:gdLst/>
              <a:ahLst/>
              <a:cxnLst/>
              <a:rect l="l" t="t" r="r" b="b"/>
              <a:pathLst>
                <a:path w="29564" h="29558" extrusionOk="0">
                  <a:moveTo>
                    <a:pt x="14782" y="1"/>
                  </a:moveTo>
                  <a:cubicBezTo>
                    <a:pt x="12231" y="1"/>
                    <a:pt x="9680" y="659"/>
                    <a:pt x="7394" y="1974"/>
                  </a:cubicBezTo>
                  <a:cubicBezTo>
                    <a:pt x="2822" y="4617"/>
                    <a:pt x="0" y="9499"/>
                    <a:pt x="0" y="14785"/>
                  </a:cubicBezTo>
                  <a:cubicBezTo>
                    <a:pt x="0" y="20060"/>
                    <a:pt x="2822" y="24941"/>
                    <a:pt x="7394" y="27585"/>
                  </a:cubicBezTo>
                  <a:cubicBezTo>
                    <a:pt x="9680" y="28900"/>
                    <a:pt x="12231" y="29558"/>
                    <a:pt x="14782" y="29558"/>
                  </a:cubicBezTo>
                  <a:cubicBezTo>
                    <a:pt x="17333" y="29558"/>
                    <a:pt x="19884" y="28900"/>
                    <a:pt x="22170" y="27585"/>
                  </a:cubicBezTo>
                  <a:cubicBezTo>
                    <a:pt x="26742" y="24941"/>
                    <a:pt x="29564" y="20060"/>
                    <a:pt x="29564" y="14785"/>
                  </a:cubicBezTo>
                  <a:cubicBezTo>
                    <a:pt x="29564" y="9499"/>
                    <a:pt x="26742" y="4617"/>
                    <a:pt x="22170" y="1974"/>
                  </a:cubicBezTo>
                  <a:cubicBezTo>
                    <a:pt x="19884" y="659"/>
                    <a:pt x="17333" y="1"/>
                    <a:pt x="1478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/>
            </a:p>
          </p:txBody>
        </p:sp>
      </p:grpSp>
      <p:grpSp>
        <p:nvGrpSpPr>
          <p:cNvPr id="1519" name="Google Shape;1519;p42"/>
          <p:cNvGrpSpPr/>
          <p:nvPr/>
        </p:nvGrpSpPr>
        <p:grpSpPr>
          <a:xfrm>
            <a:off x="3691875" y="2685266"/>
            <a:ext cx="4062656" cy="822120"/>
            <a:chOff x="3691875" y="2685266"/>
            <a:chExt cx="4062656" cy="822120"/>
          </a:xfrm>
        </p:grpSpPr>
        <p:sp>
          <p:nvSpPr>
            <p:cNvPr id="1520" name="Google Shape;1520;p42"/>
            <p:cNvSpPr/>
            <p:nvPr/>
          </p:nvSpPr>
          <p:spPr>
            <a:xfrm>
              <a:off x="4102979" y="2685433"/>
              <a:ext cx="3651553" cy="821953"/>
            </a:xfrm>
            <a:custGeom>
              <a:avLst/>
              <a:gdLst/>
              <a:ahLst/>
              <a:cxnLst/>
              <a:rect l="l" t="t" r="r" b="b"/>
              <a:pathLst>
                <a:path w="131339" h="29564" extrusionOk="0">
                  <a:moveTo>
                    <a:pt x="1" y="0"/>
                  </a:moveTo>
                  <a:lnTo>
                    <a:pt x="1" y="29564"/>
                  </a:lnTo>
                  <a:lnTo>
                    <a:pt x="120802" y="29564"/>
                  </a:lnTo>
                  <a:cubicBezTo>
                    <a:pt x="126624" y="29564"/>
                    <a:pt x="131339" y="24837"/>
                    <a:pt x="131339" y="19027"/>
                  </a:cubicBezTo>
                  <a:cubicBezTo>
                    <a:pt x="131339" y="13204"/>
                    <a:pt x="126624" y="8489"/>
                    <a:pt x="120802" y="8489"/>
                  </a:cubicBezTo>
                  <a:lnTo>
                    <a:pt x="72379" y="8489"/>
                  </a:lnTo>
                  <a:cubicBezTo>
                    <a:pt x="69950" y="8489"/>
                    <a:pt x="67902" y="6656"/>
                    <a:pt x="67616" y="4239"/>
                  </a:cubicBezTo>
                  <a:cubicBezTo>
                    <a:pt x="67343" y="1822"/>
                    <a:pt x="65295" y="0"/>
                    <a:pt x="62854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2"/>
            <p:cNvSpPr/>
            <p:nvPr/>
          </p:nvSpPr>
          <p:spPr>
            <a:xfrm>
              <a:off x="3691875" y="2685266"/>
              <a:ext cx="821953" cy="821953"/>
            </a:xfrm>
            <a:custGeom>
              <a:avLst/>
              <a:gdLst/>
              <a:ahLst/>
              <a:cxnLst/>
              <a:rect l="l" t="t" r="r" b="b"/>
              <a:pathLst>
                <a:path w="29564" h="29564" extrusionOk="0">
                  <a:moveTo>
                    <a:pt x="14782" y="0"/>
                  </a:moveTo>
                  <a:cubicBezTo>
                    <a:pt x="12231" y="0"/>
                    <a:pt x="9680" y="661"/>
                    <a:pt x="7394" y="1983"/>
                  </a:cubicBezTo>
                  <a:cubicBezTo>
                    <a:pt x="2822" y="4626"/>
                    <a:pt x="0" y="9508"/>
                    <a:pt x="0" y="14782"/>
                  </a:cubicBezTo>
                  <a:cubicBezTo>
                    <a:pt x="0" y="20068"/>
                    <a:pt x="2822" y="24950"/>
                    <a:pt x="7394" y="27581"/>
                  </a:cubicBezTo>
                  <a:cubicBezTo>
                    <a:pt x="9680" y="28903"/>
                    <a:pt x="12231" y="29564"/>
                    <a:pt x="14782" y="29564"/>
                  </a:cubicBezTo>
                  <a:cubicBezTo>
                    <a:pt x="17333" y="29564"/>
                    <a:pt x="19884" y="28903"/>
                    <a:pt x="22170" y="27581"/>
                  </a:cubicBezTo>
                  <a:cubicBezTo>
                    <a:pt x="26742" y="24950"/>
                    <a:pt x="29564" y="20068"/>
                    <a:pt x="29564" y="14782"/>
                  </a:cubicBezTo>
                  <a:cubicBezTo>
                    <a:pt x="29564" y="9508"/>
                    <a:pt x="26742" y="4626"/>
                    <a:pt x="22170" y="1983"/>
                  </a:cubicBezTo>
                  <a:cubicBezTo>
                    <a:pt x="19884" y="661"/>
                    <a:pt x="17333" y="0"/>
                    <a:pt x="14782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2"/>
            <p:cNvSpPr/>
            <p:nvPr/>
          </p:nvSpPr>
          <p:spPr>
            <a:xfrm>
              <a:off x="4614724" y="2718517"/>
              <a:ext cx="39090" cy="744829"/>
            </a:xfrm>
            <a:custGeom>
              <a:avLst/>
              <a:gdLst/>
              <a:ahLst/>
              <a:cxnLst/>
              <a:rect l="l" t="t" r="r" b="b"/>
              <a:pathLst>
                <a:path w="1406" h="26790" extrusionOk="0">
                  <a:moveTo>
                    <a:pt x="1" y="1"/>
                  </a:moveTo>
                  <a:lnTo>
                    <a:pt x="1" y="26790"/>
                  </a:lnTo>
                  <a:lnTo>
                    <a:pt x="1406" y="26790"/>
                  </a:lnTo>
                  <a:lnTo>
                    <a:pt x="1406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2"/>
            <p:cNvSpPr txBox="1"/>
            <p:nvPr/>
          </p:nvSpPr>
          <p:spPr>
            <a:xfrm>
              <a:off x="4806222" y="3065295"/>
              <a:ext cx="27279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cold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24" name="Google Shape;1524;p42"/>
            <p:cNvSpPr txBox="1"/>
            <p:nvPr/>
          </p:nvSpPr>
          <p:spPr>
            <a:xfrm>
              <a:off x="4806227" y="2794645"/>
              <a:ext cx="11895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25" name="Google Shape;1525;p42"/>
            <p:cNvSpPr/>
            <p:nvPr/>
          </p:nvSpPr>
          <p:spPr>
            <a:xfrm>
              <a:off x="3775801" y="2763912"/>
              <a:ext cx="654103" cy="654045"/>
            </a:xfrm>
            <a:custGeom>
              <a:avLst/>
              <a:gdLst/>
              <a:ahLst/>
              <a:cxnLst/>
              <a:rect l="l" t="t" r="r" b="b"/>
              <a:pathLst>
                <a:path w="29564" h="29558" extrusionOk="0">
                  <a:moveTo>
                    <a:pt x="14782" y="1"/>
                  </a:moveTo>
                  <a:cubicBezTo>
                    <a:pt x="12231" y="1"/>
                    <a:pt x="9680" y="659"/>
                    <a:pt x="7394" y="1974"/>
                  </a:cubicBezTo>
                  <a:cubicBezTo>
                    <a:pt x="2822" y="4617"/>
                    <a:pt x="0" y="9499"/>
                    <a:pt x="0" y="14785"/>
                  </a:cubicBezTo>
                  <a:cubicBezTo>
                    <a:pt x="0" y="20060"/>
                    <a:pt x="2822" y="24941"/>
                    <a:pt x="7394" y="27585"/>
                  </a:cubicBezTo>
                  <a:cubicBezTo>
                    <a:pt x="9680" y="28900"/>
                    <a:pt x="12231" y="29558"/>
                    <a:pt x="14782" y="29558"/>
                  </a:cubicBezTo>
                  <a:cubicBezTo>
                    <a:pt x="17333" y="29558"/>
                    <a:pt x="19884" y="28900"/>
                    <a:pt x="22170" y="27585"/>
                  </a:cubicBezTo>
                  <a:cubicBezTo>
                    <a:pt x="26742" y="24941"/>
                    <a:pt x="29564" y="20060"/>
                    <a:pt x="29564" y="14785"/>
                  </a:cubicBezTo>
                  <a:cubicBezTo>
                    <a:pt x="29564" y="9499"/>
                    <a:pt x="26742" y="4617"/>
                    <a:pt x="22170" y="1974"/>
                  </a:cubicBezTo>
                  <a:cubicBezTo>
                    <a:pt x="19884" y="659"/>
                    <a:pt x="17333" y="1"/>
                    <a:pt x="1478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/>
            </a:p>
          </p:txBody>
        </p:sp>
      </p:grpSp>
      <p:grpSp>
        <p:nvGrpSpPr>
          <p:cNvPr id="1526" name="Google Shape;1526;p42"/>
          <p:cNvGrpSpPr/>
          <p:nvPr/>
        </p:nvGrpSpPr>
        <p:grpSpPr>
          <a:xfrm>
            <a:off x="3691875" y="3734420"/>
            <a:ext cx="4062656" cy="821953"/>
            <a:chOff x="3691875" y="3734420"/>
            <a:chExt cx="4062656" cy="821953"/>
          </a:xfrm>
        </p:grpSpPr>
        <p:sp>
          <p:nvSpPr>
            <p:cNvPr id="1527" name="Google Shape;1527;p42"/>
            <p:cNvSpPr/>
            <p:nvPr/>
          </p:nvSpPr>
          <p:spPr>
            <a:xfrm>
              <a:off x="4102979" y="3734420"/>
              <a:ext cx="3651553" cy="821953"/>
            </a:xfrm>
            <a:custGeom>
              <a:avLst/>
              <a:gdLst/>
              <a:ahLst/>
              <a:cxnLst/>
              <a:rect l="l" t="t" r="r" b="b"/>
              <a:pathLst>
                <a:path w="131339" h="29564" extrusionOk="0">
                  <a:moveTo>
                    <a:pt x="1" y="0"/>
                  </a:moveTo>
                  <a:lnTo>
                    <a:pt x="1" y="29563"/>
                  </a:lnTo>
                  <a:lnTo>
                    <a:pt x="120802" y="29563"/>
                  </a:lnTo>
                  <a:cubicBezTo>
                    <a:pt x="126624" y="29563"/>
                    <a:pt x="131339" y="24848"/>
                    <a:pt x="131339" y="19026"/>
                  </a:cubicBezTo>
                  <a:cubicBezTo>
                    <a:pt x="131339" y="13204"/>
                    <a:pt x="126624" y="8489"/>
                    <a:pt x="120802" y="8489"/>
                  </a:cubicBezTo>
                  <a:lnTo>
                    <a:pt x="72379" y="8489"/>
                  </a:lnTo>
                  <a:cubicBezTo>
                    <a:pt x="69950" y="8489"/>
                    <a:pt x="67902" y="6668"/>
                    <a:pt x="67616" y="4239"/>
                  </a:cubicBezTo>
                  <a:cubicBezTo>
                    <a:pt x="67343" y="1822"/>
                    <a:pt x="65295" y="0"/>
                    <a:pt x="62854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2"/>
            <p:cNvSpPr/>
            <p:nvPr/>
          </p:nvSpPr>
          <p:spPr>
            <a:xfrm>
              <a:off x="3691875" y="3734503"/>
              <a:ext cx="821953" cy="821786"/>
            </a:xfrm>
            <a:custGeom>
              <a:avLst/>
              <a:gdLst/>
              <a:ahLst/>
              <a:cxnLst/>
              <a:rect l="l" t="t" r="r" b="b"/>
              <a:pathLst>
                <a:path w="29564" h="29558" extrusionOk="0">
                  <a:moveTo>
                    <a:pt x="14782" y="0"/>
                  </a:moveTo>
                  <a:cubicBezTo>
                    <a:pt x="12231" y="0"/>
                    <a:pt x="9680" y="658"/>
                    <a:pt x="7394" y="1974"/>
                  </a:cubicBezTo>
                  <a:cubicBezTo>
                    <a:pt x="2822" y="4617"/>
                    <a:pt x="0" y="9498"/>
                    <a:pt x="0" y="14773"/>
                  </a:cubicBezTo>
                  <a:cubicBezTo>
                    <a:pt x="0" y="20059"/>
                    <a:pt x="2822" y="24941"/>
                    <a:pt x="7394" y="27584"/>
                  </a:cubicBezTo>
                  <a:cubicBezTo>
                    <a:pt x="9680" y="28900"/>
                    <a:pt x="12231" y="29557"/>
                    <a:pt x="14782" y="29557"/>
                  </a:cubicBezTo>
                  <a:cubicBezTo>
                    <a:pt x="17333" y="29557"/>
                    <a:pt x="19884" y="28900"/>
                    <a:pt x="22170" y="27584"/>
                  </a:cubicBezTo>
                  <a:cubicBezTo>
                    <a:pt x="26742" y="24941"/>
                    <a:pt x="29564" y="20059"/>
                    <a:pt x="29564" y="14773"/>
                  </a:cubicBezTo>
                  <a:cubicBezTo>
                    <a:pt x="29564" y="9498"/>
                    <a:pt x="26742" y="4617"/>
                    <a:pt x="22170" y="1974"/>
                  </a:cubicBezTo>
                  <a:cubicBezTo>
                    <a:pt x="19884" y="658"/>
                    <a:pt x="17333" y="0"/>
                    <a:pt x="14782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42"/>
            <p:cNvSpPr/>
            <p:nvPr/>
          </p:nvSpPr>
          <p:spPr>
            <a:xfrm>
              <a:off x="4614724" y="3767837"/>
              <a:ext cx="39090" cy="744495"/>
            </a:xfrm>
            <a:custGeom>
              <a:avLst/>
              <a:gdLst/>
              <a:ahLst/>
              <a:cxnLst/>
              <a:rect l="l" t="t" r="r" b="b"/>
              <a:pathLst>
                <a:path w="1406" h="26778" extrusionOk="0">
                  <a:moveTo>
                    <a:pt x="1" y="1"/>
                  </a:moveTo>
                  <a:lnTo>
                    <a:pt x="1" y="26778"/>
                  </a:lnTo>
                  <a:lnTo>
                    <a:pt x="1406" y="26778"/>
                  </a:lnTo>
                  <a:lnTo>
                    <a:pt x="1406" y="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42"/>
            <p:cNvSpPr txBox="1"/>
            <p:nvPr/>
          </p:nvSpPr>
          <p:spPr>
            <a:xfrm>
              <a:off x="4806222" y="4114399"/>
              <a:ext cx="27279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31" name="Google Shape;1531;p42"/>
            <p:cNvSpPr txBox="1"/>
            <p:nvPr/>
          </p:nvSpPr>
          <p:spPr>
            <a:xfrm>
              <a:off x="4806227" y="3843749"/>
              <a:ext cx="11895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32" name="Google Shape;1532;p42"/>
            <p:cNvSpPr/>
            <p:nvPr/>
          </p:nvSpPr>
          <p:spPr>
            <a:xfrm>
              <a:off x="3775801" y="3818537"/>
              <a:ext cx="654103" cy="654045"/>
            </a:xfrm>
            <a:custGeom>
              <a:avLst/>
              <a:gdLst/>
              <a:ahLst/>
              <a:cxnLst/>
              <a:rect l="l" t="t" r="r" b="b"/>
              <a:pathLst>
                <a:path w="29564" h="29558" extrusionOk="0">
                  <a:moveTo>
                    <a:pt x="14782" y="1"/>
                  </a:moveTo>
                  <a:cubicBezTo>
                    <a:pt x="12231" y="1"/>
                    <a:pt x="9680" y="659"/>
                    <a:pt x="7394" y="1974"/>
                  </a:cubicBezTo>
                  <a:cubicBezTo>
                    <a:pt x="2822" y="4617"/>
                    <a:pt x="0" y="9499"/>
                    <a:pt x="0" y="14785"/>
                  </a:cubicBezTo>
                  <a:cubicBezTo>
                    <a:pt x="0" y="20060"/>
                    <a:pt x="2822" y="24941"/>
                    <a:pt x="7394" y="27585"/>
                  </a:cubicBezTo>
                  <a:cubicBezTo>
                    <a:pt x="9680" y="28900"/>
                    <a:pt x="12231" y="29558"/>
                    <a:pt x="14782" y="29558"/>
                  </a:cubicBezTo>
                  <a:cubicBezTo>
                    <a:pt x="17333" y="29558"/>
                    <a:pt x="19884" y="28900"/>
                    <a:pt x="22170" y="27585"/>
                  </a:cubicBezTo>
                  <a:cubicBezTo>
                    <a:pt x="26742" y="24941"/>
                    <a:pt x="29564" y="20060"/>
                    <a:pt x="29564" y="14785"/>
                  </a:cubicBezTo>
                  <a:cubicBezTo>
                    <a:pt x="29564" y="9499"/>
                    <a:pt x="26742" y="4617"/>
                    <a:pt x="22170" y="1974"/>
                  </a:cubicBezTo>
                  <a:cubicBezTo>
                    <a:pt x="19884" y="659"/>
                    <a:pt x="17333" y="1"/>
                    <a:pt x="1478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" name="Google Shape;1537;p43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 Infographics</a:t>
            </a:r>
            <a:endParaRPr/>
          </a:p>
        </p:txBody>
      </p:sp>
      <p:grpSp>
        <p:nvGrpSpPr>
          <p:cNvPr id="1538" name="Google Shape;1538;p43"/>
          <p:cNvGrpSpPr/>
          <p:nvPr/>
        </p:nvGrpSpPr>
        <p:grpSpPr>
          <a:xfrm>
            <a:off x="1469525" y="1409752"/>
            <a:ext cx="2912575" cy="876798"/>
            <a:chOff x="1469525" y="1409752"/>
            <a:chExt cx="2912575" cy="876798"/>
          </a:xfrm>
        </p:grpSpPr>
        <p:sp>
          <p:nvSpPr>
            <p:cNvPr id="1539" name="Google Shape;1539;p43"/>
            <p:cNvSpPr/>
            <p:nvPr/>
          </p:nvSpPr>
          <p:spPr>
            <a:xfrm>
              <a:off x="1781750" y="1410489"/>
              <a:ext cx="2600350" cy="670950"/>
            </a:xfrm>
            <a:custGeom>
              <a:avLst/>
              <a:gdLst/>
              <a:ahLst/>
              <a:cxnLst/>
              <a:rect l="l" t="t" r="r" b="b"/>
              <a:pathLst>
                <a:path w="104014" h="26838" extrusionOk="0">
                  <a:moveTo>
                    <a:pt x="1" y="1"/>
                  </a:moveTo>
                  <a:lnTo>
                    <a:pt x="1" y="26837"/>
                  </a:lnTo>
                  <a:lnTo>
                    <a:pt x="90929" y="26837"/>
                  </a:lnTo>
                  <a:cubicBezTo>
                    <a:pt x="98156" y="26837"/>
                    <a:pt x="104014" y="20980"/>
                    <a:pt x="104014" y="13753"/>
                  </a:cubicBezTo>
                  <a:lnTo>
                    <a:pt x="104014" y="11205"/>
                  </a:lnTo>
                  <a:cubicBezTo>
                    <a:pt x="104014" y="5013"/>
                    <a:pt x="98989" y="1"/>
                    <a:pt x="92810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43"/>
            <p:cNvSpPr/>
            <p:nvPr/>
          </p:nvSpPr>
          <p:spPr>
            <a:xfrm>
              <a:off x="1640075" y="1969825"/>
              <a:ext cx="331025" cy="316725"/>
            </a:xfrm>
            <a:custGeom>
              <a:avLst/>
              <a:gdLst/>
              <a:ahLst/>
              <a:cxnLst/>
              <a:rect l="l" t="t" r="r" b="b"/>
              <a:pathLst>
                <a:path w="13241" h="12669" extrusionOk="0">
                  <a:moveTo>
                    <a:pt x="1" y="0"/>
                  </a:moveTo>
                  <a:lnTo>
                    <a:pt x="1" y="12669"/>
                  </a:lnTo>
                  <a:lnTo>
                    <a:pt x="6620" y="8359"/>
                  </a:lnTo>
                  <a:lnTo>
                    <a:pt x="13240" y="12669"/>
                  </a:lnTo>
                  <a:lnTo>
                    <a:pt x="13240" y="0"/>
                  </a:lnTo>
                  <a:close/>
                </a:path>
              </a:pathLst>
            </a:custGeom>
            <a:solidFill>
              <a:srgbClr val="202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43"/>
            <p:cNvSpPr/>
            <p:nvPr/>
          </p:nvSpPr>
          <p:spPr>
            <a:xfrm>
              <a:off x="1469525" y="1409752"/>
              <a:ext cx="672425" cy="672425"/>
            </a:xfrm>
            <a:custGeom>
              <a:avLst/>
              <a:gdLst/>
              <a:ahLst/>
              <a:cxnLst/>
              <a:rect l="l" t="t" r="r" b="b"/>
              <a:pathLst>
                <a:path w="26897" h="26897" extrusionOk="0">
                  <a:moveTo>
                    <a:pt x="13442" y="1"/>
                  </a:moveTo>
                  <a:cubicBezTo>
                    <a:pt x="6013" y="1"/>
                    <a:pt x="0" y="6013"/>
                    <a:pt x="0" y="13443"/>
                  </a:cubicBezTo>
                  <a:cubicBezTo>
                    <a:pt x="0" y="20872"/>
                    <a:pt x="6013" y="26897"/>
                    <a:pt x="13442" y="26897"/>
                  </a:cubicBezTo>
                  <a:cubicBezTo>
                    <a:pt x="20872" y="26897"/>
                    <a:pt x="26896" y="20872"/>
                    <a:pt x="26896" y="13443"/>
                  </a:cubicBezTo>
                  <a:cubicBezTo>
                    <a:pt x="26896" y="6013"/>
                    <a:pt x="20872" y="1"/>
                    <a:pt x="13442" y="1"/>
                  </a:cubicBezTo>
                  <a:close/>
                </a:path>
              </a:pathLst>
            </a:custGeom>
            <a:solidFill>
              <a:srgbClr val="8080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43"/>
            <p:cNvSpPr/>
            <p:nvPr/>
          </p:nvSpPr>
          <p:spPr>
            <a:xfrm>
              <a:off x="1562375" y="1502764"/>
              <a:ext cx="486400" cy="486400"/>
            </a:xfrm>
            <a:custGeom>
              <a:avLst/>
              <a:gdLst/>
              <a:ahLst/>
              <a:cxnLst/>
              <a:rect l="l" t="t" r="r" b="b"/>
              <a:pathLst>
                <a:path w="19456" h="19456" extrusionOk="0">
                  <a:moveTo>
                    <a:pt x="9728" y="1"/>
                  </a:moveTo>
                  <a:cubicBezTo>
                    <a:pt x="4359" y="1"/>
                    <a:pt x="1" y="4358"/>
                    <a:pt x="1" y="9728"/>
                  </a:cubicBezTo>
                  <a:cubicBezTo>
                    <a:pt x="1" y="15098"/>
                    <a:pt x="4359" y="19455"/>
                    <a:pt x="9728" y="19455"/>
                  </a:cubicBezTo>
                  <a:cubicBezTo>
                    <a:pt x="15098" y="19455"/>
                    <a:pt x="19456" y="15098"/>
                    <a:pt x="19456" y="9728"/>
                  </a:cubicBezTo>
                  <a:cubicBezTo>
                    <a:pt x="19456" y="4358"/>
                    <a:pt x="15098" y="1"/>
                    <a:pt x="97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3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sz="2300"/>
            </a:p>
          </p:txBody>
        </p:sp>
        <p:grpSp>
          <p:nvGrpSpPr>
            <p:cNvPr id="1543" name="Google Shape;1543;p43"/>
            <p:cNvGrpSpPr/>
            <p:nvPr/>
          </p:nvGrpSpPr>
          <p:grpSpPr>
            <a:xfrm>
              <a:off x="2294359" y="1427789"/>
              <a:ext cx="1796177" cy="636350"/>
              <a:chOff x="5222700" y="3658300"/>
              <a:chExt cx="3210900" cy="636350"/>
            </a:xfrm>
          </p:grpSpPr>
          <p:sp>
            <p:nvSpPr>
              <p:cNvPr id="1544" name="Google Shape;1544;p43"/>
              <p:cNvSpPr txBox="1"/>
              <p:nvPr/>
            </p:nvSpPr>
            <p:spPr>
              <a:xfrm>
                <a:off x="5222700" y="392895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Saturn is ringed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545" name="Google Shape;1545;p43"/>
              <p:cNvSpPr txBox="1"/>
              <p:nvPr/>
            </p:nvSpPr>
            <p:spPr>
              <a:xfrm>
                <a:off x="5222700" y="365830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Saturn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1546" name="Google Shape;1546;p43"/>
          <p:cNvGrpSpPr/>
          <p:nvPr/>
        </p:nvGrpSpPr>
        <p:grpSpPr>
          <a:xfrm>
            <a:off x="4761900" y="2466600"/>
            <a:ext cx="2912575" cy="880200"/>
            <a:chOff x="4761900" y="2466600"/>
            <a:chExt cx="2912575" cy="880200"/>
          </a:xfrm>
        </p:grpSpPr>
        <p:sp>
          <p:nvSpPr>
            <p:cNvPr id="1547" name="Google Shape;1547;p43"/>
            <p:cNvSpPr/>
            <p:nvPr/>
          </p:nvSpPr>
          <p:spPr>
            <a:xfrm>
              <a:off x="5074425" y="2467350"/>
              <a:ext cx="2600050" cy="670950"/>
            </a:xfrm>
            <a:custGeom>
              <a:avLst/>
              <a:gdLst/>
              <a:ahLst/>
              <a:cxnLst/>
              <a:rect l="l" t="t" r="r" b="b"/>
              <a:pathLst>
                <a:path w="104002" h="26838" extrusionOk="0">
                  <a:moveTo>
                    <a:pt x="1" y="1"/>
                  </a:moveTo>
                  <a:lnTo>
                    <a:pt x="1" y="26838"/>
                  </a:lnTo>
                  <a:lnTo>
                    <a:pt x="90917" y="26838"/>
                  </a:lnTo>
                  <a:cubicBezTo>
                    <a:pt x="98144" y="26838"/>
                    <a:pt x="104002" y="20980"/>
                    <a:pt x="104002" y="13753"/>
                  </a:cubicBezTo>
                  <a:lnTo>
                    <a:pt x="104002" y="11217"/>
                  </a:lnTo>
                  <a:cubicBezTo>
                    <a:pt x="104002" y="5025"/>
                    <a:pt x="98989" y="1"/>
                    <a:pt x="92798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43"/>
            <p:cNvSpPr/>
            <p:nvPr/>
          </p:nvSpPr>
          <p:spPr>
            <a:xfrm>
              <a:off x="4932750" y="3029775"/>
              <a:ext cx="331025" cy="317025"/>
            </a:xfrm>
            <a:custGeom>
              <a:avLst/>
              <a:gdLst/>
              <a:ahLst/>
              <a:cxnLst/>
              <a:rect l="l" t="t" r="r" b="b"/>
              <a:pathLst>
                <a:path w="13241" h="12681" extrusionOk="0">
                  <a:moveTo>
                    <a:pt x="0" y="0"/>
                  </a:moveTo>
                  <a:lnTo>
                    <a:pt x="0" y="12681"/>
                  </a:lnTo>
                  <a:lnTo>
                    <a:pt x="6608" y="8371"/>
                  </a:lnTo>
                  <a:lnTo>
                    <a:pt x="13240" y="12681"/>
                  </a:lnTo>
                  <a:lnTo>
                    <a:pt x="13240" y="0"/>
                  </a:lnTo>
                  <a:close/>
                </a:path>
              </a:pathLst>
            </a:custGeom>
            <a:solidFill>
              <a:srgbClr val="468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43"/>
            <p:cNvSpPr/>
            <p:nvPr/>
          </p:nvSpPr>
          <p:spPr>
            <a:xfrm>
              <a:off x="4761900" y="2466600"/>
              <a:ext cx="672425" cy="672450"/>
            </a:xfrm>
            <a:custGeom>
              <a:avLst/>
              <a:gdLst/>
              <a:ahLst/>
              <a:cxnLst/>
              <a:rect l="l" t="t" r="r" b="b"/>
              <a:pathLst>
                <a:path w="26897" h="26898" extrusionOk="0">
                  <a:moveTo>
                    <a:pt x="13454" y="1"/>
                  </a:moveTo>
                  <a:cubicBezTo>
                    <a:pt x="6025" y="1"/>
                    <a:pt x="0" y="6025"/>
                    <a:pt x="0" y="13455"/>
                  </a:cubicBezTo>
                  <a:cubicBezTo>
                    <a:pt x="0" y="20884"/>
                    <a:pt x="6025" y="26897"/>
                    <a:pt x="13454" y="26897"/>
                  </a:cubicBezTo>
                  <a:cubicBezTo>
                    <a:pt x="20884" y="26897"/>
                    <a:pt x="26896" y="20884"/>
                    <a:pt x="26896" y="13455"/>
                  </a:cubicBezTo>
                  <a:cubicBezTo>
                    <a:pt x="26896" y="6025"/>
                    <a:pt x="20884" y="1"/>
                    <a:pt x="13454" y="1"/>
                  </a:cubicBezTo>
                  <a:close/>
                </a:path>
              </a:pathLst>
            </a:custGeom>
            <a:solidFill>
              <a:srgbClr val="9ED1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43"/>
            <p:cNvSpPr/>
            <p:nvPr/>
          </p:nvSpPr>
          <p:spPr>
            <a:xfrm>
              <a:off x="4855050" y="2559625"/>
              <a:ext cx="486400" cy="486400"/>
            </a:xfrm>
            <a:custGeom>
              <a:avLst/>
              <a:gdLst/>
              <a:ahLst/>
              <a:cxnLst/>
              <a:rect l="l" t="t" r="r" b="b"/>
              <a:pathLst>
                <a:path w="19456" h="19456" extrusionOk="0">
                  <a:moveTo>
                    <a:pt x="9728" y="1"/>
                  </a:moveTo>
                  <a:cubicBezTo>
                    <a:pt x="4347" y="1"/>
                    <a:pt x="1" y="4346"/>
                    <a:pt x="1" y="9728"/>
                  </a:cubicBezTo>
                  <a:cubicBezTo>
                    <a:pt x="1" y="15098"/>
                    <a:pt x="4347" y="19455"/>
                    <a:pt x="9728" y="19455"/>
                  </a:cubicBezTo>
                  <a:cubicBezTo>
                    <a:pt x="15098" y="19455"/>
                    <a:pt x="19456" y="15098"/>
                    <a:pt x="19456" y="9728"/>
                  </a:cubicBezTo>
                  <a:cubicBezTo>
                    <a:pt x="19456" y="4346"/>
                    <a:pt x="15098" y="1"/>
                    <a:pt x="97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3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05</a:t>
              </a:r>
              <a:endParaRPr sz="2300"/>
            </a:p>
          </p:txBody>
        </p:sp>
        <p:grpSp>
          <p:nvGrpSpPr>
            <p:cNvPr id="1551" name="Google Shape;1551;p43"/>
            <p:cNvGrpSpPr/>
            <p:nvPr/>
          </p:nvGrpSpPr>
          <p:grpSpPr>
            <a:xfrm>
              <a:off x="5586730" y="2484650"/>
              <a:ext cx="1796177" cy="636350"/>
              <a:chOff x="5222700" y="3658300"/>
              <a:chExt cx="3210900" cy="636350"/>
            </a:xfrm>
          </p:grpSpPr>
          <p:sp>
            <p:nvSpPr>
              <p:cNvPr id="1552" name="Google Shape;1552;p43"/>
              <p:cNvSpPr txBox="1"/>
              <p:nvPr/>
            </p:nvSpPr>
            <p:spPr>
              <a:xfrm>
                <a:off x="5222700" y="392895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Mars is very cold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553" name="Google Shape;1553;p43"/>
              <p:cNvSpPr txBox="1"/>
              <p:nvPr/>
            </p:nvSpPr>
            <p:spPr>
              <a:xfrm>
                <a:off x="5222700" y="365830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Mars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1554" name="Google Shape;1554;p43"/>
          <p:cNvGrpSpPr/>
          <p:nvPr/>
        </p:nvGrpSpPr>
        <p:grpSpPr>
          <a:xfrm>
            <a:off x="4761900" y="3523754"/>
            <a:ext cx="2912575" cy="882996"/>
            <a:chOff x="4761900" y="3523754"/>
            <a:chExt cx="2912575" cy="882996"/>
          </a:xfrm>
        </p:grpSpPr>
        <p:sp>
          <p:nvSpPr>
            <p:cNvPr id="1555" name="Google Shape;1555;p43"/>
            <p:cNvSpPr/>
            <p:nvPr/>
          </p:nvSpPr>
          <p:spPr>
            <a:xfrm>
              <a:off x="5074425" y="3524504"/>
              <a:ext cx="2600050" cy="670950"/>
            </a:xfrm>
            <a:custGeom>
              <a:avLst/>
              <a:gdLst/>
              <a:ahLst/>
              <a:cxnLst/>
              <a:rect l="l" t="t" r="r" b="b"/>
              <a:pathLst>
                <a:path w="104002" h="26838" extrusionOk="0">
                  <a:moveTo>
                    <a:pt x="1" y="1"/>
                  </a:moveTo>
                  <a:lnTo>
                    <a:pt x="1" y="26838"/>
                  </a:lnTo>
                  <a:lnTo>
                    <a:pt x="90917" y="26838"/>
                  </a:lnTo>
                  <a:cubicBezTo>
                    <a:pt x="98144" y="26838"/>
                    <a:pt x="104002" y="20980"/>
                    <a:pt x="104002" y="13753"/>
                  </a:cubicBezTo>
                  <a:lnTo>
                    <a:pt x="104002" y="11205"/>
                  </a:lnTo>
                  <a:cubicBezTo>
                    <a:pt x="104002" y="5013"/>
                    <a:pt x="98989" y="1"/>
                    <a:pt x="92798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43"/>
            <p:cNvSpPr/>
            <p:nvPr/>
          </p:nvSpPr>
          <p:spPr>
            <a:xfrm>
              <a:off x="4932750" y="4090025"/>
              <a:ext cx="331025" cy="316725"/>
            </a:xfrm>
            <a:custGeom>
              <a:avLst/>
              <a:gdLst/>
              <a:ahLst/>
              <a:cxnLst/>
              <a:rect l="l" t="t" r="r" b="b"/>
              <a:pathLst>
                <a:path w="13241" h="12669" extrusionOk="0">
                  <a:moveTo>
                    <a:pt x="0" y="0"/>
                  </a:moveTo>
                  <a:lnTo>
                    <a:pt x="0" y="12669"/>
                  </a:lnTo>
                  <a:lnTo>
                    <a:pt x="6608" y="8359"/>
                  </a:lnTo>
                  <a:lnTo>
                    <a:pt x="13240" y="12669"/>
                  </a:lnTo>
                  <a:lnTo>
                    <a:pt x="13240" y="0"/>
                  </a:lnTo>
                  <a:close/>
                </a:path>
              </a:pathLst>
            </a:custGeom>
            <a:solidFill>
              <a:srgbClr val="576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43"/>
            <p:cNvSpPr/>
            <p:nvPr/>
          </p:nvSpPr>
          <p:spPr>
            <a:xfrm>
              <a:off x="4761900" y="3523754"/>
              <a:ext cx="672425" cy="672450"/>
            </a:xfrm>
            <a:custGeom>
              <a:avLst/>
              <a:gdLst/>
              <a:ahLst/>
              <a:cxnLst/>
              <a:rect l="l" t="t" r="r" b="b"/>
              <a:pathLst>
                <a:path w="26897" h="26898" extrusionOk="0">
                  <a:moveTo>
                    <a:pt x="13454" y="1"/>
                  </a:moveTo>
                  <a:cubicBezTo>
                    <a:pt x="6025" y="1"/>
                    <a:pt x="0" y="6025"/>
                    <a:pt x="0" y="13443"/>
                  </a:cubicBezTo>
                  <a:cubicBezTo>
                    <a:pt x="0" y="20873"/>
                    <a:pt x="6025" y="26897"/>
                    <a:pt x="13454" y="26897"/>
                  </a:cubicBezTo>
                  <a:cubicBezTo>
                    <a:pt x="20884" y="26897"/>
                    <a:pt x="26896" y="20873"/>
                    <a:pt x="26896" y="13443"/>
                  </a:cubicBezTo>
                  <a:cubicBezTo>
                    <a:pt x="26896" y="6025"/>
                    <a:pt x="20884" y="1"/>
                    <a:pt x="13454" y="1"/>
                  </a:cubicBezTo>
                  <a:close/>
                </a:path>
              </a:pathLst>
            </a:custGeom>
            <a:solidFill>
              <a:srgbClr val="AFB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43"/>
            <p:cNvSpPr/>
            <p:nvPr/>
          </p:nvSpPr>
          <p:spPr>
            <a:xfrm>
              <a:off x="4855050" y="3616629"/>
              <a:ext cx="486400" cy="486700"/>
            </a:xfrm>
            <a:custGeom>
              <a:avLst/>
              <a:gdLst/>
              <a:ahLst/>
              <a:cxnLst/>
              <a:rect l="l" t="t" r="r" b="b"/>
              <a:pathLst>
                <a:path w="19456" h="19468" extrusionOk="0">
                  <a:moveTo>
                    <a:pt x="9728" y="1"/>
                  </a:moveTo>
                  <a:cubicBezTo>
                    <a:pt x="4347" y="1"/>
                    <a:pt x="1" y="4358"/>
                    <a:pt x="1" y="9728"/>
                  </a:cubicBezTo>
                  <a:cubicBezTo>
                    <a:pt x="1" y="15110"/>
                    <a:pt x="4347" y="19467"/>
                    <a:pt x="9728" y="19467"/>
                  </a:cubicBezTo>
                  <a:cubicBezTo>
                    <a:pt x="15098" y="19467"/>
                    <a:pt x="19456" y="15110"/>
                    <a:pt x="19456" y="9728"/>
                  </a:cubicBezTo>
                  <a:cubicBezTo>
                    <a:pt x="19456" y="4358"/>
                    <a:pt x="15098" y="1"/>
                    <a:pt x="97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3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06</a:t>
              </a:r>
              <a:endParaRPr sz="2300"/>
            </a:p>
          </p:txBody>
        </p:sp>
        <p:grpSp>
          <p:nvGrpSpPr>
            <p:cNvPr id="1559" name="Google Shape;1559;p43"/>
            <p:cNvGrpSpPr/>
            <p:nvPr/>
          </p:nvGrpSpPr>
          <p:grpSpPr>
            <a:xfrm>
              <a:off x="5586730" y="3541804"/>
              <a:ext cx="1796177" cy="636350"/>
              <a:chOff x="5222700" y="3658300"/>
              <a:chExt cx="3210900" cy="636350"/>
            </a:xfrm>
          </p:grpSpPr>
          <p:sp>
            <p:nvSpPr>
              <p:cNvPr id="1560" name="Google Shape;1560;p43"/>
              <p:cNvSpPr txBox="1"/>
              <p:nvPr/>
            </p:nvSpPr>
            <p:spPr>
              <a:xfrm>
                <a:off x="5222700" y="392895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Jupiter is a gas giant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561" name="Google Shape;1561;p43"/>
              <p:cNvSpPr txBox="1"/>
              <p:nvPr/>
            </p:nvSpPr>
            <p:spPr>
              <a:xfrm>
                <a:off x="5222700" y="365830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Jupiter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1562" name="Google Shape;1562;p43"/>
          <p:cNvGrpSpPr/>
          <p:nvPr/>
        </p:nvGrpSpPr>
        <p:grpSpPr>
          <a:xfrm>
            <a:off x="4761900" y="1409752"/>
            <a:ext cx="2912575" cy="876798"/>
            <a:chOff x="4761900" y="1409752"/>
            <a:chExt cx="2912575" cy="876798"/>
          </a:xfrm>
        </p:grpSpPr>
        <p:sp>
          <p:nvSpPr>
            <p:cNvPr id="1563" name="Google Shape;1563;p43"/>
            <p:cNvSpPr/>
            <p:nvPr/>
          </p:nvSpPr>
          <p:spPr>
            <a:xfrm>
              <a:off x="5074425" y="1410489"/>
              <a:ext cx="2600050" cy="670950"/>
            </a:xfrm>
            <a:custGeom>
              <a:avLst/>
              <a:gdLst/>
              <a:ahLst/>
              <a:cxnLst/>
              <a:rect l="l" t="t" r="r" b="b"/>
              <a:pathLst>
                <a:path w="104002" h="26838" extrusionOk="0">
                  <a:moveTo>
                    <a:pt x="1" y="1"/>
                  </a:moveTo>
                  <a:lnTo>
                    <a:pt x="1" y="26837"/>
                  </a:lnTo>
                  <a:lnTo>
                    <a:pt x="90917" y="26837"/>
                  </a:lnTo>
                  <a:cubicBezTo>
                    <a:pt x="98144" y="26837"/>
                    <a:pt x="104002" y="20980"/>
                    <a:pt x="104002" y="13753"/>
                  </a:cubicBezTo>
                  <a:lnTo>
                    <a:pt x="104002" y="11205"/>
                  </a:lnTo>
                  <a:cubicBezTo>
                    <a:pt x="104002" y="5013"/>
                    <a:pt x="98989" y="1"/>
                    <a:pt x="92798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43"/>
            <p:cNvSpPr/>
            <p:nvPr/>
          </p:nvSpPr>
          <p:spPr>
            <a:xfrm>
              <a:off x="4932750" y="1969825"/>
              <a:ext cx="331025" cy="316725"/>
            </a:xfrm>
            <a:custGeom>
              <a:avLst/>
              <a:gdLst/>
              <a:ahLst/>
              <a:cxnLst/>
              <a:rect l="l" t="t" r="r" b="b"/>
              <a:pathLst>
                <a:path w="13241" h="12669" extrusionOk="0">
                  <a:moveTo>
                    <a:pt x="0" y="0"/>
                  </a:moveTo>
                  <a:lnTo>
                    <a:pt x="0" y="12669"/>
                  </a:lnTo>
                  <a:lnTo>
                    <a:pt x="6608" y="8359"/>
                  </a:lnTo>
                  <a:lnTo>
                    <a:pt x="13240" y="12669"/>
                  </a:lnTo>
                  <a:lnTo>
                    <a:pt x="13240" y="0"/>
                  </a:lnTo>
                  <a:close/>
                </a:path>
              </a:pathLst>
            </a:custGeom>
            <a:solidFill>
              <a:srgbClr val="E09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43"/>
            <p:cNvSpPr/>
            <p:nvPr/>
          </p:nvSpPr>
          <p:spPr>
            <a:xfrm>
              <a:off x="4761900" y="1409752"/>
              <a:ext cx="672425" cy="672425"/>
            </a:xfrm>
            <a:custGeom>
              <a:avLst/>
              <a:gdLst/>
              <a:ahLst/>
              <a:cxnLst/>
              <a:rect l="l" t="t" r="r" b="b"/>
              <a:pathLst>
                <a:path w="26897" h="26897" extrusionOk="0">
                  <a:moveTo>
                    <a:pt x="13454" y="1"/>
                  </a:moveTo>
                  <a:cubicBezTo>
                    <a:pt x="6025" y="1"/>
                    <a:pt x="0" y="6013"/>
                    <a:pt x="0" y="13443"/>
                  </a:cubicBezTo>
                  <a:cubicBezTo>
                    <a:pt x="0" y="20872"/>
                    <a:pt x="6025" y="26897"/>
                    <a:pt x="13454" y="26897"/>
                  </a:cubicBezTo>
                  <a:cubicBezTo>
                    <a:pt x="20884" y="26897"/>
                    <a:pt x="26896" y="20872"/>
                    <a:pt x="26896" y="13443"/>
                  </a:cubicBezTo>
                  <a:cubicBezTo>
                    <a:pt x="26896" y="6013"/>
                    <a:pt x="20884" y="1"/>
                    <a:pt x="13454" y="1"/>
                  </a:cubicBezTo>
                  <a:close/>
                </a:path>
              </a:pathLst>
            </a:custGeom>
            <a:solidFill>
              <a:srgbClr val="FDD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43"/>
            <p:cNvSpPr/>
            <p:nvPr/>
          </p:nvSpPr>
          <p:spPr>
            <a:xfrm>
              <a:off x="4855050" y="1502764"/>
              <a:ext cx="486400" cy="486400"/>
            </a:xfrm>
            <a:custGeom>
              <a:avLst/>
              <a:gdLst/>
              <a:ahLst/>
              <a:cxnLst/>
              <a:rect l="l" t="t" r="r" b="b"/>
              <a:pathLst>
                <a:path w="19456" h="19456" extrusionOk="0">
                  <a:moveTo>
                    <a:pt x="9728" y="1"/>
                  </a:moveTo>
                  <a:cubicBezTo>
                    <a:pt x="4347" y="1"/>
                    <a:pt x="1" y="4358"/>
                    <a:pt x="1" y="9728"/>
                  </a:cubicBezTo>
                  <a:cubicBezTo>
                    <a:pt x="1" y="15098"/>
                    <a:pt x="4347" y="19455"/>
                    <a:pt x="9728" y="19455"/>
                  </a:cubicBezTo>
                  <a:cubicBezTo>
                    <a:pt x="15098" y="19455"/>
                    <a:pt x="19456" y="15098"/>
                    <a:pt x="19456" y="9728"/>
                  </a:cubicBezTo>
                  <a:cubicBezTo>
                    <a:pt x="19456" y="4358"/>
                    <a:pt x="15098" y="1"/>
                    <a:pt x="97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3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 sz="2300"/>
            </a:p>
          </p:txBody>
        </p:sp>
        <p:grpSp>
          <p:nvGrpSpPr>
            <p:cNvPr id="1567" name="Google Shape;1567;p43"/>
            <p:cNvGrpSpPr/>
            <p:nvPr/>
          </p:nvGrpSpPr>
          <p:grpSpPr>
            <a:xfrm>
              <a:off x="5586730" y="1427789"/>
              <a:ext cx="1796177" cy="636350"/>
              <a:chOff x="5222700" y="3658300"/>
              <a:chExt cx="3210900" cy="636350"/>
            </a:xfrm>
          </p:grpSpPr>
          <p:sp>
            <p:nvSpPr>
              <p:cNvPr id="1568" name="Google Shape;1568;p43"/>
              <p:cNvSpPr txBox="1"/>
              <p:nvPr/>
            </p:nvSpPr>
            <p:spPr>
              <a:xfrm>
                <a:off x="5222700" y="392895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Mercury is the smallest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569" name="Google Shape;1569;p43"/>
              <p:cNvSpPr txBox="1"/>
              <p:nvPr/>
            </p:nvSpPr>
            <p:spPr>
              <a:xfrm>
                <a:off x="5222700" y="365830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Mercury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1570" name="Google Shape;1570;p43"/>
          <p:cNvGrpSpPr/>
          <p:nvPr/>
        </p:nvGrpSpPr>
        <p:grpSpPr>
          <a:xfrm>
            <a:off x="1469525" y="3523754"/>
            <a:ext cx="2912575" cy="882996"/>
            <a:chOff x="1469525" y="3523754"/>
            <a:chExt cx="2912575" cy="882996"/>
          </a:xfrm>
        </p:grpSpPr>
        <p:sp>
          <p:nvSpPr>
            <p:cNvPr id="1571" name="Google Shape;1571;p43"/>
            <p:cNvSpPr/>
            <p:nvPr/>
          </p:nvSpPr>
          <p:spPr>
            <a:xfrm>
              <a:off x="1781750" y="3524504"/>
              <a:ext cx="2600350" cy="670950"/>
            </a:xfrm>
            <a:custGeom>
              <a:avLst/>
              <a:gdLst/>
              <a:ahLst/>
              <a:cxnLst/>
              <a:rect l="l" t="t" r="r" b="b"/>
              <a:pathLst>
                <a:path w="104014" h="26838" extrusionOk="0">
                  <a:moveTo>
                    <a:pt x="1" y="1"/>
                  </a:moveTo>
                  <a:lnTo>
                    <a:pt x="1" y="26838"/>
                  </a:lnTo>
                  <a:lnTo>
                    <a:pt x="90929" y="26838"/>
                  </a:lnTo>
                  <a:cubicBezTo>
                    <a:pt x="98156" y="26838"/>
                    <a:pt x="104014" y="20980"/>
                    <a:pt x="104014" y="13753"/>
                  </a:cubicBezTo>
                  <a:lnTo>
                    <a:pt x="104014" y="11205"/>
                  </a:lnTo>
                  <a:cubicBezTo>
                    <a:pt x="104014" y="5013"/>
                    <a:pt x="98989" y="1"/>
                    <a:pt x="92810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43"/>
            <p:cNvSpPr/>
            <p:nvPr/>
          </p:nvSpPr>
          <p:spPr>
            <a:xfrm>
              <a:off x="1640075" y="4090025"/>
              <a:ext cx="331025" cy="316725"/>
            </a:xfrm>
            <a:custGeom>
              <a:avLst/>
              <a:gdLst/>
              <a:ahLst/>
              <a:cxnLst/>
              <a:rect l="l" t="t" r="r" b="b"/>
              <a:pathLst>
                <a:path w="13241" h="12669" extrusionOk="0">
                  <a:moveTo>
                    <a:pt x="1" y="0"/>
                  </a:moveTo>
                  <a:lnTo>
                    <a:pt x="1" y="12669"/>
                  </a:lnTo>
                  <a:lnTo>
                    <a:pt x="6620" y="8359"/>
                  </a:lnTo>
                  <a:lnTo>
                    <a:pt x="13240" y="12669"/>
                  </a:lnTo>
                  <a:lnTo>
                    <a:pt x="13240" y="0"/>
                  </a:lnTo>
                  <a:close/>
                </a:path>
              </a:pathLst>
            </a:custGeom>
            <a:solidFill>
              <a:srgbClr val="C628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43"/>
            <p:cNvSpPr/>
            <p:nvPr/>
          </p:nvSpPr>
          <p:spPr>
            <a:xfrm>
              <a:off x="1469525" y="3523754"/>
              <a:ext cx="672425" cy="672450"/>
            </a:xfrm>
            <a:custGeom>
              <a:avLst/>
              <a:gdLst/>
              <a:ahLst/>
              <a:cxnLst/>
              <a:rect l="l" t="t" r="r" b="b"/>
              <a:pathLst>
                <a:path w="26897" h="26898" extrusionOk="0">
                  <a:moveTo>
                    <a:pt x="13442" y="1"/>
                  </a:moveTo>
                  <a:cubicBezTo>
                    <a:pt x="6013" y="1"/>
                    <a:pt x="0" y="6025"/>
                    <a:pt x="0" y="13443"/>
                  </a:cubicBezTo>
                  <a:cubicBezTo>
                    <a:pt x="0" y="20873"/>
                    <a:pt x="6013" y="26897"/>
                    <a:pt x="13442" y="26897"/>
                  </a:cubicBezTo>
                  <a:cubicBezTo>
                    <a:pt x="20872" y="26897"/>
                    <a:pt x="26896" y="20873"/>
                    <a:pt x="26896" y="13443"/>
                  </a:cubicBezTo>
                  <a:cubicBezTo>
                    <a:pt x="26896" y="6025"/>
                    <a:pt x="20872" y="1"/>
                    <a:pt x="13442" y="1"/>
                  </a:cubicBezTo>
                  <a:close/>
                </a:path>
              </a:pathLst>
            </a:custGeom>
            <a:solidFill>
              <a:srgbClr val="F48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43"/>
            <p:cNvSpPr/>
            <p:nvPr/>
          </p:nvSpPr>
          <p:spPr>
            <a:xfrm>
              <a:off x="1562375" y="3616629"/>
              <a:ext cx="486400" cy="486700"/>
            </a:xfrm>
            <a:custGeom>
              <a:avLst/>
              <a:gdLst/>
              <a:ahLst/>
              <a:cxnLst/>
              <a:rect l="l" t="t" r="r" b="b"/>
              <a:pathLst>
                <a:path w="19456" h="19468" extrusionOk="0">
                  <a:moveTo>
                    <a:pt x="9728" y="1"/>
                  </a:moveTo>
                  <a:cubicBezTo>
                    <a:pt x="4359" y="1"/>
                    <a:pt x="1" y="4358"/>
                    <a:pt x="1" y="9728"/>
                  </a:cubicBezTo>
                  <a:cubicBezTo>
                    <a:pt x="1" y="15110"/>
                    <a:pt x="4359" y="19467"/>
                    <a:pt x="9728" y="19467"/>
                  </a:cubicBezTo>
                  <a:cubicBezTo>
                    <a:pt x="15098" y="19467"/>
                    <a:pt x="19456" y="15110"/>
                    <a:pt x="19456" y="9728"/>
                  </a:cubicBezTo>
                  <a:cubicBezTo>
                    <a:pt x="19456" y="4358"/>
                    <a:pt x="15098" y="1"/>
                    <a:pt x="9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3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 sz="2300"/>
            </a:p>
          </p:txBody>
        </p:sp>
        <p:grpSp>
          <p:nvGrpSpPr>
            <p:cNvPr id="1575" name="Google Shape;1575;p43"/>
            <p:cNvGrpSpPr/>
            <p:nvPr/>
          </p:nvGrpSpPr>
          <p:grpSpPr>
            <a:xfrm>
              <a:off x="2294359" y="3541804"/>
              <a:ext cx="1796177" cy="636350"/>
              <a:chOff x="5222700" y="3658300"/>
              <a:chExt cx="3210900" cy="636350"/>
            </a:xfrm>
          </p:grpSpPr>
          <p:sp>
            <p:nvSpPr>
              <p:cNvPr id="1576" name="Google Shape;1576;p43"/>
              <p:cNvSpPr txBox="1"/>
              <p:nvPr/>
            </p:nvSpPr>
            <p:spPr>
              <a:xfrm>
                <a:off x="5222700" y="392895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The Moon is a satellite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577" name="Google Shape;1577;p43"/>
              <p:cNvSpPr txBox="1"/>
              <p:nvPr/>
            </p:nvSpPr>
            <p:spPr>
              <a:xfrm>
                <a:off x="5222700" y="365830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Moon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1578" name="Google Shape;1578;p43"/>
          <p:cNvGrpSpPr/>
          <p:nvPr/>
        </p:nvGrpSpPr>
        <p:grpSpPr>
          <a:xfrm>
            <a:off x="1469525" y="2466600"/>
            <a:ext cx="2912575" cy="880200"/>
            <a:chOff x="1469525" y="2466600"/>
            <a:chExt cx="2912575" cy="880200"/>
          </a:xfrm>
        </p:grpSpPr>
        <p:sp>
          <p:nvSpPr>
            <p:cNvPr id="1579" name="Google Shape;1579;p43"/>
            <p:cNvSpPr/>
            <p:nvPr/>
          </p:nvSpPr>
          <p:spPr>
            <a:xfrm>
              <a:off x="1781750" y="2467350"/>
              <a:ext cx="2600350" cy="670950"/>
            </a:xfrm>
            <a:custGeom>
              <a:avLst/>
              <a:gdLst/>
              <a:ahLst/>
              <a:cxnLst/>
              <a:rect l="l" t="t" r="r" b="b"/>
              <a:pathLst>
                <a:path w="104014" h="26838" extrusionOk="0">
                  <a:moveTo>
                    <a:pt x="1" y="1"/>
                  </a:moveTo>
                  <a:lnTo>
                    <a:pt x="1" y="26838"/>
                  </a:lnTo>
                  <a:lnTo>
                    <a:pt x="90929" y="26838"/>
                  </a:lnTo>
                  <a:cubicBezTo>
                    <a:pt x="98156" y="26838"/>
                    <a:pt x="104014" y="20980"/>
                    <a:pt x="104014" y="13753"/>
                  </a:cubicBezTo>
                  <a:lnTo>
                    <a:pt x="104014" y="11217"/>
                  </a:lnTo>
                  <a:cubicBezTo>
                    <a:pt x="104014" y="5025"/>
                    <a:pt x="98989" y="1"/>
                    <a:pt x="92810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43"/>
            <p:cNvSpPr/>
            <p:nvPr/>
          </p:nvSpPr>
          <p:spPr>
            <a:xfrm>
              <a:off x="1640075" y="3029775"/>
              <a:ext cx="331025" cy="317025"/>
            </a:xfrm>
            <a:custGeom>
              <a:avLst/>
              <a:gdLst/>
              <a:ahLst/>
              <a:cxnLst/>
              <a:rect l="l" t="t" r="r" b="b"/>
              <a:pathLst>
                <a:path w="13241" h="12681" extrusionOk="0">
                  <a:moveTo>
                    <a:pt x="1" y="0"/>
                  </a:moveTo>
                  <a:lnTo>
                    <a:pt x="1" y="12681"/>
                  </a:lnTo>
                  <a:lnTo>
                    <a:pt x="6620" y="8371"/>
                  </a:lnTo>
                  <a:lnTo>
                    <a:pt x="13240" y="12681"/>
                  </a:lnTo>
                  <a:lnTo>
                    <a:pt x="13240" y="0"/>
                  </a:lnTo>
                  <a:close/>
                </a:path>
              </a:pathLst>
            </a:custGeom>
            <a:solidFill>
              <a:srgbClr val="2FC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43"/>
            <p:cNvSpPr/>
            <p:nvPr/>
          </p:nvSpPr>
          <p:spPr>
            <a:xfrm>
              <a:off x="1469525" y="2466600"/>
              <a:ext cx="672425" cy="672450"/>
            </a:xfrm>
            <a:custGeom>
              <a:avLst/>
              <a:gdLst/>
              <a:ahLst/>
              <a:cxnLst/>
              <a:rect l="l" t="t" r="r" b="b"/>
              <a:pathLst>
                <a:path w="26897" h="26898" extrusionOk="0">
                  <a:moveTo>
                    <a:pt x="13442" y="1"/>
                  </a:moveTo>
                  <a:cubicBezTo>
                    <a:pt x="6013" y="1"/>
                    <a:pt x="0" y="6025"/>
                    <a:pt x="0" y="13455"/>
                  </a:cubicBezTo>
                  <a:cubicBezTo>
                    <a:pt x="0" y="20884"/>
                    <a:pt x="6013" y="26897"/>
                    <a:pt x="13442" y="26897"/>
                  </a:cubicBezTo>
                  <a:cubicBezTo>
                    <a:pt x="20872" y="26897"/>
                    <a:pt x="26896" y="20884"/>
                    <a:pt x="26896" y="13455"/>
                  </a:cubicBezTo>
                  <a:cubicBezTo>
                    <a:pt x="26896" y="6025"/>
                    <a:pt x="20872" y="1"/>
                    <a:pt x="13442" y="1"/>
                  </a:cubicBezTo>
                  <a:close/>
                </a:path>
              </a:pathLst>
            </a:custGeom>
            <a:solidFill>
              <a:srgbClr val="A5F1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43"/>
            <p:cNvSpPr/>
            <p:nvPr/>
          </p:nvSpPr>
          <p:spPr>
            <a:xfrm>
              <a:off x="1562375" y="2559625"/>
              <a:ext cx="486400" cy="486400"/>
            </a:xfrm>
            <a:custGeom>
              <a:avLst/>
              <a:gdLst/>
              <a:ahLst/>
              <a:cxnLst/>
              <a:rect l="l" t="t" r="r" b="b"/>
              <a:pathLst>
                <a:path w="19456" h="19456" extrusionOk="0">
                  <a:moveTo>
                    <a:pt x="9728" y="1"/>
                  </a:moveTo>
                  <a:cubicBezTo>
                    <a:pt x="4359" y="1"/>
                    <a:pt x="1" y="4346"/>
                    <a:pt x="1" y="9728"/>
                  </a:cubicBezTo>
                  <a:cubicBezTo>
                    <a:pt x="1" y="15098"/>
                    <a:pt x="4359" y="19455"/>
                    <a:pt x="9728" y="19455"/>
                  </a:cubicBezTo>
                  <a:cubicBezTo>
                    <a:pt x="15098" y="19455"/>
                    <a:pt x="19456" y="15098"/>
                    <a:pt x="19456" y="9728"/>
                  </a:cubicBezTo>
                  <a:cubicBezTo>
                    <a:pt x="19456" y="4346"/>
                    <a:pt x="15098" y="1"/>
                    <a:pt x="9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3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sz="2300"/>
            </a:p>
          </p:txBody>
        </p:sp>
        <p:grpSp>
          <p:nvGrpSpPr>
            <p:cNvPr id="1583" name="Google Shape;1583;p43"/>
            <p:cNvGrpSpPr/>
            <p:nvPr/>
          </p:nvGrpSpPr>
          <p:grpSpPr>
            <a:xfrm>
              <a:off x="2294359" y="2484650"/>
              <a:ext cx="1796177" cy="636350"/>
              <a:chOff x="5222700" y="3658300"/>
              <a:chExt cx="3210900" cy="636350"/>
            </a:xfrm>
          </p:grpSpPr>
          <p:sp>
            <p:nvSpPr>
              <p:cNvPr id="1584" name="Google Shape;1584;p43"/>
              <p:cNvSpPr txBox="1"/>
              <p:nvPr/>
            </p:nvSpPr>
            <p:spPr>
              <a:xfrm>
                <a:off x="5222700" y="392895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Venus is very hot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585" name="Google Shape;1585;p43"/>
              <p:cNvSpPr txBox="1"/>
              <p:nvPr/>
            </p:nvSpPr>
            <p:spPr>
              <a:xfrm>
                <a:off x="5222700" y="365830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Venus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oogle Shape;137;p17"/>
          <p:cNvGrpSpPr/>
          <p:nvPr/>
        </p:nvGrpSpPr>
        <p:grpSpPr>
          <a:xfrm>
            <a:off x="2023475" y="3607225"/>
            <a:ext cx="5097100" cy="713200"/>
            <a:chOff x="2023475" y="3607225"/>
            <a:chExt cx="5097100" cy="713200"/>
          </a:xfrm>
        </p:grpSpPr>
        <p:sp>
          <p:nvSpPr>
            <p:cNvPr id="138" name="Google Shape;138;p17"/>
            <p:cNvSpPr/>
            <p:nvPr/>
          </p:nvSpPr>
          <p:spPr>
            <a:xfrm>
              <a:off x="2023475" y="3607225"/>
              <a:ext cx="5097100" cy="713200"/>
            </a:xfrm>
            <a:custGeom>
              <a:avLst/>
              <a:gdLst/>
              <a:ahLst/>
              <a:cxnLst/>
              <a:rect l="l" t="t" r="r" b="b"/>
              <a:pathLst>
                <a:path w="203884" h="28528" extrusionOk="0">
                  <a:moveTo>
                    <a:pt x="1" y="0"/>
                  </a:moveTo>
                  <a:lnTo>
                    <a:pt x="1" y="16002"/>
                  </a:lnTo>
                  <a:cubicBezTo>
                    <a:pt x="1" y="22884"/>
                    <a:pt x="5644" y="28528"/>
                    <a:pt x="12526" y="28528"/>
                  </a:cubicBezTo>
                  <a:lnTo>
                    <a:pt x="191358" y="28528"/>
                  </a:lnTo>
                  <a:cubicBezTo>
                    <a:pt x="198240" y="28528"/>
                    <a:pt x="203883" y="22884"/>
                    <a:pt x="203883" y="16002"/>
                  </a:cubicBezTo>
                  <a:lnTo>
                    <a:pt x="203883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7"/>
            <p:cNvSpPr/>
            <p:nvPr/>
          </p:nvSpPr>
          <p:spPr>
            <a:xfrm>
              <a:off x="2789650" y="3607225"/>
              <a:ext cx="926325" cy="713200"/>
            </a:xfrm>
            <a:custGeom>
              <a:avLst/>
              <a:gdLst/>
              <a:ahLst/>
              <a:cxnLst/>
              <a:rect l="l" t="t" r="r" b="b"/>
              <a:pathLst>
                <a:path w="37053" h="28528" extrusionOk="0">
                  <a:moveTo>
                    <a:pt x="0" y="0"/>
                  </a:moveTo>
                  <a:lnTo>
                    <a:pt x="0" y="28528"/>
                  </a:lnTo>
                  <a:lnTo>
                    <a:pt x="31826" y="28528"/>
                  </a:lnTo>
                  <a:lnTo>
                    <a:pt x="31826" y="5239"/>
                  </a:lnTo>
                  <a:lnTo>
                    <a:pt x="37052" y="0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18287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 sz="3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140" name="Google Shape;140;p17"/>
            <p:cNvGrpSpPr/>
            <p:nvPr/>
          </p:nvGrpSpPr>
          <p:grpSpPr>
            <a:xfrm>
              <a:off x="3883938" y="3645650"/>
              <a:ext cx="3210900" cy="636350"/>
              <a:chOff x="5222700" y="3658300"/>
              <a:chExt cx="3210900" cy="636350"/>
            </a:xfrm>
          </p:grpSpPr>
          <p:sp>
            <p:nvSpPr>
              <p:cNvPr id="141" name="Google Shape;141;p17"/>
              <p:cNvSpPr txBox="1"/>
              <p:nvPr/>
            </p:nvSpPr>
            <p:spPr>
              <a:xfrm>
                <a:off x="5222700" y="392895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It’s composed of hydrogen and helium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42" name="Google Shape;142;p17"/>
              <p:cNvSpPr txBox="1"/>
              <p:nvPr/>
            </p:nvSpPr>
            <p:spPr>
              <a:xfrm>
                <a:off x="5222700" y="365830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Saturn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143" name="Google Shape;143;p17"/>
          <p:cNvGrpSpPr/>
          <p:nvPr/>
        </p:nvGrpSpPr>
        <p:grpSpPr>
          <a:xfrm>
            <a:off x="2023475" y="2800275"/>
            <a:ext cx="5097100" cy="714400"/>
            <a:chOff x="2023475" y="2800275"/>
            <a:chExt cx="5097100" cy="714400"/>
          </a:xfrm>
        </p:grpSpPr>
        <p:sp>
          <p:nvSpPr>
            <p:cNvPr id="144" name="Google Shape;144;p17"/>
            <p:cNvSpPr/>
            <p:nvPr/>
          </p:nvSpPr>
          <p:spPr>
            <a:xfrm>
              <a:off x="2023475" y="2800875"/>
              <a:ext cx="5097100" cy="713800"/>
            </a:xfrm>
            <a:custGeom>
              <a:avLst/>
              <a:gdLst/>
              <a:ahLst/>
              <a:cxnLst/>
              <a:rect l="l" t="t" r="r" b="b"/>
              <a:pathLst>
                <a:path w="203884" h="28552" extrusionOk="0">
                  <a:moveTo>
                    <a:pt x="1" y="0"/>
                  </a:moveTo>
                  <a:lnTo>
                    <a:pt x="1" y="28552"/>
                  </a:lnTo>
                  <a:lnTo>
                    <a:pt x="203883" y="28552"/>
                  </a:lnTo>
                  <a:lnTo>
                    <a:pt x="203883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7"/>
            <p:cNvSpPr/>
            <p:nvPr/>
          </p:nvSpPr>
          <p:spPr>
            <a:xfrm>
              <a:off x="2789650" y="2800275"/>
              <a:ext cx="926325" cy="714400"/>
            </a:xfrm>
            <a:custGeom>
              <a:avLst/>
              <a:gdLst/>
              <a:ahLst/>
              <a:cxnLst/>
              <a:rect l="l" t="t" r="r" b="b"/>
              <a:pathLst>
                <a:path w="37053" h="28576" extrusionOk="0">
                  <a:moveTo>
                    <a:pt x="30956" y="1"/>
                  </a:moveTo>
                  <a:lnTo>
                    <a:pt x="30956" y="24"/>
                  </a:lnTo>
                  <a:lnTo>
                    <a:pt x="0" y="24"/>
                  </a:lnTo>
                  <a:lnTo>
                    <a:pt x="0" y="28576"/>
                  </a:lnTo>
                  <a:lnTo>
                    <a:pt x="31826" y="28576"/>
                  </a:lnTo>
                  <a:lnTo>
                    <a:pt x="31826" y="5239"/>
                  </a:lnTo>
                  <a:lnTo>
                    <a:pt x="37052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18287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 sz="3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146" name="Google Shape;146;p17"/>
            <p:cNvGrpSpPr/>
            <p:nvPr/>
          </p:nvGrpSpPr>
          <p:grpSpPr>
            <a:xfrm>
              <a:off x="3883938" y="2839600"/>
              <a:ext cx="3210900" cy="636350"/>
              <a:chOff x="5222700" y="3658300"/>
              <a:chExt cx="3210900" cy="636350"/>
            </a:xfrm>
          </p:grpSpPr>
          <p:sp>
            <p:nvSpPr>
              <p:cNvPr id="147" name="Google Shape;147;p17"/>
              <p:cNvSpPr txBox="1"/>
              <p:nvPr/>
            </p:nvSpPr>
            <p:spPr>
              <a:xfrm>
                <a:off x="5222700" y="392895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Jupiter is a gas giant and the biggest planet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48" name="Google Shape;148;p17"/>
              <p:cNvSpPr txBox="1"/>
              <p:nvPr/>
            </p:nvSpPr>
            <p:spPr>
              <a:xfrm>
                <a:off x="5222700" y="365830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Jupiter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149" name="Google Shape;149;p17"/>
          <p:cNvGrpSpPr/>
          <p:nvPr/>
        </p:nvGrpSpPr>
        <p:grpSpPr>
          <a:xfrm>
            <a:off x="2023475" y="1994525"/>
            <a:ext cx="5097100" cy="713800"/>
            <a:chOff x="2023475" y="1994525"/>
            <a:chExt cx="5097100" cy="713800"/>
          </a:xfrm>
        </p:grpSpPr>
        <p:sp>
          <p:nvSpPr>
            <p:cNvPr id="150" name="Google Shape;150;p17"/>
            <p:cNvSpPr/>
            <p:nvPr/>
          </p:nvSpPr>
          <p:spPr>
            <a:xfrm>
              <a:off x="2023475" y="1994525"/>
              <a:ext cx="5097100" cy="713800"/>
            </a:xfrm>
            <a:custGeom>
              <a:avLst/>
              <a:gdLst/>
              <a:ahLst/>
              <a:cxnLst/>
              <a:rect l="l" t="t" r="r" b="b"/>
              <a:pathLst>
                <a:path w="203884" h="28552" extrusionOk="0">
                  <a:moveTo>
                    <a:pt x="1" y="1"/>
                  </a:moveTo>
                  <a:lnTo>
                    <a:pt x="1" y="28552"/>
                  </a:lnTo>
                  <a:lnTo>
                    <a:pt x="203883" y="28552"/>
                  </a:lnTo>
                  <a:lnTo>
                    <a:pt x="203883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7"/>
            <p:cNvSpPr/>
            <p:nvPr/>
          </p:nvSpPr>
          <p:spPr>
            <a:xfrm>
              <a:off x="2789650" y="1994525"/>
              <a:ext cx="925725" cy="713800"/>
            </a:xfrm>
            <a:custGeom>
              <a:avLst/>
              <a:gdLst/>
              <a:ahLst/>
              <a:cxnLst/>
              <a:rect l="l" t="t" r="r" b="b"/>
              <a:pathLst>
                <a:path w="37029" h="28552" extrusionOk="0">
                  <a:moveTo>
                    <a:pt x="0" y="1"/>
                  </a:moveTo>
                  <a:lnTo>
                    <a:pt x="0" y="28552"/>
                  </a:lnTo>
                  <a:lnTo>
                    <a:pt x="31826" y="28552"/>
                  </a:lnTo>
                  <a:lnTo>
                    <a:pt x="31826" y="5215"/>
                  </a:lnTo>
                  <a:lnTo>
                    <a:pt x="37029" y="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18287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sz="3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152" name="Google Shape;152;p17"/>
            <p:cNvGrpSpPr/>
            <p:nvPr/>
          </p:nvGrpSpPr>
          <p:grpSpPr>
            <a:xfrm>
              <a:off x="3883938" y="2033250"/>
              <a:ext cx="3210900" cy="636350"/>
              <a:chOff x="5222700" y="3658300"/>
              <a:chExt cx="3210900" cy="636350"/>
            </a:xfrm>
          </p:grpSpPr>
          <p:sp>
            <p:nvSpPr>
              <p:cNvPr id="153" name="Google Shape;153;p17"/>
              <p:cNvSpPr txBox="1"/>
              <p:nvPr/>
            </p:nvSpPr>
            <p:spPr>
              <a:xfrm>
                <a:off x="5222700" y="392895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Despite being red, Mars is a cold place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54" name="Google Shape;154;p17"/>
              <p:cNvSpPr txBox="1"/>
              <p:nvPr/>
            </p:nvSpPr>
            <p:spPr>
              <a:xfrm>
                <a:off x="5222700" y="365830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Mars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155" name="Google Shape;155;p17"/>
          <p:cNvGrpSpPr/>
          <p:nvPr/>
        </p:nvGrpSpPr>
        <p:grpSpPr>
          <a:xfrm>
            <a:off x="2023475" y="1188175"/>
            <a:ext cx="5097100" cy="713800"/>
            <a:chOff x="2023475" y="1188175"/>
            <a:chExt cx="5097100" cy="713800"/>
          </a:xfrm>
        </p:grpSpPr>
        <p:sp>
          <p:nvSpPr>
            <p:cNvPr id="156" name="Google Shape;156;p17"/>
            <p:cNvSpPr/>
            <p:nvPr/>
          </p:nvSpPr>
          <p:spPr>
            <a:xfrm>
              <a:off x="2023475" y="1188175"/>
              <a:ext cx="5097100" cy="713800"/>
            </a:xfrm>
            <a:custGeom>
              <a:avLst/>
              <a:gdLst/>
              <a:ahLst/>
              <a:cxnLst/>
              <a:rect l="l" t="t" r="r" b="b"/>
              <a:pathLst>
                <a:path w="203884" h="28552" extrusionOk="0">
                  <a:moveTo>
                    <a:pt x="12526" y="1"/>
                  </a:moveTo>
                  <a:cubicBezTo>
                    <a:pt x="5644" y="1"/>
                    <a:pt x="1" y="5644"/>
                    <a:pt x="1" y="12526"/>
                  </a:cubicBezTo>
                  <a:lnTo>
                    <a:pt x="1" y="28552"/>
                  </a:lnTo>
                  <a:lnTo>
                    <a:pt x="203883" y="28552"/>
                  </a:lnTo>
                  <a:lnTo>
                    <a:pt x="203883" y="12526"/>
                  </a:lnTo>
                  <a:cubicBezTo>
                    <a:pt x="203883" y="5644"/>
                    <a:pt x="198240" y="1"/>
                    <a:pt x="191358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7"/>
            <p:cNvSpPr/>
            <p:nvPr/>
          </p:nvSpPr>
          <p:spPr>
            <a:xfrm>
              <a:off x="2789650" y="1188175"/>
              <a:ext cx="925725" cy="713800"/>
            </a:xfrm>
            <a:custGeom>
              <a:avLst/>
              <a:gdLst/>
              <a:ahLst/>
              <a:cxnLst/>
              <a:rect l="l" t="t" r="r" b="b"/>
              <a:pathLst>
                <a:path w="37029" h="28552" extrusionOk="0">
                  <a:moveTo>
                    <a:pt x="0" y="1"/>
                  </a:moveTo>
                  <a:lnTo>
                    <a:pt x="0" y="28552"/>
                  </a:lnTo>
                  <a:lnTo>
                    <a:pt x="31826" y="28552"/>
                  </a:lnTo>
                  <a:lnTo>
                    <a:pt x="31826" y="5215"/>
                  </a:lnTo>
                  <a:lnTo>
                    <a:pt x="37029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18287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sz="3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158" name="Google Shape;158;p17"/>
            <p:cNvGrpSpPr/>
            <p:nvPr/>
          </p:nvGrpSpPr>
          <p:grpSpPr>
            <a:xfrm>
              <a:off x="3883938" y="1226900"/>
              <a:ext cx="3210900" cy="636350"/>
              <a:chOff x="5222700" y="3658300"/>
              <a:chExt cx="3210900" cy="636350"/>
            </a:xfrm>
          </p:grpSpPr>
          <p:sp>
            <p:nvSpPr>
              <p:cNvPr id="159" name="Google Shape;159;p17"/>
              <p:cNvSpPr txBox="1"/>
              <p:nvPr/>
            </p:nvSpPr>
            <p:spPr>
              <a:xfrm>
                <a:off x="5222700" y="392895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Mercury is the closest planet to the Sun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60" name="Google Shape;160;p17"/>
              <p:cNvSpPr txBox="1"/>
              <p:nvPr/>
            </p:nvSpPr>
            <p:spPr>
              <a:xfrm>
                <a:off x="5222700" y="365830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Mercury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sp>
        <p:nvSpPr>
          <p:cNvPr id="161" name="Google Shape;161;p17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 Infographics</a:t>
            </a:r>
            <a:endParaRPr/>
          </a:p>
        </p:txBody>
      </p:sp>
      <p:grpSp>
        <p:nvGrpSpPr>
          <p:cNvPr id="162" name="Google Shape;162;p17"/>
          <p:cNvGrpSpPr/>
          <p:nvPr/>
        </p:nvGrpSpPr>
        <p:grpSpPr>
          <a:xfrm>
            <a:off x="2263935" y="3807629"/>
            <a:ext cx="355288" cy="312375"/>
            <a:chOff x="-46779900" y="3588000"/>
            <a:chExt cx="300125" cy="263875"/>
          </a:xfrm>
        </p:grpSpPr>
        <p:sp>
          <p:nvSpPr>
            <p:cNvPr id="163" name="Google Shape;163;p17"/>
            <p:cNvSpPr/>
            <p:nvPr/>
          </p:nvSpPr>
          <p:spPr>
            <a:xfrm>
              <a:off x="-46746025" y="3588000"/>
              <a:ext cx="230800" cy="263875"/>
            </a:xfrm>
            <a:custGeom>
              <a:avLst/>
              <a:gdLst/>
              <a:ahLst/>
              <a:cxnLst/>
              <a:rect l="l" t="t" r="r" b="b"/>
              <a:pathLst>
                <a:path w="9232" h="10555" extrusionOk="0">
                  <a:moveTo>
                    <a:pt x="4632" y="1"/>
                  </a:moveTo>
                  <a:cubicBezTo>
                    <a:pt x="3309" y="1"/>
                    <a:pt x="2017" y="442"/>
                    <a:pt x="1040" y="1355"/>
                  </a:cubicBezTo>
                  <a:cubicBezTo>
                    <a:pt x="694" y="1670"/>
                    <a:pt x="599" y="2206"/>
                    <a:pt x="851" y="2679"/>
                  </a:cubicBezTo>
                  <a:cubicBezTo>
                    <a:pt x="284" y="3403"/>
                    <a:pt x="1" y="4317"/>
                    <a:pt x="1" y="5262"/>
                  </a:cubicBezTo>
                  <a:lnTo>
                    <a:pt x="1" y="9484"/>
                  </a:lnTo>
                  <a:cubicBezTo>
                    <a:pt x="1" y="10082"/>
                    <a:pt x="473" y="10555"/>
                    <a:pt x="1072" y="10555"/>
                  </a:cubicBezTo>
                  <a:cubicBezTo>
                    <a:pt x="1670" y="10555"/>
                    <a:pt x="2143" y="10082"/>
                    <a:pt x="2143" y="9484"/>
                  </a:cubicBezTo>
                  <a:lnTo>
                    <a:pt x="2143" y="6680"/>
                  </a:lnTo>
                  <a:cubicBezTo>
                    <a:pt x="2143" y="6081"/>
                    <a:pt x="1670" y="5609"/>
                    <a:pt x="1072" y="5609"/>
                  </a:cubicBezTo>
                  <a:cubicBezTo>
                    <a:pt x="946" y="5609"/>
                    <a:pt x="851" y="5672"/>
                    <a:pt x="725" y="5703"/>
                  </a:cubicBezTo>
                  <a:lnTo>
                    <a:pt x="725" y="5262"/>
                  </a:lnTo>
                  <a:cubicBezTo>
                    <a:pt x="725" y="4474"/>
                    <a:pt x="946" y="3750"/>
                    <a:pt x="1387" y="3151"/>
                  </a:cubicBezTo>
                  <a:cubicBezTo>
                    <a:pt x="1499" y="3182"/>
                    <a:pt x="1620" y="3199"/>
                    <a:pt x="1745" y="3199"/>
                  </a:cubicBezTo>
                  <a:cubicBezTo>
                    <a:pt x="2005" y="3199"/>
                    <a:pt x="2276" y="3123"/>
                    <a:pt x="2489" y="2931"/>
                  </a:cubicBezTo>
                  <a:cubicBezTo>
                    <a:pt x="3057" y="2427"/>
                    <a:pt x="3836" y="2175"/>
                    <a:pt x="4616" y="2175"/>
                  </a:cubicBezTo>
                  <a:cubicBezTo>
                    <a:pt x="5396" y="2175"/>
                    <a:pt x="6176" y="2427"/>
                    <a:pt x="6743" y="2931"/>
                  </a:cubicBezTo>
                  <a:cubicBezTo>
                    <a:pt x="6942" y="3107"/>
                    <a:pt x="7187" y="3207"/>
                    <a:pt x="7468" y="3207"/>
                  </a:cubicBezTo>
                  <a:cubicBezTo>
                    <a:pt x="7588" y="3207"/>
                    <a:pt x="7714" y="3189"/>
                    <a:pt x="7845" y="3151"/>
                  </a:cubicBezTo>
                  <a:cubicBezTo>
                    <a:pt x="8286" y="3781"/>
                    <a:pt x="8507" y="4506"/>
                    <a:pt x="8507" y="5262"/>
                  </a:cubicBezTo>
                  <a:lnTo>
                    <a:pt x="8507" y="5703"/>
                  </a:lnTo>
                  <a:cubicBezTo>
                    <a:pt x="8412" y="5640"/>
                    <a:pt x="8286" y="5609"/>
                    <a:pt x="8160" y="5609"/>
                  </a:cubicBezTo>
                  <a:cubicBezTo>
                    <a:pt x="7562" y="5609"/>
                    <a:pt x="7089" y="6081"/>
                    <a:pt x="7089" y="6680"/>
                  </a:cubicBezTo>
                  <a:lnTo>
                    <a:pt x="7089" y="9484"/>
                  </a:lnTo>
                  <a:cubicBezTo>
                    <a:pt x="7089" y="10082"/>
                    <a:pt x="7562" y="10555"/>
                    <a:pt x="8160" y="10555"/>
                  </a:cubicBezTo>
                  <a:cubicBezTo>
                    <a:pt x="8759" y="10555"/>
                    <a:pt x="9232" y="10082"/>
                    <a:pt x="9232" y="9484"/>
                  </a:cubicBezTo>
                  <a:lnTo>
                    <a:pt x="9232" y="5262"/>
                  </a:lnTo>
                  <a:cubicBezTo>
                    <a:pt x="9232" y="4317"/>
                    <a:pt x="8948" y="3466"/>
                    <a:pt x="8412" y="2679"/>
                  </a:cubicBezTo>
                  <a:cubicBezTo>
                    <a:pt x="8664" y="2206"/>
                    <a:pt x="8570" y="1670"/>
                    <a:pt x="8223" y="1355"/>
                  </a:cubicBezTo>
                  <a:cubicBezTo>
                    <a:pt x="7215" y="442"/>
                    <a:pt x="5955" y="1"/>
                    <a:pt x="46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7"/>
            <p:cNvSpPr/>
            <p:nvPr/>
          </p:nvSpPr>
          <p:spPr>
            <a:xfrm>
              <a:off x="-46674350" y="3710075"/>
              <a:ext cx="91400" cy="122900"/>
            </a:xfrm>
            <a:custGeom>
              <a:avLst/>
              <a:gdLst/>
              <a:ahLst/>
              <a:cxnLst/>
              <a:rect l="l" t="t" r="r" b="b"/>
              <a:pathLst>
                <a:path w="3656" h="4916" extrusionOk="0">
                  <a:moveTo>
                    <a:pt x="1765" y="1"/>
                  </a:moveTo>
                  <a:cubicBezTo>
                    <a:pt x="1544" y="1"/>
                    <a:pt x="1418" y="158"/>
                    <a:pt x="1418" y="348"/>
                  </a:cubicBezTo>
                  <a:lnTo>
                    <a:pt x="1418" y="2868"/>
                  </a:lnTo>
                  <a:cubicBezTo>
                    <a:pt x="1292" y="2805"/>
                    <a:pt x="1166" y="2773"/>
                    <a:pt x="1040" y="2773"/>
                  </a:cubicBezTo>
                  <a:cubicBezTo>
                    <a:pt x="473" y="2773"/>
                    <a:pt x="1" y="3246"/>
                    <a:pt x="1" y="3845"/>
                  </a:cubicBezTo>
                  <a:cubicBezTo>
                    <a:pt x="1" y="4443"/>
                    <a:pt x="473" y="4916"/>
                    <a:pt x="1040" y="4916"/>
                  </a:cubicBezTo>
                  <a:cubicBezTo>
                    <a:pt x="1639" y="4916"/>
                    <a:pt x="2111" y="4443"/>
                    <a:pt x="2111" y="3845"/>
                  </a:cubicBezTo>
                  <a:lnTo>
                    <a:pt x="2111" y="1450"/>
                  </a:lnTo>
                  <a:cubicBezTo>
                    <a:pt x="2363" y="1513"/>
                    <a:pt x="2521" y="1639"/>
                    <a:pt x="2584" y="1797"/>
                  </a:cubicBezTo>
                  <a:cubicBezTo>
                    <a:pt x="2868" y="2112"/>
                    <a:pt x="2931" y="2584"/>
                    <a:pt x="2836" y="3057"/>
                  </a:cubicBezTo>
                  <a:cubicBezTo>
                    <a:pt x="2773" y="3246"/>
                    <a:pt x="2899" y="3435"/>
                    <a:pt x="3057" y="3498"/>
                  </a:cubicBezTo>
                  <a:lnTo>
                    <a:pt x="3151" y="3498"/>
                  </a:lnTo>
                  <a:cubicBezTo>
                    <a:pt x="3309" y="3498"/>
                    <a:pt x="3466" y="3372"/>
                    <a:pt x="3498" y="3214"/>
                  </a:cubicBezTo>
                  <a:cubicBezTo>
                    <a:pt x="3655" y="2553"/>
                    <a:pt x="3529" y="1828"/>
                    <a:pt x="3151" y="1324"/>
                  </a:cubicBezTo>
                  <a:cubicBezTo>
                    <a:pt x="2899" y="1041"/>
                    <a:pt x="2552" y="820"/>
                    <a:pt x="2111" y="726"/>
                  </a:cubicBezTo>
                  <a:lnTo>
                    <a:pt x="2111" y="348"/>
                  </a:lnTo>
                  <a:cubicBezTo>
                    <a:pt x="2111" y="158"/>
                    <a:pt x="1954" y="1"/>
                    <a:pt x="17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7"/>
            <p:cNvSpPr/>
            <p:nvPr/>
          </p:nvSpPr>
          <p:spPr>
            <a:xfrm>
              <a:off x="-46779900" y="3754200"/>
              <a:ext cx="17350" cy="70125"/>
            </a:xfrm>
            <a:custGeom>
              <a:avLst/>
              <a:gdLst/>
              <a:ahLst/>
              <a:cxnLst/>
              <a:rect l="l" t="t" r="r" b="b"/>
              <a:pathLst>
                <a:path w="694" h="2805" extrusionOk="0">
                  <a:moveTo>
                    <a:pt x="694" y="0"/>
                  </a:moveTo>
                  <a:cubicBezTo>
                    <a:pt x="253" y="347"/>
                    <a:pt x="1" y="819"/>
                    <a:pt x="1" y="1418"/>
                  </a:cubicBezTo>
                  <a:cubicBezTo>
                    <a:pt x="1" y="2017"/>
                    <a:pt x="253" y="2458"/>
                    <a:pt x="694" y="2804"/>
                  </a:cubicBezTo>
                  <a:lnTo>
                    <a:pt x="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7"/>
            <p:cNvSpPr/>
            <p:nvPr/>
          </p:nvSpPr>
          <p:spPr>
            <a:xfrm>
              <a:off x="-46497925" y="3754200"/>
              <a:ext cx="18150" cy="70125"/>
            </a:xfrm>
            <a:custGeom>
              <a:avLst/>
              <a:gdLst/>
              <a:ahLst/>
              <a:cxnLst/>
              <a:rect l="l" t="t" r="r" b="b"/>
              <a:pathLst>
                <a:path w="726" h="2805" extrusionOk="0">
                  <a:moveTo>
                    <a:pt x="1" y="0"/>
                  </a:moveTo>
                  <a:lnTo>
                    <a:pt x="1" y="2804"/>
                  </a:lnTo>
                  <a:cubicBezTo>
                    <a:pt x="442" y="2489"/>
                    <a:pt x="725" y="1954"/>
                    <a:pt x="725" y="1418"/>
                  </a:cubicBezTo>
                  <a:cubicBezTo>
                    <a:pt x="725" y="851"/>
                    <a:pt x="442" y="34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" name="Google Shape;167;p17"/>
          <p:cNvGrpSpPr/>
          <p:nvPr/>
        </p:nvGrpSpPr>
        <p:grpSpPr>
          <a:xfrm>
            <a:off x="2316155" y="2978741"/>
            <a:ext cx="250847" cy="358070"/>
            <a:chOff x="-48216525" y="3936125"/>
            <a:chExt cx="211900" cy="302475"/>
          </a:xfrm>
        </p:grpSpPr>
        <p:sp>
          <p:nvSpPr>
            <p:cNvPr id="168" name="Google Shape;168;p17"/>
            <p:cNvSpPr/>
            <p:nvPr/>
          </p:nvSpPr>
          <p:spPr>
            <a:xfrm>
              <a:off x="-48207850" y="3955825"/>
              <a:ext cx="105550" cy="158325"/>
            </a:xfrm>
            <a:custGeom>
              <a:avLst/>
              <a:gdLst/>
              <a:ahLst/>
              <a:cxnLst/>
              <a:rect l="l" t="t" r="r" b="b"/>
              <a:pathLst>
                <a:path w="4222" h="6333" extrusionOk="0">
                  <a:moveTo>
                    <a:pt x="2080" y="2080"/>
                  </a:moveTo>
                  <a:cubicBezTo>
                    <a:pt x="2300" y="2080"/>
                    <a:pt x="2458" y="2237"/>
                    <a:pt x="2458" y="2458"/>
                  </a:cubicBezTo>
                  <a:lnTo>
                    <a:pt x="2458" y="3151"/>
                  </a:lnTo>
                  <a:cubicBezTo>
                    <a:pt x="2458" y="3340"/>
                    <a:pt x="2300" y="3497"/>
                    <a:pt x="2080" y="3497"/>
                  </a:cubicBezTo>
                  <a:cubicBezTo>
                    <a:pt x="1891" y="3497"/>
                    <a:pt x="1733" y="3340"/>
                    <a:pt x="1733" y="3151"/>
                  </a:cubicBezTo>
                  <a:lnTo>
                    <a:pt x="1733" y="2458"/>
                  </a:lnTo>
                  <a:cubicBezTo>
                    <a:pt x="1733" y="2237"/>
                    <a:pt x="1891" y="2080"/>
                    <a:pt x="2080" y="2080"/>
                  </a:cubicBezTo>
                  <a:close/>
                  <a:moveTo>
                    <a:pt x="2080" y="4222"/>
                  </a:moveTo>
                  <a:cubicBezTo>
                    <a:pt x="2300" y="4222"/>
                    <a:pt x="2458" y="4380"/>
                    <a:pt x="2458" y="4569"/>
                  </a:cubicBezTo>
                  <a:lnTo>
                    <a:pt x="2458" y="5293"/>
                  </a:lnTo>
                  <a:cubicBezTo>
                    <a:pt x="2458" y="5482"/>
                    <a:pt x="2300" y="5640"/>
                    <a:pt x="2080" y="5640"/>
                  </a:cubicBezTo>
                  <a:cubicBezTo>
                    <a:pt x="1891" y="5640"/>
                    <a:pt x="1733" y="5482"/>
                    <a:pt x="1733" y="5293"/>
                  </a:cubicBezTo>
                  <a:lnTo>
                    <a:pt x="1733" y="4569"/>
                  </a:lnTo>
                  <a:cubicBezTo>
                    <a:pt x="1733" y="4380"/>
                    <a:pt x="1891" y="4222"/>
                    <a:pt x="2080" y="4222"/>
                  </a:cubicBezTo>
                  <a:close/>
                  <a:moveTo>
                    <a:pt x="2111" y="0"/>
                  </a:moveTo>
                  <a:cubicBezTo>
                    <a:pt x="1891" y="0"/>
                    <a:pt x="1733" y="158"/>
                    <a:pt x="1733" y="347"/>
                  </a:cubicBezTo>
                  <a:lnTo>
                    <a:pt x="1733" y="757"/>
                  </a:lnTo>
                  <a:cubicBezTo>
                    <a:pt x="1544" y="788"/>
                    <a:pt x="1355" y="914"/>
                    <a:pt x="1198" y="1072"/>
                  </a:cubicBezTo>
                  <a:lnTo>
                    <a:pt x="883" y="757"/>
                  </a:lnTo>
                  <a:cubicBezTo>
                    <a:pt x="820" y="694"/>
                    <a:pt x="733" y="662"/>
                    <a:pt x="642" y="662"/>
                  </a:cubicBezTo>
                  <a:cubicBezTo>
                    <a:pt x="552" y="662"/>
                    <a:pt x="457" y="694"/>
                    <a:pt x="378" y="757"/>
                  </a:cubicBezTo>
                  <a:cubicBezTo>
                    <a:pt x="252" y="883"/>
                    <a:pt x="252" y="1103"/>
                    <a:pt x="378" y="1261"/>
                  </a:cubicBezTo>
                  <a:lnTo>
                    <a:pt x="788" y="1702"/>
                  </a:lnTo>
                  <a:cubicBezTo>
                    <a:pt x="757" y="1859"/>
                    <a:pt x="725" y="2017"/>
                    <a:pt x="725" y="2174"/>
                  </a:cubicBezTo>
                  <a:lnTo>
                    <a:pt x="378" y="2174"/>
                  </a:lnTo>
                  <a:cubicBezTo>
                    <a:pt x="158" y="2174"/>
                    <a:pt x="0" y="2332"/>
                    <a:pt x="0" y="2521"/>
                  </a:cubicBezTo>
                  <a:cubicBezTo>
                    <a:pt x="0" y="2710"/>
                    <a:pt x="158" y="2867"/>
                    <a:pt x="378" y="2867"/>
                  </a:cubicBezTo>
                  <a:lnTo>
                    <a:pt x="725" y="2867"/>
                  </a:lnTo>
                  <a:lnTo>
                    <a:pt x="725" y="3592"/>
                  </a:lnTo>
                  <a:lnTo>
                    <a:pt x="378" y="3592"/>
                  </a:lnTo>
                  <a:cubicBezTo>
                    <a:pt x="158" y="3592"/>
                    <a:pt x="0" y="3750"/>
                    <a:pt x="0" y="3939"/>
                  </a:cubicBezTo>
                  <a:cubicBezTo>
                    <a:pt x="0" y="4128"/>
                    <a:pt x="158" y="4285"/>
                    <a:pt x="378" y="4285"/>
                  </a:cubicBezTo>
                  <a:lnTo>
                    <a:pt x="725" y="4285"/>
                  </a:lnTo>
                  <a:lnTo>
                    <a:pt x="725" y="5010"/>
                  </a:lnTo>
                  <a:lnTo>
                    <a:pt x="347" y="5010"/>
                  </a:lnTo>
                  <a:lnTo>
                    <a:pt x="347" y="4915"/>
                  </a:lnTo>
                  <a:cubicBezTo>
                    <a:pt x="158" y="4915"/>
                    <a:pt x="0" y="5073"/>
                    <a:pt x="0" y="5293"/>
                  </a:cubicBezTo>
                  <a:cubicBezTo>
                    <a:pt x="0" y="5482"/>
                    <a:pt x="158" y="5640"/>
                    <a:pt x="347" y="5640"/>
                  </a:cubicBezTo>
                  <a:lnTo>
                    <a:pt x="725" y="5640"/>
                  </a:lnTo>
                  <a:lnTo>
                    <a:pt x="725" y="6333"/>
                  </a:lnTo>
                  <a:lnTo>
                    <a:pt x="3497" y="6333"/>
                  </a:lnTo>
                  <a:lnTo>
                    <a:pt x="3497" y="5640"/>
                  </a:lnTo>
                  <a:lnTo>
                    <a:pt x="3876" y="5640"/>
                  </a:lnTo>
                  <a:cubicBezTo>
                    <a:pt x="4065" y="5640"/>
                    <a:pt x="4222" y="5482"/>
                    <a:pt x="4222" y="5293"/>
                  </a:cubicBezTo>
                  <a:cubicBezTo>
                    <a:pt x="4222" y="5073"/>
                    <a:pt x="4065" y="4915"/>
                    <a:pt x="3876" y="4915"/>
                  </a:cubicBezTo>
                  <a:lnTo>
                    <a:pt x="3497" y="4915"/>
                  </a:lnTo>
                  <a:lnTo>
                    <a:pt x="3497" y="4222"/>
                  </a:lnTo>
                  <a:lnTo>
                    <a:pt x="3876" y="4222"/>
                  </a:lnTo>
                  <a:cubicBezTo>
                    <a:pt x="4065" y="4222"/>
                    <a:pt x="4222" y="4065"/>
                    <a:pt x="4222" y="3876"/>
                  </a:cubicBezTo>
                  <a:cubicBezTo>
                    <a:pt x="4222" y="3655"/>
                    <a:pt x="4065" y="3497"/>
                    <a:pt x="3876" y="3497"/>
                  </a:cubicBezTo>
                  <a:lnTo>
                    <a:pt x="3497" y="3497"/>
                  </a:lnTo>
                  <a:lnTo>
                    <a:pt x="3497" y="2804"/>
                  </a:lnTo>
                  <a:lnTo>
                    <a:pt x="3876" y="2804"/>
                  </a:lnTo>
                  <a:cubicBezTo>
                    <a:pt x="4065" y="2804"/>
                    <a:pt x="4222" y="2647"/>
                    <a:pt x="4222" y="2458"/>
                  </a:cubicBezTo>
                  <a:cubicBezTo>
                    <a:pt x="4222" y="2237"/>
                    <a:pt x="4065" y="2080"/>
                    <a:pt x="3876" y="2080"/>
                  </a:cubicBezTo>
                  <a:lnTo>
                    <a:pt x="3497" y="2080"/>
                  </a:lnTo>
                  <a:cubicBezTo>
                    <a:pt x="3497" y="1418"/>
                    <a:pt x="3088" y="914"/>
                    <a:pt x="2458" y="757"/>
                  </a:cubicBezTo>
                  <a:lnTo>
                    <a:pt x="2458" y="347"/>
                  </a:lnTo>
                  <a:cubicBezTo>
                    <a:pt x="2458" y="158"/>
                    <a:pt x="2300" y="0"/>
                    <a:pt x="21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7"/>
            <p:cNvSpPr/>
            <p:nvPr/>
          </p:nvSpPr>
          <p:spPr>
            <a:xfrm>
              <a:off x="-48192100" y="4184225"/>
              <a:ext cx="163850" cy="54375"/>
            </a:xfrm>
            <a:custGeom>
              <a:avLst/>
              <a:gdLst/>
              <a:ahLst/>
              <a:cxnLst/>
              <a:rect l="l" t="t" r="r" b="b"/>
              <a:pathLst>
                <a:path w="6554" h="2175" extrusionOk="0">
                  <a:moveTo>
                    <a:pt x="0" y="1"/>
                  </a:moveTo>
                  <a:lnTo>
                    <a:pt x="442" y="1891"/>
                  </a:lnTo>
                  <a:cubicBezTo>
                    <a:pt x="473" y="2049"/>
                    <a:pt x="631" y="2175"/>
                    <a:pt x="788" y="2175"/>
                  </a:cubicBezTo>
                  <a:lnTo>
                    <a:pt x="5703" y="2175"/>
                  </a:lnTo>
                  <a:cubicBezTo>
                    <a:pt x="5860" y="2175"/>
                    <a:pt x="6018" y="2049"/>
                    <a:pt x="6081" y="1891"/>
                  </a:cubicBezTo>
                  <a:lnTo>
                    <a:pt x="65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7"/>
            <p:cNvSpPr/>
            <p:nvPr/>
          </p:nvSpPr>
          <p:spPr>
            <a:xfrm>
              <a:off x="-48216525" y="4131475"/>
              <a:ext cx="211900" cy="34675"/>
            </a:xfrm>
            <a:custGeom>
              <a:avLst/>
              <a:gdLst/>
              <a:ahLst/>
              <a:cxnLst/>
              <a:rect l="l" t="t" r="r" b="b"/>
              <a:pathLst>
                <a:path w="8476" h="1387" extrusionOk="0">
                  <a:moveTo>
                    <a:pt x="347" y="0"/>
                  </a:moveTo>
                  <a:cubicBezTo>
                    <a:pt x="158" y="0"/>
                    <a:pt x="1" y="126"/>
                    <a:pt x="1" y="347"/>
                  </a:cubicBezTo>
                  <a:cubicBezTo>
                    <a:pt x="1" y="914"/>
                    <a:pt x="473" y="1386"/>
                    <a:pt x="1072" y="1386"/>
                  </a:cubicBezTo>
                  <a:lnTo>
                    <a:pt x="7405" y="1386"/>
                  </a:lnTo>
                  <a:cubicBezTo>
                    <a:pt x="8003" y="1386"/>
                    <a:pt x="8476" y="914"/>
                    <a:pt x="8476" y="347"/>
                  </a:cubicBezTo>
                  <a:cubicBezTo>
                    <a:pt x="8413" y="158"/>
                    <a:pt x="8255" y="0"/>
                    <a:pt x="80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7"/>
            <p:cNvSpPr/>
            <p:nvPr/>
          </p:nvSpPr>
          <p:spPr>
            <a:xfrm>
              <a:off x="-48113350" y="3936125"/>
              <a:ext cx="98475" cy="178025"/>
            </a:xfrm>
            <a:custGeom>
              <a:avLst/>
              <a:gdLst/>
              <a:ahLst/>
              <a:cxnLst/>
              <a:rect l="l" t="t" r="r" b="b"/>
              <a:pathLst>
                <a:path w="3939" h="7121" extrusionOk="0">
                  <a:moveTo>
                    <a:pt x="1860" y="2175"/>
                  </a:moveTo>
                  <a:cubicBezTo>
                    <a:pt x="2049" y="2175"/>
                    <a:pt x="2206" y="2332"/>
                    <a:pt x="2206" y="2521"/>
                  </a:cubicBezTo>
                  <a:lnTo>
                    <a:pt x="2206" y="3246"/>
                  </a:lnTo>
                  <a:cubicBezTo>
                    <a:pt x="2206" y="3435"/>
                    <a:pt x="2049" y="3592"/>
                    <a:pt x="1860" y="3592"/>
                  </a:cubicBezTo>
                  <a:cubicBezTo>
                    <a:pt x="1671" y="3592"/>
                    <a:pt x="1513" y="3435"/>
                    <a:pt x="1513" y="3246"/>
                  </a:cubicBezTo>
                  <a:lnTo>
                    <a:pt x="1513" y="2521"/>
                  </a:lnTo>
                  <a:cubicBezTo>
                    <a:pt x="1513" y="2332"/>
                    <a:pt x="1671" y="2175"/>
                    <a:pt x="1860" y="2175"/>
                  </a:cubicBezTo>
                  <a:close/>
                  <a:moveTo>
                    <a:pt x="1860" y="4285"/>
                  </a:moveTo>
                  <a:cubicBezTo>
                    <a:pt x="2049" y="4285"/>
                    <a:pt x="2206" y="4443"/>
                    <a:pt x="2206" y="4632"/>
                  </a:cubicBezTo>
                  <a:lnTo>
                    <a:pt x="2206" y="5357"/>
                  </a:lnTo>
                  <a:cubicBezTo>
                    <a:pt x="2206" y="5546"/>
                    <a:pt x="2049" y="5703"/>
                    <a:pt x="1860" y="5703"/>
                  </a:cubicBezTo>
                  <a:cubicBezTo>
                    <a:pt x="1671" y="5703"/>
                    <a:pt x="1513" y="5546"/>
                    <a:pt x="1513" y="5357"/>
                  </a:cubicBezTo>
                  <a:lnTo>
                    <a:pt x="1513" y="4632"/>
                  </a:lnTo>
                  <a:cubicBezTo>
                    <a:pt x="1513" y="4443"/>
                    <a:pt x="1671" y="4285"/>
                    <a:pt x="1860" y="4285"/>
                  </a:cubicBezTo>
                  <a:close/>
                  <a:moveTo>
                    <a:pt x="1860" y="1"/>
                  </a:moveTo>
                  <a:cubicBezTo>
                    <a:pt x="1671" y="1"/>
                    <a:pt x="1513" y="158"/>
                    <a:pt x="1513" y="347"/>
                  </a:cubicBezTo>
                  <a:lnTo>
                    <a:pt x="1513" y="757"/>
                  </a:lnTo>
                  <a:cubicBezTo>
                    <a:pt x="1324" y="788"/>
                    <a:pt x="1104" y="914"/>
                    <a:pt x="946" y="1072"/>
                  </a:cubicBezTo>
                  <a:lnTo>
                    <a:pt x="631" y="757"/>
                  </a:lnTo>
                  <a:cubicBezTo>
                    <a:pt x="584" y="694"/>
                    <a:pt x="497" y="662"/>
                    <a:pt x="403" y="662"/>
                  </a:cubicBezTo>
                  <a:cubicBezTo>
                    <a:pt x="308" y="662"/>
                    <a:pt x="206" y="694"/>
                    <a:pt x="127" y="757"/>
                  </a:cubicBezTo>
                  <a:cubicBezTo>
                    <a:pt x="1" y="883"/>
                    <a:pt x="1" y="1104"/>
                    <a:pt x="127" y="1261"/>
                  </a:cubicBezTo>
                  <a:lnTo>
                    <a:pt x="505" y="1702"/>
                  </a:lnTo>
                  <a:cubicBezTo>
                    <a:pt x="474" y="1860"/>
                    <a:pt x="442" y="2017"/>
                    <a:pt x="442" y="2175"/>
                  </a:cubicBezTo>
                  <a:lnTo>
                    <a:pt x="442" y="2238"/>
                  </a:lnTo>
                  <a:cubicBezTo>
                    <a:pt x="820" y="2395"/>
                    <a:pt x="1135" y="2742"/>
                    <a:pt x="1135" y="3214"/>
                  </a:cubicBezTo>
                  <a:cubicBezTo>
                    <a:pt x="1135" y="3498"/>
                    <a:pt x="1041" y="3750"/>
                    <a:pt x="883" y="3939"/>
                  </a:cubicBezTo>
                  <a:cubicBezTo>
                    <a:pt x="1041" y="4128"/>
                    <a:pt x="1135" y="4380"/>
                    <a:pt x="1135" y="4632"/>
                  </a:cubicBezTo>
                  <a:cubicBezTo>
                    <a:pt x="1135" y="4916"/>
                    <a:pt x="1041" y="5168"/>
                    <a:pt x="883" y="5357"/>
                  </a:cubicBezTo>
                  <a:cubicBezTo>
                    <a:pt x="1041" y="5546"/>
                    <a:pt x="1135" y="5798"/>
                    <a:pt x="1135" y="6081"/>
                  </a:cubicBezTo>
                  <a:cubicBezTo>
                    <a:pt x="1135" y="6554"/>
                    <a:pt x="883" y="6932"/>
                    <a:pt x="442" y="7058"/>
                  </a:cubicBezTo>
                  <a:lnTo>
                    <a:pt x="442" y="7121"/>
                  </a:lnTo>
                  <a:lnTo>
                    <a:pt x="3246" y="7121"/>
                  </a:lnTo>
                  <a:lnTo>
                    <a:pt x="3246" y="5703"/>
                  </a:lnTo>
                  <a:lnTo>
                    <a:pt x="3593" y="5703"/>
                  </a:lnTo>
                  <a:cubicBezTo>
                    <a:pt x="3782" y="5703"/>
                    <a:pt x="3939" y="5546"/>
                    <a:pt x="3939" y="5357"/>
                  </a:cubicBezTo>
                  <a:cubicBezTo>
                    <a:pt x="3939" y="5168"/>
                    <a:pt x="3782" y="5010"/>
                    <a:pt x="3593" y="5010"/>
                  </a:cubicBezTo>
                  <a:lnTo>
                    <a:pt x="3246" y="5010"/>
                  </a:lnTo>
                  <a:lnTo>
                    <a:pt x="3246" y="4285"/>
                  </a:lnTo>
                  <a:lnTo>
                    <a:pt x="3593" y="4285"/>
                  </a:lnTo>
                  <a:cubicBezTo>
                    <a:pt x="3782" y="4285"/>
                    <a:pt x="3939" y="4128"/>
                    <a:pt x="3939" y="3939"/>
                  </a:cubicBezTo>
                  <a:cubicBezTo>
                    <a:pt x="3939" y="3750"/>
                    <a:pt x="3782" y="3592"/>
                    <a:pt x="3593" y="3592"/>
                  </a:cubicBezTo>
                  <a:lnTo>
                    <a:pt x="3246" y="3592"/>
                  </a:lnTo>
                  <a:lnTo>
                    <a:pt x="3246" y="2868"/>
                  </a:lnTo>
                  <a:lnTo>
                    <a:pt x="3593" y="2868"/>
                  </a:lnTo>
                  <a:cubicBezTo>
                    <a:pt x="3782" y="2868"/>
                    <a:pt x="3939" y="2710"/>
                    <a:pt x="3939" y="2521"/>
                  </a:cubicBezTo>
                  <a:cubicBezTo>
                    <a:pt x="3939" y="2332"/>
                    <a:pt x="3782" y="2175"/>
                    <a:pt x="3593" y="2175"/>
                  </a:cubicBezTo>
                  <a:lnTo>
                    <a:pt x="3246" y="2175"/>
                  </a:lnTo>
                  <a:cubicBezTo>
                    <a:pt x="3246" y="2017"/>
                    <a:pt x="3183" y="1860"/>
                    <a:pt x="3151" y="1702"/>
                  </a:cubicBezTo>
                  <a:lnTo>
                    <a:pt x="3593" y="1261"/>
                  </a:lnTo>
                  <a:cubicBezTo>
                    <a:pt x="3719" y="1135"/>
                    <a:pt x="3719" y="914"/>
                    <a:pt x="3593" y="757"/>
                  </a:cubicBezTo>
                  <a:cubicBezTo>
                    <a:pt x="3530" y="694"/>
                    <a:pt x="3443" y="662"/>
                    <a:pt x="3352" y="662"/>
                  </a:cubicBezTo>
                  <a:cubicBezTo>
                    <a:pt x="3262" y="662"/>
                    <a:pt x="3167" y="694"/>
                    <a:pt x="3088" y="757"/>
                  </a:cubicBezTo>
                  <a:lnTo>
                    <a:pt x="2773" y="1072"/>
                  </a:lnTo>
                  <a:cubicBezTo>
                    <a:pt x="2616" y="946"/>
                    <a:pt x="2427" y="820"/>
                    <a:pt x="2206" y="757"/>
                  </a:cubicBezTo>
                  <a:lnTo>
                    <a:pt x="2206" y="347"/>
                  </a:lnTo>
                  <a:cubicBezTo>
                    <a:pt x="2206" y="158"/>
                    <a:pt x="2049" y="1"/>
                    <a:pt x="18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" name="Google Shape;172;p17"/>
          <p:cNvGrpSpPr/>
          <p:nvPr/>
        </p:nvGrpSpPr>
        <p:grpSpPr>
          <a:xfrm>
            <a:off x="2262026" y="2173663"/>
            <a:ext cx="359106" cy="355525"/>
            <a:chOff x="-49031025" y="3920175"/>
            <a:chExt cx="303350" cy="300325"/>
          </a:xfrm>
        </p:grpSpPr>
        <p:sp>
          <p:nvSpPr>
            <p:cNvPr id="173" name="Google Shape;173;p17"/>
            <p:cNvSpPr/>
            <p:nvPr/>
          </p:nvSpPr>
          <p:spPr>
            <a:xfrm>
              <a:off x="-49031025" y="4131875"/>
              <a:ext cx="109600" cy="88625"/>
            </a:xfrm>
            <a:custGeom>
              <a:avLst/>
              <a:gdLst/>
              <a:ahLst/>
              <a:cxnLst/>
              <a:rect l="l" t="t" r="r" b="b"/>
              <a:pathLst>
                <a:path w="4384" h="3545" extrusionOk="0">
                  <a:moveTo>
                    <a:pt x="472" y="1"/>
                  </a:moveTo>
                  <a:cubicBezTo>
                    <a:pt x="202" y="1"/>
                    <a:pt x="0" y="326"/>
                    <a:pt x="225" y="551"/>
                  </a:cubicBezTo>
                  <a:lnTo>
                    <a:pt x="2336" y="3387"/>
                  </a:lnTo>
                  <a:cubicBezTo>
                    <a:pt x="2399" y="3481"/>
                    <a:pt x="2494" y="3544"/>
                    <a:pt x="2620" y="3544"/>
                  </a:cubicBezTo>
                  <a:lnTo>
                    <a:pt x="4384" y="3544"/>
                  </a:lnTo>
                  <a:lnTo>
                    <a:pt x="2620" y="583"/>
                  </a:lnTo>
                  <a:lnTo>
                    <a:pt x="572" y="16"/>
                  </a:lnTo>
                  <a:cubicBezTo>
                    <a:pt x="538" y="5"/>
                    <a:pt x="505" y="1"/>
                    <a:pt x="4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7"/>
            <p:cNvSpPr/>
            <p:nvPr/>
          </p:nvSpPr>
          <p:spPr>
            <a:xfrm>
              <a:off x="-48921450" y="3920175"/>
              <a:ext cx="79575" cy="130975"/>
            </a:xfrm>
            <a:custGeom>
              <a:avLst/>
              <a:gdLst/>
              <a:ahLst/>
              <a:cxnLst/>
              <a:rect l="l" t="t" r="r" b="b"/>
              <a:pathLst>
                <a:path w="3183" h="5239" extrusionOk="0">
                  <a:moveTo>
                    <a:pt x="302" y="1"/>
                  </a:moveTo>
                  <a:cubicBezTo>
                    <a:pt x="275" y="1"/>
                    <a:pt x="248" y="3"/>
                    <a:pt x="221" y="9"/>
                  </a:cubicBezTo>
                  <a:cubicBezTo>
                    <a:pt x="64" y="40"/>
                    <a:pt x="1" y="198"/>
                    <a:pt x="1" y="355"/>
                  </a:cubicBezTo>
                  <a:lnTo>
                    <a:pt x="64" y="1269"/>
                  </a:lnTo>
                  <a:lnTo>
                    <a:pt x="2584" y="5239"/>
                  </a:lnTo>
                  <a:lnTo>
                    <a:pt x="3183" y="4199"/>
                  </a:lnTo>
                  <a:lnTo>
                    <a:pt x="631" y="166"/>
                  </a:lnTo>
                  <a:cubicBezTo>
                    <a:pt x="553" y="62"/>
                    <a:pt x="431" y="1"/>
                    <a:pt x="3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7"/>
            <p:cNvSpPr/>
            <p:nvPr/>
          </p:nvSpPr>
          <p:spPr>
            <a:xfrm>
              <a:off x="-48842675" y="4008100"/>
              <a:ext cx="115000" cy="53300"/>
            </a:xfrm>
            <a:custGeom>
              <a:avLst/>
              <a:gdLst/>
              <a:ahLst/>
              <a:cxnLst/>
              <a:rect l="l" t="t" r="r" b="b"/>
              <a:pathLst>
                <a:path w="4600" h="2132" extrusionOk="0">
                  <a:moveTo>
                    <a:pt x="1359" y="0"/>
                  </a:moveTo>
                  <a:cubicBezTo>
                    <a:pt x="1245" y="0"/>
                    <a:pt x="1132" y="57"/>
                    <a:pt x="1072" y="178"/>
                  </a:cubicBezTo>
                  <a:lnTo>
                    <a:pt x="0" y="2131"/>
                  </a:lnTo>
                  <a:lnTo>
                    <a:pt x="4191" y="2131"/>
                  </a:lnTo>
                  <a:cubicBezTo>
                    <a:pt x="4317" y="2131"/>
                    <a:pt x="4506" y="2005"/>
                    <a:pt x="4537" y="1848"/>
                  </a:cubicBezTo>
                  <a:cubicBezTo>
                    <a:pt x="4600" y="1690"/>
                    <a:pt x="4537" y="1533"/>
                    <a:pt x="4380" y="1469"/>
                  </a:cubicBezTo>
                  <a:lnTo>
                    <a:pt x="1544" y="52"/>
                  </a:lnTo>
                  <a:cubicBezTo>
                    <a:pt x="1488" y="18"/>
                    <a:pt x="1423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7"/>
            <p:cNvSpPr/>
            <p:nvPr/>
          </p:nvSpPr>
          <p:spPr>
            <a:xfrm>
              <a:off x="-48838750" y="4078700"/>
              <a:ext cx="51225" cy="66975"/>
            </a:xfrm>
            <a:custGeom>
              <a:avLst/>
              <a:gdLst/>
              <a:ahLst/>
              <a:cxnLst/>
              <a:rect l="l" t="t" r="r" b="b"/>
              <a:pathLst>
                <a:path w="2049" h="2679" extrusionOk="0">
                  <a:moveTo>
                    <a:pt x="1" y="0"/>
                  </a:moveTo>
                  <a:lnTo>
                    <a:pt x="1734" y="2678"/>
                  </a:lnTo>
                  <a:lnTo>
                    <a:pt x="20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7"/>
            <p:cNvSpPr/>
            <p:nvPr/>
          </p:nvSpPr>
          <p:spPr>
            <a:xfrm>
              <a:off x="-48975000" y="3920575"/>
              <a:ext cx="173300" cy="248725"/>
            </a:xfrm>
            <a:custGeom>
              <a:avLst/>
              <a:gdLst/>
              <a:ahLst/>
              <a:cxnLst/>
              <a:rect l="l" t="t" r="r" b="b"/>
              <a:pathLst>
                <a:path w="6932" h="9949" extrusionOk="0">
                  <a:moveTo>
                    <a:pt x="374" y="0"/>
                  </a:moveTo>
                  <a:cubicBezTo>
                    <a:pt x="334" y="0"/>
                    <a:pt x="293" y="8"/>
                    <a:pt x="253" y="24"/>
                  </a:cubicBezTo>
                  <a:cubicBezTo>
                    <a:pt x="95" y="87"/>
                    <a:pt x="1" y="245"/>
                    <a:pt x="1" y="402"/>
                  </a:cubicBezTo>
                  <a:lnTo>
                    <a:pt x="694" y="7585"/>
                  </a:lnTo>
                  <a:lnTo>
                    <a:pt x="6932" y="9948"/>
                  </a:lnTo>
                  <a:lnTo>
                    <a:pt x="694" y="182"/>
                  </a:lnTo>
                  <a:cubicBezTo>
                    <a:pt x="600" y="65"/>
                    <a:pt x="489" y="0"/>
                    <a:pt x="3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7"/>
            <p:cNvSpPr/>
            <p:nvPr/>
          </p:nvSpPr>
          <p:spPr>
            <a:xfrm>
              <a:off x="-48955300" y="4129900"/>
              <a:ext cx="151250" cy="89800"/>
            </a:xfrm>
            <a:custGeom>
              <a:avLst/>
              <a:gdLst/>
              <a:ahLst/>
              <a:cxnLst/>
              <a:rect l="l" t="t" r="r" b="b"/>
              <a:pathLst>
                <a:path w="6050" h="3592" extrusionOk="0">
                  <a:moveTo>
                    <a:pt x="0" y="0"/>
                  </a:moveTo>
                  <a:lnTo>
                    <a:pt x="2174" y="3592"/>
                  </a:lnTo>
                  <a:lnTo>
                    <a:pt x="5167" y="3592"/>
                  </a:lnTo>
                  <a:cubicBezTo>
                    <a:pt x="5293" y="3592"/>
                    <a:pt x="5419" y="3529"/>
                    <a:pt x="5482" y="3403"/>
                  </a:cubicBezTo>
                  <a:lnTo>
                    <a:pt x="6049" y="22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" name="Google Shape;179;p17"/>
          <p:cNvGrpSpPr/>
          <p:nvPr/>
        </p:nvGrpSpPr>
        <p:grpSpPr>
          <a:xfrm>
            <a:off x="2262085" y="1367322"/>
            <a:ext cx="358987" cy="355525"/>
            <a:chOff x="2262085" y="1367322"/>
            <a:chExt cx="358987" cy="355525"/>
          </a:xfrm>
        </p:grpSpPr>
        <p:sp>
          <p:nvSpPr>
            <p:cNvPr id="180" name="Google Shape;180;p17"/>
            <p:cNvSpPr/>
            <p:nvPr/>
          </p:nvSpPr>
          <p:spPr>
            <a:xfrm>
              <a:off x="2263950" y="1367322"/>
              <a:ext cx="270410" cy="105625"/>
            </a:xfrm>
            <a:custGeom>
              <a:avLst/>
              <a:gdLst/>
              <a:ahLst/>
              <a:cxnLst/>
              <a:rect l="l" t="t" r="r" b="b"/>
              <a:pathLst>
                <a:path w="9137" h="3569" extrusionOk="0">
                  <a:moveTo>
                    <a:pt x="4568" y="1"/>
                  </a:moveTo>
                  <a:cubicBezTo>
                    <a:pt x="2284" y="1"/>
                    <a:pt x="0" y="592"/>
                    <a:pt x="0" y="1773"/>
                  </a:cubicBezTo>
                  <a:cubicBezTo>
                    <a:pt x="0" y="2970"/>
                    <a:pt x="2300" y="3569"/>
                    <a:pt x="4568" y="3569"/>
                  </a:cubicBezTo>
                  <a:cubicBezTo>
                    <a:pt x="6837" y="3569"/>
                    <a:pt x="9137" y="2970"/>
                    <a:pt x="9137" y="1773"/>
                  </a:cubicBezTo>
                  <a:cubicBezTo>
                    <a:pt x="9137" y="592"/>
                    <a:pt x="6852" y="1"/>
                    <a:pt x="45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7"/>
            <p:cNvSpPr/>
            <p:nvPr/>
          </p:nvSpPr>
          <p:spPr>
            <a:xfrm>
              <a:off x="2263950" y="1459866"/>
              <a:ext cx="167833" cy="137084"/>
            </a:xfrm>
            <a:custGeom>
              <a:avLst/>
              <a:gdLst/>
              <a:ahLst/>
              <a:cxnLst/>
              <a:rect l="l" t="t" r="r" b="b"/>
              <a:pathLst>
                <a:path w="5671" h="4632" extrusionOk="0">
                  <a:moveTo>
                    <a:pt x="0" y="1"/>
                  </a:moveTo>
                  <a:lnTo>
                    <a:pt x="0" y="3939"/>
                  </a:lnTo>
                  <a:cubicBezTo>
                    <a:pt x="0" y="4317"/>
                    <a:pt x="315" y="4632"/>
                    <a:pt x="693" y="4632"/>
                  </a:cubicBezTo>
                  <a:cubicBezTo>
                    <a:pt x="1103" y="4632"/>
                    <a:pt x="1418" y="4317"/>
                    <a:pt x="1418" y="3939"/>
                  </a:cubicBezTo>
                  <a:lnTo>
                    <a:pt x="1418" y="2868"/>
                  </a:lnTo>
                  <a:cubicBezTo>
                    <a:pt x="1418" y="2269"/>
                    <a:pt x="1890" y="1796"/>
                    <a:pt x="2457" y="1796"/>
                  </a:cubicBezTo>
                  <a:cubicBezTo>
                    <a:pt x="3056" y="1796"/>
                    <a:pt x="3529" y="2269"/>
                    <a:pt x="3529" y="2868"/>
                  </a:cubicBezTo>
                  <a:lnTo>
                    <a:pt x="3529" y="3592"/>
                  </a:lnTo>
                  <a:cubicBezTo>
                    <a:pt x="3529" y="3781"/>
                    <a:pt x="3686" y="3939"/>
                    <a:pt x="3875" y="3939"/>
                  </a:cubicBezTo>
                  <a:cubicBezTo>
                    <a:pt x="4096" y="3939"/>
                    <a:pt x="4253" y="3781"/>
                    <a:pt x="4253" y="3592"/>
                  </a:cubicBezTo>
                  <a:lnTo>
                    <a:pt x="4253" y="2868"/>
                  </a:lnTo>
                  <a:cubicBezTo>
                    <a:pt x="4253" y="2427"/>
                    <a:pt x="4568" y="1954"/>
                    <a:pt x="5041" y="1828"/>
                  </a:cubicBezTo>
                  <a:cubicBezTo>
                    <a:pt x="5104" y="1796"/>
                    <a:pt x="5198" y="1796"/>
                    <a:pt x="5293" y="1796"/>
                  </a:cubicBezTo>
                  <a:cubicBezTo>
                    <a:pt x="5513" y="1796"/>
                    <a:pt x="5671" y="1639"/>
                    <a:pt x="5671" y="1450"/>
                  </a:cubicBezTo>
                  <a:lnTo>
                    <a:pt x="5671" y="1040"/>
                  </a:lnTo>
                  <a:cubicBezTo>
                    <a:pt x="5293" y="1103"/>
                    <a:pt x="4946" y="1103"/>
                    <a:pt x="4600" y="1103"/>
                  </a:cubicBezTo>
                  <a:cubicBezTo>
                    <a:pt x="2899" y="1103"/>
                    <a:pt x="1008" y="78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7"/>
            <p:cNvSpPr/>
            <p:nvPr/>
          </p:nvSpPr>
          <p:spPr>
            <a:xfrm>
              <a:off x="2427107" y="1457084"/>
              <a:ext cx="193966" cy="175321"/>
            </a:xfrm>
            <a:custGeom>
              <a:avLst/>
              <a:gdLst/>
              <a:ahLst/>
              <a:cxnLst/>
              <a:rect l="l" t="t" r="r" b="b"/>
              <a:pathLst>
                <a:path w="6554" h="5924" extrusionOk="0">
                  <a:moveTo>
                    <a:pt x="3655" y="725"/>
                  </a:moveTo>
                  <a:cubicBezTo>
                    <a:pt x="4348" y="1040"/>
                    <a:pt x="5041" y="1544"/>
                    <a:pt x="5451" y="2206"/>
                  </a:cubicBezTo>
                  <a:cubicBezTo>
                    <a:pt x="5766" y="2678"/>
                    <a:pt x="5860" y="3308"/>
                    <a:pt x="5671" y="3875"/>
                  </a:cubicBezTo>
                  <a:cubicBezTo>
                    <a:pt x="5451" y="4411"/>
                    <a:pt x="5041" y="4852"/>
                    <a:pt x="4443" y="5041"/>
                  </a:cubicBezTo>
                  <a:cubicBezTo>
                    <a:pt x="4171" y="5132"/>
                    <a:pt x="3899" y="5193"/>
                    <a:pt x="3655" y="5198"/>
                  </a:cubicBezTo>
                  <a:lnTo>
                    <a:pt x="3655" y="5198"/>
                  </a:lnTo>
                  <a:lnTo>
                    <a:pt x="3655" y="725"/>
                  </a:lnTo>
                  <a:close/>
                  <a:moveTo>
                    <a:pt x="3718" y="0"/>
                  </a:moveTo>
                  <a:cubicBezTo>
                    <a:pt x="3088" y="599"/>
                    <a:pt x="1985" y="914"/>
                    <a:pt x="820" y="1071"/>
                  </a:cubicBezTo>
                  <a:lnTo>
                    <a:pt x="820" y="1544"/>
                  </a:lnTo>
                  <a:cubicBezTo>
                    <a:pt x="820" y="2048"/>
                    <a:pt x="473" y="2489"/>
                    <a:pt x="0" y="2584"/>
                  </a:cubicBezTo>
                  <a:lnTo>
                    <a:pt x="1009" y="3938"/>
                  </a:lnTo>
                  <a:cubicBezTo>
                    <a:pt x="1619" y="4793"/>
                    <a:pt x="2554" y="5263"/>
                    <a:pt x="3557" y="5263"/>
                  </a:cubicBezTo>
                  <a:cubicBezTo>
                    <a:pt x="3579" y="5263"/>
                    <a:pt x="3601" y="5263"/>
                    <a:pt x="3624" y="5262"/>
                  </a:cubicBezTo>
                  <a:lnTo>
                    <a:pt x="3624" y="5262"/>
                  </a:lnTo>
                  <a:lnTo>
                    <a:pt x="3624" y="5923"/>
                  </a:lnTo>
                  <a:cubicBezTo>
                    <a:pt x="3970" y="5923"/>
                    <a:pt x="4317" y="5829"/>
                    <a:pt x="4632" y="5734"/>
                  </a:cubicBezTo>
                  <a:cubicBezTo>
                    <a:pt x="5419" y="5451"/>
                    <a:pt x="6018" y="4852"/>
                    <a:pt x="6301" y="4096"/>
                  </a:cubicBezTo>
                  <a:cubicBezTo>
                    <a:pt x="6553" y="3371"/>
                    <a:pt x="6459" y="2521"/>
                    <a:pt x="6018" y="1859"/>
                  </a:cubicBezTo>
                  <a:cubicBezTo>
                    <a:pt x="5451" y="1040"/>
                    <a:pt x="4632" y="410"/>
                    <a:pt x="37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7"/>
            <p:cNvSpPr/>
            <p:nvPr/>
          </p:nvSpPr>
          <p:spPr>
            <a:xfrm>
              <a:off x="2262085" y="1534475"/>
              <a:ext cx="272274" cy="188372"/>
            </a:xfrm>
            <a:custGeom>
              <a:avLst/>
              <a:gdLst/>
              <a:ahLst/>
              <a:cxnLst/>
              <a:rect l="l" t="t" r="r" b="b"/>
              <a:pathLst>
                <a:path w="9200" h="6365" extrusionOk="0">
                  <a:moveTo>
                    <a:pt x="2489" y="0"/>
                  </a:moveTo>
                  <a:cubicBezTo>
                    <a:pt x="2300" y="0"/>
                    <a:pt x="2142" y="158"/>
                    <a:pt x="2142" y="347"/>
                  </a:cubicBezTo>
                  <a:lnTo>
                    <a:pt x="2142" y="1418"/>
                  </a:lnTo>
                  <a:cubicBezTo>
                    <a:pt x="2142" y="2205"/>
                    <a:pt x="1481" y="2836"/>
                    <a:pt x="725" y="2836"/>
                  </a:cubicBezTo>
                  <a:cubicBezTo>
                    <a:pt x="441" y="2836"/>
                    <a:pt x="221" y="2741"/>
                    <a:pt x="0" y="2647"/>
                  </a:cubicBezTo>
                  <a:lnTo>
                    <a:pt x="0" y="4600"/>
                  </a:lnTo>
                  <a:cubicBezTo>
                    <a:pt x="0" y="5734"/>
                    <a:pt x="2331" y="6364"/>
                    <a:pt x="4631" y="6364"/>
                  </a:cubicBezTo>
                  <a:cubicBezTo>
                    <a:pt x="6900" y="6364"/>
                    <a:pt x="9200" y="5797"/>
                    <a:pt x="9200" y="4600"/>
                  </a:cubicBezTo>
                  <a:lnTo>
                    <a:pt x="9200" y="3340"/>
                  </a:lnTo>
                  <a:cubicBezTo>
                    <a:pt x="9121" y="3353"/>
                    <a:pt x="9033" y="3360"/>
                    <a:pt x="8938" y="3360"/>
                  </a:cubicBezTo>
                  <a:cubicBezTo>
                    <a:pt x="8153" y="3360"/>
                    <a:pt x="6857" y="2888"/>
                    <a:pt x="5986" y="1764"/>
                  </a:cubicBezTo>
                  <a:lnTo>
                    <a:pt x="4978" y="378"/>
                  </a:lnTo>
                  <a:lnTo>
                    <a:pt x="4978" y="1071"/>
                  </a:lnTo>
                  <a:cubicBezTo>
                    <a:pt x="4978" y="1638"/>
                    <a:pt x="4505" y="2111"/>
                    <a:pt x="3907" y="2111"/>
                  </a:cubicBezTo>
                  <a:cubicBezTo>
                    <a:pt x="3308" y="2111"/>
                    <a:pt x="2836" y="1638"/>
                    <a:pt x="2836" y="1071"/>
                  </a:cubicBezTo>
                  <a:lnTo>
                    <a:pt x="2836" y="347"/>
                  </a:lnTo>
                  <a:cubicBezTo>
                    <a:pt x="2836" y="158"/>
                    <a:pt x="2678" y="0"/>
                    <a:pt x="24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p44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 Infographics</a:t>
            </a:r>
            <a:endParaRPr/>
          </a:p>
        </p:txBody>
      </p:sp>
      <p:grpSp>
        <p:nvGrpSpPr>
          <p:cNvPr id="1591" name="Google Shape;1591;p44"/>
          <p:cNvGrpSpPr/>
          <p:nvPr/>
        </p:nvGrpSpPr>
        <p:grpSpPr>
          <a:xfrm>
            <a:off x="4810273" y="3110499"/>
            <a:ext cx="3241709" cy="1155611"/>
            <a:chOff x="4810273" y="3110499"/>
            <a:chExt cx="3241709" cy="1155611"/>
          </a:xfrm>
        </p:grpSpPr>
        <p:sp>
          <p:nvSpPr>
            <p:cNvPr id="1592" name="Google Shape;1592;p44"/>
            <p:cNvSpPr/>
            <p:nvPr/>
          </p:nvSpPr>
          <p:spPr>
            <a:xfrm>
              <a:off x="7381350" y="3403130"/>
              <a:ext cx="426376" cy="862974"/>
            </a:xfrm>
            <a:custGeom>
              <a:avLst/>
              <a:gdLst/>
              <a:ahLst/>
              <a:cxnLst/>
              <a:rect l="l" t="t" r="r" b="b"/>
              <a:pathLst>
                <a:path w="19813" h="40101" extrusionOk="0">
                  <a:moveTo>
                    <a:pt x="1" y="0"/>
                  </a:moveTo>
                  <a:lnTo>
                    <a:pt x="1" y="40100"/>
                  </a:lnTo>
                  <a:lnTo>
                    <a:pt x="9895" y="33659"/>
                  </a:lnTo>
                  <a:lnTo>
                    <a:pt x="19813" y="40100"/>
                  </a:lnTo>
                  <a:lnTo>
                    <a:pt x="19813" y="0"/>
                  </a:lnTo>
                  <a:close/>
                </a:path>
              </a:pathLst>
            </a:custGeom>
            <a:solidFill>
              <a:srgbClr val="2FC948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44"/>
            <p:cNvSpPr/>
            <p:nvPr/>
          </p:nvSpPr>
          <p:spPr>
            <a:xfrm>
              <a:off x="4810273" y="3110499"/>
              <a:ext cx="3241709" cy="818676"/>
            </a:xfrm>
            <a:custGeom>
              <a:avLst/>
              <a:gdLst/>
              <a:ahLst/>
              <a:cxnLst/>
              <a:rect l="l" t="t" r="r" b="b"/>
              <a:pathLst>
                <a:path w="112491" h="28409" extrusionOk="0">
                  <a:moveTo>
                    <a:pt x="0" y="0"/>
                  </a:moveTo>
                  <a:lnTo>
                    <a:pt x="0" y="28408"/>
                  </a:lnTo>
                  <a:lnTo>
                    <a:pt x="112490" y="28408"/>
                  </a:lnTo>
                  <a:lnTo>
                    <a:pt x="112490" y="11871"/>
                  </a:lnTo>
                  <a:cubicBezTo>
                    <a:pt x="112490" y="5310"/>
                    <a:pt x="107180" y="0"/>
                    <a:pt x="100620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44"/>
            <p:cNvSpPr/>
            <p:nvPr/>
          </p:nvSpPr>
          <p:spPr>
            <a:xfrm>
              <a:off x="4811282" y="3110499"/>
              <a:ext cx="570961" cy="1155611"/>
            </a:xfrm>
            <a:custGeom>
              <a:avLst/>
              <a:gdLst/>
              <a:ahLst/>
              <a:cxnLst/>
              <a:rect l="l" t="t" r="r" b="b"/>
              <a:pathLst>
                <a:path w="19813" h="40101" extrusionOk="0">
                  <a:moveTo>
                    <a:pt x="1" y="0"/>
                  </a:moveTo>
                  <a:lnTo>
                    <a:pt x="1" y="40100"/>
                  </a:lnTo>
                  <a:lnTo>
                    <a:pt x="9895" y="33659"/>
                  </a:lnTo>
                  <a:lnTo>
                    <a:pt x="19813" y="40100"/>
                  </a:lnTo>
                  <a:lnTo>
                    <a:pt x="19813" y="0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3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/>
            </a:p>
          </p:txBody>
        </p:sp>
        <p:grpSp>
          <p:nvGrpSpPr>
            <p:cNvPr id="1595" name="Google Shape;1595;p44"/>
            <p:cNvGrpSpPr/>
            <p:nvPr/>
          </p:nvGrpSpPr>
          <p:grpSpPr>
            <a:xfrm>
              <a:off x="5610855" y="3201670"/>
              <a:ext cx="1796177" cy="636350"/>
              <a:chOff x="5222700" y="3658300"/>
              <a:chExt cx="3210900" cy="636350"/>
            </a:xfrm>
          </p:grpSpPr>
          <p:sp>
            <p:nvSpPr>
              <p:cNvPr id="1596" name="Google Shape;1596;p44"/>
              <p:cNvSpPr txBox="1"/>
              <p:nvPr/>
            </p:nvSpPr>
            <p:spPr>
              <a:xfrm>
                <a:off x="5222700" y="392895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Mars is very cold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597" name="Google Shape;1597;p44"/>
              <p:cNvSpPr txBox="1"/>
              <p:nvPr/>
            </p:nvSpPr>
            <p:spPr>
              <a:xfrm>
                <a:off x="5222700" y="365830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Mars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1598" name="Google Shape;1598;p44"/>
          <p:cNvGrpSpPr/>
          <p:nvPr/>
        </p:nvGrpSpPr>
        <p:grpSpPr>
          <a:xfrm>
            <a:off x="7442187" y="3364578"/>
            <a:ext cx="304965" cy="310552"/>
            <a:chOff x="-40742750" y="3972175"/>
            <a:chExt cx="311125" cy="316825"/>
          </a:xfrm>
        </p:grpSpPr>
        <p:sp>
          <p:nvSpPr>
            <p:cNvPr id="1599" name="Google Shape;1599;p44"/>
            <p:cNvSpPr/>
            <p:nvPr/>
          </p:nvSpPr>
          <p:spPr>
            <a:xfrm>
              <a:off x="-40699425" y="4118075"/>
              <a:ext cx="226850" cy="101625"/>
            </a:xfrm>
            <a:custGeom>
              <a:avLst/>
              <a:gdLst/>
              <a:ahLst/>
              <a:cxnLst/>
              <a:rect l="l" t="t" r="r" b="b"/>
              <a:pathLst>
                <a:path w="9074" h="4065" extrusionOk="0">
                  <a:moveTo>
                    <a:pt x="0" y="0"/>
                  </a:moveTo>
                  <a:lnTo>
                    <a:pt x="0" y="2017"/>
                  </a:lnTo>
                  <a:cubicBezTo>
                    <a:pt x="0" y="3529"/>
                    <a:pt x="2741" y="4065"/>
                    <a:pt x="4505" y="4065"/>
                  </a:cubicBezTo>
                  <a:cubicBezTo>
                    <a:pt x="6774" y="4065"/>
                    <a:pt x="9074" y="3371"/>
                    <a:pt x="9074" y="2017"/>
                  </a:cubicBezTo>
                  <a:lnTo>
                    <a:pt x="9074" y="0"/>
                  </a:lnTo>
                  <a:lnTo>
                    <a:pt x="5135" y="2237"/>
                  </a:lnTo>
                  <a:cubicBezTo>
                    <a:pt x="4953" y="2359"/>
                    <a:pt x="4748" y="2415"/>
                    <a:pt x="4546" y="2415"/>
                  </a:cubicBezTo>
                  <a:cubicBezTo>
                    <a:pt x="4330" y="2415"/>
                    <a:pt x="4117" y="2351"/>
                    <a:pt x="3938" y="2237"/>
                  </a:cubicBezTo>
                  <a:cubicBezTo>
                    <a:pt x="3623" y="2048"/>
                    <a:pt x="315" y="22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44"/>
            <p:cNvSpPr/>
            <p:nvPr/>
          </p:nvSpPr>
          <p:spPr>
            <a:xfrm>
              <a:off x="-40742750" y="3972175"/>
              <a:ext cx="311125" cy="316825"/>
            </a:xfrm>
            <a:custGeom>
              <a:avLst/>
              <a:gdLst/>
              <a:ahLst/>
              <a:cxnLst/>
              <a:rect l="l" t="t" r="r" b="b"/>
              <a:pathLst>
                <a:path w="12445" h="12673" extrusionOk="0">
                  <a:moveTo>
                    <a:pt x="6254" y="0"/>
                  </a:moveTo>
                  <a:cubicBezTo>
                    <a:pt x="6183" y="0"/>
                    <a:pt x="6112" y="24"/>
                    <a:pt x="6049" y="71"/>
                  </a:cubicBezTo>
                  <a:lnTo>
                    <a:pt x="284" y="3379"/>
                  </a:lnTo>
                  <a:cubicBezTo>
                    <a:pt x="0" y="3537"/>
                    <a:pt x="0" y="3915"/>
                    <a:pt x="284" y="4072"/>
                  </a:cubicBezTo>
                  <a:lnTo>
                    <a:pt x="6049" y="7380"/>
                  </a:lnTo>
                  <a:cubicBezTo>
                    <a:pt x="6112" y="7427"/>
                    <a:pt x="6183" y="7451"/>
                    <a:pt x="6254" y="7451"/>
                  </a:cubicBezTo>
                  <a:cubicBezTo>
                    <a:pt x="6325" y="7451"/>
                    <a:pt x="6396" y="7427"/>
                    <a:pt x="6459" y="7380"/>
                  </a:cubicBezTo>
                  <a:cubicBezTo>
                    <a:pt x="11374" y="4545"/>
                    <a:pt x="11626" y="4419"/>
                    <a:pt x="11626" y="4419"/>
                  </a:cubicBezTo>
                  <a:lnTo>
                    <a:pt x="11626" y="12263"/>
                  </a:lnTo>
                  <a:cubicBezTo>
                    <a:pt x="11657" y="12515"/>
                    <a:pt x="11846" y="12673"/>
                    <a:pt x="12035" y="12673"/>
                  </a:cubicBezTo>
                  <a:cubicBezTo>
                    <a:pt x="12287" y="12673"/>
                    <a:pt x="12445" y="12452"/>
                    <a:pt x="12445" y="12263"/>
                  </a:cubicBezTo>
                  <a:lnTo>
                    <a:pt x="12445" y="3726"/>
                  </a:lnTo>
                  <a:cubicBezTo>
                    <a:pt x="12445" y="3568"/>
                    <a:pt x="12319" y="3411"/>
                    <a:pt x="12256" y="3379"/>
                  </a:cubicBezTo>
                  <a:lnTo>
                    <a:pt x="6459" y="71"/>
                  </a:lnTo>
                  <a:cubicBezTo>
                    <a:pt x="6396" y="24"/>
                    <a:pt x="6325" y="0"/>
                    <a:pt x="62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1" name="Google Shape;1601;p44"/>
          <p:cNvGrpSpPr/>
          <p:nvPr/>
        </p:nvGrpSpPr>
        <p:grpSpPr>
          <a:xfrm>
            <a:off x="4810273" y="1471088"/>
            <a:ext cx="3241709" cy="1155611"/>
            <a:chOff x="4810273" y="1471088"/>
            <a:chExt cx="3241709" cy="1155611"/>
          </a:xfrm>
        </p:grpSpPr>
        <p:sp>
          <p:nvSpPr>
            <p:cNvPr id="1602" name="Google Shape;1602;p44"/>
            <p:cNvSpPr/>
            <p:nvPr/>
          </p:nvSpPr>
          <p:spPr>
            <a:xfrm>
              <a:off x="7381350" y="1763717"/>
              <a:ext cx="426376" cy="862974"/>
            </a:xfrm>
            <a:custGeom>
              <a:avLst/>
              <a:gdLst/>
              <a:ahLst/>
              <a:cxnLst/>
              <a:rect l="l" t="t" r="r" b="b"/>
              <a:pathLst>
                <a:path w="19813" h="40101" extrusionOk="0">
                  <a:moveTo>
                    <a:pt x="1" y="0"/>
                  </a:moveTo>
                  <a:lnTo>
                    <a:pt x="1" y="40101"/>
                  </a:lnTo>
                  <a:lnTo>
                    <a:pt x="9895" y="33647"/>
                  </a:lnTo>
                  <a:lnTo>
                    <a:pt x="19813" y="40101"/>
                  </a:lnTo>
                  <a:lnTo>
                    <a:pt x="19813" y="0"/>
                  </a:lnTo>
                  <a:close/>
                </a:path>
              </a:pathLst>
            </a:custGeom>
            <a:solidFill>
              <a:srgbClr val="E09214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44"/>
            <p:cNvSpPr/>
            <p:nvPr/>
          </p:nvSpPr>
          <p:spPr>
            <a:xfrm>
              <a:off x="4810273" y="1471088"/>
              <a:ext cx="3241709" cy="818676"/>
            </a:xfrm>
            <a:custGeom>
              <a:avLst/>
              <a:gdLst/>
              <a:ahLst/>
              <a:cxnLst/>
              <a:rect l="l" t="t" r="r" b="b"/>
              <a:pathLst>
                <a:path w="112491" h="28409" extrusionOk="0">
                  <a:moveTo>
                    <a:pt x="0" y="0"/>
                  </a:moveTo>
                  <a:lnTo>
                    <a:pt x="0" y="28409"/>
                  </a:lnTo>
                  <a:lnTo>
                    <a:pt x="112490" y="28409"/>
                  </a:lnTo>
                  <a:lnTo>
                    <a:pt x="112490" y="11859"/>
                  </a:lnTo>
                  <a:cubicBezTo>
                    <a:pt x="112490" y="5311"/>
                    <a:pt x="107180" y="0"/>
                    <a:pt x="100620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44"/>
            <p:cNvSpPr/>
            <p:nvPr/>
          </p:nvSpPr>
          <p:spPr>
            <a:xfrm>
              <a:off x="4811282" y="1471088"/>
              <a:ext cx="570961" cy="1155611"/>
            </a:xfrm>
            <a:custGeom>
              <a:avLst/>
              <a:gdLst/>
              <a:ahLst/>
              <a:cxnLst/>
              <a:rect l="l" t="t" r="r" b="b"/>
              <a:pathLst>
                <a:path w="19813" h="40101" extrusionOk="0">
                  <a:moveTo>
                    <a:pt x="1" y="0"/>
                  </a:moveTo>
                  <a:lnTo>
                    <a:pt x="1" y="40101"/>
                  </a:lnTo>
                  <a:lnTo>
                    <a:pt x="9895" y="33647"/>
                  </a:lnTo>
                  <a:lnTo>
                    <a:pt x="19813" y="40101"/>
                  </a:lnTo>
                  <a:lnTo>
                    <a:pt x="19813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3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/>
            </a:p>
          </p:txBody>
        </p:sp>
        <p:grpSp>
          <p:nvGrpSpPr>
            <p:cNvPr id="1605" name="Google Shape;1605;p44"/>
            <p:cNvGrpSpPr/>
            <p:nvPr/>
          </p:nvGrpSpPr>
          <p:grpSpPr>
            <a:xfrm>
              <a:off x="5610855" y="1562253"/>
              <a:ext cx="1796177" cy="636350"/>
              <a:chOff x="5222700" y="3658300"/>
              <a:chExt cx="3210900" cy="636350"/>
            </a:xfrm>
          </p:grpSpPr>
          <p:sp>
            <p:nvSpPr>
              <p:cNvPr id="1606" name="Google Shape;1606;p44"/>
              <p:cNvSpPr txBox="1"/>
              <p:nvPr/>
            </p:nvSpPr>
            <p:spPr>
              <a:xfrm>
                <a:off x="5222700" y="392895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Mercury is the smallest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607" name="Google Shape;1607;p44"/>
              <p:cNvSpPr txBox="1"/>
              <p:nvPr/>
            </p:nvSpPr>
            <p:spPr>
              <a:xfrm>
                <a:off x="5222700" y="365830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Mercury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1608" name="Google Shape;1608;p44"/>
          <p:cNvGrpSpPr/>
          <p:nvPr/>
        </p:nvGrpSpPr>
        <p:grpSpPr>
          <a:xfrm>
            <a:off x="7442178" y="1725228"/>
            <a:ext cx="304989" cy="310380"/>
            <a:chOff x="-40372575" y="3604550"/>
            <a:chExt cx="311150" cy="316650"/>
          </a:xfrm>
        </p:grpSpPr>
        <p:sp>
          <p:nvSpPr>
            <p:cNvPr id="1609" name="Google Shape;1609;p44"/>
            <p:cNvSpPr/>
            <p:nvPr/>
          </p:nvSpPr>
          <p:spPr>
            <a:xfrm>
              <a:off x="-40372575" y="3604550"/>
              <a:ext cx="311150" cy="134475"/>
            </a:xfrm>
            <a:custGeom>
              <a:avLst/>
              <a:gdLst/>
              <a:ahLst/>
              <a:cxnLst/>
              <a:rect l="l" t="t" r="r" b="b"/>
              <a:pathLst>
                <a:path w="12446" h="5379" extrusionOk="0">
                  <a:moveTo>
                    <a:pt x="3088" y="0"/>
                  </a:moveTo>
                  <a:cubicBezTo>
                    <a:pt x="1639" y="0"/>
                    <a:pt x="316" y="1008"/>
                    <a:pt x="95" y="2489"/>
                  </a:cubicBezTo>
                  <a:cubicBezTo>
                    <a:pt x="1" y="3214"/>
                    <a:pt x="190" y="3938"/>
                    <a:pt x="568" y="4506"/>
                  </a:cubicBezTo>
                  <a:cubicBezTo>
                    <a:pt x="962" y="5071"/>
                    <a:pt x="1607" y="5366"/>
                    <a:pt x="2240" y="5366"/>
                  </a:cubicBezTo>
                  <a:cubicBezTo>
                    <a:pt x="2772" y="5366"/>
                    <a:pt x="3296" y="5157"/>
                    <a:pt x="3655" y="4726"/>
                  </a:cubicBezTo>
                  <a:cubicBezTo>
                    <a:pt x="4569" y="3655"/>
                    <a:pt x="3844" y="2489"/>
                    <a:pt x="2836" y="2489"/>
                  </a:cubicBezTo>
                  <a:cubicBezTo>
                    <a:pt x="2584" y="2489"/>
                    <a:pt x="2427" y="2678"/>
                    <a:pt x="2427" y="2899"/>
                  </a:cubicBezTo>
                  <a:cubicBezTo>
                    <a:pt x="2427" y="3151"/>
                    <a:pt x="2616" y="3308"/>
                    <a:pt x="2836" y="3340"/>
                  </a:cubicBezTo>
                  <a:cubicBezTo>
                    <a:pt x="3057" y="3340"/>
                    <a:pt x="3214" y="3529"/>
                    <a:pt x="3214" y="3749"/>
                  </a:cubicBezTo>
                  <a:cubicBezTo>
                    <a:pt x="3214" y="3970"/>
                    <a:pt x="3025" y="4127"/>
                    <a:pt x="2836" y="4127"/>
                  </a:cubicBezTo>
                  <a:cubicBezTo>
                    <a:pt x="2049" y="4127"/>
                    <a:pt x="1450" y="3434"/>
                    <a:pt x="1608" y="2584"/>
                  </a:cubicBezTo>
                  <a:cubicBezTo>
                    <a:pt x="1754" y="1999"/>
                    <a:pt x="2279" y="1632"/>
                    <a:pt x="2882" y="1632"/>
                  </a:cubicBezTo>
                  <a:cubicBezTo>
                    <a:pt x="2930" y="1632"/>
                    <a:pt x="2977" y="1634"/>
                    <a:pt x="3025" y="1639"/>
                  </a:cubicBezTo>
                  <a:cubicBezTo>
                    <a:pt x="3624" y="1733"/>
                    <a:pt x="4128" y="2048"/>
                    <a:pt x="4474" y="2489"/>
                  </a:cubicBezTo>
                  <a:lnTo>
                    <a:pt x="7908" y="2489"/>
                  </a:lnTo>
                  <a:cubicBezTo>
                    <a:pt x="8255" y="2017"/>
                    <a:pt x="8759" y="1702"/>
                    <a:pt x="9358" y="1639"/>
                  </a:cubicBezTo>
                  <a:cubicBezTo>
                    <a:pt x="9406" y="1634"/>
                    <a:pt x="9453" y="1632"/>
                    <a:pt x="9501" y="1632"/>
                  </a:cubicBezTo>
                  <a:cubicBezTo>
                    <a:pt x="10104" y="1632"/>
                    <a:pt x="10629" y="1999"/>
                    <a:pt x="10775" y="2584"/>
                  </a:cubicBezTo>
                  <a:cubicBezTo>
                    <a:pt x="10964" y="3434"/>
                    <a:pt x="10334" y="4127"/>
                    <a:pt x="9547" y="4127"/>
                  </a:cubicBezTo>
                  <a:cubicBezTo>
                    <a:pt x="9326" y="4127"/>
                    <a:pt x="9137" y="3938"/>
                    <a:pt x="9137" y="3749"/>
                  </a:cubicBezTo>
                  <a:cubicBezTo>
                    <a:pt x="9137" y="3497"/>
                    <a:pt x="9326" y="3340"/>
                    <a:pt x="9547" y="3340"/>
                  </a:cubicBezTo>
                  <a:cubicBezTo>
                    <a:pt x="9799" y="3340"/>
                    <a:pt x="9956" y="3151"/>
                    <a:pt x="9956" y="2899"/>
                  </a:cubicBezTo>
                  <a:cubicBezTo>
                    <a:pt x="9956" y="2678"/>
                    <a:pt x="9767" y="2521"/>
                    <a:pt x="9547" y="2489"/>
                  </a:cubicBezTo>
                  <a:cubicBezTo>
                    <a:pt x="8539" y="2489"/>
                    <a:pt x="7814" y="3686"/>
                    <a:pt x="8728" y="4726"/>
                  </a:cubicBezTo>
                  <a:cubicBezTo>
                    <a:pt x="9099" y="5169"/>
                    <a:pt x="9626" y="5379"/>
                    <a:pt x="10158" y="5379"/>
                  </a:cubicBezTo>
                  <a:cubicBezTo>
                    <a:pt x="10800" y="5379"/>
                    <a:pt x="11451" y="5074"/>
                    <a:pt x="11847" y="4506"/>
                  </a:cubicBezTo>
                  <a:cubicBezTo>
                    <a:pt x="12225" y="3970"/>
                    <a:pt x="12445" y="3277"/>
                    <a:pt x="12319" y="2489"/>
                  </a:cubicBezTo>
                  <a:cubicBezTo>
                    <a:pt x="12130" y="1008"/>
                    <a:pt x="10775" y="0"/>
                    <a:pt x="93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44"/>
            <p:cNvSpPr/>
            <p:nvPr/>
          </p:nvSpPr>
          <p:spPr>
            <a:xfrm>
              <a:off x="-40312700" y="3730575"/>
              <a:ext cx="185100" cy="190625"/>
            </a:xfrm>
            <a:custGeom>
              <a:avLst/>
              <a:gdLst/>
              <a:ahLst/>
              <a:cxnLst/>
              <a:rect l="l" t="t" r="r" b="b"/>
              <a:pathLst>
                <a:path w="7404" h="7625" extrusionOk="0">
                  <a:moveTo>
                    <a:pt x="2426" y="0"/>
                  </a:moveTo>
                  <a:lnTo>
                    <a:pt x="2426" y="5639"/>
                  </a:lnTo>
                  <a:cubicBezTo>
                    <a:pt x="2426" y="5860"/>
                    <a:pt x="2237" y="6017"/>
                    <a:pt x="2048" y="6017"/>
                  </a:cubicBezTo>
                  <a:cubicBezTo>
                    <a:pt x="1796" y="6017"/>
                    <a:pt x="1638" y="5828"/>
                    <a:pt x="1638" y="5639"/>
                  </a:cubicBezTo>
                  <a:lnTo>
                    <a:pt x="1638" y="473"/>
                  </a:lnTo>
                  <a:cubicBezTo>
                    <a:pt x="1229" y="851"/>
                    <a:pt x="630" y="1103"/>
                    <a:pt x="0" y="1134"/>
                  </a:cubicBezTo>
                  <a:lnTo>
                    <a:pt x="0" y="7246"/>
                  </a:lnTo>
                  <a:cubicBezTo>
                    <a:pt x="0" y="7467"/>
                    <a:pt x="189" y="7624"/>
                    <a:pt x="378" y="7624"/>
                  </a:cubicBezTo>
                  <a:lnTo>
                    <a:pt x="6994" y="7624"/>
                  </a:lnTo>
                  <a:cubicBezTo>
                    <a:pt x="7246" y="7624"/>
                    <a:pt x="7404" y="7435"/>
                    <a:pt x="7404" y="7246"/>
                  </a:cubicBezTo>
                  <a:lnTo>
                    <a:pt x="7404" y="1134"/>
                  </a:lnTo>
                  <a:cubicBezTo>
                    <a:pt x="6774" y="1071"/>
                    <a:pt x="6175" y="788"/>
                    <a:pt x="5734" y="315"/>
                  </a:cubicBezTo>
                  <a:lnTo>
                    <a:pt x="5734" y="5639"/>
                  </a:lnTo>
                  <a:cubicBezTo>
                    <a:pt x="5734" y="5860"/>
                    <a:pt x="5545" y="6017"/>
                    <a:pt x="5324" y="6017"/>
                  </a:cubicBezTo>
                  <a:cubicBezTo>
                    <a:pt x="5072" y="6017"/>
                    <a:pt x="4915" y="5828"/>
                    <a:pt x="4915" y="5639"/>
                  </a:cubicBezTo>
                  <a:lnTo>
                    <a:pt x="4915" y="0"/>
                  </a:lnTo>
                  <a:lnTo>
                    <a:pt x="4096" y="0"/>
                  </a:lnTo>
                  <a:lnTo>
                    <a:pt x="4096" y="5639"/>
                  </a:lnTo>
                  <a:cubicBezTo>
                    <a:pt x="4096" y="5860"/>
                    <a:pt x="3907" y="6017"/>
                    <a:pt x="3686" y="6017"/>
                  </a:cubicBezTo>
                  <a:cubicBezTo>
                    <a:pt x="3466" y="6017"/>
                    <a:pt x="3277" y="5828"/>
                    <a:pt x="3277" y="5639"/>
                  </a:cubicBezTo>
                  <a:lnTo>
                    <a:pt x="32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44"/>
            <p:cNvSpPr/>
            <p:nvPr/>
          </p:nvSpPr>
          <p:spPr>
            <a:xfrm>
              <a:off x="-40250475" y="3688025"/>
              <a:ext cx="66950" cy="20500"/>
            </a:xfrm>
            <a:custGeom>
              <a:avLst/>
              <a:gdLst/>
              <a:ahLst/>
              <a:cxnLst/>
              <a:rect l="l" t="t" r="r" b="b"/>
              <a:pathLst>
                <a:path w="2678" h="820" extrusionOk="0">
                  <a:moveTo>
                    <a:pt x="0" y="1"/>
                  </a:moveTo>
                  <a:cubicBezTo>
                    <a:pt x="32" y="127"/>
                    <a:pt x="32" y="284"/>
                    <a:pt x="32" y="379"/>
                  </a:cubicBezTo>
                  <a:cubicBezTo>
                    <a:pt x="32" y="536"/>
                    <a:pt x="32" y="662"/>
                    <a:pt x="0" y="788"/>
                  </a:cubicBezTo>
                  <a:lnTo>
                    <a:pt x="2666" y="788"/>
                  </a:lnTo>
                  <a:cubicBezTo>
                    <a:pt x="2615" y="649"/>
                    <a:pt x="2615" y="555"/>
                    <a:pt x="2615" y="379"/>
                  </a:cubicBezTo>
                  <a:cubicBezTo>
                    <a:pt x="2615" y="284"/>
                    <a:pt x="2615" y="127"/>
                    <a:pt x="2678" y="1"/>
                  </a:cubicBezTo>
                  <a:close/>
                  <a:moveTo>
                    <a:pt x="2666" y="788"/>
                  </a:moveTo>
                  <a:cubicBezTo>
                    <a:pt x="2670" y="799"/>
                    <a:pt x="2674" y="809"/>
                    <a:pt x="2678" y="820"/>
                  </a:cubicBezTo>
                  <a:lnTo>
                    <a:pt x="2678" y="78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2" name="Google Shape;1612;p44"/>
          <p:cNvGrpSpPr/>
          <p:nvPr/>
        </p:nvGrpSpPr>
        <p:grpSpPr>
          <a:xfrm>
            <a:off x="1092075" y="1471088"/>
            <a:ext cx="3241709" cy="1155611"/>
            <a:chOff x="1092075" y="1471088"/>
            <a:chExt cx="3241709" cy="1155611"/>
          </a:xfrm>
        </p:grpSpPr>
        <p:sp>
          <p:nvSpPr>
            <p:cNvPr id="1613" name="Google Shape;1613;p44"/>
            <p:cNvSpPr/>
            <p:nvPr/>
          </p:nvSpPr>
          <p:spPr>
            <a:xfrm>
              <a:off x="3663143" y="1763711"/>
              <a:ext cx="426376" cy="862974"/>
            </a:xfrm>
            <a:custGeom>
              <a:avLst/>
              <a:gdLst/>
              <a:ahLst/>
              <a:cxnLst/>
              <a:rect l="l" t="t" r="r" b="b"/>
              <a:pathLst>
                <a:path w="19813" h="40101" extrusionOk="0">
                  <a:moveTo>
                    <a:pt x="1" y="0"/>
                  </a:moveTo>
                  <a:lnTo>
                    <a:pt x="1" y="40101"/>
                  </a:lnTo>
                  <a:lnTo>
                    <a:pt x="9895" y="33647"/>
                  </a:lnTo>
                  <a:lnTo>
                    <a:pt x="19813" y="40101"/>
                  </a:lnTo>
                  <a:lnTo>
                    <a:pt x="19813" y="0"/>
                  </a:lnTo>
                  <a:close/>
                </a:path>
              </a:pathLst>
            </a:custGeom>
            <a:solidFill>
              <a:srgbClr val="4685BC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44"/>
            <p:cNvSpPr/>
            <p:nvPr/>
          </p:nvSpPr>
          <p:spPr>
            <a:xfrm>
              <a:off x="1092075" y="1471088"/>
              <a:ext cx="3241709" cy="818676"/>
            </a:xfrm>
            <a:custGeom>
              <a:avLst/>
              <a:gdLst/>
              <a:ahLst/>
              <a:cxnLst/>
              <a:rect l="l" t="t" r="r" b="b"/>
              <a:pathLst>
                <a:path w="112491" h="28409" extrusionOk="0">
                  <a:moveTo>
                    <a:pt x="0" y="0"/>
                  </a:moveTo>
                  <a:lnTo>
                    <a:pt x="0" y="28409"/>
                  </a:lnTo>
                  <a:lnTo>
                    <a:pt x="112490" y="28409"/>
                  </a:lnTo>
                  <a:lnTo>
                    <a:pt x="112490" y="11859"/>
                  </a:lnTo>
                  <a:cubicBezTo>
                    <a:pt x="112490" y="5311"/>
                    <a:pt x="107180" y="0"/>
                    <a:pt x="100620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44"/>
            <p:cNvSpPr/>
            <p:nvPr/>
          </p:nvSpPr>
          <p:spPr>
            <a:xfrm>
              <a:off x="1093084" y="1471088"/>
              <a:ext cx="570961" cy="1155611"/>
            </a:xfrm>
            <a:custGeom>
              <a:avLst/>
              <a:gdLst/>
              <a:ahLst/>
              <a:cxnLst/>
              <a:rect l="l" t="t" r="r" b="b"/>
              <a:pathLst>
                <a:path w="19813" h="40101" extrusionOk="0">
                  <a:moveTo>
                    <a:pt x="1" y="0"/>
                  </a:moveTo>
                  <a:lnTo>
                    <a:pt x="1" y="40101"/>
                  </a:lnTo>
                  <a:lnTo>
                    <a:pt x="9895" y="33647"/>
                  </a:lnTo>
                  <a:lnTo>
                    <a:pt x="19813" y="40101"/>
                  </a:lnTo>
                  <a:lnTo>
                    <a:pt x="19813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3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/>
            </a:p>
          </p:txBody>
        </p:sp>
        <p:grpSp>
          <p:nvGrpSpPr>
            <p:cNvPr id="1616" name="Google Shape;1616;p44"/>
            <p:cNvGrpSpPr/>
            <p:nvPr/>
          </p:nvGrpSpPr>
          <p:grpSpPr>
            <a:xfrm>
              <a:off x="1892659" y="1562253"/>
              <a:ext cx="1796177" cy="636350"/>
              <a:chOff x="5222700" y="3658300"/>
              <a:chExt cx="3210900" cy="636350"/>
            </a:xfrm>
          </p:grpSpPr>
          <p:sp>
            <p:nvSpPr>
              <p:cNvPr id="1617" name="Google Shape;1617;p44"/>
              <p:cNvSpPr txBox="1"/>
              <p:nvPr/>
            </p:nvSpPr>
            <p:spPr>
              <a:xfrm>
                <a:off x="5222700" y="392895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Saturn is ringed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618" name="Google Shape;1618;p44"/>
              <p:cNvSpPr txBox="1"/>
              <p:nvPr/>
            </p:nvSpPr>
            <p:spPr>
              <a:xfrm>
                <a:off x="5222700" y="365830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Saturn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1619" name="Google Shape;1619;p44"/>
          <p:cNvGrpSpPr/>
          <p:nvPr/>
        </p:nvGrpSpPr>
        <p:grpSpPr>
          <a:xfrm>
            <a:off x="3717055" y="1725255"/>
            <a:ext cx="311924" cy="310380"/>
            <a:chOff x="-41893475" y="3584850"/>
            <a:chExt cx="318225" cy="316650"/>
          </a:xfrm>
        </p:grpSpPr>
        <p:sp>
          <p:nvSpPr>
            <p:cNvPr id="1620" name="Google Shape;1620;p44"/>
            <p:cNvSpPr/>
            <p:nvPr/>
          </p:nvSpPr>
          <p:spPr>
            <a:xfrm>
              <a:off x="-41827300" y="371560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686" y="1465"/>
                  </a:moveTo>
                  <a:cubicBezTo>
                    <a:pt x="3836" y="1465"/>
                    <a:pt x="3985" y="1544"/>
                    <a:pt x="4064" y="1702"/>
                  </a:cubicBezTo>
                  <a:lnTo>
                    <a:pt x="4537" y="2678"/>
                  </a:lnTo>
                  <a:lnTo>
                    <a:pt x="5608" y="2836"/>
                  </a:lnTo>
                  <a:cubicBezTo>
                    <a:pt x="5955" y="2867"/>
                    <a:pt x="6081" y="3308"/>
                    <a:pt x="5829" y="3561"/>
                  </a:cubicBezTo>
                  <a:lnTo>
                    <a:pt x="5041" y="4285"/>
                  </a:lnTo>
                  <a:lnTo>
                    <a:pt x="5261" y="5356"/>
                  </a:lnTo>
                  <a:cubicBezTo>
                    <a:pt x="5286" y="5630"/>
                    <a:pt x="5075" y="5845"/>
                    <a:pt x="4845" y="5845"/>
                  </a:cubicBezTo>
                  <a:cubicBezTo>
                    <a:pt x="4784" y="5845"/>
                    <a:pt x="4722" y="5830"/>
                    <a:pt x="4663" y="5797"/>
                  </a:cubicBezTo>
                  <a:lnTo>
                    <a:pt x="3686" y="5262"/>
                  </a:lnTo>
                  <a:lnTo>
                    <a:pt x="2678" y="5797"/>
                  </a:lnTo>
                  <a:cubicBezTo>
                    <a:pt x="2616" y="5828"/>
                    <a:pt x="2553" y="5842"/>
                    <a:pt x="2492" y="5842"/>
                  </a:cubicBezTo>
                  <a:cubicBezTo>
                    <a:pt x="2244" y="5842"/>
                    <a:pt x="2035" y="5609"/>
                    <a:pt x="2111" y="5356"/>
                  </a:cubicBezTo>
                  <a:lnTo>
                    <a:pt x="2300" y="4285"/>
                  </a:lnTo>
                  <a:lnTo>
                    <a:pt x="1512" y="3561"/>
                  </a:lnTo>
                  <a:cubicBezTo>
                    <a:pt x="1323" y="3308"/>
                    <a:pt x="1418" y="2867"/>
                    <a:pt x="1796" y="2836"/>
                  </a:cubicBezTo>
                  <a:lnTo>
                    <a:pt x="2836" y="2678"/>
                  </a:lnTo>
                  <a:lnTo>
                    <a:pt x="3308" y="1702"/>
                  </a:lnTo>
                  <a:cubicBezTo>
                    <a:pt x="3387" y="1544"/>
                    <a:pt x="3537" y="1465"/>
                    <a:pt x="3686" y="1465"/>
                  </a:cubicBezTo>
                  <a:close/>
                  <a:moveTo>
                    <a:pt x="3718" y="0"/>
                  </a:moveTo>
                  <a:cubicBezTo>
                    <a:pt x="1670" y="0"/>
                    <a:pt x="32" y="1670"/>
                    <a:pt x="32" y="3750"/>
                  </a:cubicBezTo>
                  <a:cubicBezTo>
                    <a:pt x="0" y="5766"/>
                    <a:pt x="1670" y="7436"/>
                    <a:pt x="3718" y="7436"/>
                  </a:cubicBezTo>
                  <a:cubicBezTo>
                    <a:pt x="5765" y="7436"/>
                    <a:pt x="7404" y="5797"/>
                    <a:pt x="7467" y="3750"/>
                  </a:cubicBezTo>
                  <a:cubicBezTo>
                    <a:pt x="7467" y="1702"/>
                    <a:pt x="5797" y="32"/>
                    <a:pt x="37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44"/>
            <p:cNvSpPr/>
            <p:nvPr/>
          </p:nvSpPr>
          <p:spPr>
            <a:xfrm>
              <a:off x="-41726500" y="3586725"/>
              <a:ext cx="151250" cy="147800"/>
            </a:xfrm>
            <a:custGeom>
              <a:avLst/>
              <a:gdLst/>
              <a:ahLst/>
              <a:cxnLst/>
              <a:rect l="l" t="t" r="r" b="b"/>
              <a:pathLst>
                <a:path w="6050" h="5912" extrusionOk="0">
                  <a:moveTo>
                    <a:pt x="3829" y="0"/>
                  </a:moveTo>
                  <a:cubicBezTo>
                    <a:pt x="3706" y="0"/>
                    <a:pt x="3580" y="47"/>
                    <a:pt x="3498" y="146"/>
                  </a:cubicBezTo>
                  <a:lnTo>
                    <a:pt x="1" y="4336"/>
                  </a:lnTo>
                  <a:cubicBezTo>
                    <a:pt x="1229" y="4399"/>
                    <a:pt x="2332" y="4998"/>
                    <a:pt x="3088" y="5912"/>
                  </a:cubicBezTo>
                  <a:lnTo>
                    <a:pt x="5861" y="2446"/>
                  </a:lnTo>
                  <a:cubicBezTo>
                    <a:pt x="6050" y="2289"/>
                    <a:pt x="6050" y="2037"/>
                    <a:pt x="5924" y="1879"/>
                  </a:cubicBezTo>
                  <a:lnTo>
                    <a:pt x="4128" y="115"/>
                  </a:lnTo>
                  <a:cubicBezTo>
                    <a:pt x="4053" y="40"/>
                    <a:pt x="3942" y="0"/>
                    <a:pt x="38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44"/>
            <p:cNvSpPr/>
            <p:nvPr/>
          </p:nvSpPr>
          <p:spPr>
            <a:xfrm>
              <a:off x="-41808400" y="3584850"/>
              <a:ext cx="148100" cy="89825"/>
            </a:xfrm>
            <a:custGeom>
              <a:avLst/>
              <a:gdLst/>
              <a:ahLst/>
              <a:cxnLst/>
              <a:rect l="l" t="t" r="r" b="b"/>
              <a:pathLst>
                <a:path w="5924" h="3593" extrusionOk="0">
                  <a:moveTo>
                    <a:pt x="0" y="1"/>
                  </a:moveTo>
                  <a:lnTo>
                    <a:pt x="2962" y="3592"/>
                  </a:lnTo>
                  <a:lnTo>
                    <a:pt x="592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44"/>
            <p:cNvSpPr/>
            <p:nvPr/>
          </p:nvSpPr>
          <p:spPr>
            <a:xfrm>
              <a:off x="-41893475" y="3586725"/>
              <a:ext cx="148875" cy="147025"/>
            </a:xfrm>
            <a:custGeom>
              <a:avLst/>
              <a:gdLst/>
              <a:ahLst/>
              <a:cxnLst/>
              <a:rect l="l" t="t" r="r" b="b"/>
              <a:pathLst>
                <a:path w="5955" h="5881" extrusionOk="0">
                  <a:moveTo>
                    <a:pt x="2194" y="0"/>
                  </a:moveTo>
                  <a:cubicBezTo>
                    <a:pt x="2084" y="0"/>
                    <a:pt x="1965" y="40"/>
                    <a:pt x="1859" y="115"/>
                  </a:cubicBezTo>
                  <a:lnTo>
                    <a:pt x="95" y="1879"/>
                  </a:lnTo>
                  <a:cubicBezTo>
                    <a:pt x="1" y="2037"/>
                    <a:pt x="1" y="2289"/>
                    <a:pt x="95" y="2446"/>
                  </a:cubicBezTo>
                  <a:lnTo>
                    <a:pt x="2899" y="5880"/>
                  </a:lnTo>
                  <a:cubicBezTo>
                    <a:pt x="3655" y="4998"/>
                    <a:pt x="4758" y="4399"/>
                    <a:pt x="5955" y="4305"/>
                  </a:cubicBezTo>
                  <a:lnTo>
                    <a:pt x="2490" y="146"/>
                  </a:lnTo>
                  <a:cubicBezTo>
                    <a:pt x="2424" y="47"/>
                    <a:pt x="2315" y="0"/>
                    <a:pt x="2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4" name="Google Shape;1624;p44"/>
          <p:cNvGrpSpPr/>
          <p:nvPr/>
        </p:nvGrpSpPr>
        <p:grpSpPr>
          <a:xfrm>
            <a:off x="1092075" y="3110499"/>
            <a:ext cx="3241709" cy="1155611"/>
            <a:chOff x="1092075" y="3110499"/>
            <a:chExt cx="3241709" cy="1155611"/>
          </a:xfrm>
        </p:grpSpPr>
        <p:sp>
          <p:nvSpPr>
            <p:cNvPr id="1625" name="Google Shape;1625;p44"/>
            <p:cNvSpPr/>
            <p:nvPr/>
          </p:nvSpPr>
          <p:spPr>
            <a:xfrm>
              <a:off x="3663160" y="3403130"/>
              <a:ext cx="426376" cy="862974"/>
            </a:xfrm>
            <a:custGeom>
              <a:avLst/>
              <a:gdLst/>
              <a:ahLst/>
              <a:cxnLst/>
              <a:rect l="l" t="t" r="r" b="b"/>
              <a:pathLst>
                <a:path w="19813" h="40101" extrusionOk="0">
                  <a:moveTo>
                    <a:pt x="1" y="0"/>
                  </a:moveTo>
                  <a:lnTo>
                    <a:pt x="1" y="40100"/>
                  </a:lnTo>
                  <a:lnTo>
                    <a:pt x="9895" y="33659"/>
                  </a:lnTo>
                  <a:lnTo>
                    <a:pt x="19813" y="40100"/>
                  </a:lnTo>
                  <a:lnTo>
                    <a:pt x="19813" y="0"/>
                  </a:lnTo>
                  <a:close/>
                </a:path>
              </a:pathLst>
            </a:custGeom>
            <a:solidFill>
              <a:srgbClr val="C6282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44"/>
            <p:cNvSpPr/>
            <p:nvPr/>
          </p:nvSpPr>
          <p:spPr>
            <a:xfrm>
              <a:off x="1092075" y="3110499"/>
              <a:ext cx="3241709" cy="818676"/>
            </a:xfrm>
            <a:custGeom>
              <a:avLst/>
              <a:gdLst/>
              <a:ahLst/>
              <a:cxnLst/>
              <a:rect l="l" t="t" r="r" b="b"/>
              <a:pathLst>
                <a:path w="112491" h="28409" extrusionOk="0">
                  <a:moveTo>
                    <a:pt x="0" y="0"/>
                  </a:moveTo>
                  <a:lnTo>
                    <a:pt x="0" y="28408"/>
                  </a:lnTo>
                  <a:lnTo>
                    <a:pt x="112490" y="28408"/>
                  </a:lnTo>
                  <a:lnTo>
                    <a:pt x="112490" y="11871"/>
                  </a:lnTo>
                  <a:cubicBezTo>
                    <a:pt x="112490" y="5310"/>
                    <a:pt x="107180" y="0"/>
                    <a:pt x="100620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44"/>
            <p:cNvSpPr/>
            <p:nvPr/>
          </p:nvSpPr>
          <p:spPr>
            <a:xfrm>
              <a:off x="1093084" y="3110499"/>
              <a:ext cx="570961" cy="1155611"/>
            </a:xfrm>
            <a:custGeom>
              <a:avLst/>
              <a:gdLst/>
              <a:ahLst/>
              <a:cxnLst/>
              <a:rect l="l" t="t" r="r" b="b"/>
              <a:pathLst>
                <a:path w="19813" h="40101" extrusionOk="0">
                  <a:moveTo>
                    <a:pt x="1" y="0"/>
                  </a:moveTo>
                  <a:lnTo>
                    <a:pt x="1" y="40100"/>
                  </a:lnTo>
                  <a:lnTo>
                    <a:pt x="9895" y="33659"/>
                  </a:lnTo>
                  <a:lnTo>
                    <a:pt x="19813" y="40100"/>
                  </a:lnTo>
                  <a:lnTo>
                    <a:pt x="19813" y="0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3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/>
            </a:p>
          </p:txBody>
        </p:sp>
        <p:grpSp>
          <p:nvGrpSpPr>
            <p:cNvPr id="1628" name="Google Shape;1628;p44"/>
            <p:cNvGrpSpPr/>
            <p:nvPr/>
          </p:nvGrpSpPr>
          <p:grpSpPr>
            <a:xfrm>
              <a:off x="1892659" y="3201670"/>
              <a:ext cx="1796177" cy="636350"/>
              <a:chOff x="5222700" y="3658300"/>
              <a:chExt cx="3210900" cy="636350"/>
            </a:xfrm>
          </p:grpSpPr>
          <p:sp>
            <p:nvSpPr>
              <p:cNvPr id="1629" name="Google Shape;1629;p44"/>
              <p:cNvSpPr txBox="1"/>
              <p:nvPr/>
            </p:nvSpPr>
            <p:spPr>
              <a:xfrm>
                <a:off x="5222700" y="392895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Venus is terribly hot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630" name="Google Shape;1630;p44"/>
              <p:cNvSpPr txBox="1"/>
              <p:nvPr/>
            </p:nvSpPr>
            <p:spPr>
              <a:xfrm>
                <a:off x="5222700" y="365830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Venus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1631" name="Google Shape;1631;p44"/>
          <p:cNvGrpSpPr/>
          <p:nvPr/>
        </p:nvGrpSpPr>
        <p:grpSpPr>
          <a:xfrm>
            <a:off x="3717818" y="3364653"/>
            <a:ext cx="310380" cy="310356"/>
            <a:chOff x="-40011050" y="3972375"/>
            <a:chExt cx="316650" cy="316625"/>
          </a:xfrm>
        </p:grpSpPr>
        <p:sp>
          <p:nvSpPr>
            <p:cNvPr id="1632" name="Google Shape;1632;p44"/>
            <p:cNvSpPr/>
            <p:nvPr/>
          </p:nvSpPr>
          <p:spPr>
            <a:xfrm>
              <a:off x="-40011050" y="3972375"/>
              <a:ext cx="316650" cy="232350"/>
            </a:xfrm>
            <a:custGeom>
              <a:avLst/>
              <a:gdLst/>
              <a:ahLst/>
              <a:cxnLst/>
              <a:rect l="l" t="t" r="r" b="b"/>
              <a:pathLst>
                <a:path w="12666" h="9294" extrusionOk="0">
                  <a:moveTo>
                    <a:pt x="11405" y="1701"/>
                  </a:moveTo>
                  <a:cubicBezTo>
                    <a:pt x="11626" y="1701"/>
                    <a:pt x="11846" y="1890"/>
                    <a:pt x="11846" y="2142"/>
                  </a:cubicBezTo>
                  <a:cubicBezTo>
                    <a:pt x="11846" y="3749"/>
                    <a:pt x="11090" y="4663"/>
                    <a:pt x="9956" y="4978"/>
                  </a:cubicBezTo>
                  <a:cubicBezTo>
                    <a:pt x="10051" y="4631"/>
                    <a:pt x="10145" y="4222"/>
                    <a:pt x="10145" y="3844"/>
                  </a:cubicBezTo>
                  <a:lnTo>
                    <a:pt x="10145" y="1701"/>
                  </a:lnTo>
                  <a:close/>
                  <a:moveTo>
                    <a:pt x="2584" y="1701"/>
                  </a:moveTo>
                  <a:lnTo>
                    <a:pt x="2584" y="3812"/>
                  </a:lnTo>
                  <a:cubicBezTo>
                    <a:pt x="2584" y="4222"/>
                    <a:pt x="2647" y="4600"/>
                    <a:pt x="2773" y="5009"/>
                  </a:cubicBezTo>
                  <a:cubicBezTo>
                    <a:pt x="1639" y="4694"/>
                    <a:pt x="851" y="3781"/>
                    <a:pt x="851" y="2142"/>
                  </a:cubicBezTo>
                  <a:cubicBezTo>
                    <a:pt x="851" y="1890"/>
                    <a:pt x="1040" y="1701"/>
                    <a:pt x="1292" y="1701"/>
                  </a:cubicBezTo>
                  <a:close/>
                  <a:moveTo>
                    <a:pt x="4065" y="3655"/>
                  </a:moveTo>
                  <a:cubicBezTo>
                    <a:pt x="4317" y="3655"/>
                    <a:pt x="4506" y="3875"/>
                    <a:pt x="4506" y="4096"/>
                  </a:cubicBezTo>
                  <a:cubicBezTo>
                    <a:pt x="4506" y="4631"/>
                    <a:pt x="4821" y="5041"/>
                    <a:pt x="5262" y="5261"/>
                  </a:cubicBezTo>
                  <a:cubicBezTo>
                    <a:pt x="5451" y="5324"/>
                    <a:pt x="5577" y="5608"/>
                    <a:pt x="5482" y="5797"/>
                  </a:cubicBezTo>
                  <a:cubicBezTo>
                    <a:pt x="5431" y="5952"/>
                    <a:pt x="5229" y="6065"/>
                    <a:pt x="5054" y="6065"/>
                  </a:cubicBezTo>
                  <a:cubicBezTo>
                    <a:pt x="5017" y="6065"/>
                    <a:pt x="4980" y="6060"/>
                    <a:pt x="4947" y="6049"/>
                  </a:cubicBezTo>
                  <a:cubicBezTo>
                    <a:pt x="4128" y="5734"/>
                    <a:pt x="3655" y="4946"/>
                    <a:pt x="3655" y="4096"/>
                  </a:cubicBezTo>
                  <a:cubicBezTo>
                    <a:pt x="3655" y="3875"/>
                    <a:pt x="3844" y="3655"/>
                    <a:pt x="4065" y="3655"/>
                  </a:cubicBezTo>
                  <a:close/>
                  <a:moveTo>
                    <a:pt x="2993" y="0"/>
                  </a:moveTo>
                  <a:cubicBezTo>
                    <a:pt x="2741" y="0"/>
                    <a:pt x="2552" y="189"/>
                    <a:pt x="2552" y="441"/>
                  </a:cubicBezTo>
                  <a:lnTo>
                    <a:pt x="2552" y="882"/>
                  </a:lnTo>
                  <a:lnTo>
                    <a:pt x="1261" y="882"/>
                  </a:lnTo>
                  <a:cubicBezTo>
                    <a:pt x="536" y="882"/>
                    <a:pt x="1" y="1418"/>
                    <a:pt x="1" y="2142"/>
                  </a:cubicBezTo>
                  <a:cubicBezTo>
                    <a:pt x="1" y="4568"/>
                    <a:pt x="1513" y="5797"/>
                    <a:pt x="3183" y="5923"/>
                  </a:cubicBezTo>
                  <a:cubicBezTo>
                    <a:pt x="4159" y="7372"/>
                    <a:pt x="5073" y="7089"/>
                    <a:pt x="5073" y="7687"/>
                  </a:cubicBezTo>
                  <a:cubicBezTo>
                    <a:pt x="5073" y="8286"/>
                    <a:pt x="4821" y="8884"/>
                    <a:pt x="4443" y="9294"/>
                  </a:cubicBezTo>
                  <a:lnTo>
                    <a:pt x="8192" y="9294"/>
                  </a:lnTo>
                  <a:cubicBezTo>
                    <a:pt x="7782" y="8884"/>
                    <a:pt x="7562" y="8286"/>
                    <a:pt x="7562" y="7687"/>
                  </a:cubicBezTo>
                  <a:cubicBezTo>
                    <a:pt x="7562" y="7089"/>
                    <a:pt x="8507" y="7372"/>
                    <a:pt x="9484" y="5923"/>
                  </a:cubicBezTo>
                  <a:cubicBezTo>
                    <a:pt x="11216" y="5797"/>
                    <a:pt x="12666" y="4537"/>
                    <a:pt x="12666" y="2142"/>
                  </a:cubicBezTo>
                  <a:cubicBezTo>
                    <a:pt x="12666" y="1418"/>
                    <a:pt x="12098" y="882"/>
                    <a:pt x="11405" y="882"/>
                  </a:cubicBezTo>
                  <a:lnTo>
                    <a:pt x="10145" y="882"/>
                  </a:lnTo>
                  <a:lnTo>
                    <a:pt x="10145" y="441"/>
                  </a:lnTo>
                  <a:cubicBezTo>
                    <a:pt x="10145" y="189"/>
                    <a:pt x="9956" y="0"/>
                    <a:pt x="97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44"/>
            <p:cNvSpPr/>
            <p:nvPr/>
          </p:nvSpPr>
          <p:spPr>
            <a:xfrm>
              <a:off x="-39950400" y="4225975"/>
              <a:ext cx="194575" cy="63025"/>
            </a:xfrm>
            <a:custGeom>
              <a:avLst/>
              <a:gdLst/>
              <a:ahLst/>
              <a:cxnLst/>
              <a:rect l="l" t="t" r="r" b="b"/>
              <a:pathLst>
                <a:path w="7783" h="2521" extrusionOk="0">
                  <a:moveTo>
                    <a:pt x="757" y="1"/>
                  </a:moveTo>
                  <a:lnTo>
                    <a:pt x="63" y="1954"/>
                  </a:lnTo>
                  <a:cubicBezTo>
                    <a:pt x="0" y="2237"/>
                    <a:pt x="158" y="2521"/>
                    <a:pt x="473" y="2521"/>
                  </a:cubicBezTo>
                  <a:lnTo>
                    <a:pt x="7278" y="2521"/>
                  </a:lnTo>
                  <a:cubicBezTo>
                    <a:pt x="7593" y="2521"/>
                    <a:pt x="7782" y="2237"/>
                    <a:pt x="7688" y="1954"/>
                  </a:cubicBezTo>
                  <a:lnTo>
                    <a:pt x="699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14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5" name="Google Shape;14505;p47"/>
          <p:cNvSpPr txBox="1">
            <a:spLocks noGrp="1"/>
          </p:cNvSpPr>
          <p:nvPr>
            <p:ph type="title" idx="4294967295"/>
          </p:nvPr>
        </p:nvSpPr>
        <p:spPr>
          <a:xfrm>
            <a:off x="1069012" y="533720"/>
            <a:ext cx="7045465" cy="482274"/>
          </a:xfrm>
          <a:prstGeom prst="rect">
            <a:avLst/>
          </a:prstGeom>
        </p:spPr>
        <p:txBody>
          <a:bodyPr spcFirstLastPara="1" wrap="square" lIns="91401" tIns="91401" rIns="91401" bIns="91401" anchor="t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r>
              <a:rPr lang="en" sz="1500" dirty="0">
                <a:latin typeface="Arial"/>
                <a:ea typeface="Arial"/>
                <a:cs typeface="Arial"/>
                <a:sym typeface="Arial"/>
              </a:rPr>
              <a:t>Infographics</a:t>
            </a:r>
            <a:endParaRPr sz="15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06" name="Google Shape;14506;p47"/>
          <p:cNvSpPr txBox="1">
            <a:spLocks noGrp="1"/>
          </p:cNvSpPr>
          <p:nvPr>
            <p:ph type="body" idx="4294967295"/>
          </p:nvPr>
        </p:nvSpPr>
        <p:spPr>
          <a:xfrm>
            <a:off x="815054" y="1276138"/>
            <a:ext cx="6978582" cy="318217"/>
          </a:xfrm>
          <a:prstGeom prst="rect">
            <a:avLst/>
          </a:prstGeom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marL="114272" indent="0">
              <a:buNone/>
            </a:pPr>
            <a:r>
              <a:rPr lang="en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add and edit some </a:t>
            </a:r>
            <a:r>
              <a:rPr lang="en" b="1" dirty="0">
                <a:solidFill>
                  <a:srgbClr val="869FB2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infographics</a:t>
            </a:r>
            <a:r>
              <a:rPr lang="en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to your presentation to show your data in a visual way.</a:t>
            </a:r>
            <a:endParaRPr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endParaRPr dirty="0">
              <a:solidFill>
                <a:srgbClr val="869F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07" name="Google Shape;14507;p47"/>
          <p:cNvSpPr txBox="1"/>
          <p:nvPr/>
        </p:nvSpPr>
        <p:spPr>
          <a:xfrm>
            <a:off x="716080" y="1640576"/>
            <a:ext cx="5569849" cy="293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marL="457086" marR="0" lvl="0" indent="-298376" algn="l" defTabSz="914171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Char char="●"/>
              <a:tabLst/>
              <a:defRPr/>
            </a:pP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Choose your favourite infographic and insert it in your presentation using Ctrl C + Ctrl V or Cmd C + Cmd V in Mac.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457086" marR="0" lvl="0" indent="-298376" algn="l" defTabSz="914171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  <a:tabLst/>
              <a:defRPr/>
            </a:pP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Select one of the parts and </a:t>
            </a:r>
            <a:r>
              <a:rPr kumimoji="0" lang="en" sz="1100" b="1" i="0" u="none" strike="noStrike" kern="0" cap="none" spc="0" normalizeH="0" baseline="0" noProof="0" dirty="0">
                <a:ln>
                  <a:noFill/>
                </a:ln>
                <a:solidFill>
                  <a:srgbClr val="869FB2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ungroup</a:t>
            </a: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it by right-clicking and choosing “Ungroup”. 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457086" marR="0" lvl="0" indent="-298376" algn="l" defTabSz="914171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  <a:tabLst/>
              <a:defRPr/>
            </a:pPr>
            <a:r>
              <a:rPr kumimoji="0" lang="en" sz="1100" b="1" i="0" u="none" strike="noStrike" kern="0" cap="none" spc="0" normalizeH="0" baseline="0" noProof="0" dirty="0">
                <a:ln>
                  <a:noFill/>
                </a:ln>
                <a:solidFill>
                  <a:srgbClr val="869FB2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Change the color</a:t>
            </a: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by clicking on the paint bucket. 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457086" marR="0" lvl="0" indent="-298376" algn="l" defTabSz="914171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  <a:tabLst/>
              <a:defRPr/>
            </a:pP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Then </a:t>
            </a:r>
            <a:r>
              <a:rPr kumimoji="0" lang="en" sz="1100" b="1" i="0" u="none" strike="noStrike" kern="0" cap="none" spc="0" normalizeH="0" baseline="0" noProof="0" dirty="0">
                <a:ln>
                  <a:noFill/>
                </a:ln>
                <a:solidFill>
                  <a:srgbClr val="869FB2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resize</a:t>
            </a: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the element by clicking and dragging one of the square-shaped points of its bounding box (the cursor should look like a double-headed arrow). Remember to hold Shift while dragging to keep the proportions.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457086" marR="0" lvl="0" indent="-298376" algn="l" defTabSz="914171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  <a:tabLst/>
              <a:defRPr/>
            </a:pPr>
            <a:r>
              <a:rPr kumimoji="0" lang="en" sz="1100" b="1" i="0" u="none" strike="noStrike" kern="0" cap="none" spc="0" normalizeH="0" baseline="0" noProof="0" dirty="0">
                <a:ln>
                  <a:noFill/>
                </a:ln>
                <a:solidFill>
                  <a:srgbClr val="869FB2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Group</a:t>
            </a: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the elements again by selecting them, right-clicking and choosing “Group”.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457086" marR="0" lvl="0" indent="-298376" algn="l" defTabSz="914171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Char char="●"/>
              <a:tabLst/>
              <a:defRPr/>
            </a:pP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Repeat the steps above with the other parts and when you’re done editing, copy the end result and paste it into your presentation.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457086" marR="0" lvl="0" indent="-298376" algn="l" defTabSz="914171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  <a:tabLst/>
              <a:defRPr/>
            </a:pP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Remember to choose the</a:t>
            </a: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78909C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869FB2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“</a:t>
            </a:r>
            <a:r>
              <a:rPr kumimoji="0" lang="en" sz="1100" b="1" i="0" u="none" strike="noStrike" kern="0" cap="none" spc="0" normalizeH="0" baseline="0" noProof="0" dirty="0">
                <a:ln>
                  <a:noFill/>
                </a:ln>
                <a:solidFill>
                  <a:srgbClr val="869FB2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Keep source formatting</a:t>
            </a: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869FB2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”</a:t>
            </a: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option so that it keeps the design. For more info, please visit </a:t>
            </a:r>
            <a:r>
              <a:rPr kumimoji="0" lang="en" sz="1100" b="1" i="0" u="none" strike="noStrike" kern="0" cap="none" spc="0" normalizeH="0" baseline="0" noProof="0" dirty="0">
                <a:ln>
                  <a:noFill/>
                </a:ln>
                <a:solidFill>
                  <a:srgbClr val="869FB2"/>
                </a:solidFill>
                <a:effectLst/>
                <a:uLnTx/>
                <a:uFill>
                  <a:noFill/>
                </a:uFill>
                <a:latin typeface="Arial"/>
                <a:ea typeface="+mn-ea"/>
                <a:cs typeface="Arial"/>
                <a:sym typeface="Arial"/>
              </a:rPr>
              <a:t>greatppt.com</a:t>
            </a: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.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4508" name="Google Shape;14508;p47"/>
          <p:cNvGrpSpPr/>
          <p:nvPr/>
        </p:nvGrpSpPr>
        <p:grpSpPr>
          <a:xfrm>
            <a:off x="6873723" y="1724578"/>
            <a:ext cx="1445739" cy="2863151"/>
            <a:chOff x="6529419" y="1724307"/>
            <a:chExt cx="1480463" cy="2931917"/>
          </a:xfrm>
        </p:grpSpPr>
        <p:grpSp>
          <p:nvGrpSpPr>
            <p:cNvPr id="14509" name="Google Shape;14509;p47"/>
            <p:cNvGrpSpPr/>
            <p:nvPr/>
          </p:nvGrpSpPr>
          <p:grpSpPr>
            <a:xfrm>
              <a:off x="6556827" y="1724307"/>
              <a:ext cx="956596" cy="944294"/>
              <a:chOff x="3800349" y="1238762"/>
              <a:chExt cx="1098904" cy="1084772"/>
            </a:xfrm>
          </p:grpSpPr>
          <p:grpSp>
            <p:nvGrpSpPr>
              <p:cNvPr id="14510" name="Google Shape;14510;p47"/>
              <p:cNvGrpSpPr/>
              <p:nvPr/>
            </p:nvGrpSpPr>
            <p:grpSpPr>
              <a:xfrm>
                <a:off x="3800349" y="1238762"/>
                <a:ext cx="1098904" cy="1084772"/>
                <a:chOff x="3800349" y="1238762"/>
                <a:chExt cx="1098904" cy="1084772"/>
              </a:xfrm>
            </p:grpSpPr>
            <p:sp>
              <p:nvSpPr>
                <p:cNvPr id="14511" name="Google Shape;14511;p47"/>
                <p:cNvSpPr/>
                <p:nvPr/>
              </p:nvSpPr>
              <p:spPr>
                <a:xfrm>
                  <a:off x="3800349" y="1238762"/>
                  <a:ext cx="1098904" cy="1084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3" extrusionOk="0">
                      <a:moveTo>
                        <a:pt x="22825" y="1"/>
                      </a:moveTo>
                      <a:cubicBezTo>
                        <a:pt x="22054" y="1"/>
                        <a:pt x="21283" y="295"/>
                        <a:pt x="20693" y="885"/>
                      </a:cubicBezTo>
                      <a:lnTo>
                        <a:pt x="1179" y="20482"/>
                      </a:lnTo>
                      <a:cubicBezTo>
                        <a:pt x="0" y="21661"/>
                        <a:pt x="0" y="23566"/>
                        <a:pt x="1179" y="24733"/>
                      </a:cubicBezTo>
                      <a:lnTo>
                        <a:pt x="20777" y="44259"/>
                      </a:lnTo>
                      <a:cubicBezTo>
                        <a:pt x="21364" y="44841"/>
                        <a:pt x="22133" y="45133"/>
                        <a:pt x="22900" y="45133"/>
                      </a:cubicBezTo>
                      <a:cubicBezTo>
                        <a:pt x="23672" y="45133"/>
                        <a:pt x="24442" y="44838"/>
                        <a:pt x="25027" y="44247"/>
                      </a:cubicBezTo>
                      <a:lnTo>
                        <a:pt x="32873" y="36377"/>
                      </a:lnTo>
                      <a:cubicBezTo>
                        <a:pt x="33053" y="36197"/>
                        <a:pt x="33283" y="36110"/>
                        <a:pt x="33511" y="36110"/>
                      </a:cubicBezTo>
                      <a:cubicBezTo>
                        <a:pt x="33810" y="36110"/>
                        <a:pt x="34108" y="36260"/>
                        <a:pt x="34290" y="36544"/>
                      </a:cubicBezTo>
                      <a:cubicBezTo>
                        <a:pt x="34743" y="37246"/>
                        <a:pt x="35112" y="38020"/>
                        <a:pt x="35409" y="38806"/>
                      </a:cubicBezTo>
                      <a:cubicBezTo>
                        <a:pt x="35588" y="39294"/>
                        <a:pt x="35909" y="39735"/>
                        <a:pt x="36362" y="40080"/>
                      </a:cubicBezTo>
                      <a:cubicBezTo>
                        <a:pt x="36890" y="40489"/>
                        <a:pt x="37508" y="40695"/>
                        <a:pt x="38128" y="40695"/>
                      </a:cubicBezTo>
                      <a:cubicBezTo>
                        <a:pt x="38682" y="40695"/>
                        <a:pt x="39237" y="40530"/>
                        <a:pt x="39731" y="40199"/>
                      </a:cubicBezTo>
                      <a:cubicBezTo>
                        <a:pt x="41303" y="39127"/>
                        <a:pt x="41446" y="36984"/>
                        <a:pt x="40172" y="35710"/>
                      </a:cubicBezTo>
                      <a:cubicBezTo>
                        <a:pt x="39862" y="35401"/>
                        <a:pt x="39505" y="35186"/>
                        <a:pt x="39112" y="35044"/>
                      </a:cubicBezTo>
                      <a:cubicBezTo>
                        <a:pt x="38326" y="34758"/>
                        <a:pt x="37564" y="34401"/>
                        <a:pt x="36862" y="33948"/>
                      </a:cubicBezTo>
                      <a:cubicBezTo>
                        <a:pt x="36374" y="33639"/>
                        <a:pt x="36279" y="32960"/>
                        <a:pt x="36695" y="32543"/>
                      </a:cubicBezTo>
                      <a:lnTo>
                        <a:pt x="44553" y="24661"/>
                      </a:lnTo>
                      <a:cubicBezTo>
                        <a:pt x="45720" y="23483"/>
                        <a:pt x="45720" y="21578"/>
                        <a:pt x="44542" y="20399"/>
                      </a:cubicBezTo>
                      <a:lnTo>
                        <a:pt x="24956" y="885"/>
                      </a:lnTo>
                      <a:cubicBezTo>
                        <a:pt x="24366" y="295"/>
                        <a:pt x="23595" y="1"/>
                        <a:pt x="22825" y="1"/>
                      </a:cubicBezTo>
                      <a:close/>
                    </a:path>
                  </a:pathLst>
                </a:custGeom>
                <a:solidFill>
                  <a:srgbClr val="5EB2FC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12" name="Google Shape;14512;p47"/>
                <p:cNvSpPr/>
                <p:nvPr/>
              </p:nvSpPr>
              <p:spPr>
                <a:xfrm>
                  <a:off x="3884758" y="1311226"/>
                  <a:ext cx="287338" cy="28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5" h="11943" extrusionOk="0">
                      <a:moveTo>
                        <a:pt x="5978" y="1"/>
                      </a:moveTo>
                      <a:cubicBezTo>
                        <a:pt x="2679" y="1"/>
                        <a:pt x="1" y="2668"/>
                        <a:pt x="1" y="5966"/>
                      </a:cubicBezTo>
                      <a:cubicBezTo>
                        <a:pt x="1" y="9276"/>
                        <a:pt x="2679" y="11943"/>
                        <a:pt x="5978" y="11943"/>
                      </a:cubicBezTo>
                      <a:cubicBezTo>
                        <a:pt x="9276" y="11943"/>
                        <a:pt x="11954" y="9276"/>
                        <a:pt x="11954" y="5966"/>
                      </a:cubicBezTo>
                      <a:cubicBezTo>
                        <a:pt x="11954" y="2668"/>
                        <a:pt x="9276" y="1"/>
                        <a:pt x="5978" y="1"/>
                      </a:cubicBezTo>
                      <a:close/>
                    </a:path>
                  </a:pathLst>
                </a:custGeom>
                <a:solidFill>
                  <a:srgbClr val="5EB2FC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4513" name="Google Shape;14513;p47"/>
              <p:cNvSpPr/>
              <p:nvPr/>
            </p:nvSpPr>
            <p:spPr>
              <a:xfrm>
                <a:off x="4162525" y="1593650"/>
                <a:ext cx="374561" cy="374975"/>
              </a:xfrm>
              <a:custGeom>
                <a:avLst/>
                <a:gdLst/>
                <a:ahLst/>
                <a:cxnLst/>
                <a:rect l="l" t="t" r="r" b="b"/>
                <a:pathLst>
                  <a:path w="10860" h="10872" extrusionOk="0">
                    <a:moveTo>
                      <a:pt x="5430" y="1"/>
                    </a:moveTo>
                    <a:cubicBezTo>
                      <a:pt x="3990" y="1"/>
                      <a:pt x="2608" y="560"/>
                      <a:pt x="1596" y="1584"/>
                    </a:cubicBezTo>
                    <a:cubicBezTo>
                      <a:pt x="561" y="2620"/>
                      <a:pt x="1" y="3989"/>
                      <a:pt x="1" y="5430"/>
                    </a:cubicBezTo>
                    <a:cubicBezTo>
                      <a:pt x="1" y="6561"/>
                      <a:pt x="346" y="7645"/>
                      <a:pt x="1001" y="8573"/>
                    </a:cubicBezTo>
                    <a:cubicBezTo>
                      <a:pt x="1632" y="9466"/>
                      <a:pt x="2513" y="10145"/>
                      <a:pt x="3537" y="10538"/>
                    </a:cubicBezTo>
                    <a:cubicBezTo>
                      <a:pt x="3559" y="10544"/>
                      <a:pt x="3579" y="10547"/>
                      <a:pt x="3599" y="10547"/>
                    </a:cubicBezTo>
                    <a:cubicBezTo>
                      <a:pt x="3656" y="10547"/>
                      <a:pt x="3704" y="10522"/>
                      <a:pt x="3740" y="10478"/>
                    </a:cubicBezTo>
                    <a:cubicBezTo>
                      <a:pt x="3763" y="10443"/>
                      <a:pt x="3763" y="10395"/>
                      <a:pt x="3763" y="10371"/>
                    </a:cubicBezTo>
                    <a:lnTo>
                      <a:pt x="3763" y="7275"/>
                    </a:lnTo>
                    <a:cubicBezTo>
                      <a:pt x="3763" y="7180"/>
                      <a:pt x="3692" y="7097"/>
                      <a:pt x="3585" y="7097"/>
                    </a:cubicBezTo>
                    <a:lnTo>
                      <a:pt x="2156" y="7097"/>
                    </a:lnTo>
                    <a:lnTo>
                      <a:pt x="2156" y="5835"/>
                    </a:lnTo>
                    <a:lnTo>
                      <a:pt x="3585" y="5835"/>
                    </a:lnTo>
                    <a:cubicBezTo>
                      <a:pt x="3680" y="5835"/>
                      <a:pt x="3763" y="5751"/>
                      <a:pt x="3763" y="5656"/>
                    </a:cubicBezTo>
                    <a:lnTo>
                      <a:pt x="3763" y="5430"/>
                    </a:lnTo>
                    <a:cubicBezTo>
                      <a:pt x="3763" y="3942"/>
                      <a:pt x="5180" y="2632"/>
                      <a:pt x="6799" y="2632"/>
                    </a:cubicBezTo>
                    <a:lnTo>
                      <a:pt x="7550" y="2632"/>
                    </a:lnTo>
                    <a:lnTo>
                      <a:pt x="7550" y="3894"/>
                    </a:lnTo>
                    <a:lnTo>
                      <a:pt x="6799" y="3894"/>
                    </a:lnTo>
                    <a:cubicBezTo>
                      <a:pt x="6311" y="3894"/>
                      <a:pt x="5883" y="4025"/>
                      <a:pt x="5561" y="4287"/>
                    </a:cubicBezTo>
                    <a:cubicBezTo>
                      <a:pt x="5228" y="4561"/>
                      <a:pt x="5025" y="4966"/>
                      <a:pt x="5025" y="5430"/>
                    </a:cubicBezTo>
                    <a:lnTo>
                      <a:pt x="5025" y="5656"/>
                    </a:lnTo>
                    <a:cubicBezTo>
                      <a:pt x="5025" y="5740"/>
                      <a:pt x="5109" y="5835"/>
                      <a:pt x="5204" y="5835"/>
                    </a:cubicBezTo>
                    <a:lnTo>
                      <a:pt x="5883" y="5835"/>
                    </a:lnTo>
                    <a:cubicBezTo>
                      <a:pt x="5966" y="5835"/>
                      <a:pt x="6061" y="5751"/>
                      <a:pt x="6061" y="5656"/>
                    </a:cubicBezTo>
                    <a:cubicBezTo>
                      <a:pt x="6061" y="5561"/>
                      <a:pt x="5978" y="5478"/>
                      <a:pt x="5883" y="5478"/>
                    </a:cubicBezTo>
                    <a:lnTo>
                      <a:pt x="5371" y="5478"/>
                    </a:lnTo>
                    <a:lnTo>
                      <a:pt x="5371" y="5418"/>
                    </a:lnTo>
                    <a:cubicBezTo>
                      <a:pt x="5371" y="4525"/>
                      <a:pt x="6145" y="4204"/>
                      <a:pt x="6799" y="4204"/>
                    </a:cubicBezTo>
                    <a:lnTo>
                      <a:pt x="7704" y="4204"/>
                    </a:lnTo>
                    <a:cubicBezTo>
                      <a:pt x="7800" y="4204"/>
                      <a:pt x="7883" y="4132"/>
                      <a:pt x="7883" y="4025"/>
                    </a:cubicBezTo>
                    <a:lnTo>
                      <a:pt x="7883" y="2418"/>
                    </a:lnTo>
                    <a:cubicBezTo>
                      <a:pt x="7883" y="2334"/>
                      <a:pt x="7811" y="2239"/>
                      <a:pt x="7704" y="2239"/>
                    </a:cubicBezTo>
                    <a:lnTo>
                      <a:pt x="6799" y="2239"/>
                    </a:lnTo>
                    <a:cubicBezTo>
                      <a:pt x="5966" y="2239"/>
                      <a:pt x="5121" y="2572"/>
                      <a:pt x="4466" y="3156"/>
                    </a:cubicBezTo>
                    <a:cubicBezTo>
                      <a:pt x="3799" y="3763"/>
                      <a:pt x="3418" y="4549"/>
                      <a:pt x="3418" y="5382"/>
                    </a:cubicBezTo>
                    <a:lnTo>
                      <a:pt x="3418" y="5442"/>
                    </a:lnTo>
                    <a:lnTo>
                      <a:pt x="1989" y="5442"/>
                    </a:lnTo>
                    <a:cubicBezTo>
                      <a:pt x="1906" y="5442"/>
                      <a:pt x="1811" y="5513"/>
                      <a:pt x="1811" y="5620"/>
                    </a:cubicBezTo>
                    <a:lnTo>
                      <a:pt x="1811" y="7228"/>
                    </a:lnTo>
                    <a:cubicBezTo>
                      <a:pt x="1811" y="7323"/>
                      <a:pt x="1894" y="7406"/>
                      <a:pt x="1989" y="7406"/>
                    </a:cubicBezTo>
                    <a:lnTo>
                      <a:pt x="3418" y="7406"/>
                    </a:lnTo>
                    <a:lnTo>
                      <a:pt x="3418" y="10085"/>
                    </a:lnTo>
                    <a:cubicBezTo>
                      <a:pt x="1561" y="9300"/>
                      <a:pt x="346" y="7442"/>
                      <a:pt x="346" y="5418"/>
                    </a:cubicBezTo>
                    <a:cubicBezTo>
                      <a:pt x="346" y="2596"/>
                      <a:pt x="2620" y="322"/>
                      <a:pt x="5430" y="322"/>
                    </a:cubicBezTo>
                    <a:cubicBezTo>
                      <a:pt x="8228" y="322"/>
                      <a:pt x="10526" y="2620"/>
                      <a:pt x="10526" y="5418"/>
                    </a:cubicBezTo>
                    <a:cubicBezTo>
                      <a:pt x="10526" y="8228"/>
                      <a:pt x="8240" y="10502"/>
                      <a:pt x="5430" y="10502"/>
                    </a:cubicBezTo>
                    <a:lnTo>
                      <a:pt x="5371" y="10502"/>
                    </a:lnTo>
                    <a:lnTo>
                      <a:pt x="5371" y="7418"/>
                    </a:lnTo>
                    <a:lnTo>
                      <a:pt x="7728" y="7418"/>
                    </a:lnTo>
                    <a:cubicBezTo>
                      <a:pt x="7811" y="7418"/>
                      <a:pt x="7907" y="7347"/>
                      <a:pt x="7907" y="7240"/>
                    </a:cubicBezTo>
                    <a:lnTo>
                      <a:pt x="7907" y="5656"/>
                    </a:lnTo>
                    <a:cubicBezTo>
                      <a:pt x="7907" y="5561"/>
                      <a:pt x="7823" y="5478"/>
                      <a:pt x="7728" y="5478"/>
                    </a:cubicBezTo>
                    <a:lnTo>
                      <a:pt x="6728" y="5478"/>
                    </a:lnTo>
                    <a:cubicBezTo>
                      <a:pt x="6633" y="5478"/>
                      <a:pt x="6549" y="5549"/>
                      <a:pt x="6549" y="5656"/>
                    </a:cubicBezTo>
                    <a:cubicBezTo>
                      <a:pt x="6549" y="5740"/>
                      <a:pt x="6621" y="5835"/>
                      <a:pt x="6728" y="5835"/>
                    </a:cubicBezTo>
                    <a:lnTo>
                      <a:pt x="7561" y="5835"/>
                    </a:lnTo>
                    <a:lnTo>
                      <a:pt x="7561" y="7097"/>
                    </a:lnTo>
                    <a:lnTo>
                      <a:pt x="5204" y="7097"/>
                    </a:lnTo>
                    <a:cubicBezTo>
                      <a:pt x="5121" y="7097"/>
                      <a:pt x="5025" y="7168"/>
                      <a:pt x="5025" y="7275"/>
                    </a:cubicBezTo>
                    <a:lnTo>
                      <a:pt x="5025" y="10693"/>
                    </a:lnTo>
                    <a:cubicBezTo>
                      <a:pt x="5025" y="10788"/>
                      <a:pt x="5109" y="10859"/>
                      <a:pt x="5192" y="10871"/>
                    </a:cubicBezTo>
                    <a:lnTo>
                      <a:pt x="5430" y="10871"/>
                    </a:lnTo>
                    <a:cubicBezTo>
                      <a:pt x="6871" y="10871"/>
                      <a:pt x="8240" y="10312"/>
                      <a:pt x="9276" y="9288"/>
                    </a:cubicBezTo>
                    <a:cubicBezTo>
                      <a:pt x="10300" y="8252"/>
                      <a:pt x="10859" y="6883"/>
                      <a:pt x="10859" y="5442"/>
                    </a:cubicBezTo>
                    <a:cubicBezTo>
                      <a:pt x="10859" y="3989"/>
                      <a:pt x="10300" y="2620"/>
                      <a:pt x="9276" y="1584"/>
                    </a:cubicBezTo>
                    <a:cubicBezTo>
                      <a:pt x="8240" y="560"/>
                      <a:pt x="6871" y="1"/>
                      <a:pt x="54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01" tIns="91401" rIns="91401" bIns="91401" anchor="ctr" anchorCtr="0">
                <a:noAutofit/>
              </a:bodyPr>
              <a:lstStyle/>
              <a:p>
                <a:pPr marL="0" marR="0" lvl="0" indent="0" algn="l" defTabSz="91417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514" name="Google Shape;14514;p47"/>
            <p:cNvGrpSpPr/>
            <p:nvPr/>
          </p:nvGrpSpPr>
          <p:grpSpPr>
            <a:xfrm>
              <a:off x="7053286" y="2227254"/>
              <a:ext cx="956596" cy="944252"/>
              <a:chOff x="4370663" y="1816530"/>
              <a:chExt cx="1098904" cy="1084724"/>
            </a:xfrm>
          </p:grpSpPr>
          <p:grpSp>
            <p:nvGrpSpPr>
              <p:cNvPr id="14515" name="Google Shape;14515;p47"/>
              <p:cNvGrpSpPr/>
              <p:nvPr/>
            </p:nvGrpSpPr>
            <p:grpSpPr>
              <a:xfrm>
                <a:off x="4370663" y="1816530"/>
                <a:ext cx="1098904" cy="1084724"/>
                <a:chOff x="4370663" y="1816530"/>
                <a:chExt cx="1098904" cy="1084724"/>
              </a:xfrm>
            </p:grpSpPr>
            <p:sp>
              <p:nvSpPr>
                <p:cNvPr id="14516" name="Google Shape;14516;p47"/>
                <p:cNvSpPr/>
                <p:nvPr/>
              </p:nvSpPr>
              <p:spPr>
                <a:xfrm>
                  <a:off x="4370663" y="1816530"/>
                  <a:ext cx="1098904" cy="1084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1" extrusionOk="0">
                      <a:moveTo>
                        <a:pt x="22862" y="0"/>
                      </a:moveTo>
                      <a:cubicBezTo>
                        <a:pt x="22092" y="0"/>
                        <a:pt x="21324" y="295"/>
                        <a:pt x="20741" y="884"/>
                      </a:cubicBezTo>
                      <a:lnTo>
                        <a:pt x="12871" y="8742"/>
                      </a:lnTo>
                      <a:cubicBezTo>
                        <a:pt x="12698" y="8921"/>
                        <a:pt x="12472" y="9005"/>
                        <a:pt x="12246" y="9005"/>
                      </a:cubicBezTo>
                      <a:cubicBezTo>
                        <a:pt x="11945" y="9005"/>
                        <a:pt x="11643" y="8855"/>
                        <a:pt x="11466" y="8576"/>
                      </a:cubicBezTo>
                      <a:cubicBezTo>
                        <a:pt x="11014" y="7861"/>
                        <a:pt x="10645" y="7099"/>
                        <a:pt x="10347" y="6302"/>
                      </a:cubicBezTo>
                      <a:cubicBezTo>
                        <a:pt x="10168" y="5813"/>
                        <a:pt x="9847" y="5373"/>
                        <a:pt x="9394" y="5028"/>
                      </a:cubicBezTo>
                      <a:cubicBezTo>
                        <a:pt x="8866" y="4619"/>
                        <a:pt x="8248" y="4413"/>
                        <a:pt x="7630" y="4413"/>
                      </a:cubicBezTo>
                      <a:cubicBezTo>
                        <a:pt x="7078" y="4413"/>
                        <a:pt x="6526" y="4577"/>
                        <a:pt x="6037" y="4909"/>
                      </a:cubicBezTo>
                      <a:cubicBezTo>
                        <a:pt x="4465" y="5968"/>
                        <a:pt x="4310" y="8123"/>
                        <a:pt x="5584" y="9385"/>
                      </a:cubicBezTo>
                      <a:cubicBezTo>
                        <a:pt x="5894" y="9695"/>
                        <a:pt x="6251" y="9921"/>
                        <a:pt x="6632" y="10064"/>
                      </a:cubicBezTo>
                      <a:cubicBezTo>
                        <a:pt x="7418" y="10350"/>
                        <a:pt x="8180" y="10707"/>
                        <a:pt x="8882" y="11159"/>
                      </a:cubicBezTo>
                      <a:cubicBezTo>
                        <a:pt x="9383" y="11469"/>
                        <a:pt x="9466" y="12148"/>
                        <a:pt x="9049" y="12564"/>
                      </a:cubicBezTo>
                      <a:lnTo>
                        <a:pt x="1179" y="20434"/>
                      </a:lnTo>
                      <a:cubicBezTo>
                        <a:pt x="0" y="21613"/>
                        <a:pt x="0" y="23518"/>
                        <a:pt x="1179" y="24697"/>
                      </a:cubicBezTo>
                      <a:lnTo>
                        <a:pt x="20741" y="44247"/>
                      </a:lnTo>
                      <a:cubicBezTo>
                        <a:pt x="21324" y="44836"/>
                        <a:pt x="22092" y="45131"/>
                        <a:pt x="22862" y="45131"/>
                      </a:cubicBezTo>
                      <a:cubicBezTo>
                        <a:pt x="23631" y="45131"/>
                        <a:pt x="24402" y="44836"/>
                        <a:pt x="24992" y="44247"/>
                      </a:cubicBezTo>
                      <a:lnTo>
                        <a:pt x="44554" y="24697"/>
                      </a:lnTo>
                      <a:cubicBezTo>
                        <a:pt x="45720" y="23518"/>
                        <a:pt x="45720" y="21613"/>
                        <a:pt x="44554" y="2043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69E781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17" name="Google Shape;14517;p47"/>
                <p:cNvSpPr/>
                <p:nvPr/>
              </p:nvSpPr>
              <p:spPr>
                <a:xfrm>
                  <a:off x="5055718" y="1904160"/>
                  <a:ext cx="287338" cy="287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5" h="11955" extrusionOk="0">
                      <a:moveTo>
                        <a:pt x="5978" y="0"/>
                      </a:moveTo>
                      <a:cubicBezTo>
                        <a:pt x="2680" y="0"/>
                        <a:pt x="1" y="2679"/>
                        <a:pt x="1" y="5977"/>
                      </a:cubicBezTo>
                      <a:cubicBezTo>
                        <a:pt x="1" y="9275"/>
                        <a:pt x="2680" y="11954"/>
                        <a:pt x="5978" y="11954"/>
                      </a:cubicBezTo>
                      <a:cubicBezTo>
                        <a:pt x="9276" y="11954"/>
                        <a:pt x="11955" y="9275"/>
                        <a:pt x="11955" y="5977"/>
                      </a:cubicBezTo>
                      <a:cubicBezTo>
                        <a:pt x="11955" y="2679"/>
                        <a:pt x="9276" y="0"/>
                        <a:pt x="5978" y="0"/>
                      </a:cubicBezTo>
                      <a:close/>
                    </a:path>
                  </a:pathLst>
                </a:custGeom>
                <a:solidFill>
                  <a:srgbClr val="69E781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4518" name="Google Shape;14518;p47"/>
              <p:cNvGrpSpPr/>
              <p:nvPr/>
            </p:nvGrpSpPr>
            <p:grpSpPr>
              <a:xfrm>
                <a:off x="4732628" y="2171596"/>
                <a:ext cx="374986" cy="374572"/>
                <a:chOff x="3303268" y="3817349"/>
                <a:chExt cx="346056" cy="345674"/>
              </a:xfrm>
            </p:grpSpPr>
            <p:sp>
              <p:nvSpPr>
                <p:cNvPr id="14519" name="Google Shape;14519;p47"/>
                <p:cNvSpPr/>
                <p:nvPr/>
              </p:nvSpPr>
              <p:spPr>
                <a:xfrm>
                  <a:off x="3303268" y="3817349"/>
                  <a:ext cx="346056" cy="345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2" h="10860" extrusionOk="0">
                      <a:moveTo>
                        <a:pt x="5418" y="334"/>
                      </a:moveTo>
                      <a:cubicBezTo>
                        <a:pt x="8228" y="334"/>
                        <a:pt x="10514" y="2608"/>
                        <a:pt x="10514" y="5430"/>
                      </a:cubicBezTo>
                      <a:cubicBezTo>
                        <a:pt x="10514" y="8240"/>
                        <a:pt x="8228" y="10514"/>
                        <a:pt x="5418" y="10514"/>
                      </a:cubicBezTo>
                      <a:cubicBezTo>
                        <a:pt x="2608" y="10514"/>
                        <a:pt x="334" y="8240"/>
                        <a:pt x="334" y="5430"/>
                      </a:cubicBezTo>
                      <a:cubicBezTo>
                        <a:pt x="334" y="2608"/>
                        <a:pt x="2608" y="334"/>
                        <a:pt x="5418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3" y="10859"/>
                        <a:pt x="8252" y="10300"/>
                        <a:pt x="9276" y="9264"/>
                      </a:cubicBezTo>
                      <a:cubicBezTo>
                        <a:pt x="10300" y="8240"/>
                        <a:pt x="10871" y="6871"/>
                        <a:pt x="10871" y="5430"/>
                      </a:cubicBezTo>
                      <a:cubicBezTo>
                        <a:pt x="10871" y="3989"/>
                        <a:pt x="10300" y="2620"/>
                        <a:pt x="9276" y="1584"/>
                      </a:cubicBezTo>
                      <a:cubicBezTo>
                        <a:pt x="8252" y="560"/>
                        <a:pt x="6883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20" name="Google Shape;14520;p47"/>
                <p:cNvSpPr/>
                <p:nvPr/>
              </p:nvSpPr>
              <p:spPr>
                <a:xfrm>
                  <a:off x="3368074" y="3882537"/>
                  <a:ext cx="215298" cy="215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64" h="6764" extrusionOk="0">
                      <a:moveTo>
                        <a:pt x="5335" y="346"/>
                      </a:moveTo>
                      <a:cubicBezTo>
                        <a:pt x="5930" y="346"/>
                        <a:pt x="6418" y="834"/>
                        <a:pt x="6418" y="1429"/>
                      </a:cubicBezTo>
                      <a:lnTo>
                        <a:pt x="6418" y="5335"/>
                      </a:lnTo>
                      <a:cubicBezTo>
                        <a:pt x="6418" y="5930"/>
                        <a:pt x="5930" y="6418"/>
                        <a:pt x="5335" y="6418"/>
                      </a:cubicBezTo>
                      <a:lnTo>
                        <a:pt x="1429" y="6418"/>
                      </a:lnTo>
                      <a:cubicBezTo>
                        <a:pt x="834" y="6418"/>
                        <a:pt x="346" y="5930"/>
                        <a:pt x="346" y="5335"/>
                      </a:cubicBezTo>
                      <a:lnTo>
                        <a:pt x="346" y="1429"/>
                      </a:lnTo>
                      <a:cubicBezTo>
                        <a:pt x="346" y="834"/>
                        <a:pt x="834" y="346"/>
                        <a:pt x="1429" y="346"/>
                      </a:cubicBezTo>
                      <a:close/>
                      <a:moveTo>
                        <a:pt x="1429" y="1"/>
                      </a:moveTo>
                      <a:cubicBezTo>
                        <a:pt x="644" y="1"/>
                        <a:pt x="1" y="644"/>
                        <a:pt x="1" y="1429"/>
                      </a:cubicBezTo>
                      <a:lnTo>
                        <a:pt x="1" y="5335"/>
                      </a:lnTo>
                      <a:cubicBezTo>
                        <a:pt x="1" y="6120"/>
                        <a:pt x="644" y="6763"/>
                        <a:pt x="1429" y="6763"/>
                      </a:cubicBezTo>
                      <a:lnTo>
                        <a:pt x="5335" y="6763"/>
                      </a:lnTo>
                      <a:cubicBezTo>
                        <a:pt x="6121" y="6763"/>
                        <a:pt x="6763" y="6120"/>
                        <a:pt x="6763" y="5335"/>
                      </a:cubicBezTo>
                      <a:lnTo>
                        <a:pt x="6763" y="1429"/>
                      </a:lnTo>
                      <a:cubicBezTo>
                        <a:pt x="6763" y="644"/>
                        <a:pt x="6121" y="1"/>
                        <a:pt x="533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21" name="Google Shape;14521;p47"/>
                <p:cNvSpPr/>
                <p:nvPr/>
              </p:nvSpPr>
              <p:spPr>
                <a:xfrm>
                  <a:off x="3418143" y="3933656"/>
                  <a:ext cx="114811" cy="1127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7" h="3542" extrusionOk="0">
                      <a:moveTo>
                        <a:pt x="1822" y="0"/>
                      </a:moveTo>
                      <a:cubicBezTo>
                        <a:pt x="812" y="0"/>
                        <a:pt x="1" y="851"/>
                        <a:pt x="59" y="1859"/>
                      </a:cubicBezTo>
                      <a:cubicBezTo>
                        <a:pt x="95" y="2776"/>
                        <a:pt x="833" y="3502"/>
                        <a:pt x="1726" y="3538"/>
                      </a:cubicBezTo>
                      <a:cubicBezTo>
                        <a:pt x="1764" y="3541"/>
                        <a:pt x="1802" y="3542"/>
                        <a:pt x="1840" y="3542"/>
                      </a:cubicBezTo>
                      <a:cubicBezTo>
                        <a:pt x="2178" y="3542"/>
                        <a:pt x="2494" y="3447"/>
                        <a:pt x="2762" y="3276"/>
                      </a:cubicBezTo>
                      <a:cubicBezTo>
                        <a:pt x="2857" y="3217"/>
                        <a:pt x="2869" y="3086"/>
                        <a:pt x="2797" y="3014"/>
                      </a:cubicBezTo>
                      <a:cubicBezTo>
                        <a:pt x="2761" y="2978"/>
                        <a:pt x="2711" y="2964"/>
                        <a:pt x="2664" y="2964"/>
                      </a:cubicBezTo>
                      <a:cubicBezTo>
                        <a:pt x="2634" y="2964"/>
                        <a:pt x="2606" y="2969"/>
                        <a:pt x="2583" y="2979"/>
                      </a:cubicBezTo>
                      <a:cubicBezTo>
                        <a:pt x="2380" y="3096"/>
                        <a:pt x="2149" y="3185"/>
                        <a:pt x="1897" y="3185"/>
                      </a:cubicBezTo>
                      <a:cubicBezTo>
                        <a:pt x="1868" y="3185"/>
                        <a:pt x="1839" y="3183"/>
                        <a:pt x="1809" y="3181"/>
                      </a:cubicBezTo>
                      <a:cubicBezTo>
                        <a:pt x="1023" y="3169"/>
                        <a:pt x="380" y="2514"/>
                        <a:pt x="392" y="1716"/>
                      </a:cubicBezTo>
                      <a:cubicBezTo>
                        <a:pt x="426" y="948"/>
                        <a:pt x="1028" y="330"/>
                        <a:pt x="1792" y="330"/>
                      </a:cubicBezTo>
                      <a:cubicBezTo>
                        <a:pt x="1833" y="330"/>
                        <a:pt x="1874" y="332"/>
                        <a:pt x="1916" y="335"/>
                      </a:cubicBezTo>
                      <a:cubicBezTo>
                        <a:pt x="2619" y="371"/>
                        <a:pt x="3190" y="943"/>
                        <a:pt x="3250" y="1633"/>
                      </a:cubicBezTo>
                      <a:cubicBezTo>
                        <a:pt x="3285" y="1919"/>
                        <a:pt x="3214" y="2193"/>
                        <a:pt x="3095" y="2431"/>
                      </a:cubicBezTo>
                      <a:cubicBezTo>
                        <a:pt x="3059" y="2490"/>
                        <a:pt x="3059" y="2574"/>
                        <a:pt x="3119" y="2633"/>
                      </a:cubicBezTo>
                      <a:cubicBezTo>
                        <a:pt x="3149" y="2663"/>
                        <a:pt x="3191" y="2678"/>
                        <a:pt x="3234" y="2678"/>
                      </a:cubicBezTo>
                      <a:cubicBezTo>
                        <a:pt x="3295" y="2678"/>
                        <a:pt x="3358" y="2648"/>
                        <a:pt x="3393" y="2586"/>
                      </a:cubicBezTo>
                      <a:cubicBezTo>
                        <a:pt x="3536" y="2324"/>
                        <a:pt x="3607" y="2014"/>
                        <a:pt x="3583" y="1669"/>
                      </a:cubicBezTo>
                      <a:cubicBezTo>
                        <a:pt x="3536" y="764"/>
                        <a:pt x="2797" y="50"/>
                        <a:pt x="1904" y="2"/>
                      </a:cubicBezTo>
                      <a:cubicBezTo>
                        <a:pt x="1877" y="1"/>
                        <a:pt x="1849" y="0"/>
                        <a:pt x="182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22" name="Google Shape;14522;p47"/>
                <p:cNvSpPr/>
                <p:nvPr/>
              </p:nvSpPr>
              <p:spPr>
                <a:xfrm>
                  <a:off x="3519298" y="3910197"/>
                  <a:ext cx="29570" cy="29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" h="918" extrusionOk="0">
                      <a:moveTo>
                        <a:pt x="465" y="1"/>
                      </a:moveTo>
                      <a:cubicBezTo>
                        <a:pt x="203" y="1"/>
                        <a:pt x="0" y="203"/>
                        <a:pt x="0" y="453"/>
                      </a:cubicBezTo>
                      <a:cubicBezTo>
                        <a:pt x="0" y="715"/>
                        <a:pt x="203" y="918"/>
                        <a:pt x="465" y="918"/>
                      </a:cubicBezTo>
                      <a:cubicBezTo>
                        <a:pt x="715" y="918"/>
                        <a:pt x="929" y="715"/>
                        <a:pt x="929" y="453"/>
                      </a:cubicBezTo>
                      <a:cubicBezTo>
                        <a:pt x="929" y="203"/>
                        <a:pt x="715" y="1"/>
                        <a:pt x="46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4523" name="Google Shape;14523;p47"/>
            <p:cNvGrpSpPr/>
            <p:nvPr/>
          </p:nvGrpSpPr>
          <p:grpSpPr>
            <a:xfrm>
              <a:off x="6547098" y="2715744"/>
              <a:ext cx="956596" cy="944315"/>
              <a:chOff x="3789173" y="2377690"/>
              <a:chExt cx="1098904" cy="1084796"/>
            </a:xfrm>
          </p:grpSpPr>
          <p:grpSp>
            <p:nvGrpSpPr>
              <p:cNvPr id="14524" name="Google Shape;14524;p47"/>
              <p:cNvGrpSpPr/>
              <p:nvPr/>
            </p:nvGrpSpPr>
            <p:grpSpPr>
              <a:xfrm>
                <a:off x="3789173" y="2377690"/>
                <a:ext cx="1098904" cy="1084796"/>
                <a:chOff x="3789173" y="2377690"/>
                <a:chExt cx="1098904" cy="1084796"/>
              </a:xfrm>
            </p:grpSpPr>
            <p:sp>
              <p:nvSpPr>
                <p:cNvPr id="14525" name="Google Shape;14525;p47"/>
                <p:cNvSpPr/>
                <p:nvPr/>
              </p:nvSpPr>
              <p:spPr>
                <a:xfrm>
                  <a:off x="3789173" y="2377690"/>
                  <a:ext cx="1098904" cy="1084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4" extrusionOk="0">
                      <a:moveTo>
                        <a:pt x="22861" y="0"/>
                      </a:moveTo>
                      <a:cubicBezTo>
                        <a:pt x="22090" y="0"/>
                        <a:pt x="21319" y="295"/>
                        <a:pt x="20730" y="884"/>
                      </a:cubicBezTo>
                      <a:lnTo>
                        <a:pt x="1180" y="20446"/>
                      </a:lnTo>
                      <a:cubicBezTo>
                        <a:pt x="1" y="21613"/>
                        <a:pt x="1" y="23518"/>
                        <a:pt x="1180" y="24697"/>
                      </a:cubicBezTo>
                      <a:lnTo>
                        <a:pt x="20730" y="44259"/>
                      </a:lnTo>
                      <a:cubicBezTo>
                        <a:pt x="21319" y="44842"/>
                        <a:pt x="22090" y="45134"/>
                        <a:pt x="22861" y="45134"/>
                      </a:cubicBezTo>
                      <a:cubicBezTo>
                        <a:pt x="23632" y="45134"/>
                        <a:pt x="24403" y="44842"/>
                        <a:pt x="24992" y="44259"/>
                      </a:cubicBezTo>
                      <a:lnTo>
                        <a:pt x="44542" y="24697"/>
                      </a:lnTo>
                      <a:cubicBezTo>
                        <a:pt x="45721" y="23518"/>
                        <a:pt x="45721" y="21613"/>
                        <a:pt x="44542" y="20446"/>
                      </a:cubicBezTo>
                      <a:lnTo>
                        <a:pt x="36684" y="12576"/>
                      </a:lnTo>
                      <a:cubicBezTo>
                        <a:pt x="36267" y="12171"/>
                        <a:pt x="36363" y="11481"/>
                        <a:pt x="36851" y="11171"/>
                      </a:cubicBezTo>
                      <a:cubicBezTo>
                        <a:pt x="37565" y="10719"/>
                        <a:pt x="38327" y="10350"/>
                        <a:pt x="39125" y="10052"/>
                      </a:cubicBezTo>
                      <a:cubicBezTo>
                        <a:pt x="39613" y="9874"/>
                        <a:pt x="40054" y="9552"/>
                        <a:pt x="40399" y="9100"/>
                      </a:cubicBezTo>
                      <a:cubicBezTo>
                        <a:pt x="41173" y="8099"/>
                        <a:pt x="41220" y="6778"/>
                        <a:pt x="40518" y="5730"/>
                      </a:cubicBezTo>
                      <a:cubicBezTo>
                        <a:pt x="39932" y="4868"/>
                        <a:pt x="39013" y="4436"/>
                        <a:pt x="38094" y="4436"/>
                      </a:cubicBezTo>
                      <a:cubicBezTo>
                        <a:pt x="37349" y="4436"/>
                        <a:pt x="36606" y="4720"/>
                        <a:pt x="36041" y="5290"/>
                      </a:cubicBezTo>
                      <a:cubicBezTo>
                        <a:pt x="35732" y="5587"/>
                        <a:pt x="35505" y="5956"/>
                        <a:pt x="35362" y="6337"/>
                      </a:cubicBezTo>
                      <a:cubicBezTo>
                        <a:pt x="35077" y="7123"/>
                        <a:pt x="34720" y="7885"/>
                        <a:pt x="34267" y="8588"/>
                      </a:cubicBezTo>
                      <a:cubicBezTo>
                        <a:pt x="34091" y="8872"/>
                        <a:pt x="33797" y="9021"/>
                        <a:pt x="33498" y="9021"/>
                      </a:cubicBezTo>
                      <a:cubicBezTo>
                        <a:pt x="33271" y="9021"/>
                        <a:pt x="33042" y="8934"/>
                        <a:pt x="32862" y="8754"/>
                      </a:cubicBezTo>
                      <a:lnTo>
                        <a:pt x="24992" y="884"/>
                      </a:lnTo>
                      <a:cubicBezTo>
                        <a:pt x="24403" y="295"/>
                        <a:pt x="23632" y="0"/>
                        <a:pt x="22861" y="0"/>
                      </a:cubicBezTo>
                      <a:close/>
                    </a:path>
                  </a:pathLst>
                </a:custGeom>
                <a:solidFill>
                  <a:srgbClr val="4949E7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26" name="Google Shape;14526;p47"/>
                <p:cNvSpPr/>
                <p:nvPr/>
              </p:nvSpPr>
              <p:spPr>
                <a:xfrm>
                  <a:off x="3885623" y="2465897"/>
                  <a:ext cx="287050" cy="287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3" h="11955" extrusionOk="0">
                      <a:moveTo>
                        <a:pt x="5977" y="0"/>
                      </a:moveTo>
                      <a:cubicBezTo>
                        <a:pt x="2679" y="0"/>
                        <a:pt x="0" y="2679"/>
                        <a:pt x="0" y="5977"/>
                      </a:cubicBezTo>
                      <a:cubicBezTo>
                        <a:pt x="0" y="9275"/>
                        <a:pt x="2679" y="11954"/>
                        <a:pt x="5977" y="11954"/>
                      </a:cubicBezTo>
                      <a:cubicBezTo>
                        <a:pt x="9275" y="11954"/>
                        <a:pt x="11942" y="9275"/>
                        <a:pt x="11942" y="5977"/>
                      </a:cubicBezTo>
                      <a:cubicBezTo>
                        <a:pt x="11942" y="2679"/>
                        <a:pt x="9275" y="0"/>
                        <a:pt x="5977" y="0"/>
                      </a:cubicBezTo>
                      <a:close/>
                    </a:path>
                  </a:pathLst>
                </a:custGeom>
                <a:solidFill>
                  <a:srgbClr val="4949E7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4527" name="Google Shape;14527;p47"/>
              <p:cNvGrpSpPr/>
              <p:nvPr/>
            </p:nvGrpSpPr>
            <p:grpSpPr>
              <a:xfrm>
                <a:off x="4151137" y="2732796"/>
                <a:ext cx="374986" cy="374572"/>
                <a:chOff x="3752358" y="3817349"/>
                <a:chExt cx="346056" cy="345674"/>
              </a:xfrm>
            </p:grpSpPr>
            <p:sp>
              <p:nvSpPr>
                <p:cNvPr id="14528" name="Google Shape;14528;p47"/>
                <p:cNvSpPr/>
                <p:nvPr/>
              </p:nvSpPr>
              <p:spPr>
                <a:xfrm>
                  <a:off x="3752358" y="3817349"/>
                  <a:ext cx="346056" cy="345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2" h="10860" extrusionOk="0">
                      <a:moveTo>
                        <a:pt x="5430" y="334"/>
                      </a:moveTo>
                      <a:cubicBezTo>
                        <a:pt x="8252" y="334"/>
                        <a:pt x="10526" y="2608"/>
                        <a:pt x="10526" y="5430"/>
                      </a:cubicBezTo>
                      <a:cubicBezTo>
                        <a:pt x="10526" y="8240"/>
                        <a:pt x="8228" y="10514"/>
                        <a:pt x="5430" y="10514"/>
                      </a:cubicBezTo>
                      <a:cubicBezTo>
                        <a:pt x="2620" y="10514"/>
                        <a:pt x="346" y="8240"/>
                        <a:pt x="346" y="5430"/>
                      </a:cubicBezTo>
                      <a:cubicBezTo>
                        <a:pt x="346" y="2608"/>
                        <a:pt x="2620" y="334"/>
                        <a:pt x="5430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2" y="10859"/>
                        <a:pt x="8252" y="10300"/>
                        <a:pt x="9276" y="9264"/>
                      </a:cubicBezTo>
                      <a:cubicBezTo>
                        <a:pt x="10300" y="8240"/>
                        <a:pt x="10871" y="6871"/>
                        <a:pt x="10871" y="5430"/>
                      </a:cubicBezTo>
                      <a:cubicBezTo>
                        <a:pt x="10871" y="3989"/>
                        <a:pt x="10300" y="2620"/>
                        <a:pt x="9276" y="1584"/>
                      </a:cubicBezTo>
                      <a:cubicBezTo>
                        <a:pt x="8252" y="560"/>
                        <a:pt x="6882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29" name="Google Shape;14529;p47"/>
                <p:cNvSpPr/>
                <p:nvPr/>
              </p:nvSpPr>
              <p:spPr>
                <a:xfrm>
                  <a:off x="3831933" y="3955682"/>
                  <a:ext cx="47809" cy="120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2" h="3787" extrusionOk="0">
                      <a:moveTo>
                        <a:pt x="1168" y="346"/>
                      </a:moveTo>
                      <a:lnTo>
                        <a:pt x="1168" y="3430"/>
                      </a:lnTo>
                      <a:lnTo>
                        <a:pt x="358" y="3430"/>
                      </a:lnTo>
                      <a:lnTo>
                        <a:pt x="358" y="346"/>
                      </a:lnTo>
                      <a:close/>
                      <a:moveTo>
                        <a:pt x="180" y="1"/>
                      </a:moveTo>
                      <a:cubicBezTo>
                        <a:pt x="96" y="1"/>
                        <a:pt x="1" y="72"/>
                        <a:pt x="1" y="179"/>
                      </a:cubicBezTo>
                      <a:lnTo>
                        <a:pt x="1" y="3608"/>
                      </a:lnTo>
                      <a:cubicBezTo>
                        <a:pt x="1" y="3703"/>
                        <a:pt x="72" y="3787"/>
                        <a:pt x="180" y="3787"/>
                      </a:cubicBezTo>
                      <a:lnTo>
                        <a:pt x="1323" y="3787"/>
                      </a:lnTo>
                      <a:cubicBezTo>
                        <a:pt x="1418" y="3787"/>
                        <a:pt x="1501" y="3715"/>
                        <a:pt x="1501" y="3608"/>
                      </a:cubicBezTo>
                      <a:lnTo>
                        <a:pt x="1501" y="179"/>
                      </a:lnTo>
                      <a:cubicBezTo>
                        <a:pt x="1501" y="72"/>
                        <a:pt x="1430" y="1"/>
                        <a:pt x="132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30" name="Google Shape;14530;p47"/>
                <p:cNvSpPr/>
                <p:nvPr/>
              </p:nvSpPr>
              <p:spPr>
                <a:xfrm>
                  <a:off x="3824739" y="3890112"/>
                  <a:ext cx="55002" cy="55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8" h="1728" extrusionOk="0">
                      <a:moveTo>
                        <a:pt x="870" y="334"/>
                      </a:moveTo>
                      <a:cubicBezTo>
                        <a:pt x="1156" y="334"/>
                        <a:pt x="1394" y="572"/>
                        <a:pt x="1394" y="846"/>
                      </a:cubicBezTo>
                      <a:cubicBezTo>
                        <a:pt x="1394" y="1132"/>
                        <a:pt x="1156" y="1370"/>
                        <a:pt x="870" y="1370"/>
                      </a:cubicBezTo>
                      <a:cubicBezTo>
                        <a:pt x="584" y="1370"/>
                        <a:pt x="346" y="1132"/>
                        <a:pt x="346" y="846"/>
                      </a:cubicBezTo>
                      <a:cubicBezTo>
                        <a:pt x="346" y="572"/>
                        <a:pt x="584" y="334"/>
                        <a:pt x="870" y="334"/>
                      </a:cubicBezTo>
                      <a:close/>
                      <a:moveTo>
                        <a:pt x="870" y="1"/>
                      </a:moveTo>
                      <a:cubicBezTo>
                        <a:pt x="394" y="1"/>
                        <a:pt x="1" y="394"/>
                        <a:pt x="1" y="870"/>
                      </a:cubicBezTo>
                      <a:cubicBezTo>
                        <a:pt x="1" y="1346"/>
                        <a:pt x="394" y="1727"/>
                        <a:pt x="870" y="1727"/>
                      </a:cubicBezTo>
                      <a:cubicBezTo>
                        <a:pt x="1346" y="1727"/>
                        <a:pt x="1727" y="1334"/>
                        <a:pt x="1727" y="870"/>
                      </a:cubicBezTo>
                      <a:cubicBezTo>
                        <a:pt x="1727" y="394"/>
                        <a:pt x="1346" y="1"/>
                        <a:pt x="87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31" name="Google Shape;14531;p47"/>
                <p:cNvSpPr/>
                <p:nvPr/>
              </p:nvSpPr>
              <p:spPr>
                <a:xfrm>
                  <a:off x="3904696" y="3955682"/>
                  <a:ext cx="128148" cy="120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6" h="3787" extrusionOk="0">
                      <a:moveTo>
                        <a:pt x="191" y="1"/>
                      </a:moveTo>
                      <a:cubicBezTo>
                        <a:pt x="96" y="1"/>
                        <a:pt x="1" y="72"/>
                        <a:pt x="1" y="179"/>
                      </a:cubicBezTo>
                      <a:lnTo>
                        <a:pt x="1" y="3608"/>
                      </a:lnTo>
                      <a:cubicBezTo>
                        <a:pt x="1" y="3703"/>
                        <a:pt x="84" y="3787"/>
                        <a:pt x="191" y="3787"/>
                      </a:cubicBezTo>
                      <a:lnTo>
                        <a:pt x="1334" y="3787"/>
                      </a:lnTo>
                      <a:cubicBezTo>
                        <a:pt x="1418" y="3787"/>
                        <a:pt x="1513" y="3715"/>
                        <a:pt x="1513" y="3608"/>
                      </a:cubicBezTo>
                      <a:lnTo>
                        <a:pt x="1513" y="2382"/>
                      </a:lnTo>
                      <a:cubicBezTo>
                        <a:pt x="1513" y="1977"/>
                        <a:pt x="1596" y="1501"/>
                        <a:pt x="2037" y="1501"/>
                      </a:cubicBezTo>
                      <a:cubicBezTo>
                        <a:pt x="2347" y="1501"/>
                        <a:pt x="2477" y="1763"/>
                        <a:pt x="2525" y="2060"/>
                      </a:cubicBezTo>
                      <a:cubicBezTo>
                        <a:pt x="2537" y="2156"/>
                        <a:pt x="2608" y="2215"/>
                        <a:pt x="2692" y="2215"/>
                      </a:cubicBezTo>
                      <a:cubicBezTo>
                        <a:pt x="2787" y="2215"/>
                        <a:pt x="2870" y="2120"/>
                        <a:pt x="2847" y="2025"/>
                      </a:cubicBezTo>
                      <a:cubicBezTo>
                        <a:pt x="2763" y="1465"/>
                        <a:pt x="2477" y="1155"/>
                        <a:pt x="2013" y="1155"/>
                      </a:cubicBezTo>
                      <a:cubicBezTo>
                        <a:pt x="1465" y="1155"/>
                        <a:pt x="1156" y="1608"/>
                        <a:pt x="1156" y="2382"/>
                      </a:cubicBezTo>
                      <a:lnTo>
                        <a:pt x="1156" y="3430"/>
                      </a:lnTo>
                      <a:lnTo>
                        <a:pt x="346" y="3430"/>
                      </a:lnTo>
                      <a:lnTo>
                        <a:pt x="346" y="358"/>
                      </a:lnTo>
                      <a:lnTo>
                        <a:pt x="918" y="358"/>
                      </a:lnTo>
                      <a:lnTo>
                        <a:pt x="918" y="572"/>
                      </a:lnTo>
                      <a:cubicBezTo>
                        <a:pt x="918" y="632"/>
                        <a:pt x="930" y="679"/>
                        <a:pt x="977" y="715"/>
                      </a:cubicBezTo>
                      <a:cubicBezTo>
                        <a:pt x="1007" y="733"/>
                        <a:pt x="1043" y="742"/>
                        <a:pt x="1078" y="742"/>
                      </a:cubicBezTo>
                      <a:cubicBezTo>
                        <a:pt x="1114" y="742"/>
                        <a:pt x="1150" y="733"/>
                        <a:pt x="1180" y="715"/>
                      </a:cubicBezTo>
                      <a:cubicBezTo>
                        <a:pt x="1477" y="477"/>
                        <a:pt x="1835" y="358"/>
                        <a:pt x="2227" y="358"/>
                      </a:cubicBezTo>
                      <a:cubicBezTo>
                        <a:pt x="3204" y="358"/>
                        <a:pt x="3656" y="1191"/>
                        <a:pt x="3656" y="2001"/>
                      </a:cubicBezTo>
                      <a:lnTo>
                        <a:pt x="3656" y="3430"/>
                      </a:lnTo>
                      <a:lnTo>
                        <a:pt x="2847" y="3430"/>
                      </a:lnTo>
                      <a:lnTo>
                        <a:pt x="2847" y="2870"/>
                      </a:lnTo>
                      <a:cubicBezTo>
                        <a:pt x="2847" y="2775"/>
                        <a:pt x="2775" y="2703"/>
                        <a:pt x="2692" y="2703"/>
                      </a:cubicBezTo>
                      <a:cubicBezTo>
                        <a:pt x="2597" y="2703"/>
                        <a:pt x="2525" y="2775"/>
                        <a:pt x="2525" y="2870"/>
                      </a:cubicBezTo>
                      <a:lnTo>
                        <a:pt x="2525" y="3596"/>
                      </a:lnTo>
                      <a:cubicBezTo>
                        <a:pt x="2525" y="3691"/>
                        <a:pt x="2597" y="3775"/>
                        <a:pt x="2704" y="3775"/>
                      </a:cubicBezTo>
                      <a:lnTo>
                        <a:pt x="3847" y="3775"/>
                      </a:lnTo>
                      <a:cubicBezTo>
                        <a:pt x="3942" y="3775"/>
                        <a:pt x="4025" y="3703"/>
                        <a:pt x="4025" y="3596"/>
                      </a:cubicBezTo>
                      <a:lnTo>
                        <a:pt x="4025" y="1989"/>
                      </a:lnTo>
                      <a:cubicBezTo>
                        <a:pt x="4025" y="810"/>
                        <a:pt x="3299" y="1"/>
                        <a:pt x="2239" y="1"/>
                      </a:cubicBezTo>
                      <a:cubicBezTo>
                        <a:pt x="1894" y="1"/>
                        <a:pt x="1573" y="84"/>
                        <a:pt x="1275" y="251"/>
                      </a:cubicBezTo>
                      <a:lnTo>
                        <a:pt x="1275" y="179"/>
                      </a:lnTo>
                      <a:cubicBezTo>
                        <a:pt x="1275" y="84"/>
                        <a:pt x="1204" y="1"/>
                        <a:pt x="109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4532" name="Google Shape;14532;p47"/>
            <p:cNvGrpSpPr/>
            <p:nvPr/>
          </p:nvGrpSpPr>
          <p:grpSpPr>
            <a:xfrm>
              <a:off x="7034853" y="3222917"/>
              <a:ext cx="956596" cy="944252"/>
              <a:chOff x="4349489" y="2960313"/>
              <a:chExt cx="1098904" cy="1084724"/>
            </a:xfrm>
          </p:grpSpPr>
          <p:grpSp>
            <p:nvGrpSpPr>
              <p:cNvPr id="14533" name="Google Shape;14533;p47"/>
              <p:cNvGrpSpPr/>
              <p:nvPr/>
            </p:nvGrpSpPr>
            <p:grpSpPr>
              <a:xfrm>
                <a:off x="4349489" y="2960313"/>
                <a:ext cx="1098904" cy="1084724"/>
                <a:chOff x="4349489" y="2960313"/>
                <a:chExt cx="1098904" cy="1084724"/>
              </a:xfrm>
            </p:grpSpPr>
            <p:sp>
              <p:nvSpPr>
                <p:cNvPr id="14534" name="Google Shape;14534;p47"/>
                <p:cNvSpPr/>
                <p:nvPr/>
              </p:nvSpPr>
              <p:spPr>
                <a:xfrm>
                  <a:off x="4349489" y="2960313"/>
                  <a:ext cx="1098904" cy="1084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1" extrusionOk="0">
                      <a:moveTo>
                        <a:pt x="22862" y="0"/>
                      </a:moveTo>
                      <a:cubicBezTo>
                        <a:pt x="22092" y="0"/>
                        <a:pt x="21324" y="295"/>
                        <a:pt x="20741" y="884"/>
                      </a:cubicBezTo>
                      <a:lnTo>
                        <a:pt x="12871" y="8743"/>
                      </a:lnTo>
                      <a:cubicBezTo>
                        <a:pt x="12697" y="8917"/>
                        <a:pt x="12470" y="9001"/>
                        <a:pt x="12243" y="9001"/>
                      </a:cubicBezTo>
                      <a:cubicBezTo>
                        <a:pt x="11942" y="9001"/>
                        <a:pt x="11642" y="8854"/>
                        <a:pt x="11466" y="8576"/>
                      </a:cubicBezTo>
                      <a:cubicBezTo>
                        <a:pt x="11014" y="7861"/>
                        <a:pt x="10645" y="7099"/>
                        <a:pt x="10347" y="6302"/>
                      </a:cubicBezTo>
                      <a:cubicBezTo>
                        <a:pt x="10168" y="5814"/>
                        <a:pt x="9847" y="5373"/>
                        <a:pt x="9394" y="5028"/>
                      </a:cubicBezTo>
                      <a:cubicBezTo>
                        <a:pt x="8866" y="4619"/>
                        <a:pt x="8248" y="4413"/>
                        <a:pt x="7630" y="4413"/>
                      </a:cubicBezTo>
                      <a:cubicBezTo>
                        <a:pt x="7078" y="4413"/>
                        <a:pt x="6525" y="4577"/>
                        <a:pt x="6037" y="4909"/>
                      </a:cubicBezTo>
                      <a:cubicBezTo>
                        <a:pt x="4465" y="5968"/>
                        <a:pt x="4310" y="8123"/>
                        <a:pt x="5584" y="9385"/>
                      </a:cubicBezTo>
                      <a:cubicBezTo>
                        <a:pt x="5894" y="9695"/>
                        <a:pt x="6251" y="9921"/>
                        <a:pt x="6632" y="10064"/>
                      </a:cubicBezTo>
                      <a:cubicBezTo>
                        <a:pt x="7418" y="10350"/>
                        <a:pt x="8180" y="10707"/>
                        <a:pt x="8882" y="11159"/>
                      </a:cubicBezTo>
                      <a:cubicBezTo>
                        <a:pt x="9382" y="11469"/>
                        <a:pt x="9466" y="12148"/>
                        <a:pt x="9049" y="12564"/>
                      </a:cubicBezTo>
                      <a:lnTo>
                        <a:pt x="1179" y="20434"/>
                      </a:lnTo>
                      <a:cubicBezTo>
                        <a:pt x="0" y="21613"/>
                        <a:pt x="0" y="23518"/>
                        <a:pt x="1179" y="24697"/>
                      </a:cubicBezTo>
                      <a:lnTo>
                        <a:pt x="20741" y="44247"/>
                      </a:lnTo>
                      <a:cubicBezTo>
                        <a:pt x="21324" y="44836"/>
                        <a:pt x="22092" y="45131"/>
                        <a:pt x="22862" y="45131"/>
                      </a:cubicBezTo>
                      <a:cubicBezTo>
                        <a:pt x="23631" y="45131"/>
                        <a:pt x="24402" y="44836"/>
                        <a:pt x="24992" y="44247"/>
                      </a:cubicBezTo>
                      <a:lnTo>
                        <a:pt x="44554" y="24697"/>
                      </a:lnTo>
                      <a:cubicBezTo>
                        <a:pt x="45720" y="23518"/>
                        <a:pt x="45720" y="21613"/>
                        <a:pt x="44554" y="2043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FCBD24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35" name="Google Shape;14535;p47"/>
                <p:cNvSpPr/>
                <p:nvPr/>
              </p:nvSpPr>
              <p:spPr>
                <a:xfrm>
                  <a:off x="5065741" y="3026769"/>
                  <a:ext cx="287338" cy="287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5" h="11955" extrusionOk="0">
                      <a:moveTo>
                        <a:pt x="5978" y="1"/>
                      </a:moveTo>
                      <a:cubicBezTo>
                        <a:pt x="2680" y="1"/>
                        <a:pt x="1" y="2679"/>
                        <a:pt x="1" y="5978"/>
                      </a:cubicBezTo>
                      <a:cubicBezTo>
                        <a:pt x="1" y="9276"/>
                        <a:pt x="2680" y="11954"/>
                        <a:pt x="5978" y="11954"/>
                      </a:cubicBezTo>
                      <a:cubicBezTo>
                        <a:pt x="9276" y="11954"/>
                        <a:pt x="11955" y="9276"/>
                        <a:pt x="11955" y="5978"/>
                      </a:cubicBezTo>
                      <a:cubicBezTo>
                        <a:pt x="11955" y="2679"/>
                        <a:pt x="9276" y="1"/>
                        <a:pt x="5978" y="1"/>
                      </a:cubicBezTo>
                      <a:close/>
                    </a:path>
                  </a:pathLst>
                </a:custGeom>
                <a:solidFill>
                  <a:srgbClr val="FCBD24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4536" name="Google Shape;14536;p47"/>
              <p:cNvGrpSpPr/>
              <p:nvPr/>
            </p:nvGrpSpPr>
            <p:grpSpPr>
              <a:xfrm>
                <a:off x="4732657" y="3315384"/>
                <a:ext cx="374952" cy="374572"/>
                <a:chOff x="4201447" y="3817349"/>
                <a:chExt cx="346024" cy="345674"/>
              </a:xfrm>
            </p:grpSpPr>
            <p:sp>
              <p:nvSpPr>
                <p:cNvPr id="14537" name="Google Shape;14537;p47"/>
                <p:cNvSpPr/>
                <p:nvPr/>
              </p:nvSpPr>
              <p:spPr>
                <a:xfrm>
                  <a:off x="4201447" y="3817349"/>
                  <a:ext cx="346024" cy="345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1" h="10860" extrusionOk="0">
                      <a:moveTo>
                        <a:pt x="5430" y="334"/>
                      </a:moveTo>
                      <a:cubicBezTo>
                        <a:pt x="8252" y="334"/>
                        <a:pt x="10526" y="2608"/>
                        <a:pt x="10526" y="5430"/>
                      </a:cubicBezTo>
                      <a:cubicBezTo>
                        <a:pt x="10526" y="8240"/>
                        <a:pt x="8252" y="10514"/>
                        <a:pt x="5430" y="10514"/>
                      </a:cubicBezTo>
                      <a:cubicBezTo>
                        <a:pt x="2620" y="10514"/>
                        <a:pt x="346" y="8240"/>
                        <a:pt x="346" y="5430"/>
                      </a:cubicBezTo>
                      <a:cubicBezTo>
                        <a:pt x="346" y="2608"/>
                        <a:pt x="2620" y="334"/>
                        <a:pt x="5430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2" y="10859"/>
                        <a:pt x="8252" y="10300"/>
                        <a:pt x="9276" y="9264"/>
                      </a:cubicBezTo>
                      <a:cubicBezTo>
                        <a:pt x="10299" y="8240"/>
                        <a:pt x="10871" y="6871"/>
                        <a:pt x="10871" y="5430"/>
                      </a:cubicBezTo>
                      <a:cubicBezTo>
                        <a:pt x="10871" y="3989"/>
                        <a:pt x="10299" y="2620"/>
                        <a:pt x="9276" y="1584"/>
                      </a:cubicBezTo>
                      <a:cubicBezTo>
                        <a:pt x="8252" y="560"/>
                        <a:pt x="6882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38" name="Google Shape;14538;p47"/>
                <p:cNvSpPr/>
                <p:nvPr/>
              </p:nvSpPr>
              <p:spPr>
                <a:xfrm>
                  <a:off x="4271569" y="3904531"/>
                  <a:ext cx="227394" cy="185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4" h="5835" extrusionOk="0">
                      <a:moveTo>
                        <a:pt x="4620" y="0"/>
                      </a:moveTo>
                      <a:cubicBezTo>
                        <a:pt x="3727" y="0"/>
                        <a:pt x="2977" y="691"/>
                        <a:pt x="2905" y="1572"/>
                      </a:cubicBezTo>
                      <a:cubicBezTo>
                        <a:pt x="2727" y="1548"/>
                        <a:pt x="2358" y="1441"/>
                        <a:pt x="2262" y="1405"/>
                      </a:cubicBezTo>
                      <a:cubicBezTo>
                        <a:pt x="1643" y="1203"/>
                        <a:pt x="1072" y="810"/>
                        <a:pt x="631" y="322"/>
                      </a:cubicBezTo>
                      <a:cubicBezTo>
                        <a:pt x="596" y="298"/>
                        <a:pt x="572" y="274"/>
                        <a:pt x="524" y="262"/>
                      </a:cubicBezTo>
                      <a:cubicBezTo>
                        <a:pt x="517" y="261"/>
                        <a:pt x="509" y="260"/>
                        <a:pt x="501" y="260"/>
                      </a:cubicBezTo>
                      <a:cubicBezTo>
                        <a:pt x="436" y="260"/>
                        <a:pt x="367" y="304"/>
                        <a:pt x="346" y="357"/>
                      </a:cubicBezTo>
                      <a:cubicBezTo>
                        <a:pt x="238" y="572"/>
                        <a:pt x="179" y="810"/>
                        <a:pt x="179" y="1048"/>
                      </a:cubicBezTo>
                      <a:cubicBezTo>
                        <a:pt x="179" y="1393"/>
                        <a:pt x="286" y="1727"/>
                        <a:pt x="476" y="1977"/>
                      </a:cubicBezTo>
                      <a:cubicBezTo>
                        <a:pt x="466" y="1975"/>
                        <a:pt x="456" y="1974"/>
                        <a:pt x="446" y="1974"/>
                      </a:cubicBezTo>
                      <a:cubicBezTo>
                        <a:pt x="397" y="1974"/>
                        <a:pt x="349" y="1997"/>
                        <a:pt x="310" y="2036"/>
                      </a:cubicBezTo>
                      <a:cubicBezTo>
                        <a:pt x="286" y="2060"/>
                        <a:pt x="286" y="2108"/>
                        <a:pt x="274" y="2143"/>
                      </a:cubicBezTo>
                      <a:lnTo>
                        <a:pt x="274" y="2203"/>
                      </a:lnTo>
                      <a:cubicBezTo>
                        <a:pt x="274" y="2655"/>
                        <a:pt x="476" y="3072"/>
                        <a:pt x="822" y="3358"/>
                      </a:cubicBezTo>
                      <a:cubicBezTo>
                        <a:pt x="786" y="3370"/>
                        <a:pt x="774" y="3405"/>
                        <a:pt x="762" y="3417"/>
                      </a:cubicBezTo>
                      <a:cubicBezTo>
                        <a:pt x="750" y="3465"/>
                        <a:pt x="727" y="3513"/>
                        <a:pt x="750" y="3548"/>
                      </a:cubicBezTo>
                      <a:cubicBezTo>
                        <a:pt x="893" y="4024"/>
                        <a:pt x="1262" y="4405"/>
                        <a:pt x="1727" y="4548"/>
                      </a:cubicBezTo>
                      <a:cubicBezTo>
                        <a:pt x="1310" y="4798"/>
                        <a:pt x="834" y="4941"/>
                        <a:pt x="334" y="4941"/>
                      </a:cubicBezTo>
                      <a:lnTo>
                        <a:pt x="191" y="4941"/>
                      </a:lnTo>
                      <a:cubicBezTo>
                        <a:pt x="107" y="4941"/>
                        <a:pt x="36" y="5001"/>
                        <a:pt x="12" y="5084"/>
                      </a:cubicBezTo>
                      <a:cubicBezTo>
                        <a:pt x="0" y="5156"/>
                        <a:pt x="48" y="5239"/>
                        <a:pt x="107" y="5263"/>
                      </a:cubicBezTo>
                      <a:cubicBezTo>
                        <a:pt x="727" y="5632"/>
                        <a:pt x="1465" y="5834"/>
                        <a:pt x="2191" y="5834"/>
                      </a:cubicBezTo>
                      <a:cubicBezTo>
                        <a:pt x="3072" y="5834"/>
                        <a:pt x="3905" y="5560"/>
                        <a:pt x="4596" y="5060"/>
                      </a:cubicBezTo>
                      <a:cubicBezTo>
                        <a:pt x="4691" y="5001"/>
                        <a:pt x="4691" y="4858"/>
                        <a:pt x="4620" y="4786"/>
                      </a:cubicBezTo>
                      <a:cubicBezTo>
                        <a:pt x="4587" y="4754"/>
                        <a:pt x="4544" y="4735"/>
                        <a:pt x="4499" y="4735"/>
                      </a:cubicBezTo>
                      <a:cubicBezTo>
                        <a:pt x="4463" y="4735"/>
                        <a:pt x="4426" y="4748"/>
                        <a:pt x="4394" y="4775"/>
                      </a:cubicBezTo>
                      <a:cubicBezTo>
                        <a:pt x="3763" y="5215"/>
                        <a:pt x="3013" y="5489"/>
                        <a:pt x="2191" y="5489"/>
                      </a:cubicBezTo>
                      <a:cubicBezTo>
                        <a:pt x="1727" y="5489"/>
                        <a:pt x="1262" y="5394"/>
                        <a:pt x="846" y="5239"/>
                      </a:cubicBezTo>
                      <a:cubicBezTo>
                        <a:pt x="1369" y="5144"/>
                        <a:pt x="1846" y="4917"/>
                        <a:pt x="2262" y="4584"/>
                      </a:cubicBezTo>
                      <a:cubicBezTo>
                        <a:pt x="2310" y="4536"/>
                        <a:pt x="2334" y="4477"/>
                        <a:pt x="2322" y="4417"/>
                      </a:cubicBezTo>
                      <a:cubicBezTo>
                        <a:pt x="2310" y="4346"/>
                        <a:pt x="2239" y="4286"/>
                        <a:pt x="2155" y="4286"/>
                      </a:cubicBezTo>
                      <a:cubicBezTo>
                        <a:pt x="1739" y="4263"/>
                        <a:pt x="1369" y="4048"/>
                        <a:pt x="1167" y="3691"/>
                      </a:cubicBezTo>
                      <a:cubicBezTo>
                        <a:pt x="1250" y="3691"/>
                        <a:pt x="1358" y="3667"/>
                        <a:pt x="1441" y="3643"/>
                      </a:cubicBezTo>
                      <a:cubicBezTo>
                        <a:pt x="1524" y="3632"/>
                        <a:pt x="1584" y="3572"/>
                        <a:pt x="1584" y="3489"/>
                      </a:cubicBezTo>
                      <a:cubicBezTo>
                        <a:pt x="1596" y="3405"/>
                        <a:pt x="1536" y="3334"/>
                        <a:pt x="1441" y="3298"/>
                      </a:cubicBezTo>
                      <a:cubicBezTo>
                        <a:pt x="1000" y="3191"/>
                        <a:pt x="667" y="2822"/>
                        <a:pt x="596" y="2381"/>
                      </a:cubicBezTo>
                      <a:lnTo>
                        <a:pt x="596" y="2381"/>
                      </a:lnTo>
                      <a:cubicBezTo>
                        <a:pt x="727" y="2405"/>
                        <a:pt x="869" y="2417"/>
                        <a:pt x="1000" y="2417"/>
                      </a:cubicBezTo>
                      <a:cubicBezTo>
                        <a:pt x="1084" y="2417"/>
                        <a:pt x="1143" y="2358"/>
                        <a:pt x="1167" y="2274"/>
                      </a:cubicBezTo>
                      <a:cubicBezTo>
                        <a:pt x="1179" y="2203"/>
                        <a:pt x="1131" y="2143"/>
                        <a:pt x="1072" y="2108"/>
                      </a:cubicBezTo>
                      <a:cubicBezTo>
                        <a:pt x="703" y="1881"/>
                        <a:pt x="476" y="1488"/>
                        <a:pt x="476" y="1048"/>
                      </a:cubicBezTo>
                      <a:cubicBezTo>
                        <a:pt x="476" y="953"/>
                        <a:pt x="488" y="846"/>
                        <a:pt x="524" y="738"/>
                      </a:cubicBezTo>
                      <a:cubicBezTo>
                        <a:pt x="965" y="1191"/>
                        <a:pt x="1524" y="1524"/>
                        <a:pt x="2120" y="1727"/>
                      </a:cubicBezTo>
                      <a:cubicBezTo>
                        <a:pt x="2120" y="1727"/>
                        <a:pt x="2715" y="1905"/>
                        <a:pt x="2929" y="1917"/>
                      </a:cubicBezTo>
                      <a:lnTo>
                        <a:pt x="3024" y="1917"/>
                      </a:lnTo>
                      <a:cubicBezTo>
                        <a:pt x="3096" y="1917"/>
                        <a:pt x="3167" y="1869"/>
                        <a:pt x="3191" y="1798"/>
                      </a:cubicBezTo>
                      <a:cubicBezTo>
                        <a:pt x="3203" y="1786"/>
                        <a:pt x="3203" y="1750"/>
                        <a:pt x="3203" y="1738"/>
                      </a:cubicBezTo>
                      <a:lnTo>
                        <a:pt x="3203" y="1703"/>
                      </a:lnTo>
                      <a:cubicBezTo>
                        <a:pt x="3203" y="953"/>
                        <a:pt x="3810" y="334"/>
                        <a:pt x="4572" y="334"/>
                      </a:cubicBezTo>
                      <a:cubicBezTo>
                        <a:pt x="4941" y="334"/>
                        <a:pt x="5287" y="488"/>
                        <a:pt x="5549" y="750"/>
                      </a:cubicBezTo>
                      <a:cubicBezTo>
                        <a:pt x="5585" y="787"/>
                        <a:pt x="5621" y="802"/>
                        <a:pt x="5663" y="802"/>
                      </a:cubicBezTo>
                      <a:cubicBezTo>
                        <a:pt x="5676" y="802"/>
                        <a:pt x="5689" y="801"/>
                        <a:pt x="5703" y="798"/>
                      </a:cubicBezTo>
                      <a:cubicBezTo>
                        <a:pt x="5882" y="762"/>
                        <a:pt x="6049" y="738"/>
                        <a:pt x="6203" y="679"/>
                      </a:cubicBezTo>
                      <a:lnTo>
                        <a:pt x="6203" y="679"/>
                      </a:lnTo>
                      <a:cubicBezTo>
                        <a:pt x="6120" y="762"/>
                        <a:pt x="6013" y="857"/>
                        <a:pt x="5894" y="917"/>
                      </a:cubicBezTo>
                      <a:cubicBezTo>
                        <a:pt x="5822" y="965"/>
                        <a:pt x="5787" y="1048"/>
                        <a:pt x="5822" y="1143"/>
                      </a:cubicBezTo>
                      <a:cubicBezTo>
                        <a:pt x="5846" y="1203"/>
                        <a:pt x="5930" y="1250"/>
                        <a:pt x="6001" y="1250"/>
                      </a:cubicBezTo>
                      <a:cubicBezTo>
                        <a:pt x="6144" y="1227"/>
                        <a:pt x="6287" y="1215"/>
                        <a:pt x="6418" y="1167"/>
                      </a:cubicBezTo>
                      <a:lnTo>
                        <a:pt x="6418" y="1167"/>
                      </a:lnTo>
                      <a:cubicBezTo>
                        <a:pt x="6299" y="1286"/>
                        <a:pt x="6168" y="1405"/>
                        <a:pt x="6013" y="1512"/>
                      </a:cubicBezTo>
                      <a:cubicBezTo>
                        <a:pt x="5965" y="1548"/>
                        <a:pt x="5941" y="1608"/>
                        <a:pt x="5941" y="1655"/>
                      </a:cubicBezTo>
                      <a:lnTo>
                        <a:pt x="5941" y="1679"/>
                      </a:lnTo>
                      <a:lnTo>
                        <a:pt x="5941" y="1703"/>
                      </a:lnTo>
                      <a:lnTo>
                        <a:pt x="5941" y="1727"/>
                      </a:lnTo>
                      <a:cubicBezTo>
                        <a:pt x="5941" y="2691"/>
                        <a:pt x="5572" y="3572"/>
                        <a:pt x="4977" y="4227"/>
                      </a:cubicBezTo>
                      <a:cubicBezTo>
                        <a:pt x="4918" y="4298"/>
                        <a:pt x="4918" y="4405"/>
                        <a:pt x="4977" y="4465"/>
                      </a:cubicBezTo>
                      <a:cubicBezTo>
                        <a:pt x="5011" y="4499"/>
                        <a:pt x="5053" y="4514"/>
                        <a:pt x="5096" y="4514"/>
                      </a:cubicBezTo>
                      <a:cubicBezTo>
                        <a:pt x="5143" y="4514"/>
                        <a:pt x="5190" y="4496"/>
                        <a:pt x="5227" y="4465"/>
                      </a:cubicBezTo>
                      <a:cubicBezTo>
                        <a:pt x="5894" y="3715"/>
                        <a:pt x="6263" y="2762"/>
                        <a:pt x="6287" y="1750"/>
                      </a:cubicBezTo>
                      <a:cubicBezTo>
                        <a:pt x="6596" y="1524"/>
                        <a:pt x="6846" y="1250"/>
                        <a:pt x="7061" y="917"/>
                      </a:cubicBezTo>
                      <a:cubicBezTo>
                        <a:pt x="7144" y="857"/>
                        <a:pt x="7132" y="750"/>
                        <a:pt x="7061" y="715"/>
                      </a:cubicBezTo>
                      <a:cubicBezTo>
                        <a:pt x="7029" y="683"/>
                        <a:pt x="6987" y="667"/>
                        <a:pt x="6937" y="667"/>
                      </a:cubicBezTo>
                      <a:cubicBezTo>
                        <a:pt x="6912" y="667"/>
                        <a:pt x="6886" y="671"/>
                        <a:pt x="6858" y="679"/>
                      </a:cubicBezTo>
                      <a:cubicBezTo>
                        <a:pt x="6775" y="726"/>
                        <a:pt x="6680" y="750"/>
                        <a:pt x="6596" y="786"/>
                      </a:cubicBezTo>
                      <a:cubicBezTo>
                        <a:pt x="6680" y="667"/>
                        <a:pt x="6763" y="512"/>
                        <a:pt x="6823" y="369"/>
                      </a:cubicBezTo>
                      <a:cubicBezTo>
                        <a:pt x="6834" y="310"/>
                        <a:pt x="6834" y="238"/>
                        <a:pt x="6787" y="191"/>
                      </a:cubicBezTo>
                      <a:cubicBezTo>
                        <a:pt x="6750" y="153"/>
                        <a:pt x="6703" y="135"/>
                        <a:pt x="6659" y="135"/>
                      </a:cubicBezTo>
                      <a:cubicBezTo>
                        <a:pt x="6632" y="135"/>
                        <a:pt x="6607" y="142"/>
                        <a:pt x="6584" y="155"/>
                      </a:cubicBezTo>
                      <a:cubicBezTo>
                        <a:pt x="6322" y="310"/>
                        <a:pt x="6061" y="393"/>
                        <a:pt x="5775" y="441"/>
                      </a:cubicBezTo>
                      <a:cubicBezTo>
                        <a:pt x="5465" y="143"/>
                        <a:pt x="5048" y="0"/>
                        <a:pt x="462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4539" name="Google Shape;14539;p47"/>
            <p:cNvGrpSpPr/>
            <p:nvPr/>
          </p:nvGrpSpPr>
          <p:grpSpPr>
            <a:xfrm>
              <a:off x="6529419" y="3711909"/>
              <a:ext cx="956596" cy="944315"/>
              <a:chOff x="3768864" y="3522050"/>
              <a:chExt cx="1098904" cy="1084796"/>
            </a:xfrm>
          </p:grpSpPr>
          <p:grpSp>
            <p:nvGrpSpPr>
              <p:cNvPr id="14540" name="Google Shape;14540;p47"/>
              <p:cNvGrpSpPr/>
              <p:nvPr/>
            </p:nvGrpSpPr>
            <p:grpSpPr>
              <a:xfrm>
                <a:off x="3768864" y="3522050"/>
                <a:ext cx="1098904" cy="1084796"/>
                <a:chOff x="3768864" y="3522050"/>
                <a:chExt cx="1098904" cy="1084796"/>
              </a:xfrm>
            </p:grpSpPr>
            <p:sp>
              <p:nvSpPr>
                <p:cNvPr id="14541" name="Google Shape;14541;p47"/>
                <p:cNvSpPr/>
                <p:nvPr/>
              </p:nvSpPr>
              <p:spPr>
                <a:xfrm>
                  <a:off x="3768864" y="3522050"/>
                  <a:ext cx="1098904" cy="1084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4" extrusionOk="0">
                      <a:moveTo>
                        <a:pt x="22862" y="0"/>
                      </a:moveTo>
                      <a:cubicBezTo>
                        <a:pt x="22093" y="0"/>
                        <a:pt x="21325" y="295"/>
                        <a:pt x="20741" y="884"/>
                      </a:cubicBezTo>
                      <a:lnTo>
                        <a:pt x="1179" y="20446"/>
                      </a:lnTo>
                      <a:cubicBezTo>
                        <a:pt x="1" y="21613"/>
                        <a:pt x="1" y="23518"/>
                        <a:pt x="1179" y="24697"/>
                      </a:cubicBezTo>
                      <a:lnTo>
                        <a:pt x="20741" y="44259"/>
                      </a:lnTo>
                      <a:cubicBezTo>
                        <a:pt x="21325" y="44842"/>
                        <a:pt x="22093" y="45134"/>
                        <a:pt x="22862" y="45134"/>
                      </a:cubicBezTo>
                      <a:cubicBezTo>
                        <a:pt x="23631" y="45134"/>
                        <a:pt x="24402" y="44842"/>
                        <a:pt x="24992" y="44259"/>
                      </a:cubicBezTo>
                      <a:lnTo>
                        <a:pt x="44554" y="24697"/>
                      </a:lnTo>
                      <a:cubicBezTo>
                        <a:pt x="45721" y="23518"/>
                        <a:pt x="45721" y="21613"/>
                        <a:pt x="44554" y="20446"/>
                      </a:cubicBezTo>
                      <a:lnTo>
                        <a:pt x="36684" y="12576"/>
                      </a:lnTo>
                      <a:cubicBezTo>
                        <a:pt x="36279" y="12171"/>
                        <a:pt x="36362" y="11481"/>
                        <a:pt x="36850" y="11171"/>
                      </a:cubicBezTo>
                      <a:cubicBezTo>
                        <a:pt x="37565" y="10719"/>
                        <a:pt x="38327" y="10362"/>
                        <a:pt x="39124" y="10052"/>
                      </a:cubicBezTo>
                      <a:cubicBezTo>
                        <a:pt x="39613" y="9874"/>
                        <a:pt x="40053" y="9552"/>
                        <a:pt x="40410" y="9100"/>
                      </a:cubicBezTo>
                      <a:cubicBezTo>
                        <a:pt x="41172" y="8111"/>
                        <a:pt x="41220" y="6778"/>
                        <a:pt x="40518" y="5742"/>
                      </a:cubicBezTo>
                      <a:cubicBezTo>
                        <a:pt x="39931" y="4872"/>
                        <a:pt x="39013" y="4437"/>
                        <a:pt x="38094" y="4437"/>
                      </a:cubicBezTo>
                      <a:cubicBezTo>
                        <a:pt x="37352" y="4437"/>
                        <a:pt x="36610" y="4721"/>
                        <a:pt x="36041" y="5290"/>
                      </a:cubicBezTo>
                      <a:cubicBezTo>
                        <a:pt x="35731" y="5599"/>
                        <a:pt x="35505" y="5956"/>
                        <a:pt x="35362" y="6337"/>
                      </a:cubicBezTo>
                      <a:cubicBezTo>
                        <a:pt x="35076" y="7135"/>
                        <a:pt x="34719" y="7885"/>
                        <a:pt x="34267" y="8588"/>
                      </a:cubicBezTo>
                      <a:cubicBezTo>
                        <a:pt x="34091" y="8872"/>
                        <a:pt x="33796" y="9021"/>
                        <a:pt x="33498" y="9021"/>
                      </a:cubicBezTo>
                      <a:cubicBezTo>
                        <a:pt x="33271" y="9021"/>
                        <a:pt x="33042" y="8934"/>
                        <a:pt x="32862" y="875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EC3A3B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42" name="Google Shape;14542;p47"/>
                <p:cNvSpPr/>
                <p:nvPr/>
              </p:nvSpPr>
              <p:spPr>
                <a:xfrm>
                  <a:off x="3887041" y="3641743"/>
                  <a:ext cx="287338" cy="287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5" h="11942" extrusionOk="0">
                      <a:moveTo>
                        <a:pt x="5978" y="0"/>
                      </a:moveTo>
                      <a:cubicBezTo>
                        <a:pt x="2680" y="0"/>
                        <a:pt x="1" y="2667"/>
                        <a:pt x="1" y="5977"/>
                      </a:cubicBezTo>
                      <a:cubicBezTo>
                        <a:pt x="1" y="9275"/>
                        <a:pt x="2680" y="11942"/>
                        <a:pt x="5978" y="11942"/>
                      </a:cubicBezTo>
                      <a:cubicBezTo>
                        <a:pt x="9276" y="11942"/>
                        <a:pt x="11955" y="9275"/>
                        <a:pt x="11955" y="5977"/>
                      </a:cubicBezTo>
                      <a:cubicBezTo>
                        <a:pt x="11955" y="2667"/>
                        <a:pt x="9276" y="0"/>
                        <a:pt x="5978" y="0"/>
                      </a:cubicBezTo>
                      <a:close/>
                    </a:path>
                  </a:pathLst>
                </a:custGeom>
                <a:solidFill>
                  <a:srgbClr val="EC3A3B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4543" name="Google Shape;14543;p47"/>
              <p:cNvGrpSpPr/>
              <p:nvPr/>
            </p:nvGrpSpPr>
            <p:grpSpPr>
              <a:xfrm>
                <a:off x="4139616" y="3871555"/>
                <a:ext cx="357419" cy="357005"/>
                <a:chOff x="7482229" y="3351230"/>
                <a:chExt cx="357419" cy="357005"/>
              </a:xfrm>
            </p:grpSpPr>
            <p:sp>
              <p:nvSpPr>
                <p:cNvPr id="14544" name="Google Shape;14544;p47"/>
                <p:cNvSpPr/>
                <p:nvPr/>
              </p:nvSpPr>
              <p:spPr>
                <a:xfrm>
                  <a:off x="7482229" y="3351230"/>
                  <a:ext cx="357419" cy="357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29" h="11216" extrusionOk="0">
                      <a:moveTo>
                        <a:pt x="5633" y="357"/>
                      </a:moveTo>
                      <a:cubicBezTo>
                        <a:pt x="8538" y="357"/>
                        <a:pt x="10883" y="2703"/>
                        <a:pt x="10883" y="5608"/>
                      </a:cubicBezTo>
                      <a:cubicBezTo>
                        <a:pt x="10883" y="8513"/>
                        <a:pt x="8538" y="10859"/>
                        <a:pt x="5633" y="10859"/>
                      </a:cubicBezTo>
                      <a:cubicBezTo>
                        <a:pt x="2728" y="10859"/>
                        <a:pt x="382" y="8513"/>
                        <a:pt x="382" y="5608"/>
                      </a:cubicBezTo>
                      <a:cubicBezTo>
                        <a:pt x="382" y="2703"/>
                        <a:pt x="2728" y="357"/>
                        <a:pt x="5633" y="357"/>
                      </a:cubicBezTo>
                      <a:close/>
                      <a:moveTo>
                        <a:pt x="5621" y="0"/>
                      </a:moveTo>
                      <a:cubicBezTo>
                        <a:pt x="4109" y="0"/>
                        <a:pt x="2716" y="572"/>
                        <a:pt x="1644" y="1631"/>
                      </a:cubicBezTo>
                      <a:cubicBezTo>
                        <a:pt x="584" y="2691"/>
                        <a:pt x="1" y="4108"/>
                        <a:pt x="1" y="5608"/>
                      </a:cubicBezTo>
                      <a:cubicBezTo>
                        <a:pt x="1" y="7108"/>
                        <a:pt x="584" y="8513"/>
                        <a:pt x="1644" y="9585"/>
                      </a:cubicBezTo>
                      <a:cubicBezTo>
                        <a:pt x="2704" y="10632"/>
                        <a:pt x="4109" y="11216"/>
                        <a:pt x="5621" y="11216"/>
                      </a:cubicBezTo>
                      <a:cubicBezTo>
                        <a:pt x="7121" y="11216"/>
                        <a:pt x="8526" y="10632"/>
                        <a:pt x="9597" y="9585"/>
                      </a:cubicBezTo>
                      <a:cubicBezTo>
                        <a:pt x="10645" y="8525"/>
                        <a:pt x="11229" y="7108"/>
                        <a:pt x="11229" y="5608"/>
                      </a:cubicBezTo>
                      <a:cubicBezTo>
                        <a:pt x="11229" y="4108"/>
                        <a:pt x="10669" y="2703"/>
                        <a:pt x="9597" y="1631"/>
                      </a:cubicBezTo>
                      <a:cubicBezTo>
                        <a:pt x="8538" y="572"/>
                        <a:pt x="7121" y="0"/>
                        <a:pt x="562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45" name="Google Shape;14545;p47"/>
                <p:cNvSpPr/>
                <p:nvPr/>
              </p:nvSpPr>
              <p:spPr>
                <a:xfrm>
                  <a:off x="7592138" y="3605616"/>
                  <a:ext cx="137983" cy="32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5" h="1022" extrusionOk="0">
                      <a:moveTo>
                        <a:pt x="202" y="1"/>
                      </a:moveTo>
                      <a:cubicBezTo>
                        <a:pt x="147" y="1"/>
                        <a:pt x="94" y="21"/>
                        <a:pt x="60" y="69"/>
                      </a:cubicBezTo>
                      <a:cubicBezTo>
                        <a:pt x="1" y="140"/>
                        <a:pt x="1" y="259"/>
                        <a:pt x="96" y="319"/>
                      </a:cubicBezTo>
                      <a:cubicBezTo>
                        <a:pt x="644" y="783"/>
                        <a:pt x="1370" y="1021"/>
                        <a:pt x="2168" y="1021"/>
                      </a:cubicBezTo>
                      <a:cubicBezTo>
                        <a:pt x="2954" y="1021"/>
                        <a:pt x="3680" y="771"/>
                        <a:pt x="4239" y="319"/>
                      </a:cubicBezTo>
                      <a:cubicBezTo>
                        <a:pt x="4323" y="259"/>
                        <a:pt x="4335" y="140"/>
                        <a:pt x="4263" y="69"/>
                      </a:cubicBezTo>
                      <a:cubicBezTo>
                        <a:pt x="4228" y="26"/>
                        <a:pt x="4170" y="4"/>
                        <a:pt x="4115" y="4"/>
                      </a:cubicBezTo>
                      <a:cubicBezTo>
                        <a:pt x="4078" y="4"/>
                        <a:pt x="4042" y="14"/>
                        <a:pt x="4013" y="33"/>
                      </a:cubicBezTo>
                      <a:cubicBezTo>
                        <a:pt x="3537" y="438"/>
                        <a:pt x="2882" y="664"/>
                        <a:pt x="2168" y="664"/>
                      </a:cubicBezTo>
                      <a:cubicBezTo>
                        <a:pt x="1465" y="664"/>
                        <a:pt x="810" y="438"/>
                        <a:pt x="322" y="33"/>
                      </a:cubicBezTo>
                      <a:cubicBezTo>
                        <a:pt x="286" y="12"/>
                        <a:pt x="244" y="1"/>
                        <a:pt x="20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46" name="Google Shape;14546;p47"/>
                <p:cNvSpPr/>
                <p:nvPr/>
              </p:nvSpPr>
              <p:spPr>
                <a:xfrm>
                  <a:off x="7513709" y="3387962"/>
                  <a:ext cx="295987" cy="282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9" h="8860" extrusionOk="0">
                      <a:moveTo>
                        <a:pt x="6060" y="370"/>
                      </a:moveTo>
                      <a:cubicBezTo>
                        <a:pt x="6358" y="370"/>
                        <a:pt x="6596" y="608"/>
                        <a:pt x="6596" y="906"/>
                      </a:cubicBezTo>
                      <a:cubicBezTo>
                        <a:pt x="6596" y="1204"/>
                        <a:pt x="6358" y="1442"/>
                        <a:pt x="6060" y="1442"/>
                      </a:cubicBezTo>
                      <a:cubicBezTo>
                        <a:pt x="5763" y="1442"/>
                        <a:pt x="5525" y="1204"/>
                        <a:pt x="5525" y="906"/>
                      </a:cubicBezTo>
                      <a:cubicBezTo>
                        <a:pt x="5525" y="608"/>
                        <a:pt x="5763" y="370"/>
                        <a:pt x="6060" y="370"/>
                      </a:cubicBezTo>
                      <a:close/>
                      <a:moveTo>
                        <a:pt x="1322" y="2989"/>
                      </a:moveTo>
                      <a:cubicBezTo>
                        <a:pt x="1596" y="2989"/>
                        <a:pt x="1834" y="3097"/>
                        <a:pt x="2012" y="3263"/>
                      </a:cubicBezTo>
                      <a:cubicBezTo>
                        <a:pt x="1477" y="3680"/>
                        <a:pt x="1072" y="4240"/>
                        <a:pt x="881" y="4883"/>
                      </a:cubicBezTo>
                      <a:cubicBezTo>
                        <a:pt x="548" y="4716"/>
                        <a:pt x="334" y="4359"/>
                        <a:pt x="334" y="3990"/>
                      </a:cubicBezTo>
                      <a:cubicBezTo>
                        <a:pt x="334" y="3442"/>
                        <a:pt x="774" y="2989"/>
                        <a:pt x="1322" y="2989"/>
                      </a:cubicBezTo>
                      <a:close/>
                      <a:moveTo>
                        <a:pt x="7954" y="2989"/>
                      </a:moveTo>
                      <a:cubicBezTo>
                        <a:pt x="8501" y="2989"/>
                        <a:pt x="8942" y="3442"/>
                        <a:pt x="8942" y="3990"/>
                      </a:cubicBezTo>
                      <a:cubicBezTo>
                        <a:pt x="8966" y="4359"/>
                        <a:pt x="8739" y="4704"/>
                        <a:pt x="8394" y="4883"/>
                      </a:cubicBezTo>
                      <a:cubicBezTo>
                        <a:pt x="8216" y="4240"/>
                        <a:pt x="7811" y="3680"/>
                        <a:pt x="7263" y="3263"/>
                      </a:cubicBezTo>
                      <a:cubicBezTo>
                        <a:pt x="7442" y="3085"/>
                        <a:pt x="7692" y="2989"/>
                        <a:pt x="7954" y="2989"/>
                      </a:cubicBezTo>
                      <a:close/>
                      <a:moveTo>
                        <a:pt x="6072" y="1"/>
                      </a:moveTo>
                      <a:cubicBezTo>
                        <a:pt x="5632" y="1"/>
                        <a:pt x="5251" y="334"/>
                        <a:pt x="5191" y="763"/>
                      </a:cubicBezTo>
                      <a:lnTo>
                        <a:pt x="4596" y="953"/>
                      </a:lnTo>
                      <a:cubicBezTo>
                        <a:pt x="4525" y="989"/>
                        <a:pt x="4477" y="1049"/>
                        <a:pt x="4477" y="1120"/>
                      </a:cubicBezTo>
                      <a:lnTo>
                        <a:pt x="4477" y="2370"/>
                      </a:lnTo>
                      <a:cubicBezTo>
                        <a:pt x="3679" y="2394"/>
                        <a:pt x="2929" y="2632"/>
                        <a:pt x="2334" y="3025"/>
                      </a:cubicBezTo>
                      <a:cubicBezTo>
                        <a:pt x="2084" y="2751"/>
                        <a:pt x="1727" y="2608"/>
                        <a:pt x="1358" y="2608"/>
                      </a:cubicBezTo>
                      <a:cubicBezTo>
                        <a:pt x="607" y="2608"/>
                        <a:pt x="0" y="3216"/>
                        <a:pt x="0" y="3966"/>
                      </a:cubicBezTo>
                      <a:cubicBezTo>
                        <a:pt x="0" y="4513"/>
                        <a:pt x="345" y="5002"/>
                        <a:pt x="834" y="5216"/>
                      </a:cubicBezTo>
                      <a:cubicBezTo>
                        <a:pt x="822" y="5347"/>
                        <a:pt x="798" y="5478"/>
                        <a:pt x="798" y="5609"/>
                      </a:cubicBezTo>
                      <a:cubicBezTo>
                        <a:pt x="798" y="7395"/>
                        <a:pt x="2524" y="8859"/>
                        <a:pt x="4667" y="8859"/>
                      </a:cubicBezTo>
                      <a:cubicBezTo>
                        <a:pt x="5763" y="8859"/>
                        <a:pt x="6739" y="8490"/>
                        <a:pt x="7442" y="7871"/>
                      </a:cubicBezTo>
                      <a:cubicBezTo>
                        <a:pt x="7513" y="7811"/>
                        <a:pt x="7513" y="7692"/>
                        <a:pt x="7454" y="7621"/>
                      </a:cubicBezTo>
                      <a:cubicBezTo>
                        <a:pt x="7421" y="7588"/>
                        <a:pt x="7374" y="7570"/>
                        <a:pt x="7326" y="7570"/>
                      </a:cubicBezTo>
                      <a:cubicBezTo>
                        <a:pt x="7287" y="7570"/>
                        <a:pt x="7248" y="7582"/>
                        <a:pt x="7215" y="7609"/>
                      </a:cubicBezTo>
                      <a:cubicBezTo>
                        <a:pt x="6572" y="8157"/>
                        <a:pt x="5668" y="8514"/>
                        <a:pt x="4667" y="8514"/>
                      </a:cubicBezTo>
                      <a:cubicBezTo>
                        <a:pt x="2739" y="8514"/>
                        <a:pt x="1167" y="7216"/>
                        <a:pt x="1167" y="5633"/>
                      </a:cubicBezTo>
                      <a:cubicBezTo>
                        <a:pt x="1167" y="4037"/>
                        <a:pt x="2739" y="2739"/>
                        <a:pt x="4667" y="2739"/>
                      </a:cubicBezTo>
                      <a:cubicBezTo>
                        <a:pt x="6608" y="2739"/>
                        <a:pt x="8180" y="4037"/>
                        <a:pt x="8180" y="5633"/>
                      </a:cubicBezTo>
                      <a:cubicBezTo>
                        <a:pt x="8180" y="6133"/>
                        <a:pt x="8037" y="6597"/>
                        <a:pt x="7751" y="7014"/>
                      </a:cubicBezTo>
                      <a:cubicBezTo>
                        <a:pt x="7704" y="7085"/>
                        <a:pt x="7727" y="7169"/>
                        <a:pt x="7787" y="7228"/>
                      </a:cubicBezTo>
                      <a:cubicBezTo>
                        <a:pt x="7818" y="7264"/>
                        <a:pt x="7859" y="7280"/>
                        <a:pt x="7902" y="7280"/>
                      </a:cubicBezTo>
                      <a:cubicBezTo>
                        <a:pt x="7958" y="7280"/>
                        <a:pt x="8015" y="7252"/>
                        <a:pt x="8049" y="7204"/>
                      </a:cubicBezTo>
                      <a:cubicBezTo>
                        <a:pt x="8358" y="6740"/>
                        <a:pt x="8537" y="6192"/>
                        <a:pt x="8537" y="5621"/>
                      </a:cubicBezTo>
                      <a:cubicBezTo>
                        <a:pt x="8537" y="5490"/>
                        <a:pt x="8525" y="5359"/>
                        <a:pt x="8513" y="5228"/>
                      </a:cubicBezTo>
                      <a:cubicBezTo>
                        <a:pt x="8978" y="5014"/>
                        <a:pt x="9299" y="4525"/>
                        <a:pt x="9299" y="3978"/>
                      </a:cubicBezTo>
                      <a:cubicBezTo>
                        <a:pt x="9299" y="3228"/>
                        <a:pt x="8692" y="2620"/>
                        <a:pt x="7954" y="2620"/>
                      </a:cubicBezTo>
                      <a:cubicBezTo>
                        <a:pt x="7573" y="2620"/>
                        <a:pt x="7215" y="2775"/>
                        <a:pt x="6965" y="3037"/>
                      </a:cubicBezTo>
                      <a:cubicBezTo>
                        <a:pt x="6358" y="2656"/>
                        <a:pt x="5632" y="2406"/>
                        <a:pt x="4822" y="2382"/>
                      </a:cubicBezTo>
                      <a:lnTo>
                        <a:pt x="4822" y="1263"/>
                      </a:lnTo>
                      <a:lnTo>
                        <a:pt x="5215" y="1132"/>
                      </a:lnTo>
                      <a:cubicBezTo>
                        <a:pt x="5303" y="1507"/>
                        <a:pt x="5647" y="1780"/>
                        <a:pt x="6048" y="1780"/>
                      </a:cubicBezTo>
                      <a:cubicBezTo>
                        <a:pt x="6080" y="1780"/>
                        <a:pt x="6112" y="1779"/>
                        <a:pt x="6144" y="1775"/>
                      </a:cubicBezTo>
                      <a:cubicBezTo>
                        <a:pt x="6584" y="1727"/>
                        <a:pt x="6918" y="1382"/>
                        <a:pt x="6953" y="953"/>
                      </a:cubicBezTo>
                      <a:cubicBezTo>
                        <a:pt x="6977" y="430"/>
                        <a:pt x="6584" y="1"/>
                        <a:pt x="607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47" name="Google Shape;14547;p47"/>
                <p:cNvSpPr/>
                <p:nvPr/>
              </p:nvSpPr>
              <p:spPr>
                <a:xfrm>
                  <a:off x="7580393" y="3516460"/>
                  <a:ext cx="56880" cy="56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7" h="1787" extrusionOk="0">
                      <a:moveTo>
                        <a:pt x="894" y="345"/>
                      </a:moveTo>
                      <a:cubicBezTo>
                        <a:pt x="1191" y="345"/>
                        <a:pt x="1429" y="584"/>
                        <a:pt x="1429" y="881"/>
                      </a:cubicBezTo>
                      <a:cubicBezTo>
                        <a:pt x="1418" y="1179"/>
                        <a:pt x="1179" y="1417"/>
                        <a:pt x="894" y="1417"/>
                      </a:cubicBezTo>
                      <a:cubicBezTo>
                        <a:pt x="596" y="1417"/>
                        <a:pt x="358" y="1179"/>
                        <a:pt x="358" y="881"/>
                      </a:cubicBezTo>
                      <a:cubicBezTo>
                        <a:pt x="358" y="584"/>
                        <a:pt x="596" y="345"/>
                        <a:pt x="894" y="345"/>
                      </a:cubicBezTo>
                      <a:close/>
                      <a:moveTo>
                        <a:pt x="894" y="0"/>
                      </a:moveTo>
                      <a:cubicBezTo>
                        <a:pt x="406" y="0"/>
                        <a:pt x="1" y="405"/>
                        <a:pt x="1" y="893"/>
                      </a:cubicBezTo>
                      <a:cubicBezTo>
                        <a:pt x="1" y="1381"/>
                        <a:pt x="406" y="1786"/>
                        <a:pt x="894" y="1786"/>
                      </a:cubicBezTo>
                      <a:cubicBezTo>
                        <a:pt x="1394" y="1786"/>
                        <a:pt x="1787" y="1381"/>
                        <a:pt x="1787" y="893"/>
                      </a:cubicBezTo>
                      <a:cubicBezTo>
                        <a:pt x="1775" y="405"/>
                        <a:pt x="1394" y="0"/>
                        <a:pt x="89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48" name="Google Shape;14548;p47"/>
                <p:cNvSpPr/>
                <p:nvPr/>
              </p:nvSpPr>
              <p:spPr>
                <a:xfrm>
                  <a:off x="7685750" y="3516460"/>
                  <a:ext cx="56880" cy="56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7" h="1787" extrusionOk="0">
                      <a:moveTo>
                        <a:pt x="894" y="345"/>
                      </a:moveTo>
                      <a:cubicBezTo>
                        <a:pt x="1191" y="345"/>
                        <a:pt x="1429" y="584"/>
                        <a:pt x="1429" y="881"/>
                      </a:cubicBezTo>
                      <a:cubicBezTo>
                        <a:pt x="1429" y="1179"/>
                        <a:pt x="1191" y="1417"/>
                        <a:pt x="894" y="1417"/>
                      </a:cubicBezTo>
                      <a:cubicBezTo>
                        <a:pt x="596" y="1417"/>
                        <a:pt x="358" y="1179"/>
                        <a:pt x="358" y="881"/>
                      </a:cubicBezTo>
                      <a:cubicBezTo>
                        <a:pt x="358" y="584"/>
                        <a:pt x="596" y="345"/>
                        <a:pt x="894" y="345"/>
                      </a:cubicBezTo>
                      <a:close/>
                      <a:moveTo>
                        <a:pt x="894" y="0"/>
                      </a:moveTo>
                      <a:cubicBezTo>
                        <a:pt x="405" y="0"/>
                        <a:pt x="1" y="405"/>
                        <a:pt x="1" y="893"/>
                      </a:cubicBezTo>
                      <a:cubicBezTo>
                        <a:pt x="1" y="1381"/>
                        <a:pt x="405" y="1786"/>
                        <a:pt x="894" y="1786"/>
                      </a:cubicBezTo>
                      <a:cubicBezTo>
                        <a:pt x="1382" y="1786"/>
                        <a:pt x="1787" y="1381"/>
                        <a:pt x="1787" y="893"/>
                      </a:cubicBezTo>
                      <a:cubicBezTo>
                        <a:pt x="1775" y="405"/>
                        <a:pt x="1382" y="0"/>
                        <a:pt x="89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B377954-B88B-41EE-A1D1-7CCFBBF16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952" y="1655434"/>
            <a:ext cx="1358971" cy="333566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665CAD2E-C59A-4C3C-B03F-01FD0BBCC838}"/>
              </a:ext>
            </a:extLst>
          </p:cNvPr>
          <p:cNvSpPr txBox="1"/>
          <p:nvPr/>
        </p:nvSpPr>
        <p:spPr>
          <a:xfrm>
            <a:off x="1073683" y="2203102"/>
            <a:ext cx="6927507" cy="1384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598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  <a:sym typeface="Arial"/>
                <a:hlinkClick r:id="rId4"/>
              </a:rPr>
              <a:t>www.greatppt.com</a:t>
            </a:r>
            <a:endParaRPr kumimoji="0" lang="en-US" altLang="zh-CN" sz="3598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Arial"/>
              <a:sym typeface="Arial"/>
            </a:endParaRPr>
          </a:p>
          <a:p>
            <a:pPr marL="0" marR="0" lvl="0" indent="0" algn="ctr" defTabSz="913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2399" b="0" i="0" u="none" strike="noStrike" kern="0" cap="none" spc="0" normalizeH="0" baseline="0" noProof="0" dirty="0">
                <a:ln>
                  <a:noFill/>
                </a:ln>
                <a:solidFill>
                  <a:srgbClr val="78909C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  <a:sym typeface="Arial"/>
              </a:rPr>
              <a:t>Free Templates and Themes</a:t>
            </a:r>
          </a:p>
          <a:p>
            <a:pPr marL="0" marR="0" lvl="0" indent="0" algn="ctr" defTabSz="913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2399" b="0" i="0" u="none" strike="noStrike" kern="0" cap="none" spc="0" normalizeH="0" baseline="0" noProof="0" dirty="0">
                <a:ln>
                  <a:noFill/>
                </a:ln>
                <a:solidFill>
                  <a:srgbClr val="78909C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  <a:sym typeface="Arial"/>
              </a:rPr>
              <a:t>Create beautiful presentations in minutes</a:t>
            </a:r>
            <a:endParaRPr kumimoji="0" lang="zh-CN" altLang="en-US" sz="2399" b="0" i="0" u="none" strike="noStrike" kern="0" cap="none" spc="0" normalizeH="0" baseline="0" noProof="0" dirty="0">
              <a:ln>
                <a:noFill/>
              </a:ln>
              <a:solidFill>
                <a:srgbClr val="78909C">
                  <a:lumMod val="20000"/>
                  <a:lumOff val="80000"/>
                </a:srgbClr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3266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Google Shape;188;p18"/>
          <p:cNvGrpSpPr/>
          <p:nvPr/>
        </p:nvGrpSpPr>
        <p:grpSpPr>
          <a:xfrm>
            <a:off x="2196446" y="3665986"/>
            <a:ext cx="5193487" cy="929076"/>
            <a:chOff x="2196446" y="3474389"/>
            <a:chExt cx="5193487" cy="929076"/>
          </a:xfrm>
        </p:grpSpPr>
        <p:sp>
          <p:nvSpPr>
            <p:cNvPr id="189" name="Google Shape;189;p18"/>
            <p:cNvSpPr/>
            <p:nvPr/>
          </p:nvSpPr>
          <p:spPr>
            <a:xfrm>
              <a:off x="2747491" y="3601115"/>
              <a:ext cx="4642442" cy="683448"/>
            </a:xfrm>
            <a:custGeom>
              <a:avLst/>
              <a:gdLst/>
              <a:ahLst/>
              <a:cxnLst/>
              <a:rect l="l" t="t" r="r" b="b"/>
              <a:pathLst>
                <a:path w="162807" h="23968" extrusionOk="0">
                  <a:moveTo>
                    <a:pt x="1" y="0"/>
                  </a:moveTo>
                  <a:lnTo>
                    <a:pt x="1" y="23967"/>
                  </a:lnTo>
                  <a:lnTo>
                    <a:pt x="150817" y="23967"/>
                  </a:lnTo>
                  <a:cubicBezTo>
                    <a:pt x="157437" y="23967"/>
                    <a:pt x="162807" y="18610"/>
                    <a:pt x="162807" y="11990"/>
                  </a:cubicBezTo>
                  <a:cubicBezTo>
                    <a:pt x="162807" y="5370"/>
                    <a:pt x="157437" y="0"/>
                    <a:pt x="150817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8"/>
            <p:cNvSpPr/>
            <p:nvPr/>
          </p:nvSpPr>
          <p:spPr>
            <a:xfrm>
              <a:off x="6767410" y="3662225"/>
              <a:ext cx="560548" cy="560890"/>
            </a:xfrm>
            <a:custGeom>
              <a:avLst/>
              <a:gdLst/>
              <a:ahLst/>
              <a:cxnLst/>
              <a:rect l="l" t="t" r="r" b="b"/>
              <a:pathLst>
                <a:path w="19658" h="19670" extrusionOk="0">
                  <a:moveTo>
                    <a:pt x="9823" y="0"/>
                  </a:moveTo>
                  <a:cubicBezTo>
                    <a:pt x="4394" y="0"/>
                    <a:pt x="1" y="4406"/>
                    <a:pt x="1" y="9835"/>
                  </a:cubicBezTo>
                  <a:cubicBezTo>
                    <a:pt x="1" y="15264"/>
                    <a:pt x="4394" y="19669"/>
                    <a:pt x="9823" y="19669"/>
                  </a:cubicBezTo>
                  <a:cubicBezTo>
                    <a:pt x="15253" y="19669"/>
                    <a:pt x="19658" y="15264"/>
                    <a:pt x="19658" y="9835"/>
                  </a:cubicBezTo>
                  <a:cubicBezTo>
                    <a:pt x="19658" y="4406"/>
                    <a:pt x="15253" y="0"/>
                    <a:pt x="98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8"/>
            <p:cNvSpPr/>
            <p:nvPr/>
          </p:nvSpPr>
          <p:spPr>
            <a:xfrm>
              <a:off x="2196446" y="3474389"/>
              <a:ext cx="956764" cy="929076"/>
            </a:xfrm>
            <a:custGeom>
              <a:avLst/>
              <a:gdLst/>
              <a:ahLst/>
              <a:cxnLst/>
              <a:rect l="l" t="t" r="r" b="b"/>
              <a:pathLst>
                <a:path w="33553" h="32582" extrusionOk="0">
                  <a:moveTo>
                    <a:pt x="16777" y="0"/>
                  </a:moveTo>
                  <a:cubicBezTo>
                    <a:pt x="15506" y="0"/>
                    <a:pt x="14235" y="485"/>
                    <a:pt x="13265" y="1456"/>
                  </a:cubicBezTo>
                  <a:lnTo>
                    <a:pt x="1942" y="12790"/>
                  </a:lnTo>
                  <a:cubicBezTo>
                    <a:pt x="1" y="14719"/>
                    <a:pt x="1" y="17862"/>
                    <a:pt x="1942" y="19803"/>
                  </a:cubicBezTo>
                  <a:lnTo>
                    <a:pt x="13265" y="31126"/>
                  </a:lnTo>
                  <a:cubicBezTo>
                    <a:pt x="14235" y="32096"/>
                    <a:pt x="15506" y="32582"/>
                    <a:pt x="16777" y="32582"/>
                  </a:cubicBezTo>
                  <a:cubicBezTo>
                    <a:pt x="18048" y="32582"/>
                    <a:pt x="19319" y="32096"/>
                    <a:pt x="20289" y="31126"/>
                  </a:cubicBezTo>
                  <a:lnTo>
                    <a:pt x="31612" y="19803"/>
                  </a:lnTo>
                  <a:cubicBezTo>
                    <a:pt x="33553" y="17862"/>
                    <a:pt x="33553" y="14719"/>
                    <a:pt x="31612" y="12790"/>
                  </a:cubicBezTo>
                  <a:lnTo>
                    <a:pt x="20289" y="1456"/>
                  </a:lnTo>
                  <a:cubicBezTo>
                    <a:pt x="19319" y="485"/>
                    <a:pt x="18048" y="0"/>
                    <a:pt x="16777" y="0"/>
                  </a:cubicBezTo>
                  <a:close/>
                </a:path>
              </a:pathLst>
            </a:custGeom>
            <a:solidFill>
              <a:srgbClr val="C628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8"/>
            <p:cNvSpPr/>
            <p:nvPr/>
          </p:nvSpPr>
          <p:spPr>
            <a:xfrm>
              <a:off x="2286785" y="3559767"/>
              <a:ext cx="776121" cy="758328"/>
            </a:xfrm>
            <a:custGeom>
              <a:avLst/>
              <a:gdLst/>
              <a:ahLst/>
              <a:cxnLst/>
              <a:rect l="l" t="t" r="r" b="b"/>
              <a:pathLst>
                <a:path w="27218" h="26594" extrusionOk="0">
                  <a:moveTo>
                    <a:pt x="13604" y="1"/>
                  </a:moveTo>
                  <a:cubicBezTo>
                    <a:pt x="12781" y="1"/>
                    <a:pt x="11960" y="313"/>
                    <a:pt x="11335" y="938"/>
                  </a:cubicBezTo>
                  <a:lnTo>
                    <a:pt x="1250" y="11023"/>
                  </a:lnTo>
                  <a:cubicBezTo>
                    <a:pt x="0" y="12285"/>
                    <a:pt x="0" y="14321"/>
                    <a:pt x="1250" y="15571"/>
                  </a:cubicBezTo>
                  <a:lnTo>
                    <a:pt x="11335" y="25656"/>
                  </a:lnTo>
                  <a:cubicBezTo>
                    <a:pt x="11960" y="26281"/>
                    <a:pt x="12781" y="26593"/>
                    <a:pt x="13604" y="26593"/>
                  </a:cubicBezTo>
                  <a:cubicBezTo>
                    <a:pt x="14427" y="26593"/>
                    <a:pt x="15252" y="26281"/>
                    <a:pt x="15883" y="25656"/>
                  </a:cubicBezTo>
                  <a:lnTo>
                    <a:pt x="25968" y="15571"/>
                  </a:lnTo>
                  <a:cubicBezTo>
                    <a:pt x="27218" y="14321"/>
                    <a:pt x="27218" y="12285"/>
                    <a:pt x="25968" y="11023"/>
                  </a:cubicBezTo>
                  <a:lnTo>
                    <a:pt x="15883" y="938"/>
                  </a:lnTo>
                  <a:cubicBezTo>
                    <a:pt x="15252" y="313"/>
                    <a:pt x="14427" y="1"/>
                    <a:pt x="13604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 sz="2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193" name="Google Shape;193;p18"/>
            <p:cNvGrpSpPr/>
            <p:nvPr/>
          </p:nvGrpSpPr>
          <p:grpSpPr>
            <a:xfrm>
              <a:off x="3443750" y="3624664"/>
              <a:ext cx="3210900" cy="636350"/>
              <a:chOff x="5222700" y="3658300"/>
              <a:chExt cx="3210900" cy="636350"/>
            </a:xfrm>
          </p:grpSpPr>
          <p:sp>
            <p:nvSpPr>
              <p:cNvPr id="194" name="Google Shape;194;p18"/>
              <p:cNvSpPr txBox="1"/>
              <p:nvPr/>
            </p:nvSpPr>
            <p:spPr>
              <a:xfrm>
                <a:off x="5222700" y="392895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It’s composed of hydrogen and helium</a:t>
                </a:r>
                <a:endParaRPr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95" name="Google Shape;195;p18"/>
              <p:cNvSpPr txBox="1"/>
              <p:nvPr/>
            </p:nvSpPr>
            <p:spPr>
              <a:xfrm>
                <a:off x="5222700" y="365830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Saturn</a:t>
                </a:r>
                <a:endParaRPr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196" name="Google Shape;196;p18"/>
          <p:cNvGrpSpPr/>
          <p:nvPr/>
        </p:nvGrpSpPr>
        <p:grpSpPr>
          <a:xfrm>
            <a:off x="1754075" y="2824216"/>
            <a:ext cx="5192461" cy="929104"/>
            <a:chOff x="1754075" y="2679217"/>
            <a:chExt cx="5192461" cy="929104"/>
          </a:xfrm>
        </p:grpSpPr>
        <p:sp>
          <p:nvSpPr>
            <p:cNvPr id="197" name="Google Shape;197;p18"/>
            <p:cNvSpPr/>
            <p:nvPr/>
          </p:nvSpPr>
          <p:spPr>
            <a:xfrm>
              <a:off x="2304094" y="2796612"/>
              <a:ext cx="4642442" cy="683476"/>
            </a:xfrm>
            <a:custGeom>
              <a:avLst/>
              <a:gdLst/>
              <a:ahLst/>
              <a:cxnLst/>
              <a:rect l="l" t="t" r="r" b="b"/>
              <a:pathLst>
                <a:path w="162807" h="23969" extrusionOk="0">
                  <a:moveTo>
                    <a:pt x="0" y="1"/>
                  </a:moveTo>
                  <a:lnTo>
                    <a:pt x="0" y="23968"/>
                  </a:lnTo>
                  <a:lnTo>
                    <a:pt x="150817" y="23968"/>
                  </a:lnTo>
                  <a:cubicBezTo>
                    <a:pt x="157437" y="23968"/>
                    <a:pt x="162806" y="18598"/>
                    <a:pt x="162806" y="11978"/>
                  </a:cubicBezTo>
                  <a:cubicBezTo>
                    <a:pt x="162806" y="5359"/>
                    <a:pt x="157437" y="1"/>
                    <a:pt x="150817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8"/>
            <p:cNvSpPr/>
            <p:nvPr/>
          </p:nvSpPr>
          <p:spPr>
            <a:xfrm>
              <a:off x="6324013" y="2863317"/>
              <a:ext cx="560548" cy="560576"/>
            </a:xfrm>
            <a:custGeom>
              <a:avLst/>
              <a:gdLst/>
              <a:ahLst/>
              <a:cxnLst/>
              <a:rect l="l" t="t" r="r" b="b"/>
              <a:pathLst>
                <a:path w="19658" h="19659" extrusionOk="0">
                  <a:moveTo>
                    <a:pt x="9823" y="1"/>
                  </a:moveTo>
                  <a:cubicBezTo>
                    <a:pt x="4394" y="1"/>
                    <a:pt x="0" y="4406"/>
                    <a:pt x="0" y="9835"/>
                  </a:cubicBezTo>
                  <a:cubicBezTo>
                    <a:pt x="0" y="15265"/>
                    <a:pt x="4394" y="19658"/>
                    <a:pt x="9823" y="19658"/>
                  </a:cubicBezTo>
                  <a:cubicBezTo>
                    <a:pt x="15264" y="19658"/>
                    <a:pt x="19657" y="15265"/>
                    <a:pt x="19657" y="9835"/>
                  </a:cubicBezTo>
                  <a:cubicBezTo>
                    <a:pt x="19657" y="4406"/>
                    <a:pt x="15264" y="1"/>
                    <a:pt x="98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8"/>
            <p:cNvSpPr/>
            <p:nvPr/>
          </p:nvSpPr>
          <p:spPr>
            <a:xfrm>
              <a:off x="1754075" y="2679217"/>
              <a:ext cx="956393" cy="929104"/>
            </a:xfrm>
            <a:custGeom>
              <a:avLst/>
              <a:gdLst/>
              <a:ahLst/>
              <a:cxnLst/>
              <a:rect l="l" t="t" r="r" b="b"/>
              <a:pathLst>
                <a:path w="33540" h="32583" extrusionOk="0">
                  <a:moveTo>
                    <a:pt x="16766" y="1"/>
                  </a:moveTo>
                  <a:cubicBezTo>
                    <a:pt x="15496" y="1"/>
                    <a:pt x="14228" y="486"/>
                    <a:pt x="13264" y="1456"/>
                  </a:cubicBezTo>
                  <a:lnTo>
                    <a:pt x="1929" y="12791"/>
                  </a:lnTo>
                  <a:cubicBezTo>
                    <a:pt x="0" y="14720"/>
                    <a:pt x="0" y="17863"/>
                    <a:pt x="1929" y="19804"/>
                  </a:cubicBezTo>
                  <a:lnTo>
                    <a:pt x="13264" y="31127"/>
                  </a:lnTo>
                  <a:cubicBezTo>
                    <a:pt x="14228" y="32097"/>
                    <a:pt x="15496" y="32582"/>
                    <a:pt x="16766" y="32582"/>
                  </a:cubicBezTo>
                  <a:cubicBezTo>
                    <a:pt x="18035" y="32582"/>
                    <a:pt x="19306" y="32097"/>
                    <a:pt x="20276" y="31127"/>
                  </a:cubicBezTo>
                  <a:lnTo>
                    <a:pt x="31599" y="19804"/>
                  </a:lnTo>
                  <a:cubicBezTo>
                    <a:pt x="33540" y="17863"/>
                    <a:pt x="33540" y="14720"/>
                    <a:pt x="31599" y="12791"/>
                  </a:cubicBezTo>
                  <a:lnTo>
                    <a:pt x="20276" y="1456"/>
                  </a:lnTo>
                  <a:cubicBezTo>
                    <a:pt x="19306" y="486"/>
                    <a:pt x="18035" y="1"/>
                    <a:pt x="16766" y="1"/>
                  </a:cubicBezTo>
                  <a:close/>
                </a:path>
              </a:pathLst>
            </a:custGeom>
            <a:solidFill>
              <a:srgbClr val="468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8"/>
            <p:cNvSpPr/>
            <p:nvPr/>
          </p:nvSpPr>
          <p:spPr>
            <a:xfrm>
              <a:off x="1844043" y="2764623"/>
              <a:ext cx="776463" cy="758299"/>
            </a:xfrm>
            <a:custGeom>
              <a:avLst/>
              <a:gdLst/>
              <a:ahLst/>
              <a:cxnLst/>
              <a:rect l="l" t="t" r="r" b="b"/>
              <a:pathLst>
                <a:path w="27230" h="26593" extrusionOk="0">
                  <a:moveTo>
                    <a:pt x="13614" y="0"/>
                  </a:moveTo>
                  <a:cubicBezTo>
                    <a:pt x="12791" y="0"/>
                    <a:pt x="11966" y="313"/>
                    <a:pt x="11335" y="938"/>
                  </a:cubicBezTo>
                  <a:lnTo>
                    <a:pt x="1262" y="11022"/>
                  </a:lnTo>
                  <a:cubicBezTo>
                    <a:pt x="0" y="12284"/>
                    <a:pt x="0" y="14320"/>
                    <a:pt x="1262" y="15571"/>
                  </a:cubicBezTo>
                  <a:lnTo>
                    <a:pt x="11335" y="25655"/>
                  </a:lnTo>
                  <a:cubicBezTo>
                    <a:pt x="11966" y="26280"/>
                    <a:pt x="12791" y="26593"/>
                    <a:pt x="13614" y="26593"/>
                  </a:cubicBezTo>
                  <a:cubicBezTo>
                    <a:pt x="14437" y="26593"/>
                    <a:pt x="15258" y="26280"/>
                    <a:pt x="15883" y="25655"/>
                  </a:cubicBezTo>
                  <a:lnTo>
                    <a:pt x="25968" y="15571"/>
                  </a:lnTo>
                  <a:cubicBezTo>
                    <a:pt x="27230" y="14320"/>
                    <a:pt x="27230" y="12284"/>
                    <a:pt x="25968" y="11022"/>
                  </a:cubicBezTo>
                  <a:lnTo>
                    <a:pt x="15883" y="938"/>
                  </a:lnTo>
                  <a:cubicBezTo>
                    <a:pt x="15258" y="313"/>
                    <a:pt x="14437" y="0"/>
                    <a:pt x="13614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 sz="2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201" name="Google Shape;201;p18"/>
            <p:cNvGrpSpPr/>
            <p:nvPr/>
          </p:nvGrpSpPr>
          <p:grpSpPr>
            <a:xfrm>
              <a:off x="3015263" y="2820175"/>
              <a:ext cx="3210900" cy="636350"/>
              <a:chOff x="5222700" y="3658300"/>
              <a:chExt cx="3210900" cy="636350"/>
            </a:xfrm>
          </p:grpSpPr>
          <p:sp>
            <p:nvSpPr>
              <p:cNvPr id="202" name="Google Shape;202;p18"/>
              <p:cNvSpPr txBox="1"/>
              <p:nvPr/>
            </p:nvSpPr>
            <p:spPr>
              <a:xfrm>
                <a:off x="5222700" y="392895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Jupiter is a gas giant and the biggest planet</a:t>
                </a:r>
                <a:endParaRPr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03" name="Google Shape;203;p18"/>
              <p:cNvSpPr txBox="1"/>
              <p:nvPr/>
            </p:nvSpPr>
            <p:spPr>
              <a:xfrm>
                <a:off x="5222700" y="365830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Jupiter</a:t>
                </a:r>
                <a:endParaRPr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204" name="Google Shape;204;p18"/>
          <p:cNvGrpSpPr/>
          <p:nvPr/>
        </p:nvGrpSpPr>
        <p:grpSpPr>
          <a:xfrm>
            <a:off x="1754075" y="1136922"/>
            <a:ext cx="5192461" cy="928819"/>
            <a:chOff x="1754075" y="1105127"/>
            <a:chExt cx="5192461" cy="928819"/>
          </a:xfrm>
        </p:grpSpPr>
        <p:sp>
          <p:nvSpPr>
            <p:cNvPr id="205" name="Google Shape;205;p18"/>
            <p:cNvSpPr/>
            <p:nvPr/>
          </p:nvSpPr>
          <p:spPr>
            <a:xfrm>
              <a:off x="2304094" y="1227860"/>
              <a:ext cx="4642442" cy="683448"/>
            </a:xfrm>
            <a:custGeom>
              <a:avLst/>
              <a:gdLst/>
              <a:ahLst/>
              <a:cxnLst/>
              <a:rect l="l" t="t" r="r" b="b"/>
              <a:pathLst>
                <a:path w="162807" h="23968" extrusionOk="0">
                  <a:moveTo>
                    <a:pt x="0" y="1"/>
                  </a:moveTo>
                  <a:lnTo>
                    <a:pt x="0" y="23968"/>
                  </a:lnTo>
                  <a:lnTo>
                    <a:pt x="150817" y="23968"/>
                  </a:lnTo>
                  <a:cubicBezTo>
                    <a:pt x="157437" y="23968"/>
                    <a:pt x="162806" y="18598"/>
                    <a:pt x="162806" y="11978"/>
                  </a:cubicBezTo>
                  <a:cubicBezTo>
                    <a:pt x="162806" y="5370"/>
                    <a:pt x="157437" y="1"/>
                    <a:pt x="150817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6" name="Google Shape;206;p18"/>
            <p:cNvGrpSpPr/>
            <p:nvPr/>
          </p:nvGrpSpPr>
          <p:grpSpPr>
            <a:xfrm>
              <a:off x="1754075" y="1105127"/>
              <a:ext cx="5130486" cy="928819"/>
              <a:chOff x="1754075" y="1105127"/>
              <a:chExt cx="5130486" cy="928819"/>
            </a:xfrm>
          </p:grpSpPr>
          <p:sp>
            <p:nvSpPr>
              <p:cNvPr id="207" name="Google Shape;207;p18"/>
              <p:cNvSpPr/>
              <p:nvPr/>
            </p:nvSpPr>
            <p:spPr>
              <a:xfrm>
                <a:off x="6324013" y="1288970"/>
                <a:ext cx="560548" cy="560890"/>
              </a:xfrm>
              <a:custGeom>
                <a:avLst/>
                <a:gdLst/>
                <a:ahLst/>
                <a:cxnLst/>
                <a:rect l="l" t="t" r="r" b="b"/>
                <a:pathLst>
                  <a:path w="19658" h="19670" extrusionOk="0">
                    <a:moveTo>
                      <a:pt x="9823" y="1"/>
                    </a:moveTo>
                    <a:cubicBezTo>
                      <a:pt x="4394" y="1"/>
                      <a:pt x="0" y="4406"/>
                      <a:pt x="0" y="9835"/>
                    </a:cubicBezTo>
                    <a:cubicBezTo>
                      <a:pt x="0" y="15265"/>
                      <a:pt x="4394" y="19670"/>
                      <a:pt x="9823" y="19670"/>
                    </a:cubicBezTo>
                    <a:cubicBezTo>
                      <a:pt x="15264" y="19670"/>
                      <a:pt x="19657" y="15265"/>
                      <a:pt x="19657" y="9835"/>
                    </a:cubicBezTo>
                    <a:cubicBezTo>
                      <a:pt x="19657" y="4406"/>
                      <a:pt x="15264" y="1"/>
                      <a:pt x="98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18"/>
              <p:cNvSpPr/>
              <p:nvPr/>
            </p:nvSpPr>
            <p:spPr>
              <a:xfrm>
                <a:off x="1754075" y="1105127"/>
                <a:ext cx="956393" cy="928819"/>
              </a:xfrm>
              <a:custGeom>
                <a:avLst/>
                <a:gdLst/>
                <a:ahLst/>
                <a:cxnLst/>
                <a:rect l="l" t="t" r="r" b="b"/>
                <a:pathLst>
                  <a:path w="33540" h="32573" extrusionOk="0">
                    <a:moveTo>
                      <a:pt x="16766" y="1"/>
                    </a:moveTo>
                    <a:cubicBezTo>
                      <a:pt x="15496" y="1"/>
                      <a:pt x="14228" y="483"/>
                      <a:pt x="13264" y="1447"/>
                    </a:cubicBezTo>
                    <a:lnTo>
                      <a:pt x="1929" y="12782"/>
                    </a:lnTo>
                    <a:cubicBezTo>
                      <a:pt x="0" y="14711"/>
                      <a:pt x="0" y="17854"/>
                      <a:pt x="1929" y="19795"/>
                    </a:cubicBezTo>
                    <a:lnTo>
                      <a:pt x="13264" y="31117"/>
                    </a:lnTo>
                    <a:cubicBezTo>
                      <a:pt x="14228" y="32088"/>
                      <a:pt x="15496" y="32573"/>
                      <a:pt x="16766" y="32573"/>
                    </a:cubicBezTo>
                    <a:cubicBezTo>
                      <a:pt x="18035" y="32573"/>
                      <a:pt x="19306" y="32088"/>
                      <a:pt x="20276" y="31117"/>
                    </a:cubicBezTo>
                    <a:lnTo>
                      <a:pt x="31599" y="19795"/>
                    </a:lnTo>
                    <a:cubicBezTo>
                      <a:pt x="33540" y="17854"/>
                      <a:pt x="33540" y="14711"/>
                      <a:pt x="31599" y="12782"/>
                    </a:cubicBezTo>
                    <a:lnTo>
                      <a:pt x="20276" y="1447"/>
                    </a:lnTo>
                    <a:cubicBezTo>
                      <a:pt x="19306" y="483"/>
                      <a:pt x="18035" y="1"/>
                      <a:pt x="16766" y="1"/>
                    </a:cubicBezTo>
                    <a:close/>
                  </a:path>
                </a:pathLst>
              </a:custGeom>
              <a:solidFill>
                <a:srgbClr val="E092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18"/>
              <p:cNvSpPr/>
              <p:nvPr/>
            </p:nvSpPr>
            <p:spPr>
              <a:xfrm>
                <a:off x="1844043" y="1190361"/>
                <a:ext cx="776463" cy="758470"/>
              </a:xfrm>
              <a:custGeom>
                <a:avLst/>
                <a:gdLst/>
                <a:ahLst/>
                <a:cxnLst/>
                <a:rect l="l" t="t" r="r" b="b"/>
                <a:pathLst>
                  <a:path w="27230" h="26599" extrusionOk="0">
                    <a:moveTo>
                      <a:pt x="13614" y="0"/>
                    </a:moveTo>
                    <a:cubicBezTo>
                      <a:pt x="12791" y="0"/>
                      <a:pt x="11966" y="316"/>
                      <a:pt x="11335" y="947"/>
                    </a:cubicBezTo>
                    <a:lnTo>
                      <a:pt x="1262" y="11019"/>
                    </a:lnTo>
                    <a:cubicBezTo>
                      <a:pt x="0" y="12281"/>
                      <a:pt x="0" y="14317"/>
                      <a:pt x="1262" y="15567"/>
                    </a:cubicBezTo>
                    <a:lnTo>
                      <a:pt x="11335" y="25652"/>
                    </a:lnTo>
                    <a:cubicBezTo>
                      <a:pt x="11966" y="26283"/>
                      <a:pt x="12791" y="26599"/>
                      <a:pt x="13614" y="26599"/>
                    </a:cubicBezTo>
                    <a:cubicBezTo>
                      <a:pt x="14437" y="26599"/>
                      <a:pt x="15258" y="26283"/>
                      <a:pt x="15883" y="25652"/>
                    </a:cubicBezTo>
                    <a:lnTo>
                      <a:pt x="25968" y="15567"/>
                    </a:lnTo>
                    <a:cubicBezTo>
                      <a:pt x="27230" y="14317"/>
                      <a:pt x="27230" y="12281"/>
                      <a:pt x="25968" y="11019"/>
                    </a:cubicBezTo>
                    <a:lnTo>
                      <a:pt x="15883" y="947"/>
                    </a:lnTo>
                    <a:cubicBezTo>
                      <a:pt x="15258" y="316"/>
                      <a:pt x="14437" y="0"/>
                      <a:pt x="13614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5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01</a:t>
                </a:r>
                <a:endParaRPr sz="2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grpSp>
            <p:nvGrpSpPr>
              <p:cNvPr id="210" name="Google Shape;210;p18"/>
              <p:cNvGrpSpPr/>
              <p:nvPr/>
            </p:nvGrpSpPr>
            <p:grpSpPr>
              <a:xfrm>
                <a:off x="3015263" y="1251409"/>
                <a:ext cx="3210900" cy="636350"/>
                <a:chOff x="5222700" y="3658300"/>
                <a:chExt cx="3210900" cy="636350"/>
              </a:xfrm>
            </p:grpSpPr>
            <p:sp>
              <p:nvSpPr>
                <p:cNvPr id="211" name="Google Shape;211;p18"/>
                <p:cNvSpPr txBox="1"/>
                <p:nvPr/>
              </p:nvSpPr>
              <p:spPr>
                <a:xfrm>
                  <a:off x="5222700" y="3928950"/>
                  <a:ext cx="3210900" cy="365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200">
                      <a:solidFill>
                        <a:srgbClr val="FFFFFF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Mercury is the closest planet to the Sun</a:t>
                  </a:r>
                  <a:endParaRPr sz="12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212" name="Google Shape;212;p18"/>
                <p:cNvSpPr txBox="1"/>
                <p:nvPr/>
              </p:nvSpPr>
              <p:spPr>
                <a:xfrm>
                  <a:off x="5222700" y="3658300"/>
                  <a:ext cx="3210900" cy="365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700">
                      <a:solidFill>
                        <a:srgbClr val="FFFFFF"/>
                      </a:solidFill>
                      <a:latin typeface="Fira Sans Extra Condensed Medium"/>
                      <a:ea typeface="Fira Sans Extra Condensed Medium"/>
                      <a:cs typeface="Fira Sans Extra Condensed Medium"/>
                      <a:sym typeface="Fira Sans Extra Condensed Medium"/>
                    </a:rPr>
                    <a:t>Mercury</a:t>
                  </a:r>
                  <a:endParaRPr sz="17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endParaRPr>
                </a:p>
              </p:txBody>
            </p:sp>
          </p:grpSp>
        </p:grpSp>
      </p:grpSp>
      <p:grpSp>
        <p:nvGrpSpPr>
          <p:cNvPr id="213" name="Google Shape;213;p18"/>
          <p:cNvGrpSpPr/>
          <p:nvPr/>
        </p:nvGrpSpPr>
        <p:grpSpPr>
          <a:xfrm>
            <a:off x="2196446" y="1976471"/>
            <a:ext cx="5193487" cy="928848"/>
            <a:chOff x="2196446" y="1900271"/>
            <a:chExt cx="5193487" cy="928848"/>
          </a:xfrm>
        </p:grpSpPr>
        <p:sp>
          <p:nvSpPr>
            <p:cNvPr id="214" name="Google Shape;214;p18"/>
            <p:cNvSpPr/>
            <p:nvPr/>
          </p:nvSpPr>
          <p:spPr>
            <a:xfrm>
              <a:off x="2747491" y="2026768"/>
              <a:ext cx="4642442" cy="683448"/>
            </a:xfrm>
            <a:custGeom>
              <a:avLst/>
              <a:gdLst/>
              <a:ahLst/>
              <a:cxnLst/>
              <a:rect l="l" t="t" r="r" b="b"/>
              <a:pathLst>
                <a:path w="162807" h="23968" extrusionOk="0">
                  <a:moveTo>
                    <a:pt x="1" y="0"/>
                  </a:moveTo>
                  <a:lnTo>
                    <a:pt x="1" y="23967"/>
                  </a:lnTo>
                  <a:lnTo>
                    <a:pt x="150817" y="23967"/>
                  </a:lnTo>
                  <a:cubicBezTo>
                    <a:pt x="157437" y="23967"/>
                    <a:pt x="162807" y="18609"/>
                    <a:pt x="162807" y="11990"/>
                  </a:cubicBezTo>
                  <a:cubicBezTo>
                    <a:pt x="162807" y="5370"/>
                    <a:pt x="157437" y="0"/>
                    <a:pt x="150817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8"/>
            <p:cNvSpPr/>
            <p:nvPr/>
          </p:nvSpPr>
          <p:spPr>
            <a:xfrm>
              <a:off x="2196446" y="1900271"/>
              <a:ext cx="956764" cy="928848"/>
            </a:xfrm>
            <a:custGeom>
              <a:avLst/>
              <a:gdLst/>
              <a:ahLst/>
              <a:cxnLst/>
              <a:rect l="l" t="t" r="r" b="b"/>
              <a:pathLst>
                <a:path w="33553" h="32574" extrusionOk="0">
                  <a:moveTo>
                    <a:pt x="16777" y="1"/>
                  </a:moveTo>
                  <a:cubicBezTo>
                    <a:pt x="15506" y="1"/>
                    <a:pt x="14235" y="483"/>
                    <a:pt x="13265" y="1448"/>
                  </a:cubicBezTo>
                  <a:lnTo>
                    <a:pt x="1942" y="12782"/>
                  </a:lnTo>
                  <a:cubicBezTo>
                    <a:pt x="1" y="14711"/>
                    <a:pt x="1" y="17854"/>
                    <a:pt x="1942" y="19795"/>
                  </a:cubicBezTo>
                  <a:lnTo>
                    <a:pt x="13265" y="31118"/>
                  </a:lnTo>
                  <a:cubicBezTo>
                    <a:pt x="14235" y="32088"/>
                    <a:pt x="15506" y="32573"/>
                    <a:pt x="16777" y="32573"/>
                  </a:cubicBezTo>
                  <a:cubicBezTo>
                    <a:pt x="18048" y="32573"/>
                    <a:pt x="19319" y="32088"/>
                    <a:pt x="20289" y="31118"/>
                  </a:cubicBezTo>
                  <a:lnTo>
                    <a:pt x="31612" y="19795"/>
                  </a:lnTo>
                  <a:cubicBezTo>
                    <a:pt x="33553" y="17854"/>
                    <a:pt x="33553" y="14711"/>
                    <a:pt x="31612" y="12782"/>
                  </a:cubicBezTo>
                  <a:lnTo>
                    <a:pt x="20289" y="1448"/>
                  </a:lnTo>
                  <a:cubicBezTo>
                    <a:pt x="19319" y="483"/>
                    <a:pt x="18048" y="1"/>
                    <a:pt x="16777" y="1"/>
                  </a:cubicBezTo>
                  <a:close/>
                </a:path>
              </a:pathLst>
            </a:custGeom>
            <a:solidFill>
              <a:srgbClr val="2FC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8"/>
            <p:cNvSpPr/>
            <p:nvPr/>
          </p:nvSpPr>
          <p:spPr>
            <a:xfrm>
              <a:off x="6767410" y="2087878"/>
              <a:ext cx="560548" cy="560890"/>
            </a:xfrm>
            <a:custGeom>
              <a:avLst/>
              <a:gdLst/>
              <a:ahLst/>
              <a:cxnLst/>
              <a:rect l="l" t="t" r="r" b="b"/>
              <a:pathLst>
                <a:path w="19658" h="19670" extrusionOk="0">
                  <a:moveTo>
                    <a:pt x="9823" y="0"/>
                  </a:moveTo>
                  <a:cubicBezTo>
                    <a:pt x="4394" y="0"/>
                    <a:pt x="1" y="4405"/>
                    <a:pt x="1" y="9835"/>
                  </a:cubicBezTo>
                  <a:cubicBezTo>
                    <a:pt x="1" y="15264"/>
                    <a:pt x="4394" y="19669"/>
                    <a:pt x="9823" y="19669"/>
                  </a:cubicBezTo>
                  <a:cubicBezTo>
                    <a:pt x="15253" y="19669"/>
                    <a:pt x="19658" y="15264"/>
                    <a:pt x="19658" y="9835"/>
                  </a:cubicBezTo>
                  <a:cubicBezTo>
                    <a:pt x="19658" y="4405"/>
                    <a:pt x="15253" y="0"/>
                    <a:pt x="98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8"/>
            <p:cNvSpPr/>
            <p:nvPr/>
          </p:nvSpPr>
          <p:spPr>
            <a:xfrm>
              <a:off x="2286785" y="1985505"/>
              <a:ext cx="776121" cy="758470"/>
            </a:xfrm>
            <a:custGeom>
              <a:avLst/>
              <a:gdLst/>
              <a:ahLst/>
              <a:cxnLst/>
              <a:rect l="l" t="t" r="r" b="b"/>
              <a:pathLst>
                <a:path w="27218" h="26599" extrusionOk="0">
                  <a:moveTo>
                    <a:pt x="13604" y="0"/>
                  </a:moveTo>
                  <a:cubicBezTo>
                    <a:pt x="12781" y="0"/>
                    <a:pt x="11960" y="316"/>
                    <a:pt x="11335" y="947"/>
                  </a:cubicBezTo>
                  <a:lnTo>
                    <a:pt x="1250" y="11020"/>
                  </a:lnTo>
                  <a:cubicBezTo>
                    <a:pt x="0" y="12282"/>
                    <a:pt x="0" y="14318"/>
                    <a:pt x="1250" y="15568"/>
                  </a:cubicBezTo>
                  <a:lnTo>
                    <a:pt x="11335" y="25652"/>
                  </a:lnTo>
                  <a:cubicBezTo>
                    <a:pt x="11960" y="26283"/>
                    <a:pt x="12781" y="26599"/>
                    <a:pt x="13604" y="26599"/>
                  </a:cubicBezTo>
                  <a:cubicBezTo>
                    <a:pt x="14427" y="26599"/>
                    <a:pt x="15252" y="26283"/>
                    <a:pt x="15883" y="25652"/>
                  </a:cubicBezTo>
                  <a:lnTo>
                    <a:pt x="25968" y="15568"/>
                  </a:lnTo>
                  <a:cubicBezTo>
                    <a:pt x="27218" y="14318"/>
                    <a:pt x="27218" y="12282"/>
                    <a:pt x="25968" y="11020"/>
                  </a:cubicBezTo>
                  <a:lnTo>
                    <a:pt x="15883" y="947"/>
                  </a:lnTo>
                  <a:cubicBezTo>
                    <a:pt x="15252" y="316"/>
                    <a:pt x="14427" y="0"/>
                    <a:pt x="13604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sz="2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218" name="Google Shape;218;p18"/>
            <p:cNvGrpSpPr/>
            <p:nvPr/>
          </p:nvGrpSpPr>
          <p:grpSpPr>
            <a:xfrm>
              <a:off x="3443750" y="2050317"/>
              <a:ext cx="3210900" cy="636350"/>
              <a:chOff x="5222700" y="3658300"/>
              <a:chExt cx="3210900" cy="636350"/>
            </a:xfrm>
          </p:grpSpPr>
          <p:sp>
            <p:nvSpPr>
              <p:cNvPr id="219" name="Google Shape;219;p18"/>
              <p:cNvSpPr txBox="1"/>
              <p:nvPr/>
            </p:nvSpPr>
            <p:spPr>
              <a:xfrm>
                <a:off x="5222700" y="392895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Despite being red, Mars is a cold place</a:t>
                </a:r>
                <a:endParaRPr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20" name="Google Shape;220;p18"/>
              <p:cNvSpPr txBox="1"/>
              <p:nvPr/>
            </p:nvSpPr>
            <p:spPr>
              <a:xfrm>
                <a:off x="5222700" y="365830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Mars</a:t>
                </a:r>
                <a:endParaRPr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sp>
        <p:nvSpPr>
          <p:cNvPr id="221" name="Google Shape;221;p18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 Infographics</a:t>
            </a:r>
            <a:endParaRPr/>
          </a:p>
        </p:txBody>
      </p:sp>
      <p:grpSp>
        <p:nvGrpSpPr>
          <p:cNvPr id="222" name="Google Shape;222;p18"/>
          <p:cNvGrpSpPr/>
          <p:nvPr/>
        </p:nvGrpSpPr>
        <p:grpSpPr>
          <a:xfrm>
            <a:off x="6425937" y="3125891"/>
            <a:ext cx="356624" cy="349851"/>
            <a:chOff x="-1183550" y="3586525"/>
            <a:chExt cx="296175" cy="290550"/>
          </a:xfrm>
        </p:grpSpPr>
        <p:sp>
          <p:nvSpPr>
            <p:cNvPr id="223" name="Google Shape;223;p18"/>
            <p:cNvSpPr/>
            <p:nvPr/>
          </p:nvSpPr>
          <p:spPr>
            <a:xfrm>
              <a:off x="-927575" y="3671500"/>
              <a:ext cx="40200" cy="16575"/>
            </a:xfrm>
            <a:custGeom>
              <a:avLst/>
              <a:gdLst/>
              <a:ahLst/>
              <a:cxnLst/>
              <a:rect l="l" t="t" r="r" b="b"/>
              <a:pathLst>
                <a:path w="1608" h="663" extrusionOk="0">
                  <a:moveTo>
                    <a:pt x="473" y="0"/>
                  </a:moveTo>
                  <a:cubicBezTo>
                    <a:pt x="32" y="0"/>
                    <a:pt x="1" y="662"/>
                    <a:pt x="473" y="662"/>
                  </a:cubicBezTo>
                  <a:lnTo>
                    <a:pt x="1135" y="662"/>
                  </a:lnTo>
                  <a:cubicBezTo>
                    <a:pt x="1145" y="663"/>
                    <a:pt x="1156" y="663"/>
                    <a:pt x="1166" y="663"/>
                  </a:cubicBezTo>
                  <a:cubicBezTo>
                    <a:pt x="1607" y="663"/>
                    <a:pt x="1597" y="0"/>
                    <a:pt x="11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8"/>
            <p:cNvSpPr/>
            <p:nvPr/>
          </p:nvSpPr>
          <p:spPr>
            <a:xfrm>
              <a:off x="-1183550" y="3671500"/>
              <a:ext cx="39400" cy="16575"/>
            </a:xfrm>
            <a:custGeom>
              <a:avLst/>
              <a:gdLst/>
              <a:ahLst/>
              <a:cxnLst/>
              <a:rect l="l" t="t" r="r" b="b"/>
              <a:pathLst>
                <a:path w="1576" h="663" extrusionOk="0">
                  <a:moveTo>
                    <a:pt x="473" y="0"/>
                  </a:moveTo>
                  <a:cubicBezTo>
                    <a:pt x="32" y="0"/>
                    <a:pt x="1" y="662"/>
                    <a:pt x="473" y="662"/>
                  </a:cubicBezTo>
                  <a:lnTo>
                    <a:pt x="1135" y="662"/>
                  </a:lnTo>
                  <a:cubicBezTo>
                    <a:pt x="1145" y="663"/>
                    <a:pt x="1154" y="663"/>
                    <a:pt x="1163" y="663"/>
                  </a:cubicBezTo>
                  <a:cubicBezTo>
                    <a:pt x="1576" y="663"/>
                    <a:pt x="1566" y="0"/>
                    <a:pt x="11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8"/>
            <p:cNvSpPr/>
            <p:nvPr/>
          </p:nvSpPr>
          <p:spPr>
            <a:xfrm>
              <a:off x="-944250" y="3603025"/>
              <a:ext cx="39525" cy="26375"/>
            </a:xfrm>
            <a:custGeom>
              <a:avLst/>
              <a:gdLst/>
              <a:ahLst/>
              <a:cxnLst/>
              <a:rect l="l" t="t" r="r" b="b"/>
              <a:pathLst>
                <a:path w="1581" h="1055" extrusionOk="0">
                  <a:moveTo>
                    <a:pt x="1086" y="1"/>
                  </a:moveTo>
                  <a:cubicBezTo>
                    <a:pt x="1024" y="1"/>
                    <a:pt x="957" y="19"/>
                    <a:pt x="888" y="61"/>
                  </a:cubicBezTo>
                  <a:lnTo>
                    <a:pt x="321" y="408"/>
                  </a:lnTo>
                  <a:cubicBezTo>
                    <a:pt x="0" y="595"/>
                    <a:pt x="179" y="1054"/>
                    <a:pt x="490" y="1054"/>
                  </a:cubicBezTo>
                  <a:cubicBezTo>
                    <a:pt x="546" y="1054"/>
                    <a:pt x="606" y="1040"/>
                    <a:pt x="668" y="1006"/>
                  </a:cubicBezTo>
                  <a:lnTo>
                    <a:pt x="1266" y="660"/>
                  </a:lnTo>
                  <a:cubicBezTo>
                    <a:pt x="1581" y="450"/>
                    <a:pt x="1394" y="1"/>
                    <a:pt x="10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8"/>
            <p:cNvSpPr/>
            <p:nvPr/>
          </p:nvSpPr>
          <p:spPr>
            <a:xfrm>
              <a:off x="-1166200" y="3731225"/>
              <a:ext cx="39700" cy="26075"/>
            </a:xfrm>
            <a:custGeom>
              <a:avLst/>
              <a:gdLst/>
              <a:ahLst/>
              <a:cxnLst/>
              <a:rect l="l" t="t" r="r" b="b"/>
              <a:pathLst>
                <a:path w="1588" h="1043" extrusionOk="0">
                  <a:moveTo>
                    <a:pt x="1071" y="1"/>
                  </a:moveTo>
                  <a:cubicBezTo>
                    <a:pt x="1021" y="1"/>
                    <a:pt x="968" y="12"/>
                    <a:pt x="913" y="37"/>
                  </a:cubicBezTo>
                  <a:lnTo>
                    <a:pt x="315" y="384"/>
                  </a:lnTo>
                  <a:cubicBezTo>
                    <a:pt x="0" y="593"/>
                    <a:pt x="187" y="1043"/>
                    <a:pt x="495" y="1043"/>
                  </a:cubicBezTo>
                  <a:cubicBezTo>
                    <a:pt x="557" y="1043"/>
                    <a:pt x="624" y="1025"/>
                    <a:pt x="693" y="982"/>
                  </a:cubicBezTo>
                  <a:lnTo>
                    <a:pt x="1260" y="636"/>
                  </a:lnTo>
                  <a:cubicBezTo>
                    <a:pt x="1587" y="472"/>
                    <a:pt x="1395" y="1"/>
                    <a:pt x="10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8"/>
            <p:cNvSpPr/>
            <p:nvPr/>
          </p:nvSpPr>
          <p:spPr>
            <a:xfrm>
              <a:off x="-944925" y="3730950"/>
              <a:ext cx="40200" cy="26375"/>
            </a:xfrm>
            <a:custGeom>
              <a:avLst/>
              <a:gdLst/>
              <a:ahLst/>
              <a:cxnLst/>
              <a:rect l="l" t="t" r="r" b="b"/>
              <a:pathLst>
                <a:path w="1608" h="1055" extrusionOk="0">
                  <a:moveTo>
                    <a:pt x="515" y="0"/>
                  </a:moveTo>
                  <a:cubicBezTo>
                    <a:pt x="198" y="0"/>
                    <a:pt x="1" y="460"/>
                    <a:pt x="348" y="647"/>
                  </a:cubicBezTo>
                  <a:lnTo>
                    <a:pt x="915" y="993"/>
                  </a:lnTo>
                  <a:cubicBezTo>
                    <a:pt x="984" y="1036"/>
                    <a:pt x="1052" y="1054"/>
                    <a:pt x="1114" y="1054"/>
                  </a:cubicBezTo>
                  <a:cubicBezTo>
                    <a:pt x="1421" y="1054"/>
                    <a:pt x="1608" y="609"/>
                    <a:pt x="1293" y="426"/>
                  </a:cubicBezTo>
                  <a:lnTo>
                    <a:pt x="695" y="48"/>
                  </a:lnTo>
                  <a:cubicBezTo>
                    <a:pt x="633" y="15"/>
                    <a:pt x="572" y="0"/>
                    <a:pt x="5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8"/>
            <p:cNvSpPr/>
            <p:nvPr/>
          </p:nvSpPr>
          <p:spPr>
            <a:xfrm>
              <a:off x="-1167000" y="3603025"/>
              <a:ext cx="40200" cy="26375"/>
            </a:xfrm>
            <a:custGeom>
              <a:avLst/>
              <a:gdLst/>
              <a:ahLst/>
              <a:cxnLst/>
              <a:rect l="l" t="t" r="r" b="b"/>
              <a:pathLst>
                <a:path w="1608" h="1055" extrusionOk="0">
                  <a:moveTo>
                    <a:pt x="477" y="1"/>
                  </a:moveTo>
                  <a:cubicBezTo>
                    <a:pt x="188" y="1"/>
                    <a:pt x="1" y="450"/>
                    <a:pt x="315" y="660"/>
                  </a:cubicBezTo>
                  <a:lnTo>
                    <a:pt x="914" y="1006"/>
                  </a:lnTo>
                  <a:cubicBezTo>
                    <a:pt x="981" y="1040"/>
                    <a:pt x="1044" y="1054"/>
                    <a:pt x="1103" y="1054"/>
                  </a:cubicBezTo>
                  <a:cubicBezTo>
                    <a:pt x="1434" y="1054"/>
                    <a:pt x="1608" y="595"/>
                    <a:pt x="1260" y="408"/>
                  </a:cubicBezTo>
                  <a:lnTo>
                    <a:pt x="662" y="61"/>
                  </a:lnTo>
                  <a:cubicBezTo>
                    <a:pt x="598" y="19"/>
                    <a:pt x="536" y="1"/>
                    <a:pt x="4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8"/>
            <p:cNvSpPr/>
            <p:nvPr/>
          </p:nvSpPr>
          <p:spPr>
            <a:xfrm>
              <a:off x="-1065400" y="3658900"/>
              <a:ext cx="59875" cy="77200"/>
            </a:xfrm>
            <a:custGeom>
              <a:avLst/>
              <a:gdLst/>
              <a:ahLst/>
              <a:cxnLst/>
              <a:rect l="l" t="t" r="r" b="b"/>
              <a:pathLst>
                <a:path w="2395" h="3088" extrusionOk="0">
                  <a:moveTo>
                    <a:pt x="882" y="0"/>
                  </a:moveTo>
                  <a:lnTo>
                    <a:pt x="0" y="1355"/>
                  </a:lnTo>
                  <a:lnTo>
                    <a:pt x="1355" y="1922"/>
                  </a:lnTo>
                  <a:cubicBezTo>
                    <a:pt x="1450" y="1953"/>
                    <a:pt x="1544" y="2111"/>
                    <a:pt x="1544" y="2237"/>
                  </a:cubicBezTo>
                  <a:lnTo>
                    <a:pt x="1544" y="3088"/>
                  </a:lnTo>
                  <a:lnTo>
                    <a:pt x="2395" y="1733"/>
                  </a:lnTo>
                  <a:lnTo>
                    <a:pt x="1071" y="1166"/>
                  </a:lnTo>
                  <a:cubicBezTo>
                    <a:pt x="945" y="1134"/>
                    <a:pt x="882" y="1008"/>
                    <a:pt x="882" y="851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8"/>
            <p:cNvSpPr/>
            <p:nvPr/>
          </p:nvSpPr>
          <p:spPr>
            <a:xfrm>
              <a:off x="-1078000" y="3809325"/>
              <a:ext cx="85075" cy="67750"/>
            </a:xfrm>
            <a:custGeom>
              <a:avLst/>
              <a:gdLst/>
              <a:ahLst/>
              <a:cxnLst/>
              <a:rect l="l" t="t" r="r" b="b"/>
              <a:pathLst>
                <a:path w="3403" h="2710" extrusionOk="0">
                  <a:moveTo>
                    <a:pt x="0" y="1"/>
                  </a:moveTo>
                  <a:lnTo>
                    <a:pt x="0" y="662"/>
                  </a:lnTo>
                  <a:lnTo>
                    <a:pt x="1008" y="662"/>
                  </a:lnTo>
                  <a:cubicBezTo>
                    <a:pt x="1449" y="662"/>
                    <a:pt x="1481" y="1324"/>
                    <a:pt x="1008" y="1324"/>
                  </a:cubicBezTo>
                  <a:lnTo>
                    <a:pt x="0" y="1324"/>
                  </a:lnTo>
                  <a:lnTo>
                    <a:pt x="0" y="1670"/>
                  </a:lnTo>
                  <a:cubicBezTo>
                    <a:pt x="0" y="2237"/>
                    <a:pt x="473" y="2710"/>
                    <a:pt x="1008" y="2710"/>
                  </a:cubicBezTo>
                  <a:lnTo>
                    <a:pt x="2395" y="2710"/>
                  </a:lnTo>
                  <a:cubicBezTo>
                    <a:pt x="2962" y="2710"/>
                    <a:pt x="3403" y="2237"/>
                    <a:pt x="3403" y="1670"/>
                  </a:cubicBezTo>
                  <a:lnTo>
                    <a:pt x="3403" y="1324"/>
                  </a:lnTo>
                  <a:lnTo>
                    <a:pt x="2395" y="1324"/>
                  </a:lnTo>
                  <a:cubicBezTo>
                    <a:pt x="1954" y="1324"/>
                    <a:pt x="1922" y="662"/>
                    <a:pt x="2395" y="662"/>
                  </a:cubicBezTo>
                  <a:lnTo>
                    <a:pt x="3403" y="662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8"/>
            <p:cNvSpPr/>
            <p:nvPr/>
          </p:nvSpPr>
          <p:spPr>
            <a:xfrm>
              <a:off x="-1135500" y="3586525"/>
              <a:ext cx="193775" cy="204700"/>
            </a:xfrm>
            <a:custGeom>
              <a:avLst/>
              <a:gdLst/>
              <a:ahLst/>
              <a:cxnLst/>
              <a:rect l="l" t="t" r="r" b="b"/>
              <a:pathLst>
                <a:path w="7751" h="8188" extrusionOk="0">
                  <a:moveTo>
                    <a:pt x="4023" y="1424"/>
                  </a:moveTo>
                  <a:cubicBezTo>
                    <a:pt x="4201" y="1424"/>
                    <a:pt x="4380" y="1561"/>
                    <a:pt x="4380" y="1761"/>
                  </a:cubicBezTo>
                  <a:lnTo>
                    <a:pt x="4380" y="3588"/>
                  </a:lnTo>
                  <a:lnTo>
                    <a:pt x="5892" y="4124"/>
                  </a:lnTo>
                  <a:cubicBezTo>
                    <a:pt x="5955" y="4187"/>
                    <a:pt x="6049" y="4250"/>
                    <a:pt x="6081" y="4344"/>
                  </a:cubicBezTo>
                  <a:cubicBezTo>
                    <a:pt x="6081" y="4407"/>
                    <a:pt x="6081" y="4533"/>
                    <a:pt x="5986" y="4628"/>
                  </a:cubicBezTo>
                  <a:lnTo>
                    <a:pt x="4285" y="7369"/>
                  </a:lnTo>
                  <a:cubicBezTo>
                    <a:pt x="4222" y="7495"/>
                    <a:pt x="4127" y="7526"/>
                    <a:pt x="4033" y="7526"/>
                  </a:cubicBezTo>
                  <a:lnTo>
                    <a:pt x="3938" y="7526"/>
                  </a:lnTo>
                  <a:cubicBezTo>
                    <a:pt x="3781" y="7495"/>
                    <a:pt x="3718" y="7369"/>
                    <a:pt x="3718" y="7211"/>
                  </a:cubicBezTo>
                  <a:lnTo>
                    <a:pt x="3718" y="5384"/>
                  </a:lnTo>
                  <a:lnTo>
                    <a:pt x="2206" y="4817"/>
                  </a:lnTo>
                  <a:cubicBezTo>
                    <a:pt x="2143" y="4754"/>
                    <a:pt x="2048" y="4691"/>
                    <a:pt x="2017" y="4596"/>
                  </a:cubicBezTo>
                  <a:cubicBezTo>
                    <a:pt x="1985" y="4533"/>
                    <a:pt x="2017" y="4407"/>
                    <a:pt x="2048" y="4344"/>
                  </a:cubicBezTo>
                  <a:lnTo>
                    <a:pt x="3749" y="1572"/>
                  </a:lnTo>
                  <a:cubicBezTo>
                    <a:pt x="3818" y="1469"/>
                    <a:pt x="3920" y="1424"/>
                    <a:pt x="4023" y="1424"/>
                  </a:cubicBezTo>
                  <a:close/>
                  <a:moveTo>
                    <a:pt x="4019" y="1"/>
                  </a:moveTo>
                  <a:cubicBezTo>
                    <a:pt x="3743" y="1"/>
                    <a:pt x="3463" y="31"/>
                    <a:pt x="3182" y="91"/>
                  </a:cubicBezTo>
                  <a:cubicBezTo>
                    <a:pt x="1733" y="406"/>
                    <a:pt x="567" y="1572"/>
                    <a:pt x="284" y="3084"/>
                  </a:cubicBezTo>
                  <a:cubicBezTo>
                    <a:pt x="0" y="4533"/>
                    <a:pt x="599" y="5479"/>
                    <a:pt x="1040" y="6140"/>
                  </a:cubicBezTo>
                  <a:cubicBezTo>
                    <a:pt x="1922" y="7526"/>
                    <a:pt x="1387" y="7526"/>
                    <a:pt x="1670" y="8188"/>
                  </a:cubicBezTo>
                  <a:lnTo>
                    <a:pt x="6301" y="8188"/>
                  </a:lnTo>
                  <a:cubicBezTo>
                    <a:pt x="6553" y="7526"/>
                    <a:pt x="6018" y="7526"/>
                    <a:pt x="6931" y="6109"/>
                  </a:cubicBezTo>
                  <a:cubicBezTo>
                    <a:pt x="7373" y="5447"/>
                    <a:pt x="7719" y="4817"/>
                    <a:pt x="7719" y="3746"/>
                  </a:cubicBezTo>
                  <a:cubicBezTo>
                    <a:pt x="7751" y="2612"/>
                    <a:pt x="7246" y="1540"/>
                    <a:pt x="6396" y="847"/>
                  </a:cubicBezTo>
                  <a:cubicBezTo>
                    <a:pt x="5726" y="297"/>
                    <a:pt x="4892" y="1"/>
                    <a:pt x="40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" name="Google Shape;232;p18"/>
          <p:cNvGrpSpPr/>
          <p:nvPr/>
        </p:nvGrpSpPr>
        <p:grpSpPr>
          <a:xfrm>
            <a:off x="6467011" y="1420744"/>
            <a:ext cx="274800" cy="361017"/>
            <a:chOff x="-4082800" y="3612425"/>
            <a:chExt cx="222150" cy="291825"/>
          </a:xfrm>
        </p:grpSpPr>
        <p:sp>
          <p:nvSpPr>
            <p:cNvPr id="233" name="Google Shape;233;p18"/>
            <p:cNvSpPr/>
            <p:nvPr/>
          </p:nvSpPr>
          <p:spPr>
            <a:xfrm>
              <a:off x="-4027650" y="3663625"/>
              <a:ext cx="112650" cy="119725"/>
            </a:xfrm>
            <a:custGeom>
              <a:avLst/>
              <a:gdLst/>
              <a:ahLst/>
              <a:cxnLst/>
              <a:rect l="l" t="t" r="r" b="b"/>
              <a:pathLst>
                <a:path w="4506" h="4789" extrusionOk="0">
                  <a:moveTo>
                    <a:pt x="2237" y="1355"/>
                  </a:moveTo>
                  <a:cubicBezTo>
                    <a:pt x="2773" y="1355"/>
                    <a:pt x="3245" y="1827"/>
                    <a:pt x="3245" y="2395"/>
                  </a:cubicBezTo>
                  <a:cubicBezTo>
                    <a:pt x="3308" y="2930"/>
                    <a:pt x="2836" y="3434"/>
                    <a:pt x="2237" y="3434"/>
                  </a:cubicBezTo>
                  <a:cubicBezTo>
                    <a:pt x="1670" y="3434"/>
                    <a:pt x="1197" y="2962"/>
                    <a:pt x="1197" y="2395"/>
                  </a:cubicBezTo>
                  <a:cubicBezTo>
                    <a:pt x="1197" y="1859"/>
                    <a:pt x="1670" y="1355"/>
                    <a:pt x="2237" y="1355"/>
                  </a:cubicBezTo>
                  <a:close/>
                  <a:moveTo>
                    <a:pt x="1922" y="0"/>
                  </a:moveTo>
                  <a:lnTo>
                    <a:pt x="1922" y="473"/>
                  </a:lnTo>
                  <a:cubicBezTo>
                    <a:pt x="1922" y="630"/>
                    <a:pt x="1827" y="725"/>
                    <a:pt x="1670" y="788"/>
                  </a:cubicBezTo>
                  <a:cubicBezTo>
                    <a:pt x="1481" y="851"/>
                    <a:pt x="1292" y="945"/>
                    <a:pt x="1134" y="1103"/>
                  </a:cubicBezTo>
                  <a:cubicBezTo>
                    <a:pt x="1055" y="1143"/>
                    <a:pt x="962" y="1183"/>
                    <a:pt x="873" y="1183"/>
                  </a:cubicBezTo>
                  <a:cubicBezTo>
                    <a:pt x="822" y="1183"/>
                    <a:pt x="771" y="1169"/>
                    <a:pt x="725" y="1134"/>
                  </a:cubicBezTo>
                  <a:lnTo>
                    <a:pt x="347" y="914"/>
                  </a:lnTo>
                  <a:lnTo>
                    <a:pt x="0" y="1481"/>
                  </a:lnTo>
                  <a:lnTo>
                    <a:pt x="378" y="1733"/>
                  </a:lnTo>
                  <a:cubicBezTo>
                    <a:pt x="504" y="1796"/>
                    <a:pt x="599" y="1922"/>
                    <a:pt x="536" y="2079"/>
                  </a:cubicBezTo>
                  <a:cubicBezTo>
                    <a:pt x="504" y="2332"/>
                    <a:pt x="504" y="2489"/>
                    <a:pt x="536" y="2710"/>
                  </a:cubicBezTo>
                  <a:cubicBezTo>
                    <a:pt x="599" y="2867"/>
                    <a:pt x="504" y="2993"/>
                    <a:pt x="378" y="3056"/>
                  </a:cubicBezTo>
                  <a:lnTo>
                    <a:pt x="0" y="3308"/>
                  </a:lnTo>
                  <a:lnTo>
                    <a:pt x="347" y="3907"/>
                  </a:lnTo>
                  <a:lnTo>
                    <a:pt x="725" y="3655"/>
                  </a:lnTo>
                  <a:cubicBezTo>
                    <a:pt x="773" y="3631"/>
                    <a:pt x="826" y="3620"/>
                    <a:pt x="879" y="3620"/>
                  </a:cubicBezTo>
                  <a:cubicBezTo>
                    <a:pt x="967" y="3620"/>
                    <a:pt x="1056" y="3647"/>
                    <a:pt x="1134" y="3686"/>
                  </a:cubicBezTo>
                  <a:cubicBezTo>
                    <a:pt x="1292" y="3812"/>
                    <a:pt x="1481" y="3938"/>
                    <a:pt x="1670" y="4001"/>
                  </a:cubicBezTo>
                  <a:cubicBezTo>
                    <a:pt x="1796" y="4064"/>
                    <a:pt x="1922" y="4222"/>
                    <a:pt x="1922" y="4316"/>
                  </a:cubicBezTo>
                  <a:lnTo>
                    <a:pt x="1922" y="4789"/>
                  </a:lnTo>
                  <a:lnTo>
                    <a:pt x="2584" y="4789"/>
                  </a:lnTo>
                  <a:lnTo>
                    <a:pt x="2584" y="4316"/>
                  </a:lnTo>
                  <a:cubicBezTo>
                    <a:pt x="2584" y="4159"/>
                    <a:pt x="2678" y="4064"/>
                    <a:pt x="2836" y="4001"/>
                  </a:cubicBezTo>
                  <a:cubicBezTo>
                    <a:pt x="3025" y="3938"/>
                    <a:pt x="3182" y="3844"/>
                    <a:pt x="3371" y="3686"/>
                  </a:cubicBezTo>
                  <a:cubicBezTo>
                    <a:pt x="3449" y="3647"/>
                    <a:pt x="3539" y="3620"/>
                    <a:pt x="3626" y="3620"/>
                  </a:cubicBezTo>
                  <a:cubicBezTo>
                    <a:pt x="3680" y="3620"/>
                    <a:pt x="3733" y="3631"/>
                    <a:pt x="3781" y="3655"/>
                  </a:cubicBezTo>
                  <a:lnTo>
                    <a:pt x="4159" y="3907"/>
                  </a:lnTo>
                  <a:lnTo>
                    <a:pt x="4505" y="3308"/>
                  </a:lnTo>
                  <a:lnTo>
                    <a:pt x="4127" y="3056"/>
                  </a:lnTo>
                  <a:cubicBezTo>
                    <a:pt x="4001" y="2993"/>
                    <a:pt x="3938" y="2867"/>
                    <a:pt x="3970" y="2710"/>
                  </a:cubicBezTo>
                  <a:cubicBezTo>
                    <a:pt x="4001" y="2489"/>
                    <a:pt x="4001" y="2332"/>
                    <a:pt x="3970" y="2079"/>
                  </a:cubicBezTo>
                  <a:cubicBezTo>
                    <a:pt x="3938" y="1922"/>
                    <a:pt x="4001" y="1796"/>
                    <a:pt x="4127" y="1733"/>
                  </a:cubicBezTo>
                  <a:lnTo>
                    <a:pt x="4505" y="1481"/>
                  </a:lnTo>
                  <a:lnTo>
                    <a:pt x="4159" y="914"/>
                  </a:lnTo>
                  <a:lnTo>
                    <a:pt x="3781" y="1134"/>
                  </a:lnTo>
                  <a:cubicBezTo>
                    <a:pt x="3734" y="1169"/>
                    <a:pt x="3684" y="1183"/>
                    <a:pt x="3632" y="1183"/>
                  </a:cubicBezTo>
                  <a:cubicBezTo>
                    <a:pt x="3543" y="1183"/>
                    <a:pt x="3451" y="1143"/>
                    <a:pt x="3371" y="1103"/>
                  </a:cubicBezTo>
                  <a:cubicBezTo>
                    <a:pt x="3214" y="977"/>
                    <a:pt x="3025" y="851"/>
                    <a:pt x="2836" y="788"/>
                  </a:cubicBezTo>
                  <a:cubicBezTo>
                    <a:pt x="2710" y="725"/>
                    <a:pt x="2584" y="567"/>
                    <a:pt x="2584" y="473"/>
                  </a:cubicBezTo>
                  <a:lnTo>
                    <a:pt x="25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8"/>
            <p:cNvSpPr/>
            <p:nvPr/>
          </p:nvSpPr>
          <p:spPr>
            <a:xfrm>
              <a:off x="-4082800" y="3612425"/>
              <a:ext cx="222150" cy="291825"/>
            </a:xfrm>
            <a:custGeom>
              <a:avLst/>
              <a:gdLst/>
              <a:ahLst/>
              <a:cxnLst/>
              <a:rect l="l" t="t" r="r" b="b"/>
              <a:pathLst>
                <a:path w="8886" h="11673" extrusionOk="0">
                  <a:moveTo>
                    <a:pt x="5168" y="1324"/>
                  </a:moveTo>
                  <a:cubicBezTo>
                    <a:pt x="5357" y="1324"/>
                    <a:pt x="5514" y="1481"/>
                    <a:pt x="5514" y="1702"/>
                  </a:cubicBezTo>
                  <a:lnTo>
                    <a:pt x="5514" y="2269"/>
                  </a:lnTo>
                  <a:cubicBezTo>
                    <a:pt x="5609" y="2332"/>
                    <a:pt x="5735" y="2395"/>
                    <a:pt x="5829" y="2489"/>
                  </a:cubicBezTo>
                  <a:lnTo>
                    <a:pt x="6333" y="2206"/>
                  </a:lnTo>
                  <a:cubicBezTo>
                    <a:pt x="6396" y="2174"/>
                    <a:pt x="6491" y="2174"/>
                    <a:pt x="6617" y="2174"/>
                  </a:cubicBezTo>
                  <a:cubicBezTo>
                    <a:pt x="6680" y="2206"/>
                    <a:pt x="6774" y="2237"/>
                    <a:pt x="6806" y="2300"/>
                  </a:cubicBezTo>
                  <a:lnTo>
                    <a:pt x="7467" y="3497"/>
                  </a:lnTo>
                  <a:cubicBezTo>
                    <a:pt x="7562" y="3655"/>
                    <a:pt x="7530" y="3844"/>
                    <a:pt x="7341" y="3970"/>
                  </a:cubicBezTo>
                  <a:lnTo>
                    <a:pt x="6837" y="4254"/>
                  </a:lnTo>
                  <a:cubicBezTo>
                    <a:pt x="6869" y="4380"/>
                    <a:pt x="6869" y="4474"/>
                    <a:pt x="6837" y="4632"/>
                  </a:cubicBezTo>
                  <a:lnTo>
                    <a:pt x="7341" y="4915"/>
                  </a:lnTo>
                  <a:cubicBezTo>
                    <a:pt x="7499" y="4978"/>
                    <a:pt x="7593" y="5230"/>
                    <a:pt x="7467" y="5388"/>
                  </a:cubicBezTo>
                  <a:lnTo>
                    <a:pt x="6806" y="6553"/>
                  </a:lnTo>
                  <a:cubicBezTo>
                    <a:pt x="6774" y="6648"/>
                    <a:pt x="6680" y="6679"/>
                    <a:pt x="6617" y="6711"/>
                  </a:cubicBezTo>
                  <a:cubicBezTo>
                    <a:pt x="6588" y="6730"/>
                    <a:pt x="6555" y="6738"/>
                    <a:pt x="6523" y="6738"/>
                  </a:cubicBezTo>
                  <a:cubicBezTo>
                    <a:pt x="6450" y="6738"/>
                    <a:pt x="6377" y="6701"/>
                    <a:pt x="6333" y="6679"/>
                  </a:cubicBezTo>
                  <a:lnTo>
                    <a:pt x="5829" y="6396"/>
                  </a:lnTo>
                  <a:cubicBezTo>
                    <a:pt x="5703" y="6490"/>
                    <a:pt x="5609" y="6522"/>
                    <a:pt x="5514" y="6616"/>
                  </a:cubicBezTo>
                  <a:lnTo>
                    <a:pt x="5514" y="7183"/>
                  </a:lnTo>
                  <a:cubicBezTo>
                    <a:pt x="5514" y="7404"/>
                    <a:pt x="5357" y="7562"/>
                    <a:pt x="5168" y="7562"/>
                  </a:cubicBezTo>
                  <a:lnTo>
                    <a:pt x="3781" y="7562"/>
                  </a:lnTo>
                  <a:cubicBezTo>
                    <a:pt x="3592" y="7562"/>
                    <a:pt x="3435" y="7404"/>
                    <a:pt x="3435" y="7183"/>
                  </a:cubicBezTo>
                  <a:lnTo>
                    <a:pt x="3435" y="6616"/>
                  </a:lnTo>
                  <a:cubicBezTo>
                    <a:pt x="3309" y="6553"/>
                    <a:pt x="3183" y="6490"/>
                    <a:pt x="3120" y="6396"/>
                  </a:cubicBezTo>
                  <a:lnTo>
                    <a:pt x="2584" y="6679"/>
                  </a:lnTo>
                  <a:cubicBezTo>
                    <a:pt x="2521" y="6711"/>
                    <a:pt x="2427" y="6711"/>
                    <a:pt x="2332" y="6711"/>
                  </a:cubicBezTo>
                  <a:cubicBezTo>
                    <a:pt x="2238" y="6679"/>
                    <a:pt x="2175" y="6648"/>
                    <a:pt x="2112" y="6553"/>
                  </a:cubicBezTo>
                  <a:lnTo>
                    <a:pt x="1450" y="5388"/>
                  </a:lnTo>
                  <a:cubicBezTo>
                    <a:pt x="1387" y="5230"/>
                    <a:pt x="1419" y="5041"/>
                    <a:pt x="1576" y="4915"/>
                  </a:cubicBezTo>
                  <a:lnTo>
                    <a:pt x="2080" y="4632"/>
                  </a:lnTo>
                  <a:lnTo>
                    <a:pt x="2080" y="4443"/>
                  </a:lnTo>
                  <a:lnTo>
                    <a:pt x="2080" y="4254"/>
                  </a:lnTo>
                  <a:lnTo>
                    <a:pt x="1576" y="3970"/>
                  </a:lnTo>
                  <a:cubicBezTo>
                    <a:pt x="1419" y="3907"/>
                    <a:pt x="1324" y="3655"/>
                    <a:pt x="1450" y="3497"/>
                  </a:cubicBezTo>
                  <a:lnTo>
                    <a:pt x="2112" y="2332"/>
                  </a:lnTo>
                  <a:cubicBezTo>
                    <a:pt x="2175" y="2237"/>
                    <a:pt x="2238" y="2206"/>
                    <a:pt x="2332" y="2174"/>
                  </a:cubicBezTo>
                  <a:cubicBezTo>
                    <a:pt x="2352" y="2155"/>
                    <a:pt x="2377" y="2147"/>
                    <a:pt x="2405" y="2147"/>
                  </a:cubicBezTo>
                  <a:cubicBezTo>
                    <a:pt x="2467" y="2147"/>
                    <a:pt x="2541" y="2184"/>
                    <a:pt x="2584" y="2206"/>
                  </a:cubicBezTo>
                  <a:lnTo>
                    <a:pt x="3120" y="2489"/>
                  </a:lnTo>
                  <a:cubicBezTo>
                    <a:pt x="3214" y="2395"/>
                    <a:pt x="3309" y="2363"/>
                    <a:pt x="3435" y="2269"/>
                  </a:cubicBezTo>
                  <a:lnTo>
                    <a:pt x="3435" y="1702"/>
                  </a:lnTo>
                  <a:cubicBezTo>
                    <a:pt x="3435" y="1481"/>
                    <a:pt x="3592" y="1324"/>
                    <a:pt x="3781" y="1324"/>
                  </a:cubicBezTo>
                  <a:close/>
                  <a:moveTo>
                    <a:pt x="4443" y="0"/>
                  </a:moveTo>
                  <a:cubicBezTo>
                    <a:pt x="1986" y="0"/>
                    <a:pt x="1" y="2017"/>
                    <a:pt x="1" y="4443"/>
                  </a:cubicBezTo>
                  <a:cubicBezTo>
                    <a:pt x="1" y="5419"/>
                    <a:pt x="316" y="6333"/>
                    <a:pt x="851" y="7120"/>
                  </a:cubicBezTo>
                  <a:lnTo>
                    <a:pt x="4159" y="11531"/>
                  </a:lnTo>
                  <a:cubicBezTo>
                    <a:pt x="4222" y="11626"/>
                    <a:pt x="4325" y="11673"/>
                    <a:pt x="4431" y="11673"/>
                  </a:cubicBezTo>
                  <a:cubicBezTo>
                    <a:pt x="4538" y="11673"/>
                    <a:pt x="4648" y="11626"/>
                    <a:pt x="4727" y="11531"/>
                  </a:cubicBezTo>
                  <a:lnTo>
                    <a:pt x="8066" y="6994"/>
                  </a:lnTo>
                  <a:cubicBezTo>
                    <a:pt x="8602" y="6270"/>
                    <a:pt x="8885" y="5356"/>
                    <a:pt x="8885" y="4443"/>
                  </a:cubicBezTo>
                  <a:cubicBezTo>
                    <a:pt x="8885" y="2017"/>
                    <a:pt x="6932" y="0"/>
                    <a:pt x="44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8"/>
            <p:cNvSpPr/>
            <p:nvPr/>
          </p:nvSpPr>
          <p:spPr>
            <a:xfrm>
              <a:off x="-3980400" y="3714800"/>
              <a:ext cx="17350" cy="17375"/>
            </a:xfrm>
            <a:custGeom>
              <a:avLst/>
              <a:gdLst/>
              <a:ahLst/>
              <a:cxnLst/>
              <a:rect l="l" t="t" r="r" b="b"/>
              <a:pathLst>
                <a:path w="694" h="695" extrusionOk="0">
                  <a:moveTo>
                    <a:pt x="347" y="1"/>
                  </a:moveTo>
                  <a:cubicBezTo>
                    <a:pt x="158" y="1"/>
                    <a:pt x="0" y="159"/>
                    <a:pt x="0" y="348"/>
                  </a:cubicBezTo>
                  <a:cubicBezTo>
                    <a:pt x="0" y="537"/>
                    <a:pt x="158" y="694"/>
                    <a:pt x="347" y="694"/>
                  </a:cubicBezTo>
                  <a:cubicBezTo>
                    <a:pt x="536" y="694"/>
                    <a:pt x="694" y="537"/>
                    <a:pt x="694" y="348"/>
                  </a:cubicBezTo>
                  <a:cubicBezTo>
                    <a:pt x="694" y="159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Google Shape;236;p18"/>
          <p:cNvSpPr/>
          <p:nvPr/>
        </p:nvSpPr>
        <p:spPr>
          <a:xfrm>
            <a:off x="6923879" y="3962659"/>
            <a:ext cx="247638" cy="343582"/>
          </a:xfrm>
          <a:custGeom>
            <a:avLst/>
            <a:gdLst/>
            <a:ahLst/>
            <a:cxnLst/>
            <a:rect l="l" t="t" r="r" b="b"/>
            <a:pathLst>
              <a:path w="9106" h="12634" extrusionOk="0">
                <a:moveTo>
                  <a:pt x="7499" y="788"/>
                </a:moveTo>
                <a:lnTo>
                  <a:pt x="7499" y="1859"/>
                </a:lnTo>
                <a:cubicBezTo>
                  <a:pt x="7499" y="2426"/>
                  <a:pt x="7373" y="3025"/>
                  <a:pt x="7121" y="3529"/>
                </a:cubicBezTo>
                <a:cubicBezTo>
                  <a:pt x="6806" y="3466"/>
                  <a:pt x="6554" y="3434"/>
                  <a:pt x="6239" y="3434"/>
                </a:cubicBezTo>
                <a:cubicBezTo>
                  <a:pt x="5546" y="3434"/>
                  <a:pt x="4916" y="3592"/>
                  <a:pt x="4380" y="3844"/>
                </a:cubicBezTo>
                <a:cubicBezTo>
                  <a:pt x="3907" y="4096"/>
                  <a:pt x="3403" y="4222"/>
                  <a:pt x="2931" y="4222"/>
                </a:cubicBezTo>
                <a:cubicBezTo>
                  <a:pt x="2710" y="4222"/>
                  <a:pt x="2521" y="4159"/>
                  <a:pt x="2364" y="4127"/>
                </a:cubicBezTo>
                <a:cubicBezTo>
                  <a:pt x="2301" y="4001"/>
                  <a:pt x="2206" y="3938"/>
                  <a:pt x="2175" y="3812"/>
                </a:cubicBezTo>
                <a:cubicBezTo>
                  <a:pt x="1860" y="3277"/>
                  <a:pt x="1702" y="2552"/>
                  <a:pt x="1702" y="1859"/>
                </a:cubicBezTo>
                <a:lnTo>
                  <a:pt x="1702" y="788"/>
                </a:lnTo>
                <a:close/>
                <a:moveTo>
                  <a:pt x="5357" y="7278"/>
                </a:moveTo>
                <a:cubicBezTo>
                  <a:pt x="5451" y="7372"/>
                  <a:pt x="5546" y="7435"/>
                  <a:pt x="5672" y="7467"/>
                </a:cubicBezTo>
                <a:cubicBezTo>
                  <a:pt x="6869" y="8066"/>
                  <a:pt x="7436" y="9420"/>
                  <a:pt x="7436" y="10743"/>
                </a:cubicBezTo>
                <a:lnTo>
                  <a:pt x="7436" y="11279"/>
                </a:lnTo>
                <a:lnTo>
                  <a:pt x="4821" y="9294"/>
                </a:lnTo>
                <a:cubicBezTo>
                  <a:pt x="4742" y="9231"/>
                  <a:pt x="4648" y="9200"/>
                  <a:pt x="4553" y="9200"/>
                </a:cubicBezTo>
                <a:cubicBezTo>
                  <a:pt x="4459" y="9200"/>
                  <a:pt x="4364" y="9231"/>
                  <a:pt x="4285" y="9294"/>
                </a:cubicBezTo>
                <a:lnTo>
                  <a:pt x="1671" y="11279"/>
                </a:lnTo>
                <a:lnTo>
                  <a:pt x="1671" y="10743"/>
                </a:lnTo>
                <a:cubicBezTo>
                  <a:pt x="1671" y="9357"/>
                  <a:pt x="2238" y="8066"/>
                  <a:pt x="3435" y="7467"/>
                </a:cubicBezTo>
                <a:cubicBezTo>
                  <a:pt x="3561" y="7435"/>
                  <a:pt x="3624" y="7372"/>
                  <a:pt x="3750" y="7278"/>
                </a:cubicBezTo>
                <a:lnTo>
                  <a:pt x="4191" y="8160"/>
                </a:lnTo>
                <a:cubicBezTo>
                  <a:pt x="4270" y="8318"/>
                  <a:pt x="4411" y="8396"/>
                  <a:pt x="4557" y="8396"/>
                </a:cubicBezTo>
                <a:cubicBezTo>
                  <a:pt x="4703" y="8396"/>
                  <a:pt x="4853" y="8318"/>
                  <a:pt x="4947" y="8160"/>
                </a:cubicBezTo>
                <a:lnTo>
                  <a:pt x="5357" y="7278"/>
                </a:lnTo>
                <a:close/>
                <a:moveTo>
                  <a:pt x="410" y="0"/>
                </a:moveTo>
                <a:cubicBezTo>
                  <a:pt x="158" y="0"/>
                  <a:pt x="1" y="189"/>
                  <a:pt x="1" y="410"/>
                </a:cubicBezTo>
                <a:cubicBezTo>
                  <a:pt x="1" y="630"/>
                  <a:pt x="190" y="788"/>
                  <a:pt x="410" y="788"/>
                </a:cubicBezTo>
                <a:lnTo>
                  <a:pt x="820" y="788"/>
                </a:lnTo>
                <a:lnTo>
                  <a:pt x="820" y="1859"/>
                </a:lnTo>
                <a:cubicBezTo>
                  <a:pt x="820" y="3749"/>
                  <a:pt x="1734" y="5199"/>
                  <a:pt x="3088" y="5860"/>
                </a:cubicBezTo>
                <a:cubicBezTo>
                  <a:pt x="3403" y="6018"/>
                  <a:pt x="3403" y="6585"/>
                  <a:pt x="3088" y="6742"/>
                </a:cubicBezTo>
                <a:cubicBezTo>
                  <a:pt x="1576" y="7467"/>
                  <a:pt x="820" y="9042"/>
                  <a:pt x="820" y="10743"/>
                </a:cubicBezTo>
                <a:lnTo>
                  <a:pt x="820" y="11815"/>
                </a:lnTo>
                <a:lnTo>
                  <a:pt x="410" y="11815"/>
                </a:lnTo>
                <a:cubicBezTo>
                  <a:pt x="158" y="11815"/>
                  <a:pt x="1" y="12004"/>
                  <a:pt x="1" y="12256"/>
                </a:cubicBezTo>
                <a:cubicBezTo>
                  <a:pt x="1" y="12476"/>
                  <a:pt x="190" y="12634"/>
                  <a:pt x="410" y="12634"/>
                </a:cubicBezTo>
                <a:lnTo>
                  <a:pt x="8665" y="12634"/>
                </a:lnTo>
                <a:cubicBezTo>
                  <a:pt x="8917" y="12634"/>
                  <a:pt x="9106" y="12445"/>
                  <a:pt x="9106" y="12256"/>
                </a:cubicBezTo>
                <a:cubicBezTo>
                  <a:pt x="9106" y="12004"/>
                  <a:pt x="8917" y="11815"/>
                  <a:pt x="8665" y="11815"/>
                </a:cubicBezTo>
                <a:lnTo>
                  <a:pt x="8287" y="11815"/>
                </a:lnTo>
                <a:lnTo>
                  <a:pt x="8287" y="10743"/>
                </a:lnTo>
                <a:cubicBezTo>
                  <a:pt x="8287" y="9042"/>
                  <a:pt x="7530" y="7467"/>
                  <a:pt x="6018" y="6742"/>
                </a:cubicBezTo>
                <a:cubicBezTo>
                  <a:pt x="5703" y="6585"/>
                  <a:pt x="5672" y="6018"/>
                  <a:pt x="6018" y="5860"/>
                </a:cubicBezTo>
                <a:cubicBezTo>
                  <a:pt x="7530" y="5136"/>
                  <a:pt x="8287" y="3560"/>
                  <a:pt x="8287" y="1859"/>
                </a:cubicBezTo>
                <a:lnTo>
                  <a:pt x="8287" y="788"/>
                </a:lnTo>
                <a:lnTo>
                  <a:pt x="8665" y="788"/>
                </a:lnTo>
                <a:cubicBezTo>
                  <a:pt x="8917" y="788"/>
                  <a:pt x="9106" y="599"/>
                  <a:pt x="9106" y="410"/>
                </a:cubicBezTo>
                <a:cubicBezTo>
                  <a:pt x="9106" y="158"/>
                  <a:pt x="8917" y="0"/>
                  <a:pt x="866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7" name="Google Shape;237;p18"/>
          <p:cNvGrpSpPr/>
          <p:nvPr/>
        </p:nvGrpSpPr>
        <p:grpSpPr>
          <a:xfrm>
            <a:off x="6948318" y="2271524"/>
            <a:ext cx="201352" cy="346165"/>
            <a:chOff x="-39205300" y="3220175"/>
            <a:chExt cx="185100" cy="318225"/>
          </a:xfrm>
        </p:grpSpPr>
        <p:sp>
          <p:nvSpPr>
            <p:cNvPr id="238" name="Google Shape;238;p18"/>
            <p:cNvSpPr/>
            <p:nvPr/>
          </p:nvSpPr>
          <p:spPr>
            <a:xfrm>
              <a:off x="-39205300" y="3220175"/>
              <a:ext cx="185100" cy="111875"/>
            </a:xfrm>
            <a:custGeom>
              <a:avLst/>
              <a:gdLst/>
              <a:ahLst/>
              <a:cxnLst/>
              <a:rect l="l" t="t" r="r" b="b"/>
              <a:pathLst>
                <a:path w="7404" h="4475" extrusionOk="0">
                  <a:moveTo>
                    <a:pt x="1229" y="1"/>
                  </a:moveTo>
                  <a:cubicBezTo>
                    <a:pt x="567" y="1"/>
                    <a:pt x="0" y="568"/>
                    <a:pt x="0" y="1261"/>
                  </a:cubicBezTo>
                  <a:cubicBezTo>
                    <a:pt x="0" y="1797"/>
                    <a:pt x="315" y="2269"/>
                    <a:pt x="819" y="2458"/>
                  </a:cubicBezTo>
                  <a:lnTo>
                    <a:pt x="819" y="4475"/>
                  </a:lnTo>
                  <a:lnTo>
                    <a:pt x="6616" y="4475"/>
                  </a:lnTo>
                  <a:lnTo>
                    <a:pt x="6616" y="2458"/>
                  </a:lnTo>
                  <a:lnTo>
                    <a:pt x="6585" y="2458"/>
                  </a:lnTo>
                  <a:cubicBezTo>
                    <a:pt x="7057" y="2301"/>
                    <a:pt x="7404" y="1828"/>
                    <a:pt x="7404" y="1261"/>
                  </a:cubicBezTo>
                  <a:cubicBezTo>
                    <a:pt x="7404" y="600"/>
                    <a:pt x="6868" y="64"/>
                    <a:pt x="61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8"/>
            <p:cNvSpPr/>
            <p:nvPr/>
          </p:nvSpPr>
          <p:spPr>
            <a:xfrm>
              <a:off x="-39184825" y="3353300"/>
              <a:ext cx="144950" cy="185100"/>
            </a:xfrm>
            <a:custGeom>
              <a:avLst/>
              <a:gdLst/>
              <a:ahLst/>
              <a:cxnLst/>
              <a:rect l="l" t="t" r="r" b="b"/>
              <a:pathLst>
                <a:path w="5798" h="7404" extrusionOk="0">
                  <a:moveTo>
                    <a:pt x="0" y="0"/>
                  </a:moveTo>
                  <a:lnTo>
                    <a:pt x="0" y="819"/>
                  </a:lnTo>
                  <a:lnTo>
                    <a:pt x="2111" y="819"/>
                  </a:lnTo>
                  <a:cubicBezTo>
                    <a:pt x="2332" y="819"/>
                    <a:pt x="2489" y="1040"/>
                    <a:pt x="2489" y="1260"/>
                  </a:cubicBezTo>
                  <a:cubicBezTo>
                    <a:pt x="2489" y="1513"/>
                    <a:pt x="2300" y="1702"/>
                    <a:pt x="2111" y="1702"/>
                  </a:cubicBezTo>
                  <a:lnTo>
                    <a:pt x="0" y="1702"/>
                  </a:lnTo>
                  <a:lnTo>
                    <a:pt x="0" y="2521"/>
                  </a:lnTo>
                  <a:lnTo>
                    <a:pt x="2111" y="2521"/>
                  </a:lnTo>
                  <a:cubicBezTo>
                    <a:pt x="2332" y="2521"/>
                    <a:pt x="2489" y="2710"/>
                    <a:pt x="2489" y="2930"/>
                  </a:cubicBezTo>
                  <a:cubicBezTo>
                    <a:pt x="2489" y="3151"/>
                    <a:pt x="2300" y="3340"/>
                    <a:pt x="2111" y="3340"/>
                  </a:cubicBezTo>
                  <a:lnTo>
                    <a:pt x="0" y="3340"/>
                  </a:lnTo>
                  <a:lnTo>
                    <a:pt x="0" y="4190"/>
                  </a:lnTo>
                  <a:lnTo>
                    <a:pt x="2111" y="4190"/>
                  </a:lnTo>
                  <a:cubicBezTo>
                    <a:pt x="2332" y="4190"/>
                    <a:pt x="2489" y="4379"/>
                    <a:pt x="2489" y="4600"/>
                  </a:cubicBezTo>
                  <a:cubicBezTo>
                    <a:pt x="2458" y="4726"/>
                    <a:pt x="2300" y="4915"/>
                    <a:pt x="2048" y="4915"/>
                  </a:cubicBezTo>
                  <a:lnTo>
                    <a:pt x="63" y="4915"/>
                  </a:lnTo>
                  <a:cubicBezTo>
                    <a:pt x="252" y="6427"/>
                    <a:pt x="1512" y="7404"/>
                    <a:pt x="2899" y="7404"/>
                  </a:cubicBezTo>
                  <a:cubicBezTo>
                    <a:pt x="4474" y="7404"/>
                    <a:pt x="5797" y="6112"/>
                    <a:pt x="5797" y="4537"/>
                  </a:cubicBezTo>
                  <a:lnTo>
                    <a:pt x="57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9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 Infographics</a:t>
            </a:r>
            <a:endParaRPr/>
          </a:p>
        </p:txBody>
      </p:sp>
      <p:grpSp>
        <p:nvGrpSpPr>
          <p:cNvPr id="245" name="Google Shape;245;p19"/>
          <p:cNvGrpSpPr/>
          <p:nvPr/>
        </p:nvGrpSpPr>
        <p:grpSpPr>
          <a:xfrm>
            <a:off x="1394800" y="1382988"/>
            <a:ext cx="3084050" cy="1350800"/>
            <a:chOff x="1394800" y="1382988"/>
            <a:chExt cx="3084050" cy="1350800"/>
          </a:xfrm>
        </p:grpSpPr>
        <p:sp>
          <p:nvSpPr>
            <p:cNvPr id="246" name="Google Shape;246;p19"/>
            <p:cNvSpPr/>
            <p:nvPr/>
          </p:nvSpPr>
          <p:spPr>
            <a:xfrm>
              <a:off x="2479750" y="2614088"/>
              <a:ext cx="1999100" cy="119700"/>
            </a:xfrm>
            <a:custGeom>
              <a:avLst/>
              <a:gdLst/>
              <a:ahLst/>
              <a:cxnLst/>
              <a:rect l="l" t="t" r="r" b="b"/>
              <a:pathLst>
                <a:path w="79964" h="4788" extrusionOk="0">
                  <a:moveTo>
                    <a:pt x="1" y="1"/>
                  </a:moveTo>
                  <a:cubicBezTo>
                    <a:pt x="1" y="596"/>
                    <a:pt x="120" y="1180"/>
                    <a:pt x="310" y="1703"/>
                  </a:cubicBezTo>
                  <a:cubicBezTo>
                    <a:pt x="334" y="1751"/>
                    <a:pt x="358" y="1811"/>
                    <a:pt x="370" y="1858"/>
                  </a:cubicBezTo>
                  <a:cubicBezTo>
                    <a:pt x="1096" y="3573"/>
                    <a:pt x="2799" y="4787"/>
                    <a:pt x="4787" y="4787"/>
                  </a:cubicBezTo>
                  <a:lnTo>
                    <a:pt x="77582" y="4787"/>
                  </a:lnTo>
                  <a:cubicBezTo>
                    <a:pt x="78237" y="4787"/>
                    <a:pt x="78832" y="4525"/>
                    <a:pt x="79273" y="4085"/>
                  </a:cubicBezTo>
                  <a:cubicBezTo>
                    <a:pt x="79499" y="3859"/>
                    <a:pt x="79689" y="3561"/>
                    <a:pt x="79808" y="3251"/>
                  </a:cubicBezTo>
                  <a:cubicBezTo>
                    <a:pt x="79904" y="3001"/>
                    <a:pt x="79963" y="2739"/>
                    <a:pt x="79963" y="2465"/>
                  </a:cubicBezTo>
                  <a:lnTo>
                    <a:pt x="79963" y="2418"/>
                  </a:lnTo>
                  <a:cubicBezTo>
                    <a:pt x="79963" y="2227"/>
                    <a:pt x="79939" y="2037"/>
                    <a:pt x="79892" y="1858"/>
                  </a:cubicBezTo>
                  <a:cubicBezTo>
                    <a:pt x="79630" y="799"/>
                    <a:pt x="78606" y="1"/>
                    <a:pt x="77463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9"/>
            <p:cNvSpPr/>
            <p:nvPr/>
          </p:nvSpPr>
          <p:spPr>
            <a:xfrm>
              <a:off x="2479750" y="2614088"/>
              <a:ext cx="1999100" cy="81300"/>
            </a:xfrm>
            <a:custGeom>
              <a:avLst/>
              <a:gdLst/>
              <a:ahLst/>
              <a:cxnLst/>
              <a:rect l="l" t="t" r="r" b="b"/>
              <a:pathLst>
                <a:path w="79964" h="3252" extrusionOk="0">
                  <a:moveTo>
                    <a:pt x="1" y="1"/>
                  </a:moveTo>
                  <a:cubicBezTo>
                    <a:pt x="1" y="596"/>
                    <a:pt x="120" y="1180"/>
                    <a:pt x="310" y="1703"/>
                  </a:cubicBezTo>
                  <a:lnTo>
                    <a:pt x="77582" y="1703"/>
                  </a:lnTo>
                  <a:cubicBezTo>
                    <a:pt x="78606" y="1703"/>
                    <a:pt x="79475" y="2346"/>
                    <a:pt x="79808" y="3251"/>
                  </a:cubicBezTo>
                  <a:cubicBezTo>
                    <a:pt x="79904" y="3001"/>
                    <a:pt x="79963" y="2739"/>
                    <a:pt x="79963" y="2465"/>
                  </a:cubicBezTo>
                  <a:lnTo>
                    <a:pt x="79963" y="2418"/>
                  </a:lnTo>
                  <a:cubicBezTo>
                    <a:pt x="79963" y="2227"/>
                    <a:pt x="79939" y="2037"/>
                    <a:pt x="79892" y="1858"/>
                  </a:cubicBezTo>
                  <a:cubicBezTo>
                    <a:pt x="79630" y="799"/>
                    <a:pt x="78606" y="1"/>
                    <a:pt x="77463" y="1"/>
                  </a:cubicBezTo>
                  <a:close/>
                </a:path>
              </a:pathLst>
            </a:custGeom>
            <a:solidFill>
              <a:srgbClr val="E09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9"/>
            <p:cNvSpPr/>
            <p:nvPr/>
          </p:nvSpPr>
          <p:spPr>
            <a:xfrm>
              <a:off x="1792475" y="1594938"/>
              <a:ext cx="2686375" cy="1079025"/>
            </a:xfrm>
            <a:custGeom>
              <a:avLst/>
              <a:gdLst/>
              <a:ahLst/>
              <a:cxnLst/>
              <a:rect l="l" t="t" r="r" b="b"/>
              <a:pathLst>
                <a:path w="107455" h="43161" extrusionOk="0">
                  <a:moveTo>
                    <a:pt x="0" y="0"/>
                  </a:moveTo>
                  <a:lnTo>
                    <a:pt x="0" y="40767"/>
                  </a:lnTo>
                  <a:lnTo>
                    <a:pt x="105073" y="40767"/>
                  </a:lnTo>
                  <a:cubicBezTo>
                    <a:pt x="106395" y="40767"/>
                    <a:pt x="107454" y="41850"/>
                    <a:pt x="107454" y="43160"/>
                  </a:cubicBezTo>
                  <a:lnTo>
                    <a:pt x="107454" y="3643"/>
                  </a:lnTo>
                  <a:cubicBezTo>
                    <a:pt x="107454" y="1631"/>
                    <a:pt x="105823" y="0"/>
                    <a:pt x="103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9"/>
            <p:cNvSpPr/>
            <p:nvPr/>
          </p:nvSpPr>
          <p:spPr>
            <a:xfrm>
              <a:off x="1394800" y="1382988"/>
              <a:ext cx="795350" cy="795675"/>
            </a:xfrm>
            <a:custGeom>
              <a:avLst/>
              <a:gdLst/>
              <a:ahLst/>
              <a:cxnLst/>
              <a:rect l="l" t="t" r="r" b="b"/>
              <a:pathLst>
                <a:path w="31814" h="31827" extrusionOk="0">
                  <a:moveTo>
                    <a:pt x="15907" y="1"/>
                  </a:moveTo>
                  <a:cubicBezTo>
                    <a:pt x="14776" y="1"/>
                    <a:pt x="13693" y="453"/>
                    <a:pt x="12895" y="1251"/>
                  </a:cubicBezTo>
                  <a:lnTo>
                    <a:pt x="1251" y="12895"/>
                  </a:lnTo>
                  <a:cubicBezTo>
                    <a:pt x="441" y="13705"/>
                    <a:pt x="1" y="14776"/>
                    <a:pt x="1" y="15919"/>
                  </a:cubicBezTo>
                  <a:cubicBezTo>
                    <a:pt x="1" y="17050"/>
                    <a:pt x="441" y="18122"/>
                    <a:pt x="1251" y="18932"/>
                  </a:cubicBezTo>
                  <a:lnTo>
                    <a:pt x="12895" y="30576"/>
                  </a:lnTo>
                  <a:cubicBezTo>
                    <a:pt x="13693" y="31374"/>
                    <a:pt x="14776" y="31826"/>
                    <a:pt x="15907" y="31826"/>
                  </a:cubicBezTo>
                  <a:cubicBezTo>
                    <a:pt x="17050" y="31826"/>
                    <a:pt x="18122" y="31374"/>
                    <a:pt x="18932" y="30576"/>
                  </a:cubicBezTo>
                  <a:lnTo>
                    <a:pt x="30564" y="18932"/>
                  </a:lnTo>
                  <a:cubicBezTo>
                    <a:pt x="31374" y="18122"/>
                    <a:pt x="31814" y="17050"/>
                    <a:pt x="31814" y="15919"/>
                  </a:cubicBezTo>
                  <a:cubicBezTo>
                    <a:pt x="31814" y="14776"/>
                    <a:pt x="31374" y="13705"/>
                    <a:pt x="30564" y="12895"/>
                  </a:cubicBezTo>
                  <a:lnTo>
                    <a:pt x="18932" y="1251"/>
                  </a:lnTo>
                  <a:cubicBezTo>
                    <a:pt x="18122" y="453"/>
                    <a:pt x="17050" y="1"/>
                    <a:pt x="15907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sz="3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50" name="Google Shape;250;p19"/>
            <p:cNvSpPr txBox="1"/>
            <p:nvPr/>
          </p:nvSpPr>
          <p:spPr>
            <a:xfrm>
              <a:off x="2345763" y="2064900"/>
              <a:ext cx="1884600" cy="45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1" name="Google Shape;251;p19"/>
            <p:cNvSpPr txBox="1"/>
            <p:nvPr/>
          </p:nvSpPr>
          <p:spPr>
            <a:xfrm>
              <a:off x="2345763" y="1689000"/>
              <a:ext cx="1884600" cy="37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52" name="Google Shape;252;p19"/>
          <p:cNvGrpSpPr/>
          <p:nvPr/>
        </p:nvGrpSpPr>
        <p:grpSpPr>
          <a:xfrm>
            <a:off x="4665150" y="1382988"/>
            <a:ext cx="3084050" cy="1350800"/>
            <a:chOff x="4665150" y="1382988"/>
            <a:chExt cx="3084050" cy="1350800"/>
          </a:xfrm>
        </p:grpSpPr>
        <p:sp>
          <p:nvSpPr>
            <p:cNvPr id="253" name="Google Shape;253;p19"/>
            <p:cNvSpPr/>
            <p:nvPr/>
          </p:nvSpPr>
          <p:spPr>
            <a:xfrm>
              <a:off x="5750100" y="2614088"/>
              <a:ext cx="1999100" cy="119700"/>
            </a:xfrm>
            <a:custGeom>
              <a:avLst/>
              <a:gdLst/>
              <a:ahLst/>
              <a:cxnLst/>
              <a:rect l="l" t="t" r="r" b="b"/>
              <a:pathLst>
                <a:path w="79964" h="4788" extrusionOk="0">
                  <a:moveTo>
                    <a:pt x="1" y="1"/>
                  </a:moveTo>
                  <a:cubicBezTo>
                    <a:pt x="1" y="596"/>
                    <a:pt x="120" y="1180"/>
                    <a:pt x="310" y="1703"/>
                  </a:cubicBezTo>
                  <a:cubicBezTo>
                    <a:pt x="334" y="1751"/>
                    <a:pt x="358" y="1811"/>
                    <a:pt x="370" y="1858"/>
                  </a:cubicBezTo>
                  <a:cubicBezTo>
                    <a:pt x="1096" y="3573"/>
                    <a:pt x="2799" y="4787"/>
                    <a:pt x="4787" y="4787"/>
                  </a:cubicBezTo>
                  <a:lnTo>
                    <a:pt x="77582" y="4787"/>
                  </a:lnTo>
                  <a:cubicBezTo>
                    <a:pt x="78237" y="4787"/>
                    <a:pt x="78832" y="4525"/>
                    <a:pt x="79273" y="4085"/>
                  </a:cubicBezTo>
                  <a:cubicBezTo>
                    <a:pt x="79499" y="3859"/>
                    <a:pt x="79689" y="3561"/>
                    <a:pt x="79808" y="3251"/>
                  </a:cubicBezTo>
                  <a:cubicBezTo>
                    <a:pt x="79904" y="3001"/>
                    <a:pt x="79963" y="2739"/>
                    <a:pt x="79963" y="2465"/>
                  </a:cubicBezTo>
                  <a:lnTo>
                    <a:pt x="79963" y="2418"/>
                  </a:lnTo>
                  <a:cubicBezTo>
                    <a:pt x="79963" y="2227"/>
                    <a:pt x="79939" y="2037"/>
                    <a:pt x="79892" y="1858"/>
                  </a:cubicBezTo>
                  <a:cubicBezTo>
                    <a:pt x="79630" y="799"/>
                    <a:pt x="78606" y="1"/>
                    <a:pt x="77463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9"/>
            <p:cNvSpPr/>
            <p:nvPr/>
          </p:nvSpPr>
          <p:spPr>
            <a:xfrm>
              <a:off x="5750100" y="2614088"/>
              <a:ext cx="1999100" cy="81300"/>
            </a:xfrm>
            <a:custGeom>
              <a:avLst/>
              <a:gdLst/>
              <a:ahLst/>
              <a:cxnLst/>
              <a:rect l="l" t="t" r="r" b="b"/>
              <a:pathLst>
                <a:path w="79964" h="3252" extrusionOk="0">
                  <a:moveTo>
                    <a:pt x="1" y="1"/>
                  </a:moveTo>
                  <a:cubicBezTo>
                    <a:pt x="1" y="596"/>
                    <a:pt x="120" y="1180"/>
                    <a:pt x="310" y="1703"/>
                  </a:cubicBezTo>
                  <a:lnTo>
                    <a:pt x="77582" y="1703"/>
                  </a:lnTo>
                  <a:cubicBezTo>
                    <a:pt x="78606" y="1703"/>
                    <a:pt x="79475" y="2346"/>
                    <a:pt x="79808" y="3251"/>
                  </a:cubicBezTo>
                  <a:cubicBezTo>
                    <a:pt x="79904" y="3001"/>
                    <a:pt x="79963" y="2739"/>
                    <a:pt x="79963" y="2465"/>
                  </a:cubicBezTo>
                  <a:lnTo>
                    <a:pt x="79963" y="2418"/>
                  </a:lnTo>
                  <a:cubicBezTo>
                    <a:pt x="79963" y="2227"/>
                    <a:pt x="79939" y="2037"/>
                    <a:pt x="79892" y="1858"/>
                  </a:cubicBezTo>
                  <a:cubicBezTo>
                    <a:pt x="79630" y="799"/>
                    <a:pt x="78606" y="1"/>
                    <a:pt x="77463" y="1"/>
                  </a:cubicBezTo>
                  <a:close/>
                </a:path>
              </a:pathLst>
            </a:custGeom>
            <a:solidFill>
              <a:srgbClr val="2FC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9"/>
            <p:cNvSpPr/>
            <p:nvPr/>
          </p:nvSpPr>
          <p:spPr>
            <a:xfrm>
              <a:off x="5062825" y="1594938"/>
              <a:ext cx="2686375" cy="1079025"/>
            </a:xfrm>
            <a:custGeom>
              <a:avLst/>
              <a:gdLst/>
              <a:ahLst/>
              <a:cxnLst/>
              <a:rect l="l" t="t" r="r" b="b"/>
              <a:pathLst>
                <a:path w="107455" h="43161" extrusionOk="0">
                  <a:moveTo>
                    <a:pt x="0" y="0"/>
                  </a:moveTo>
                  <a:lnTo>
                    <a:pt x="0" y="40767"/>
                  </a:lnTo>
                  <a:lnTo>
                    <a:pt x="105073" y="40767"/>
                  </a:lnTo>
                  <a:cubicBezTo>
                    <a:pt x="106395" y="40767"/>
                    <a:pt x="107454" y="41850"/>
                    <a:pt x="107454" y="43160"/>
                  </a:cubicBezTo>
                  <a:lnTo>
                    <a:pt x="107454" y="3643"/>
                  </a:lnTo>
                  <a:cubicBezTo>
                    <a:pt x="107454" y="1631"/>
                    <a:pt x="105823" y="0"/>
                    <a:pt x="103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9"/>
            <p:cNvSpPr/>
            <p:nvPr/>
          </p:nvSpPr>
          <p:spPr>
            <a:xfrm>
              <a:off x="4665150" y="1382988"/>
              <a:ext cx="795350" cy="795675"/>
            </a:xfrm>
            <a:custGeom>
              <a:avLst/>
              <a:gdLst/>
              <a:ahLst/>
              <a:cxnLst/>
              <a:rect l="l" t="t" r="r" b="b"/>
              <a:pathLst>
                <a:path w="31814" h="31827" extrusionOk="0">
                  <a:moveTo>
                    <a:pt x="15907" y="1"/>
                  </a:moveTo>
                  <a:cubicBezTo>
                    <a:pt x="14764" y="1"/>
                    <a:pt x="13693" y="453"/>
                    <a:pt x="12895" y="1251"/>
                  </a:cubicBezTo>
                  <a:lnTo>
                    <a:pt x="1251" y="12895"/>
                  </a:lnTo>
                  <a:cubicBezTo>
                    <a:pt x="441" y="13705"/>
                    <a:pt x="1" y="14776"/>
                    <a:pt x="1" y="15919"/>
                  </a:cubicBezTo>
                  <a:cubicBezTo>
                    <a:pt x="1" y="17050"/>
                    <a:pt x="441" y="18122"/>
                    <a:pt x="1251" y="18932"/>
                  </a:cubicBezTo>
                  <a:lnTo>
                    <a:pt x="12895" y="30576"/>
                  </a:lnTo>
                  <a:cubicBezTo>
                    <a:pt x="13693" y="31374"/>
                    <a:pt x="14764" y="31826"/>
                    <a:pt x="15907" y="31826"/>
                  </a:cubicBezTo>
                  <a:cubicBezTo>
                    <a:pt x="17050" y="31826"/>
                    <a:pt x="18122" y="31374"/>
                    <a:pt x="18932" y="30576"/>
                  </a:cubicBezTo>
                  <a:lnTo>
                    <a:pt x="30564" y="18932"/>
                  </a:lnTo>
                  <a:cubicBezTo>
                    <a:pt x="31374" y="18122"/>
                    <a:pt x="31814" y="17050"/>
                    <a:pt x="31814" y="15919"/>
                  </a:cubicBezTo>
                  <a:cubicBezTo>
                    <a:pt x="31814" y="14776"/>
                    <a:pt x="31374" y="13705"/>
                    <a:pt x="30564" y="12895"/>
                  </a:cubicBezTo>
                  <a:lnTo>
                    <a:pt x="18932" y="1251"/>
                  </a:lnTo>
                  <a:cubicBezTo>
                    <a:pt x="18122" y="453"/>
                    <a:pt x="17050" y="1"/>
                    <a:pt x="15907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sz="3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57" name="Google Shape;257;p19"/>
            <p:cNvSpPr txBox="1"/>
            <p:nvPr/>
          </p:nvSpPr>
          <p:spPr>
            <a:xfrm>
              <a:off x="5616100" y="2064900"/>
              <a:ext cx="1884600" cy="45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cold place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8" name="Google Shape;258;p19"/>
            <p:cNvSpPr txBox="1"/>
            <p:nvPr/>
          </p:nvSpPr>
          <p:spPr>
            <a:xfrm>
              <a:off x="5616100" y="1689000"/>
              <a:ext cx="1884600" cy="37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59" name="Google Shape;259;p19"/>
          <p:cNvGrpSpPr/>
          <p:nvPr/>
        </p:nvGrpSpPr>
        <p:grpSpPr>
          <a:xfrm>
            <a:off x="1394800" y="2774838"/>
            <a:ext cx="3084050" cy="1350775"/>
            <a:chOff x="1394800" y="2774838"/>
            <a:chExt cx="3084050" cy="1350775"/>
          </a:xfrm>
        </p:grpSpPr>
        <p:sp>
          <p:nvSpPr>
            <p:cNvPr id="260" name="Google Shape;260;p19"/>
            <p:cNvSpPr/>
            <p:nvPr/>
          </p:nvSpPr>
          <p:spPr>
            <a:xfrm>
              <a:off x="2479750" y="4005938"/>
              <a:ext cx="1999100" cy="119675"/>
            </a:xfrm>
            <a:custGeom>
              <a:avLst/>
              <a:gdLst/>
              <a:ahLst/>
              <a:cxnLst/>
              <a:rect l="l" t="t" r="r" b="b"/>
              <a:pathLst>
                <a:path w="79964" h="4787" extrusionOk="0">
                  <a:moveTo>
                    <a:pt x="1" y="0"/>
                  </a:moveTo>
                  <a:cubicBezTo>
                    <a:pt x="1" y="596"/>
                    <a:pt x="120" y="1167"/>
                    <a:pt x="310" y="1691"/>
                  </a:cubicBezTo>
                  <a:cubicBezTo>
                    <a:pt x="334" y="1751"/>
                    <a:pt x="358" y="1798"/>
                    <a:pt x="370" y="1858"/>
                  </a:cubicBezTo>
                  <a:cubicBezTo>
                    <a:pt x="1096" y="3572"/>
                    <a:pt x="2799" y="4787"/>
                    <a:pt x="4787" y="4787"/>
                  </a:cubicBezTo>
                  <a:lnTo>
                    <a:pt x="77582" y="4787"/>
                  </a:lnTo>
                  <a:cubicBezTo>
                    <a:pt x="78237" y="4787"/>
                    <a:pt x="78832" y="4525"/>
                    <a:pt x="79273" y="4084"/>
                  </a:cubicBezTo>
                  <a:cubicBezTo>
                    <a:pt x="79499" y="3846"/>
                    <a:pt x="79689" y="3560"/>
                    <a:pt x="79808" y="3239"/>
                  </a:cubicBezTo>
                  <a:cubicBezTo>
                    <a:pt x="79904" y="3001"/>
                    <a:pt x="79963" y="2739"/>
                    <a:pt x="79963" y="2465"/>
                  </a:cubicBezTo>
                  <a:lnTo>
                    <a:pt x="79963" y="2405"/>
                  </a:lnTo>
                  <a:cubicBezTo>
                    <a:pt x="79963" y="2215"/>
                    <a:pt x="79939" y="2036"/>
                    <a:pt x="79892" y="1858"/>
                  </a:cubicBezTo>
                  <a:cubicBezTo>
                    <a:pt x="79630" y="798"/>
                    <a:pt x="78606" y="0"/>
                    <a:pt x="77463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9"/>
            <p:cNvSpPr/>
            <p:nvPr/>
          </p:nvSpPr>
          <p:spPr>
            <a:xfrm>
              <a:off x="2479750" y="4005938"/>
              <a:ext cx="1999100" cy="80975"/>
            </a:xfrm>
            <a:custGeom>
              <a:avLst/>
              <a:gdLst/>
              <a:ahLst/>
              <a:cxnLst/>
              <a:rect l="l" t="t" r="r" b="b"/>
              <a:pathLst>
                <a:path w="79964" h="3239" extrusionOk="0">
                  <a:moveTo>
                    <a:pt x="1" y="0"/>
                  </a:moveTo>
                  <a:cubicBezTo>
                    <a:pt x="1" y="596"/>
                    <a:pt x="120" y="1167"/>
                    <a:pt x="310" y="1691"/>
                  </a:cubicBezTo>
                  <a:lnTo>
                    <a:pt x="77582" y="1691"/>
                  </a:lnTo>
                  <a:cubicBezTo>
                    <a:pt x="78606" y="1691"/>
                    <a:pt x="79475" y="2334"/>
                    <a:pt x="79808" y="3239"/>
                  </a:cubicBezTo>
                  <a:cubicBezTo>
                    <a:pt x="79904" y="3001"/>
                    <a:pt x="79963" y="2739"/>
                    <a:pt x="79963" y="2465"/>
                  </a:cubicBezTo>
                  <a:lnTo>
                    <a:pt x="79963" y="2405"/>
                  </a:lnTo>
                  <a:cubicBezTo>
                    <a:pt x="79963" y="2215"/>
                    <a:pt x="79939" y="2036"/>
                    <a:pt x="79892" y="1858"/>
                  </a:cubicBezTo>
                  <a:cubicBezTo>
                    <a:pt x="79630" y="798"/>
                    <a:pt x="78606" y="0"/>
                    <a:pt x="77463" y="0"/>
                  </a:cubicBezTo>
                  <a:close/>
                </a:path>
              </a:pathLst>
            </a:custGeom>
            <a:solidFill>
              <a:srgbClr val="468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9"/>
            <p:cNvSpPr/>
            <p:nvPr/>
          </p:nvSpPr>
          <p:spPr>
            <a:xfrm>
              <a:off x="1792475" y="2986463"/>
              <a:ext cx="2686375" cy="1079325"/>
            </a:xfrm>
            <a:custGeom>
              <a:avLst/>
              <a:gdLst/>
              <a:ahLst/>
              <a:cxnLst/>
              <a:rect l="l" t="t" r="r" b="b"/>
              <a:pathLst>
                <a:path w="107455" h="43173" extrusionOk="0">
                  <a:moveTo>
                    <a:pt x="0" y="1"/>
                  </a:moveTo>
                  <a:lnTo>
                    <a:pt x="0" y="40779"/>
                  </a:lnTo>
                  <a:lnTo>
                    <a:pt x="105073" y="40779"/>
                  </a:lnTo>
                  <a:cubicBezTo>
                    <a:pt x="106395" y="40779"/>
                    <a:pt x="107454" y="41851"/>
                    <a:pt x="107454" y="43173"/>
                  </a:cubicBezTo>
                  <a:lnTo>
                    <a:pt x="107454" y="3656"/>
                  </a:lnTo>
                  <a:cubicBezTo>
                    <a:pt x="107454" y="1632"/>
                    <a:pt x="105823" y="1"/>
                    <a:pt x="1038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9"/>
            <p:cNvSpPr/>
            <p:nvPr/>
          </p:nvSpPr>
          <p:spPr>
            <a:xfrm>
              <a:off x="1394800" y="2774838"/>
              <a:ext cx="795350" cy="795350"/>
            </a:xfrm>
            <a:custGeom>
              <a:avLst/>
              <a:gdLst/>
              <a:ahLst/>
              <a:cxnLst/>
              <a:rect l="l" t="t" r="r" b="b"/>
              <a:pathLst>
                <a:path w="31814" h="31814" extrusionOk="0">
                  <a:moveTo>
                    <a:pt x="15907" y="0"/>
                  </a:moveTo>
                  <a:cubicBezTo>
                    <a:pt x="14776" y="0"/>
                    <a:pt x="13693" y="441"/>
                    <a:pt x="12895" y="1250"/>
                  </a:cubicBezTo>
                  <a:lnTo>
                    <a:pt x="1251" y="12895"/>
                  </a:lnTo>
                  <a:cubicBezTo>
                    <a:pt x="441" y="13692"/>
                    <a:pt x="1" y="14764"/>
                    <a:pt x="1" y="15907"/>
                  </a:cubicBezTo>
                  <a:cubicBezTo>
                    <a:pt x="1" y="17050"/>
                    <a:pt x="441" y="18122"/>
                    <a:pt x="1251" y="18931"/>
                  </a:cubicBezTo>
                  <a:lnTo>
                    <a:pt x="12895" y="30564"/>
                  </a:lnTo>
                  <a:cubicBezTo>
                    <a:pt x="13693" y="31373"/>
                    <a:pt x="14776" y="31814"/>
                    <a:pt x="15907" y="31814"/>
                  </a:cubicBezTo>
                  <a:cubicBezTo>
                    <a:pt x="17050" y="31814"/>
                    <a:pt x="18122" y="31373"/>
                    <a:pt x="18932" y="30564"/>
                  </a:cubicBezTo>
                  <a:lnTo>
                    <a:pt x="30564" y="18931"/>
                  </a:lnTo>
                  <a:cubicBezTo>
                    <a:pt x="31374" y="18122"/>
                    <a:pt x="31814" y="17050"/>
                    <a:pt x="31814" y="15907"/>
                  </a:cubicBezTo>
                  <a:cubicBezTo>
                    <a:pt x="31814" y="14764"/>
                    <a:pt x="31374" y="13692"/>
                    <a:pt x="30564" y="12895"/>
                  </a:cubicBezTo>
                  <a:lnTo>
                    <a:pt x="18932" y="1250"/>
                  </a:lnTo>
                  <a:cubicBezTo>
                    <a:pt x="18122" y="441"/>
                    <a:pt x="17050" y="0"/>
                    <a:pt x="15907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 sz="3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64" name="Google Shape;264;p19"/>
            <p:cNvSpPr txBox="1"/>
            <p:nvPr/>
          </p:nvSpPr>
          <p:spPr>
            <a:xfrm>
              <a:off x="2345763" y="3456425"/>
              <a:ext cx="1884600" cy="45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5" name="Google Shape;265;p19"/>
            <p:cNvSpPr txBox="1"/>
            <p:nvPr/>
          </p:nvSpPr>
          <p:spPr>
            <a:xfrm>
              <a:off x="2345763" y="3080525"/>
              <a:ext cx="1884600" cy="37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66" name="Google Shape;266;p19"/>
          <p:cNvGrpSpPr/>
          <p:nvPr/>
        </p:nvGrpSpPr>
        <p:grpSpPr>
          <a:xfrm>
            <a:off x="4665150" y="2774838"/>
            <a:ext cx="3084050" cy="1350775"/>
            <a:chOff x="4665150" y="2774838"/>
            <a:chExt cx="3084050" cy="1350775"/>
          </a:xfrm>
        </p:grpSpPr>
        <p:sp>
          <p:nvSpPr>
            <p:cNvPr id="267" name="Google Shape;267;p19"/>
            <p:cNvSpPr/>
            <p:nvPr/>
          </p:nvSpPr>
          <p:spPr>
            <a:xfrm>
              <a:off x="5750100" y="4005938"/>
              <a:ext cx="1999100" cy="119675"/>
            </a:xfrm>
            <a:custGeom>
              <a:avLst/>
              <a:gdLst/>
              <a:ahLst/>
              <a:cxnLst/>
              <a:rect l="l" t="t" r="r" b="b"/>
              <a:pathLst>
                <a:path w="79964" h="4787" extrusionOk="0">
                  <a:moveTo>
                    <a:pt x="1" y="0"/>
                  </a:moveTo>
                  <a:cubicBezTo>
                    <a:pt x="1" y="596"/>
                    <a:pt x="120" y="1167"/>
                    <a:pt x="310" y="1691"/>
                  </a:cubicBezTo>
                  <a:cubicBezTo>
                    <a:pt x="334" y="1751"/>
                    <a:pt x="358" y="1798"/>
                    <a:pt x="370" y="1858"/>
                  </a:cubicBezTo>
                  <a:cubicBezTo>
                    <a:pt x="1096" y="3572"/>
                    <a:pt x="2799" y="4787"/>
                    <a:pt x="4787" y="4787"/>
                  </a:cubicBezTo>
                  <a:lnTo>
                    <a:pt x="77582" y="4787"/>
                  </a:lnTo>
                  <a:cubicBezTo>
                    <a:pt x="78237" y="4787"/>
                    <a:pt x="78832" y="4525"/>
                    <a:pt x="79273" y="4084"/>
                  </a:cubicBezTo>
                  <a:cubicBezTo>
                    <a:pt x="79499" y="3846"/>
                    <a:pt x="79689" y="3560"/>
                    <a:pt x="79808" y="3239"/>
                  </a:cubicBezTo>
                  <a:cubicBezTo>
                    <a:pt x="79904" y="3001"/>
                    <a:pt x="79963" y="2739"/>
                    <a:pt x="79963" y="2465"/>
                  </a:cubicBezTo>
                  <a:lnTo>
                    <a:pt x="79963" y="2405"/>
                  </a:lnTo>
                  <a:cubicBezTo>
                    <a:pt x="79963" y="2215"/>
                    <a:pt x="79939" y="2036"/>
                    <a:pt x="79892" y="1858"/>
                  </a:cubicBezTo>
                  <a:cubicBezTo>
                    <a:pt x="79630" y="798"/>
                    <a:pt x="78606" y="0"/>
                    <a:pt x="77463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9"/>
            <p:cNvSpPr/>
            <p:nvPr/>
          </p:nvSpPr>
          <p:spPr>
            <a:xfrm>
              <a:off x="5750100" y="4005938"/>
              <a:ext cx="1999100" cy="80975"/>
            </a:xfrm>
            <a:custGeom>
              <a:avLst/>
              <a:gdLst/>
              <a:ahLst/>
              <a:cxnLst/>
              <a:rect l="l" t="t" r="r" b="b"/>
              <a:pathLst>
                <a:path w="79964" h="3239" extrusionOk="0">
                  <a:moveTo>
                    <a:pt x="1" y="0"/>
                  </a:moveTo>
                  <a:cubicBezTo>
                    <a:pt x="1" y="596"/>
                    <a:pt x="120" y="1167"/>
                    <a:pt x="310" y="1691"/>
                  </a:cubicBezTo>
                  <a:lnTo>
                    <a:pt x="77582" y="1691"/>
                  </a:lnTo>
                  <a:cubicBezTo>
                    <a:pt x="78606" y="1691"/>
                    <a:pt x="79475" y="2334"/>
                    <a:pt x="79808" y="3239"/>
                  </a:cubicBezTo>
                  <a:cubicBezTo>
                    <a:pt x="79904" y="3001"/>
                    <a:pt x="79963" y="2739"/>
                    <a:pt x="79963" y="2465"/>
                  </a:cubicBezTo>
                  <a:lnTo>
                    <a:pt x="79963" y="2405"/>
                  </a:lnTo>
                  <a:cubicBezTo>
                    <a:pt x="79963" y="2215"/>
                    <a:pt x="79939" y="2036"/>
                    <a:pt x="79892" y="1858"/>
                  </a:cubicBezTo>
                  <a:cubicBezTo>
                    <a:pt x="79630" y="798"/>
                    <a:pt x="78606" y="0"/>
                    <a:pt x="77463" y="0"/>
                  </a:cubicBezTo>
                  <a:close/>
                </a:path>
              </a:pathLst>
            </a:custGeom>
            <a:solidFill>
              <a:srgbClr val="C628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9"/>
            <p:cNvSpPr/>
            <p:nvPr/>
          </p:nvSpPr>
          <p:spPr>
            <a:xfrm>
              <a:off x="5062825" y="2986463"/>
              <a:ext cx="2686375" cy="1079325"/>
            </a:xfrm>
            <a:custGeom>
              <a:avLst/>
              <a:gdLst/>
              <a:ahLst/>
              <a:cxnLst/>
              <a:rect l="l" t="t" r="r" b="b"/>
              <a:pathLst>
                <a:path w="107455" h="43173" extrusionOk="0">
                  <a:moveTo>
                    <a:pt x="0" y="1"/>
                  </a:moveTo>
                  <a:lnTo>
                    <a:pt x="0" y="40779"/>
                  </a:lnTo>
                  <a:lnTo>
                    <a:pt x="105073" y="40779"/>
                  </a:lnTo>
                  <a:cubicBezTo>
                    <a:pt x="106395" y="40779"/>
                    <a:pt x="107454" y="41851"/>
                    <a:pt x="107454" y="43173"/>
                  </a:cubicBezTo>
                  <a:lnTo>
                    <a:pt x="107454" y="3656"/>
                  </a:lnTo>
                  <a:cubicBezTo>
                    <a:pt x="107454" y="1632"/>
                    <a:pt x="105823" y="1"/>
                    <a:pt x="1038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9"/>
            <p:cNvSpPr/>
            <p:nvPr/>
          </p:nvSpPr>
          <p:spPr>
            <a:xfrm>
              <a:off x="4665150" y="2774838"/>
              <a:ext cx="795350" cy="795350"/>
            </a:xfrm>
            <a:custGeom>
              <a:avLst/>
              <a:gdLst/>
              <a:ahLst/>
              <a:cxnLst/>
              <a:rect l="l" t="t" r="r" b="b"/>
              <a:pathLst>
                <a:path w="31814" h="31814" extrusionOk="0">
                  <a:moveTo>
                    <a:pt x="15907" y="0"/>
                  </a:moveTo>
                  <a:cubicBezTo>
                    <a:pt x="14764" y="0"/>
                    <a:pt x="13693" y="441"/>
                    <a:pt x="12895" y="1250"/>
                  </a:cubicBezTo>
                  <a:lnTo>
                    <a:pt x="1251" y="12895"/>
                  </a:lnTo>
                  <a:cubicBezTo>
                    <a:pt x="441" y="13692"/>
                    <a:pt x="1" y="14764"/>
                    <a:pt x="1" y="15907"/>
                  </a:cubicBezTo>
                  <a:cubicBezTo>
                    <a:pt x="1" y="17050"/>
                    <a:pt x="441" y="18122"/>
                    <a:pt x="1251" y="18931"/>
                  </a:cubicBezTo>
                  <a:lnTo>
                    <a:pt x="12895" y="30564"/>
                  </a:lnTo>
                  <a:cubicBezTo>
                    <a:pt x="13693" y="31373"/>
                    <a:pt x="14764" y="31814"/>
                    <a:pt x="15907" y="31814"/>
                  </a:cubicBezTo>
                  <a:cubicBezTo>
                    <a:pt x="17050" y="31814"/>
                    <a:pt x="18122" y="31373"/>
                    <a:pt x="18932" y="30564"/>
                  </a:cubicBezTo>
                  <a:lnTo>
                    <a:pt x="30564" y="18931"/>
                  </a:lnTo>
                  <a:cubicBezTo>
                    <a:pt x="31374" y="18122"/>
                    <a:pt x="31814" y="17050"/>
                    <a:pt x="31814" y="15907"/>
                  </a:cubicBezTo>
                  <a:cubicBezTo>
                    <a:pt x="31814" y="14764"/>
                    <a:pt x="31374" y="13692"/>
                    <a:pt x="30564" y="12895"/>
                  </a:cubicBezTo>
                  <a:lnTo>
                    <a:pt x="18932" y="1250"/>
                  </a:lnTo>
                  <a:cubicBezTo>
                    <a:pt x="18122" y="441"/>
                    <a:pt x="17050" y="0"/>
                    <a:pt x="15907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 sz="3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71" name="Google Shape;271;p19"/>
            <p:cNvSpPr txBox="1"/>
            <p:nvPr/>
          </p:nvSpPr>
          <p:spPr>
            <a:xfrm>
              <a:off x="5616100" y="3456425"/>
              <a:ext cx="1884600" cy="45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 from the Sun 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2" name="Google Shape;272;p19"/>
            <p:cNvSpPr txBox="1"/>
            <p:nvPr/>
          </p:nvSpPr>
          <p:spPr>
            <a:xfrm>
              <a:off x="5616100" y="3080525"/>
              <a:ext cx="1884600" cy="37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0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 Infographics</a:t>
            </a:r>
            <a:endParaRPr/>
          </a:p>
        </p:txBody>
      </p:sp>
      <p:grpSp>
        <p:nvGrpSpPr>
          <p:cNvPr id="278" name="Google Shape;278;p20"/>
          <p:cNvGrpSpPr/>
          <p:nvPr/>
        </p:nvGrpSpPr>
        <p:grpSpPr>
          <a:xfrm>
            <a:off x="1071013" y="1206550"/>
            <a:ext cx="1938042" cy="1631171"/>
            <a:chOff x="1071013" y="1206550"/>
            <a:chExt cx="1938042" cy="1631171"/>
          </a:xfrm>
        </p:grpSpPr>
        <p:sp>
          <p:nvSpPr>
            <p:cNvPr id="279" name="Google Shape;279;p20"/>
            <p:cNvSpPr/>
            <p:nvPr/>
          </p:nvSpPr>
          <p:spPr>
            <a:xfrm>
              <a:off x="2380975" y="2583065"/>
              <a:ext cx="628006" cy="254656"/>
            </a:xfrm>
            <a:custGeom>
              <a:avLst/>
              <a:gdLst/>
              <a:ahLst/>
              <a:cxnLst/>
              <a:rect l="l" t="t" r="r" b="b"/>
              <a:pathLst>
                <a:path w="20587" h="8348" extrusionOk="0">
                  <a:moveTo>
                    <a:pt x="1" y="1"/>
                  </a:moveTo>
                  <a:lnTo>
                    <a:pt x="1" y="8347"/>
                  </a:lnTo>
                  <a:lnTo>
                    <a:pt x="16598" y="1608"/>
                  </a:lnTo>
                  <a:lnTo>
                    <a:pt x="20587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0"/>
            <p:cNvSpPr/>
            <p:nvPr/>
          </p:nvSpPr>
          <p:spPr>
            <a:xfrm>
              <a:off x="1107311" y="1577438"/>
              <a:ext cx="1901743" cy="1005719"/>
            </a:xfrm>
            <a:custGeom>
              <a:avLst/>
              <a:gdLst/>
              <a:ahLst/>
              <a:cxnLst/>
              <a:rect l="l" t="t" r="r" b="b"/>
              <a:pathLst>
                <a:path w="62342" h="32969" extrusionOk="0">
                  <a:moveTo>
                    <a:pt x="1" y="1"/>
                  </a:moveTo>
                  <a:lnTo>
                    <a:pt x="1" y="29159"/>
                  </a:lnTo>
                  <a:cubicBezTo>
                    <a:pt x="1" y="31254"/>
                    <a:pt x="1715" y="32969"/>
                    <a:pt x="3811" y="32969"/>
                  </a:cubicBezTo>
                  <a:lnTo>
                    <a:pt x="62342" y="32969"/>
                  </a:lnTo>
                  <a:lnTo>
                    <a:pt x="62342" y="3811"/>
                  </a:lnTo>
                  <a:cubicBezTo>
                    <a:pt x="62342" y="1715"/>
                    <a:pt x="60639" y="1"/>
                    <a:pt x="58532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0"/>
            <p:cNvSpPr/>
            <p:nvPr/>
          </p:nvSpPr>
          <p:spPr>
            <a:xfrm>
              <a:off x="2346476" y="2425822"/>
              <a:ext cx="543020" cy="54878"/>
            </a:xfrm>
            <a:custGeom>
              <a:avLst/>
              <a:gdLst/>
              <a:ahLst/>
              <a:cxnLst/>
              <a:rect l="l" t="t" r="r" b="b"/>
              <a:pathLst>
                <a:path w="17801" h="1799" extrusionOk="0">
                  <a:moveTo>
                    <a:pt x="906" y="0"/>
                  </a:moveTo>
                  <a:cubicBezTo>
                    <a:pt x="406" y="0"/>
                    <a:pt x="1" y="405"/>
                    <a:pt x="1" y="905"/>
                  </a:cubicBezTo>
                  <a:cubicBezTo>
                    <a:pt x="1" y="1393"/>
                    <a:pt x="406" y="1798"/>
                    <a:pt x="906" y="1798"/>
                  </a:cubicBezTo>
                  <a:lnTo>
                    <a:pt x="16908" y="1798"/>
                  </a:lnTo>
                  <a:cubicBezTo>
                    <a:pt x="17396" y="1798"/>
                    <a:pt x="17801" y="1393"/>
                    <a:pt x="17801" y="905"/>
                  </a:cubicBezTo>
                  <a:cubicBezTo>
                    <a:pt x="17801" y="405"/>
                    <a:pt x="17396" y="0"/>
                    <a:pt x="16908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0"/>
            <p:cNvSpPr/>
            <p:nvPr/>
          </p:nvSpPr>
          <p:spPr>
            <a:xfrm>
              <a:off x="2380975" y="2583065"/>
              <a:ext cx="628006" cy="49083"/>
            </a:xfrm>
            <a:custGeom>
              <a:avLst/>
              <a:gdLst/>
              <a:ahLst/>
              <a:cxnLst/>
              <a:rect l="l" t="t" r="r" b="b"/>
              <a:pathLst>
                <a:path w="20587" h="1609" extrusionOk="0">
                  <a:moveTo>
                    <a:pt x="1" y="1"/>
                  </a:moveTo>
                  <a:lnTo>
                    <a:pt x="1" y="1608"/>
                  </a:lnTo>
                  <a:lnTo>
                    <a:pt x="20587" y="1"/>
                  </a:lnTo>
                  <a:close/>
                </a:path>
              </a:pathLst>
            </a:custGeom>
            <a:solidFill>
              <a:srgbClr val="E09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0"/>
            <p:cNvSpPr/>
            <p:nvPr/>
          </p:nvSpPr>
          <p:spPr>
            <a:xfrm>
              <a:off x="1107311" y="1577438"/>
              <a:ext cx="787456" cy="416607"/>
            </a:xfrm>
            <a:custGeom>
              <a:avLst/>
              <a:gdLst/>
              <a:ahLst/>
              <a:cxnLst/>
              <a:rect l="l" t="t" r="r" b="b"/>
              <a:pathLst>
                <a:path w="25814" h="13657" extrusionOk="0">
                  <a:moveTo>
                    <a:pt x="1" y="1"/>
                  </a:moveTo>
                  <a:lnTo>
                    <a:pt x="1" y="6227"/>
                  </a:lnTo>
                  <a:cubicBezTo>
                    <a:pt x="644" y="7478"/>
                    <a:pt x="1489" y="8633"/>
                    <a:pt x="2513" y="9656"/>
                  </a:cubicBezTo>
                  <a:cubicBezTo>
                    <a:pt x="5085" y="12240"/>
                    <a:pt x="8514" y="13657"/>
                    <a:pt x="12157" y="13657"/>
                  </a:cubicBezTo>
                  <a:cubicBezTo>
                    <a:pt x="15812" y="13657"/>
                    <a:pt x="19241" y="12240"/>
                    <a:pt x="21813" y="9656"/>
                  </a:cubicBezTo>
                  <a:cubicBezTo>
                    <a:pt x="24397" y="7085"/>
                    <a:pt x="25814" y="3644"/>
                    <a:pt x="25814" y="1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0"/>
            <p:cNvSpPr/>
            <p:nvPr/>
          </p:nvSpPr>
          <p:spPr>
            <a:xfrm>
              <a:off x="1071013" y="1206550"/>
              <a:ext cx="814300" cy="741851"/>
            </a:xfrm>
            <a:custGeom>
              <a:avLst/>
              <a:gdLst/>
              <a:ahLst/>
              <a:cxnLst/>
              <a:rect l="l" t="t" r="r" b="b"/>
              <a:pathLst>
                <a:path w="26694" h="24319" extrusionOk="0">
                  <a:moveTo>
                    <a:pt x="13353" y="0"/>
                  </a:moveTo>
                  <a:cubicBezTo>
                    <a:pt x="10240" y="0"/>
                    <a:pt x="7126" y="1188"/>
                    <a:pt x="4751" y="3563"/>
                  </a:cubicBezTo>
                  <a:cubicBezTo>
                    <a:pt x="0" y="8314"/>
                    <a:pt x="0" y="16017"/>
                    <a:pt x="4751" y="20756"/>
                  </a:cubicBezTo>
                  <a:cubicBezTo>
                    <a:pt x="7126" y="23131"/>
                    <a:pt x="10240" y="24319"/>
                    <a:pt x="13353" y="24319"/>
                  </a:cubicBezTo>
                  <a:cubicBezTo>
                    <a:pt x="16466" y="24319"/>
                    <a:pt x="19580" y="23131"/>
                    <a:pt x="21955" y="20756"/>
                  </a:cubicBezTo>
                  <a:cubicBezTo>
                    <a:pt x="26694" y="16017"/>
                    <a:pt x="26694" y="8314"/>
                    <a:pt x="21955" y="3563"/>
                  </a:cubicBezTo>
                  <a:cubicBezTo>
                    <a:pt x="19580" y="1188"/>
                    <a:pt x="16466" y="0"/>
                    <a:pt x="133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0"/>
            <p:cNvSpPr/>
            <p:nvPr/>
          </p:nvSpPr>
          <p:spPr>
            <a:xfrm>
              <a:off x="1111673" y="1243581"/>
              <a:ext cx="732974" cy="667785"/>
            </a:xfrm>
            <a:custGeom>
              <a:avLst/>
              <a:gdLst/>
              <a:ahLst/>
              <a:cxnLst/>
              <a:rect l="l" t="t" r="r" b="b"/>
              <a:pathLst>
                <a:path w="24028" h="21891" extrusionOk="0">
                  <a:moveTo>
                    <a:pt x="12014" y="1"/>
                  </a:moveTo>
                  <a:cubicBezTo>
                    <a:pt x="9213" y="1"/>
                    <a:pt x="6412" y="1069"/>
                    <a:pt x="4275" y="3206"/>
                  </a:cubicBezTo>
                  <a:cubicBezTo>
                    <a:pt x="1" y="7481"/>
                    <a:pt x="1" y="14410"/>
                    <a:pt x="4275" y="18685"/>
                  </a:cubicBezTo>
                  <a:cubicBezTo>
                    <a:pt x="6412" y="20822"/>
                    <a:pt x="9213" y="21890"/>
                    <a:pt x="12014" y="21890"/>
                  </a:cubicBezTo>
                  <a:cubicBezTo>
                    <a:pt x="14815" y="21890"/>
                    <a:pt x="17616" y="20822"/>
                    <a:pt x="19753" y="18685"/>
                  </a:cubicBezTo>
                  <a:cubicBezTo>
                    <a:pt x="24027" y="14410"/>
                    <a:pt x="24027" y="7481"/>
                    <a:pt x="19753" y="3206"/>
                  </a:cubicBezTo>
                  <a:cubicBezTo>
                    <a:pt x="17616" y="1069"/>
                    <a:pt x="14815" y="1"/>
                    <a:pt x="12014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0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sz="3000"/>
            </a:p>
          </p:txBody>
        </p:sp>
        <p:sp>
          <p:nvSpPr>
            <p:cNvPr id="286" name="Google Shape;286;p20"/>
            <p:cNvSpPr/>
            <p:nvPr/>
          </p:nvSpPr>
          <p:spPr>
            <a:xfrm>
              <a:off x="1107311" y="2407306"/>
              <a:ext cx="1901743" cy="175800"/>
            </a:xfrm>
            <a:custGeom>
              <a:avLst/>
              <a:gdLst/>
              <a:ahLst/>
              <a:cxnLst/>
              <a:rect l="l" t="t" r="r" b="b"/>
              <a:pathLst>
                <a:path w="62342" h="5763" extrusionOk="0">
                  <a:moveTo>
                    <a:pt x="1" y="0"/>
                  </a:moveTo>
                  <a:lnTo>
                    <a:pt x="1" y="1953"/>
                  </a:lnTo>
                  <a:cubicBezTo>
                    <a:pt x="1" y="4048"/>
                    <a:pt x="1703" y="5763"/>
                    <a:pt x="3811" y="5763"/>
                  </a:cubicBezTo>
                  <a:lnTo>
                    <a:pt x="62342" y="5763"/>
                  </a:lnTo>
                  <a:lnTo>
                    <a:pt x="62342" y="3810"/>
                  </a:lnTo>
                  <a:lnTo>
                    <a:pt x="3811" y="3810"/>
                  </a:lnTo>
                  <a:cubicBezTo>
                    <a:pt x="1703" y="3810"/>
                    <a:pt x="1" y="2108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0"/>
            <p:cNvSpPr txBox="1"/>
            <p:nvPr/>
          </p:nvSpPr>
          <p:spPr>
            <a:xfrm>
              <a:off x="1153945" y="1996166"/>
              <a:ext cx="1808400" cy="36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smallest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8" name="Google Shape;288;p20"/>
            <p:cNvSpPr txBox="1"/>
            <p:nvPr/>
          </p:nvSpPr>
          <p:spPr>
            <a:xfrm>
              <a:off x="1153945" y="1715846"/>
              <a:ext cx="1808400" cy="36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89" name="Google Shape;289;p20"/>
          <p:cNvGrpSpPr/>
          <p:nvPr/>
        </p:nvGrpSpPr>
        <p:grpSpPr>
          <a:xfrm>
            <a:off x="3603127" y="1206550"/>
            <a:ext cx="1937706" cy="1631171"/>
            <a:chOff x="3603127" y="1206550"/>
            <a:chExt cx="1937706" cy="1631171"/>
          </a:xfrm>
        </p:grpSpPr>
        <p:sp>
          <p:nvSpPr>
            <p:cNvPr id="290" name="Google Shape;290;p20"/>
            <p:cNvSpPr/>
            <p:nvPr/>
          </p:nvSpPr>
          <p:spPr>
            <a:xfrm>
              <a:off x="4913119" y="2583065"/>
              <a:ext cx="627640" cy="254656"/>
            </a:xfrm>
            <a:custGeom>
              <a:avLst/>
              <a:gdLst/>
              <a:ahLst/>
              <a:cxnLst/>
              <a:rect l="l" t="t" r="r" b="b"/>
              <a:pathLst>
                <a:path w="20575" h="8348" extrusionOk="0">
                  <a:moveTo>
                    <a:pt x="1" y="1"/>
                  </a:moveTo>
                  <a:lnTo>
                    <a:pt x="1" y="8347"/>
                  </a:lnTo>
                  <a:lnTo>
                    <a:pt x="16598" y="1608"/>
                  </a:lnTo>
                  <a:lnTo>
                    <a:pt x="20575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0"/>
            <p:cNvSpPr/>
            <p:nvPr/>
          </p:nvSpPr>
          <p:spPr>
            <a:xfrm>
              <a:off x="3639456" y="1577438"/>
              <a:ext cx="1901377" cy="1005719"/>
            </a:xfrm>
            <a:custGeom>
              <a:avLst/>
              <a:gdLst/>
              <a:ahLst/>
              <a:cxnLst/>
              <a:rect l="l" t="t" r="r" b="b"/>
              <a:pathLst>
                <a:path w="62330" h="32969" extrusionOk="0">
                  <a:moveTo>
                    <a:pt x="0" y="1"/>
                  </a:moveTo>
                  <a:lnTo>
                    <a:pt x="0" y="29159"/>
                  </a:lnTo>
                  <a:cubicBezTo>
                    <a:pt x="0" y="31254"/>
                    <a:pt x="1703" y="32969"/>
                    <a:pt x="3810" y="32969"/>
                  </a:cubicBezTo>
                  <a:lnTo>
                    <a:pt x="62330" y="32969"/>
                  </a:lnTo>
                  <a:lnTo>
                    <a:pt x="62330" y="3811"/>
                  </a:lnTo>
                  <a:cubicBezTo>
                    <a:pt x="62330" y="1715"/>
                    <a:pt x="60627" y="1"/>
                    <a:pt x="58532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0"/>
            <p:cNvSpPr/>
            <p:nvPr/>
          </p:nvSpPr>
          <p:spPr>
            <a:xfrm>
              <a:off x="4913119" y="2583065"/>
              <a:ext cx="627640" cy="49083"/>
            </a:xfrm>
            <a:custGeom>
              <a:avLst/>
              <a:gdLst/>
              <a:ahLst/>
              <a:cxnLst/>
              <a:rect l="l" t="t" r="r" b="b"/>
              <a:pathLst>
                <a:path w="20575" h="1609" extrusionOk="0">
                  <a:moveTo>
                    <a:pt x="1" y="1"/>
                  </a:moveTo>
                  <a:lnTo>
                    <a:pt x="1" y="1608"/>
                  </a:lnTo>
                  <a:lnTo>
                    <a:pt x="20575" y="1"/>
                  </a:lnTo>
                  <a:close/>
                </a:path>
              </a:pathLst>
            </a:custGeom>
            <a:solidFill>
              <a:srgbClr val="468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0"/>
            <p:cNvSpPr/>
            <p:nvPr/>
          </p:nvSpPr>
          <p:spPr>
            <a:xfrm>
              <a:off x="3639456" y="1577438"/>
              <a:ext cx="787456" cy="416607"/>
            </a:xfrm>
            <a:custGeom>
              <a:avLst/>
              <a:gdLst/>
              <a:ahLst/>
              <a:cxnLst/>
              <a:rect l="l" t="t" r="r" b="b"/>
              <a:pathLst>
                <a:path w="25814" h="13657" extrusionOk="0">
                  <a:moveTo>
                    <a:pt x="0" y="1"/>
                  </a:moveTo>
                  <a:lnTo>
                    <a:pt x="0" y="6227"/>
                  </a:lnTo>
                  <a:cubicBezTo>
                    <a:pt x="643" y="7478"/>
                    <a:pt x="1477" y="8633"/>
                    <a:pt x="2513" y="9656"/>
                  </a:cubicBezTo>
                  <a:cubicBezTo>
                    <a:pt x="5084" y="12240"/>
                    <a:pt x="8513" y="13657"/>
                    <a:pt x="12157" y="13657"/>
                  </a:cubicBezTo>
                  <a:cubicBezTo>
                    <a:pt x="15800" y="13657"/>
                    <a:pt x="19241" y="12240"/>
                    <a:pt x="21813" y="9656"/>
                  </a:cubicBezTo>
                  <a:cubicBezTo>
                    <a:pt x="24396" y="7085"/>
                    <a:pt x="25813" y="3644"/>
                    <a:pt x="25813" y="1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0"/>
            <p:cNvSpPr/>
            <p:nvPr/>
          </p:nvSpPr>
          <p:spPr>
            <a:xfrm>
              <a:off x="3603127" y="1206550"/>
              <a:ext cx="814331" cy="741851"/>
            </a:xfrm>
            <a:custGeom>
              <a:avLst/>
              <a:gdLst/>
              <a:ahLst/>
              <a:cxnLst/>
              <a:rect l="l" t="t" r="r" b="b"/>
              <a:pathLst>
                <a:path w="26695" h="24319" extrusionOk="0">
                  <a:moveTo>
                    <a:pt x="13352" y="0"/>
                  </a:moveTo>
                  <a:cubicBezTo>
                    <a:pt x="10240" y="0"/>
                    <a:pt x="7127" y="1188"/>
                    <a:pt x="4751" y="3563"/>
                  </a:cubicBezTo>
                  <a:cubicBezTo>
                    <a:pt x="1" y="8314"/>
                    <a:pt x="1" y="16017"/>
                    <a:pt x="4751" y="20756"/>
                  </a:cubicBezTo>
                  <a:cubicBezTo>
                    <a:pt x="7127" y="23131"/>
                    <a:pt x="10240" y="24319"/>
                    <a:pt x="13352" y="24319"/>
                  </a:cubicBezTo>
                  <a:cubicBezTo>
                    <a:pt x="16464" y="24319"/>
                    <a:pt x="19575" y="23131"/>
                    <a:pt x="21944" y="20756"/>
                  </a:cubicBezTo>
                  <a:cubicBezTo>
                    <a:pt x="26695" y="16017"/>
                    <a:pt x="26695" y="8314"/>
                    <a:pt x="21944" y="3563"/>
                  </a:cubicBezTo>
                  <a:cubicBezTo>
                    <a:pt x="19575" y="1188"/>
                    <a:pt x="16464" y="0"/>
                    <a:pt x="133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0"/>
            <p:cNvSpPr/>
            <p:nvPr/>
          </p:nvSpPr>
          <p:spPr>
            <a:xfrm>
              <a:off x="3643818" y="1243581"/>
              <a:ext cx="732974" cy="667785"/>
            </a:xfrm>
            <a:custGeom>
              <a:avLst/>
              <a:gdLst/>
              <a:ahLst/>
              <a:cxnLst/>
              <a:rect l="l" t="t" r="r" b="b"/>
              <a:pathLst>
                <a:path w="24028" h="21891" extrusionOk="0">
                  <a:moveTo>
                    <a:pt x="12014" y="1"/>
                  </a:moveTo>
                  <a:cubicBezTo>
                    <a:pt x="9213" y="1"/>
                    <a:pt x="6412" y="1069"/>
                    <a:pt x="4275" y="3206"/>
                  </a:cubicBezTo>
                  <a:cubicBezTo>
                    <a:pt x="0" y="7481"/>
                    <a:pt x="0" y="14410"/>
                    <a:pt x="4275" y="18685"/>
                  </a:cubicBezTo>
                  <a:cubicBezTo>
                    <a:pt x="6412" y="20822"/>
                    <a:pt x="9213" y="21890"/>
                    <a:pt x="12014" y="21890"/>
                  </a:cubicBezTo>
                  <a:cubicBezTo>
                    <a:pt x="14815" y="21890"/>
                    <a:pt x="17616" y="20822"/>
                    <a:pt x="19753" y="18685"/>
                  </a:cubicBezTo>
                  <a:cubicBezTo>
                    <a:pt x="24027" y="14410"/>
                    <a:pt x="24027" y="7481"/>
                    <a:pt x="19753" y="3206"/>
                  </a:cubicBezTo>
                  <a:cubicBezTo>
                    <a:pt x="17616" y="1069"/>
                    <a:pt x="14815" y="1"/>
                    <a:pt x="12014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0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sz="3000"/>
            </a:p>
          </p:txBody>
        </p:sp>
        <p:sp>
          <p:nvSpPr>
            <p:cNvPr id="296" name="Google Shape;296;p20"/>
            <p:cNvSpPr/>
            <p:nvPr/>
          </p:nvSpPr>
          <p:spPr>
            <a:xfrm>
              <a:off x="3639456" y="2407306"/>
              <a:ext cx="1901377" cy="175800"/>
            </a:xfrm>
            <a:custGeom>
              <a:avLst/>
              <a:gdLst/>
              <a:ahLst/>
              <a:cxnLst/>
              <a:rect l="l" t="t" r="r" b="b"/>
              <a:pathLst>
                <a:path w="62330" h="5763" extrusionOk="0">
                  <a:moveTo>
                    <a:pt x="0" y="0"/>
                  </a:moveTo>
                  <a:lnTo>
                    <a:pt x="0" y="1953"/>
                  </a:lnTo>
                  <a:cubicBezTo>
                    <a:pt x="0" y="4048"/>
                    <a:pt x="1703" y="5763"/>
                    <a:pt x="3810" y="5763"/>
                  </a:cubicBezTo>
                  <a:lnTo>
                    <a:pt x="62330" y="5763"/>
                  </a:lnTo>
                  <a:lnTo>
                    <a:pt x="62330" y="3810"/>
                  </a:lnTo>
                  <a:lnTo>
                    <a:pt x="3810" y="3810"/>
                  </a:lnTo>
                  <a:cubicBezTo>
                    <a:pt x="1703" y="3810"/>
                    <a:pt x="0" y="2108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0"/>
            <p:cNvSpPr/>
            <p:nvPr/>
          </p:nvSpPr>
          <p:spPr>
            <a:xfrm>
              <a:off x="4873526" y="2425822"/>
              <a:ext cx="543020" cy="54878"/>
            </a:xfrm>
            <a:custGeom>
              <a:avLst/>
              <a:gdLst/>
              <a:ahLst/>
              <a:cxnLst/>
              <a:rect l="l" t="t" r="r" b="b"/>
              <a:pathLst>
                <a:path w="17801" h="1799" extrusionOk="0">
                  <a:moveTo>
                    <a:pt x="906" y="0"/>
                  </a:moveTo>
                  <a:cubicBezTo>
                    <a:pt x="406" y="0"/>
                    <a:pt x="1" y="405"/>
                    <a:pt x="1" y="905"/>
                  </a:cubicBezTo>
                  <a:cubicBezTo>
                    <a:pt x="1" y="1393"/>
                    <a:pt x="406" y="1798"/>
                    <a:pt x="906" y="1798"/>
                  </a:cubicBezTo>
                  <a:lnTo>
                    <a:pt x="16896" y="1798"/>
                  </a:lnTo>
                  <a:cubicBezTo>
                    <a:pt x="17396" y="1798"/>
                    <a:pt x="17801" y="1393"/>
                    <a:pt x="17801" y="905"/>
                  </a:cubicBezTo>
                  <a:cubicBezTo>
                    <a:pt x="17801" y="405"/>
                    <a:pt x="17396" y="0"/>
                    <a:pt x="16896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0"/>
            <p:cNvSpPr txBox="1"/>
            <p:nvPr/>
          </p:nvSpPr>
          <p:spPr>
            <a:xfrm>
              <a:off x="3685983" y="1996166"/>
              <a:ext cx="1808400" cy="36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Venus is the second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9" name="Google Shape;299;p20"/>
            <p:cNvSpPr txBox="1"/>
            <p:nvPr/>
          </p:nvSpPr>
          <p:spPr>
            <a:xfrm>
              <a:off x="3685983" y="1715846"/>
              <a:ext cx="1808400" cy="36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300" name="Google Shape;300;p20"/>
          <p:cNvGrpSpPr/>
          <p:nvPr/>
        </p:nvGrpSpPr>
        <p:grpSpPr>
          <a:xfrm>
            <a:off x="6135271" y="1206550"/>
            <a:ext cx="1937706" cy="1631171"/>
            <a:chOff x="6135271" y="1206550"/>
            <a:chExt cx="1937706" cy="1631171"/>
          </a:xfrm>
        </p:grpSpPr>
        <p:sp>
          <p:nvSpPr>
            <p:cNvPr id="301" name="Google Shape;301;p20"/>
            <p:cNvSpPr/>
            <p:nvPr/>
          </p:nvSpPr>
          <p:spPr>
            <a:xfrm>
              <a:off x="7445264" y="2583065"/>
              <a:ext cx="627640" cy="254656"/>
            </a:xfrm>
            <a:custGeom>
              <a:avLst/>
              <a:gdLst/>
              <a:ahLst/>
              <a:cxnLst/>
              <a:rect l="l" t="t" r="r" b="b"/>
              <a:pathLst>
                <a:path w="20575" h="8348" extrusionOk="0">
                  <a:moveTo>
                    <a:pt x="0" y="1"/>
                  </a:moveTo>
                  <a:lnTo>
                    <a:pt x="0" y="8347"/>
                  </a:lnTo>
                  <a:lnTo>
                    <a:pt x="16598" y="1608"/>
                  </a:lnTo>
                  <a:lnTo>
                    <a:pt x="20574" y="1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0"/>
            <p:cNvSpPr/>
            <p:nvPr/>
          </p:nvSpPr>
          <p:spPr>
            <a:xfrm>
              <a:off x="6171600" y="1577438"/>
              <a:ext cx="1901377" cy="1005719"/>
            </a:xfrm>
            <a:custGeom>
              <a:avLst/>
              <a:gdLst/>
              <a:ahLst/>
              <a:cxnLst/>
              <a:rect l="l" t="t" r="r" b="b"/>
              <a:pathLst>
                <a:path w="62330" h="32969" extrusionOk="0">
                  <a:moveTo>
                    <a:pt x="0" y="1"/>
                  </a:moveTo>
                  <a:lnTo>
                    <a:pt x="0" y="29159"/>
                  </a:lnTo>
                  <a:cubicBezTo>
                    <a:pt x="0" y="31254"/>
                    <a:pt x="1703" y="32969"/>
                    <a:pt x="3810" y="32969"/>
                  </a:cubicBezTo>
                  <a:lnTo>
                    <a:pt x="62329" y="32969"/>
                  </a:lnTo>
                  <a:lnTo>
                    <a:pt x="62329" y="3811"/>
                  </a:lnTo>
                  <a:cubicBezTo>
                    <a:pt x="62329" y="1715"/>
                    <a:pt x="60627" y="1"/>
                    <a:pt x="58531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0"/>
            <p:cNvSpPr/>
            <p:nvPr/>
          </p:nvSpPr>
          <p:spPr>
            <a:xfrm>
              <a:off x="7445264" y="2583065"/>
              <a:ext cx="627640" cy="49083"/>
            </a:xfrm>
            <a:custGeom>
              <a:avLst/>
              <a:gdLst/>
              <a:ahLst/>
              <a:cxnLst/>
              <a:rect l="l" t="t" r="r" b="b"/>
              <a:pathLst>
                <a:path w="20575" h="1609" extrusionOk="0">
                  <a:moveTo>
                    <a:pt x="0" y="1"/>
                  </a:moveTo>
                  <a:lnTo>
                    <a:pt x="0" y="1608"/>
                  </a:lnTo>
                  <a:lnTo>
                    <a:pt x="20574" y="1"/>
                  </a:lnTo>
                  <a:close/>
                </a:path>
              </a:pathLst>
            </a:custGeom>
            <a:solidFill>
              <a:srgbClr val="2FC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0"/>
            <p:cNvSpPr/>
            <p:nvPr/>
          </p:nvSpPr>
          <p:spPr>
            <a:xfrm>
              <a:off x="6171600" y="1577438"/>
              <a:ext cx="787426" cy="416607"/>
            </a:xfrm>
            <a:custGeom>
              <a:avLst/>
              <a:gdLst/>
              <a:ahLst/>
              <a:cxnLst/>
              <a:rect l="l" t="t" r="r" b="b"/>
              <a:pathLst>
                <a:path w="25813" h="13657" extrusionOk="0">
                  <a:moveTo>
                    <a:pt x="0" y="1"/>
                  </a:moveTo>
                  <a:lnTo>
                    <a:pt x="0" y="6227"/>
                  </a:lnTo>
                  <a:cubicBezTo>
                    <a:pt x="643" y="7478"/>
                    <a:pt x="1477" y="8633"/>
                    <a:pt x="2500" y="9656"/>
                  </a:cubicBezTo>
                  <a:cubicBezTo>
                    <a:pt x="5084" y="12240"/>
                    <a:pt x="8513" y="13657"/>
                    <a:pt x="12156" y="13657"/>
                  </a:cubicBezTo>
                  <a:cubicBezTo>
                    <a:pt x="15800" y="13657"/>
                    <a:pt x="19229" y="12240"/>
                    <a:pt x="21812" y="9656"/>
                  </a:cubicBezTo>
                  <a:cubicBezTo>
                    <a:pt x="24396" y="7085"/>
                    <a:pt x="25813" y="3644"/>
                    <a:pt x="25813" y="1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0"/>
            <p:cNvSpPr/>
            <p:nvPr/>
          </p:nvSpPr>
          <p:spPr>
            <a:xfrm>
              <a:off x="6135271" y="1206550"/>
              <a:ext cx="814331" cy="741851"/>
            </a:xfrm>
            <a:custGeom>
              <a:avLst/>
              <a:gdLst/>
              <a:ahLst/>
              <a:cxnLst/>
              <a:rect l="l" t="t" r="r" b="b"/>
              <a:pathLst>
                <a:path w="26695" h="24319" extrusionOk="0">
                  <a:moveTo>
                    <a:pt x="13347" y="0"/>
                  </a:moveTo>
                  <a:cubicBezTo>
                    <a:pt x="10237" y="0"/>
                    <a:pt x="7126" y="1188"/>
                    <a:pt x="4751" y="3563"/>
                  </a:cubicBezTo>
                  <a:cubicBezTo>
                    <a:pt x="1" y="8314"/>
                    <a:pt x="1" y="16017"/>
                    <a:pt x="4751" y="20756"/>
                  </a:cubicBezTo>
                  <a:cubicBezTo>
                    <a:pt x="7126" y="23131"/>
                    <a:pt x="10237" y="24319"/>
                    <a:pt x="13347" y="24319"/>
                  </a:cubicBezTo>
                  <a:cubicBezTo>
                    <a:pt x="16458" y="24319"/>
                    <a:pt x="19568" y="23131"/>
                    <a:pt x="21944" y="20756"/>
                  </a:cubicBezTo>
                  <a:cubicBezTo>
                    <a:pt x="26694" y="16017"/>
                    <a:pt x="26694" y="8314"/>
                    <a:pt x="21944" y="3563"/>
                  </a:cubicBezTo>
                  <a:cubicBezTo>
                    <a:pt x="19568" y="1188"/>
                    <a:pt x="16458" y="0"/>
                    <a:pt x="133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0"/>
            <p:cNvSpPr/>
            <p:nvPr/>
          </p:nvSpPr>
          <p:spPr>
            <a:xfrm>
              <a:off x="6175962" y="1243581"/>
              <a:ext cx="732944" cy="667785"/>
            </a:xfrm>
            <a:custGeom>
              <a:avLst/>
              <a:gdLst/>
              <a:ahLst/>
              <a:cxnLst/>
              <a:rect l="l" t="t" r="r" b="b"/>
              <a:pathLst>
                <a:path w="24027" h="21891" extrusionOk="0">
                  <a:moveTo>
                    <a:pt x="12013" y="1"/>
                  </a:moveTo>
                  <a:cubicBezTo>
                    <a:pt x="9212" y="1"/>
                    <a:pt x="6412" y="1069"/>
                    <a:pt x="4274" y="3206"/>
                  </a:cubicBezTo>
                  <a:cubicBezTo>
                    <a:pt x="0" y="7481"/>
                    <a:pt x="0" y="14410"/>
                    <a:pt x="4274" y="18685"/>
                  </a:cubicBezTo>
                  <a:cubicBezTo>
                    <a:pt x="6412" y="20822"/>
                    <a:pt x="9212" y="21890"/>
                    <a:pt x="12013" y="21890"/>
                  </a:cubicBezTo>
                  <a:cubicBezTo>
                    <a:pt x="14814" y="21890"/>
                    <a:pt x="17615" y="20822"/>
                    <a:pt x="19752" y="18685"/>
                  </a:cubicBezTo>
                  <a:cubicBezTo>
                    <a:pt x="24027" y="14410"/>
                    <a:pt x="24027" y="7481"/>
                    <a:pt x="19752" y="3206"/>
                  </a:cubicBezTo>
                  <a:cubicBezTo>
                    <a:pt x="17615" y="1069"/>
                    <a:pt x="14814" y="1"/>
                    <a:pt x="12013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0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 sz="3000"/>
            </a:p>
          </p:txBody>
        </p:sp>
        <p:sp>
          <p:nvSpPr>
            <p:cNvPr id="307" name="Google Shape;307;p20"/>
            <p:cNvSpPr/>
            <p:nvPr/>
          </p:nvSpPr>
          <p:spPr>
            <a:xfrm>
              <a:off x="6171600" y="2407306"/>
              <a:ext cx="1901377" cy="175800"/>
            </a:xfrm>
            <a:custGeom>
              <a:avLst/>
              <a:gdLst/>
              <a:ahLst/>
              <a:cxnLst/>
              <a:rect l="l" t="t" r="r" b="b"/>
              <a:pathLst>
                <a:path w="62330" h="5763" extrusionOk="0">
                  <a:moveTo>
                    <a:pt x="0" y="0"/>
                  </a:moveTo>
                  <a:lnTo>
                    <a:pt x="0" y="1953"/>
                  </a:lnTo>
                  <a:cubicBezTo>
                    <a:pt x="0" y="4048"/>
                    <a:pt x="1703" y="5763"/>
                    <a:pt x="3810" y="5763"/>
                  </a:cubicBezTo>
                  <a:lnTo>
                    <a:pt x="62329" y="5763"/>
                  </a:lnTo>
                  <a:lnTo>
                    <a:pt x="62329" y="3810"/>
                  </a:lnTo>
                  <a:lnTo>
                    <a:pt x="3810" y="3810"/>
                  </a:lnTo>
                  <a:cubicBezTo>
                    <a:pt x="1703" y="3810"/>
                    <a:pt x="0" y="2108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0"/>
            <p:cNvSpPr/>
            <p:nvPr/>
          </p:nvSpPr>
          <p:spPr>
            <a:xfrm>
              <a:off x="7405671" y="2425822"/>
              <a:ext cx="543020" cy="54878"/>
            </a:xfrm>
            <a:custGeom>
              <a:avLst/>
              <a:gdLst/>
              <a:ahLst/>
              <a:cxnLst/>
              <a:rect l="l" t="t" r="r" b="b"/>
              <a:pathLst>
                <a:path w="17801" h="1799" extrusionOk="0">
                  <a:moveTo>
                    <a:pt x="905" y="0"/>
                  </a:moveTo>
                  <a:cubicBezTo>
                    <a:pt x="405" y="0"/>
                    <a:pt x="1" y="405"/>
                    <a:pt x="1" y="905"/>
                  </a:cubicBezTo>
                  <a:cubicBezTo>
                    <a:pt x="1" y="1393"/>
                    <a:pt x="405" y="1798"/>
                    <a:pt x="905" y="1798"/>
                  </a:cubicBezTo>
                  <a:lnTo>
                    <a:pt x="16896" y="1798"/>
                  </a:lnTo>
                  <a:cubicBezTo>
                    <a:pt x="17396" y="1798"/>
                    <a:pt x="17800" y="1393"/>
                    <a:pt x="17800" y="905"/>
                  </a:cubicBezTo>
                  <a:cubicBezTo>
                    <a:pt x="17800" y="405"/>
                    <a:pt x="17396" y="0"/>
                    <a:pt x="16896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0"/>
            <p:cNvSpPr txBox="1"/>
            <p:nvPr/>
          </p:nvSpPr>
          <p:spPr>
            <a:xfrm>
              <a:off x="6218127" y="1996166"/>
              <a:ext cx="1808400" cy="36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Earth harbors life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0" name="Google Shape;310;p20"/>
            <p:cNvSpPr txBox="1"/>
            <p:nvPr/>
          </p:nvSpPr>
          <p:spPr>
            <a:xfrm>
              <a:off x="6218127" y="1715846"/>
              <a:ext cx="1808400" cy="36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311" name="Google Shape;311;p20"/>
          <p:cNvGrpSpPr/>
          <p:nvPr/>
        </p:nvGrpSpPr>
        <p:grpSpPr>
          <a:xfrm>
            <a:off x="1071013" y="2670884"/>
            <a:ext cx="1938042" cy="1631171"/>
            <a:chOff x="1071013" y="2670884"/>
            <a:chExt cx="1938042" cy="1631171"/>
          </a:xfrm>
        </p:grpSpPr>
        <p:sp>
          <p:nvSpPr>
            <p:cNvPr id="312" name="Google Shape;312;p20"/>
            <p:cNvSpPr/>
            <p:nvPr/>
          </p:nvSpPr>
          <p:spPr>
            <a:xfrm>
              <a:off x="2380975" y="4047033"/>
              <a:ext cx="628006" cy="255022"/>
            </a:xfrm>
            <a:custGeom>
              <a:avLst/>
              <a:gdLst/>
              <a:ahLst/>
              <a:cxnLst/>
              <a:rect l="l" t="t" r="r" b="b"/>
              <a:pathLst>
                <a:path w="20587" h="8360" extrusionOk="0">
                  <a:moveTo>
                    <a:pt x="1" y="1"/>
                  </a:moveTo>
                  <a:lnTo>
                    <a:pt x="1" y="8359"/>
                  </a:lnTo>
                  <a:lnTo>
                    <a:pt x="16598" y="1620"/>
                  </a:lnTo>
                  <a:lnTo>
                    <a:pt x="20587" y="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0"/>
            <p:cNvSpPr/>
            <p:nvPr/>
          </p:nvSpPr>
          <p:spPr>
            <a:xfrm>
              <a:off x="1107311" y="3041771"/>
              <a:ext cx="1901743" cy="1005353"/>
            </a:xfrm>
            <a:custGeom>
              <a:avLst/>
              <a:gdLst/>
              <a:ahLst/>
              <a:cxnLst/>
              <a:rect l="l" t="t" r="r" b="b"/>
              <a:pathLst>
                <a:path w="62342" h="32957" extrusionOk="0">
                  <a:moveTo>
                    <a:pt x="1" y="0"/>
                  </a:moveTo>
                  <a:lnTo>
                    <a:pt x="1" y="29147"/>
                  </a:lnTo>
                  <a:cubicBezTo>
                    <a:pt x="1" y="31254"/>
                    <a:pt x="1715" y="32957"/>
                    <a:pt x="3811" y="32957"/>
                  </a:cubicBezTo>
                  <a:lnTo>
                    <a:pt x="62342" y="32957"/>
                  </a:lnTo>
                  <a:lnTo>
                    <a:pt x="62342" y="3810"/>
                  </a:lnTo>
                  <a:cubicBezTo>
                    <a:pt x="62342" y="1703"/>
                    <a:pt x="60639" y="0"/>
                    <a:pt x="58532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0"/>
            <p:cNvSpPr/>
            <p:nvPr/>
          </p:nvSpPr>
          <p:spPr>
            <a:xfrm>
              <a:off x="2380975" y="4047033"/>
              <a:ext cx="628006" cy="49449"/>
            </a:xfrm>
            <a:custGeom>
              <a:avLst/>
              <a:gdLst/>
              <a:ahLst/>
              <a:cxnLst/>
              <a:rect l="l" t="t" r="r" b="b"/>
              <a:pathLst>
                <a:path w="20587" h="1621" extrusionOk="0">
                  <a:moveTo>
                    <a:pt x="1" y="1"/>
                  </a:moveTo>
                  <a:lnTo>
                    <a:pt x="1" y="1620"/>
                  </a:lnTo>
                  <a:lnTo>
                    <a:pt x="20587" y="1"/>
                  </a:lnTo>
                  <a:close/>
                </a:path>
              </a:pathLst>
            </a:custGeom>
            <a:solidFill>
              <a:srgbClr val="202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0"/>
            <p:cNvSpPr/>
            <p:nvPr/>
          </p:nvSpPr>
          <p:spPr>
            <a:xfrm>
              <a:off x="1107311" y="3041771"/>
              <a:ext cx="787456" cy="416607"/>
            </a:xfrm>
            <a:custGeom>
              <a:avLst/>
              <a:gdLst/>
              <a:ahLst/>
              <a:cxnLst/>
              <a:rect l="l" t="t" r="r" b="b"/>
              <a:pathLst>
                <a:path w="25814" h="13657" extrusionOk="0">
                  <a:moveTo>
                    <a:pt x="1" y="0"/>
                  </a:moveTo>
                  <a:lnTo>
                    <a:pt x="1" y="6215"/>
                  </a:lnTo>
                  <a:cubicBezTo>
                    <a:pt x="644" y="7478"/>
                    <a:pt x="1489" y="8632"/>
                    <a:pt x="2513" y="9656"/>
                  </a:cubicBezTo>
                  <a:cubicBezTo>
                    <a:pt x="5085" y="12228"/>
                    <a:pt x="8514" y="13657"/>
                    <a:pt x="12157" y="13657"/>
                  </a:cubicBezTo>
                  <a:cubicBezTo>
                    <a:pt x="15812" y="13657"/>
                    <a:pt x="19241" y="12228"/>
                    <a:pt x="21813" y="9656"/>
                  </a:cubicBezTo>
                  <a:cubicBezTo>
                    <a:pt x="24397" y="7073"/>
                    <a:pt x="25814" y="3644"/>
                    <a:pt x="25814" y="0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0"/>
            <p:cNvSpPr/>
            <p:nvPr/>
          </p:nvSpPr>
          <p:spPr>
            <a:xfrm>
              <a:off x="1071013" y="2670884"/>
              <a:ext cx="814300" cy="741851"/>
            </a:xfrm>
            <a:custGeom>
              <a:avLst/>
              <a:gdLst/>
              <a:ahLst/>
              <a:cxnLst/>
              <a:rect l="l" t="t" r="r" b="b"/>
              <a:pathLst>
                <a:path w="26694" h="24319" extrusionOk="0">
                  <a:moveTo>
                    <a:pt x="13353" y="0"/>
                  </a:moveTo>
                  <a:cubicBezTo>
                    <a:pt x="10240" y="0"/>
                    <a:pt x="7126" y="1188"/>
                    <a:pt x="4751" y="3563"/>
                  </a:cubicBezTo>
                  <a:cubicBezTo>
                    <a:pt x="0" y="8314"/>
                    <a:pt x="0" y="16005"/>
                    <a:pt x="4751" y="20756"/>
                  </a:cubicBezTo>
                  <a:cubicBezTo>
                    <a:pt x="7126" y="23131"/>
                    <a:pt x="10240" y="24319"/>
                    <a:pt x="13353" y="24319"/>
                  </a:cubicBezTo>
                  <a:cubicBezTo>
                    <a:pt x="16466" y="24319"/>
                    <a:pt x="19580" y="23131"/>
                    <a:pt x="21955" y="20756"/>
                  </a:cubicBezTo>
                  <a:cubicBezTo>
                    <a:pt x="26694" y="16005"/>
                    <a:pt x="26694" y="8314"/>
                    <a:pt x="21955" y="3563"/>
                  </a:cubicBezTo>
                  <a:cubicBezTo>
                    <a:pt x="19580" y="1188"/>
                    <a:pt x="16466" y="0"/>
                    <a:pt x="133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0"/>
            <p:cNvSpPr/>
            <p:nvPr/>
          </p:nvSpPr>
          <p:spPr>
            <a:xfrm>
              <a:off x="1111673" y="2707915"/>
              <a:ext cx="732974" cy="667785"/>
            </a:xfrm>
            <a:custGeom>
              <a:avLst/>
              <a:gdLst/>
              <a:ahLst/>
              <a:cxnLst/>
              <a:rect l="l" t="t" r="r" b="b"/>
              <a:pathLst>
                <a:path w="24028" h="21891" extrusionOk="0">
                  <a:moveTo>
                    <a:pt x="12014" y="1"/>
                  </a:moveTo>
                  <a:cubicBezTo>
                    <a:pt x="9213" y="1"/>
                    <a:pt x="6412" y="1069"/>
                    <a:pt x="4275" y="3206"/>
                  </a:cubicBezTo>
                  <a:cubicBezTo>
                    <a:pt x="1" y="7481"/>
                    <a:pt x="1" y="14410"/>
                    <a:pt x="4275" y="18684"/>
                  </a:cubicBezTo>
                  <a:cubicBezTo>
                    <a:pt x="6412" y="20822"/>
                    <a:pt x="9213" y="21890"/>
                    <a:pt x="12014" y="21890"/>
                  </a:cubicBezTo>
                  <a:cubicBezTo>
                    <a:pt x="14815" y="21890"/>
                    <a:pt x="17616" y="20822"/>
                    <a:pt x="19753" y="18684"/>
                  </a:cubicBezTo>
                  <a:cubicBezTo>
                    <a:pt x="24027" y="14410"/>
                    <a:pt x="24027" y="7481"/>
                    <a:pt x="19753" y="3206"/>
                  </a:cubicBezTo>
                  <a:cubicBezTo>
                    <a:pt x="17616" y="1069"/>
                    <a:pt x="14815" y="1"/>
                    <a:pt x="12014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0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 sz="3000"/>
            </a:p>
          </p:txBody>
        </p:sp>
        <p:sp>
          <p:nvSpPr>
            <p:cNvPr id="318" name="Google Shape;318;p20"/>
            <p:cNvSpPr/>
            <p:nvPr/>
          </p:nvSpPr>
          <p:spPr>
            <a:xfrm>
              <a:off x="1107311" y="3871274"/>
              <a:ext cx="1901743" cy="175800"/>
            </a:xfrm>
            <a:custGeom>
              <a:avLst/>
              <a:gdLst/>
              <a:ahLst/>
              <a:cxnLst/>
              <a:rect l="l" t="t" r="r" b="b"/>
              <a:pathLst>
                <a:path w="62342" h="5763" extrusionOk="0">
                  <a:moveTo>
                    <a:pt x="1" y="0"/>
                  </a:moveTo>
                  <a:lnTo>
                    <a:pt x="1" y="1953"/>
                  </a:lnTo>
                  <a:cubicBezTo>
                    <a:pt x="1" y="4060"/>
                    <a:pt x="1703" y="5763"/>
                    <a:pt x="3811" y="5763"/>
                  </a:cubicBezTo>
                  <a:lnTo>
                    <a:pt x="62342" y="5763"/>
                  </a:lnTo>
                  <a:lnTo>
                    <a:pt x="62342" y="3810"/>
                  </a:lnTo>
                  <a:lnTo>
                    <a:pt x="3811" y="3810"/>
                  </a:lnTo>
                  <a:cubicBezTo>
                    <a:pt x="1703" y="3810"/>
                    <a:pt x="1" y="2108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0"/>
            <p:cNvSpPr/>
            <p:nvPr/>
          </p:nvSpPr>
          <p:spPr>
            <a:xfrm>
              <a:off x="2346476" y="3904309"/>
              <a:ext cx="543020" cy="54878"/>
            </a:xfrm>
            <a:custGeom>
              <a:avLst/>
              <a:gdLst/>
              <a:ahLst/>
              <a:cxnLst/>
              <a:rect l="l" t="t" r="r" b="b"/>
              <a:pathLst>
                <a:path w="17801" h="1799" extrusionOk="0">
                  <a:moveTo>
                    <a:pt x="906" y="1"/>
                  </a:moveTo>
                  <a:cubicBezTo>
                    <a:pt x="406" y="1"/>
                    <a:pt x="1" y="406"/>
                    <a:pt x="1" y="894"/>
                  </a:cubicBezTo>
                  <a:cubicBezTo>
                    <a:pt x="1" y="1394"/>
                    <a:pt x="406" y="1799"/>
                    <a:pt x="906" y="1799"/>
                  </a:cubicBezTo>
                  <a:lnTo>
                    <a:pt x="16908" y="1799"/>
                  </a:lnTo>
                  <a:cubicBezTo>
                    <a:pt x="17396" y="1799"/>
                    <a:pt x="17801" y="1394"/>
                    <a:pt x="17801" y="894"/>
                  </a:cubicBezTo>
                  <a:cubicBezTo>
                    <a:pt x="17801" y="406"/>
                    <a:pt x="17396" y="1"/>
                    <a:pt x="16908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0"/>
            <p:cNvSpPr txBox="1"/>
            <p:nvPr/>
          </p:nvSpPr>
          <p:spPr>
            <a:xfrm>
              <a:off x="1153945" y="3468580"/>
              <a:ext cx="1808400" cy="36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Mars is a cold place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1" name="Google Shape;321;p20"/>
            <p:cNvSpPr txBox="1"/>
            <p:nvPr/>
          </p:nvSpPr>
          <p:spPr>
            <a:xfrm>
              <a:off x="1153945" y="3188260"/>
              <a:ext cx="1808400" cy="36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322" name="Google Shape;322;p20"/>
          <p:cNvGrpSpPr/>
          <p:nvPr/>
        </p:nvGrpSpPr>
        <p:grpSpPr>
          <a:xfrm>
            <a:off x="3603127" y="2670884"/>
            <a:ext cx="1937706" cy="1631171"/>
            <a:chOff x="3603127" y="2670884"/>
            <a:chExt cx="1937706" cy="1631171"/>
          </a:xfrm>
        </p:grpSpPr>
        <p:sp>
          <p:nvSpPr>
            <p:cNvPr id="323" name="Google Shape;323;p20"/>
            <p:cNvSpPr/>
            <p:nvPr/>
          </p:nvSpPr>
          <p:spPr>
            <a:xfrm>
              <a:off x="4913119" y="4047033"/>
              <a:ext cx="627640" cy="255022"/>
            </a:xfrm>
            <a:custGeom>
              <a:avLst/>
              <a:gdLst/>
              <a:ahLst/>
              <a:cxnLst/>
              <a:rect l="l" t="t" r="r" b="b"/>
              <a:pathLst>
                <a:path w="20575" h="8360" extrusionOk="0">
                  <a:moveTo>
                    <a:pt x="1" y="1"/>
                  </a:moveTo>
                  <a:lnTo>
                    <a:pt x="1" y="8359"/>
                  </a:lnTo>
                  <a:lnTo>
                    <a:pt x="16598" y="1620"/>
                  </a:lnTo>
                  <a:lnTo>
                    <a:pt x="20575" y="1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0"/>
            <p:cNvSpPr/>
            <p:nvPr/>
          </p:nvSpPr>
          <p:spPr>
            <a:xfrm>
              <a:off x="3639456" y="3041771"/>
              <a:ext cx="1901377" cy="1005353"/>
            </a:xfrm>
            <a:custGeom>
              <a:avLst/>
              <a:gdLst/>
              <a:ahLst/>
              <a:cxnLst/>
              <a:rect l="l" t="t" r="r" b="b"/>
              <a:pathLst>
                <a:path w="62330" h="32957" extrusionOk="0">
                  <a:moveTo>
                    <a:pt x="0" y="0"/>
                  </a:moveTo>
                  <a:lnTo>
                    <a:pt x="0" y="29147"/>
                  </a:lnTo>
                  <a:cubicBezTo>
                    <a:pt x="0" y="31254"/>
                    <a:pt x="1703" y="32957"/>
                    <a:pt x="3810" y="32957"/>
                  </a:cubicBezTo>
                  <a:lnTo>
                    <a:pt x="62330" y="32957"/>
                  </a:lnTo>
                  <a:lnTo>
                    <a:pt x="62330" y="3810"/>
                  </a:lnTo>
                  <a:cubicBezTo>
                    <a:pt x="62330" y="1703"/>
                    <a:pt x="60627" y="0"/>
                    <a:pt x="58532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0"/>
            <p:cNvSpPr/>
            <p:nvPr/>
          </p:nvSpPr>
          <p:spPr>
            <a:xfrm>
              <a:off x="4913119" y="4047033"/>
              <a:ext cx="627640" cy="49449"/>
            </a:xfrm>
            <a:custGeom>
              <a:avLst/>
              <a:gdLst/>
              <a:ahLst/>
              <a:cxnLst/>
              <a:rect l="l" t="t" r="r" b="b"/>
              <a:pathLst>
                <a:path w="20575" h="1621" extrusionOk="0">
                  <a:moveTo>
                    <a:pt x="1" y="1"/>
                  </a:moveTo>
                  <a:lnTo>
                    <a:pt x="1" y="1620"/>
                  </a:lnTo>
                  <a:lnTo>
                    <a:pt x="20575" y="1"/>
                  </a:lnTo>
                  <a:close/>
                </a:path>
              </a:pathLst>
            </a:custGeom>
            <a:solidFill>
              <a:srgbClr val="C628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0"/>
            <p:cNvSpPr/>
            <p:nvPr/>
          </p:nvSpPr>
          <p:spPr>
            <a:xfrm>
              <a:off x="3639456" y="3041771"/>
              <a:ext cx="787456" cy="416607"/>
            </a:xfrm>
            <a:custGeom>
              <a:avLst/>
              <a:gdLst/>
              <a:ahLst/>
              <a:cxnLst/>
              <a:rect l="l" t="t" r="r" b="b"/>
              <a:pathLst>
                <a:path w="25814" h="13657" extrusionOk="0">
                  <a:moveTo>
                    <a:pt x="0" y="0"/>
                  </a:moveTo>
                  <a:lnTo>
                    <a:pt x="0" y="6215"/>
                  </a:lnTo>
                  <a:cubicBezTo>
                    <a:pt x="643" y="7478"/>
                    <a:pt x="1477" y="8632"/>
                    <a:pt x="2513" y="9656"/>
                  </a:cubicBezTo>
                  <a:cubicBezTo>
                    <a:pt x="5084" y="12228"/>
                    <a:pt x="8513" y="13657"/>
                    <a:pt x="12157" y="13657"/>
                  </a:cubicBezTo>
                  <a:cubicBezTo>
                    <a:pt x="15800" y="13657"/>
                    <a:pt x="19241" y="12228"/>
                    <a:pt x="21813" y="9656"/>
                  </a:cubicBezTo>
                  <a:cubicBezTo>
                    <a:pt x="24396" y="7073"/>
                    <a:pt x="25813" y="3644"/>
                    <a:pt x="25813" y="0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0"/>
            <p:cNvSpPr/>
            <p:nvPr/>
          </p:nvSpPr>
          <p:spPr>
            <a:xfrm>
              <a:off x="3603127" y="2670884"/>
              <a:ext cx="814331" cy="741851"/>
            </a:xfrm>
            <a:custGeom>
              <a:avLst/>
              <a:gdLst/>
              <a:ahLst/>
              <a:cxnLst/>
              <a:rect l="l" t="t" r="r" b="b"/>
              <a:pathLst>
                <a:path w="26695" h="24319" extrusionOk="0">
                  <a:moveTo>
                    <a:pt x="13352" y="0"/>
                  </a:moveTo>
                  <a:cubicBezTo>
                    <a:pt x="10240" y="0"/>
                    <a:pt x="7127" y="1188"/>
                    <a:pt x="4751" y="3563"/>
                  </a:cubicBezTo>
                  <a:cubicBezTo>
                    <a:pt x="1" y="8314"/>
                    <a:pt x="1" y="16005"/>
                    <a:pt x="4751" y="20756"/>
                  </a:cubicBezTo>
                  <a:cubicBezTo>
                    <a:pt x="7127" y="23131"/>
                    <a:pt x="10240" y="24319"/>
                    <a:pt x="13352" y="24319"/>
                  </a:cubicBezTo>
                  <a:cubicBezTo>
                    <a:pt x="16464" y="24319"/>
                    <a:pt x="19575" y="23131"/>
                    <a:pt x="21944" y="20756"/>
                  </a:cubicBezTo>
                  <a:cubicBezTo>
                    <a:pt x="26695" y="16005"/>
                    <a:pt x="26695" y="8314"/>
                    <a:pt x="21944" y="3563"/>
                  </a:cubicBezTo>
                  <a:cubicBezTo>
                    <a:pt x="19575" y="1188"/>
                    <a:pt x="16464" y="0"/>
                    <a:pt x="133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0"/>
            <p:cNvSpPr/>
            <p:nvPr/>
          </p:nvSpPr>
          <p:spPr>
            <a:xfrm>
              <a:off x="3643818" y="2707915"/>
              <a:ext cx="732974" cy="667785"/>
            </a:xfrm>
            <a:custGeom>
              <a:avLst/>
              <a:gdLst/>
              <a:ahLst/>
              <a:cxnLst/>
              <a:rect l="l" t="t" r="r" b="b"/>
              <a:pathLst>
                <a:path w="24028" h="21891" extrusionOk="0">
                  <a:moveTo>
                    <a:pt x="12014" y="1"/>
                  </a:moveTo>
                  <a:cubicBezTo>
                    <a:pt x="9213" y="1"/>
                    <a:pt x="6412" y="1069"/>
                    <a:pt x="4275" y="3206"/>
                  </a:cubicBezTo>
                  <a:cubicBezTo>
                    <a:pt x="0" y="7481"/>
                    <a:pt x="0" y="14410"/>
                    <a:pt x="4275" y="18684"/>
                  </a:cubicBezTo>
                  <a:cubicBezTo>
                    <a:pt x="6412" y="20822"/>
                    <a:pt x="9213" y="21890"/>
                    <a:pt x="12014" y="21890"/>
                  </a:cubicBezTo>
                  <a:cubicBezTo>
                    <a:pt x="14815" y="21890"/>
                    <a:pt x="17616" y="20822"/>
                    <a:pt x="19753" y="18684"/>
                  </a:cubicBezTo>
                  <a:cubicBezTo>
                    <a:pt x="24027" y="14410"/>
                    <a:pt x="24027" y="7481"/>
                    <a:pt x="19753" y="3206"/>
                  </a:cubicBezTo>
                  <a:cubicBezTo>
                    <a:pt x="17616" y="1069"/>
                    <a:pt x="14815" y="1"/>
                    <a:pt x="12014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0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05</a:t>
              </a:r>
              <a:endParaRPr sz="3000"/>
            </a:p>
          </p:txBody>
        </p:sp>
        <p:sp>
          <p:nvSpPr>
            <p:cNvPr id="329" name="Google Shape;329;p20"/>
            <p:cNvSpPr/>
            <p:nvPr/>
          </p:nvSpPr>
          <p:spPr>
            <a:xfrm>
              <a:off x="3639456" y="3871274"/>
              <a:ext cx="1901377" cy="175800"/>
            </a:xfrm>
            <a:custGeom>
              <a:avLst/>
              <a:gdLst/>
              <a:ahLst/>
              <a:cxnLst/>
              <a:rect l="l" t="t" r="r" b="b"/>
              <a:pathLst>
                <a:path w="62330" h="5763" extrusionOk="0">
                  <a:moveTo>
                    <a:pt x="0" y="0"/>
                  </a:moveTo>
                  <a:lnTo>
                    <a:pt x="0" y="1953"/>
                  </a:lnTo>
                  <a:cubicBezTo>
                    <a:pt x="0" y="4060"/>
                    <a:pt x="1703" y="5763"/>
                    <a:pt x="3810" y="5763"/>
                  </a:cubicBezTo>
                  <a:lnTo>
                    <a:pt x="62330" y="5763"/>
                  </a:lnTo>
                  <a:lnTo>
                    <a:pt x="62330" y="3810"/>
                  </a:lnTo>
                  <a:lnTo>
                    <a:pt x="3810" y="3810"/>
                  </a:lnTo>
                  <a:cubicBezTo>
                    <a:pt x="1703" y="3810"/>
                    <a:pt x="0" y="2108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0"/>
            <p:cNvSpPr/>
            <p:nvPr/>
          </p:nvSpPr>
          <p:spPr>
            <a:xfrm>
              <a:off x="4873526" y="3904309"/>
              <a:ext cx="543020" cy="54878"/>
            </a:xfrm>
            <a:custGeom>
              <a:avLst/>
              <a:gdLst/>
              <a:ahLst/>
              <a:cxnLst/>
              <a:rect l="l" t="t" r="r" b="b"/>
              <a:pathLst>
                <a:path w="17801" h="1799" extrusionOk="0">
                  <a:moveTo>
                    <a:pt x="906" y="1"/>
                  </a:moveTo>
                  <a:cubicBezTo>
                    <a:pt x="406" y="1"/>
                    <a:pt x="1" y="406"/>
                    <a:pt x="1" y="894"/>
                  </a:cubicBezTo>
                  <a:cubicBezTo>
                    <a:pt x="1" y="1394"/>
                    <a:pt x="406" y="1799"/>
                    <a:pt x="906" y="1799"/>
                  </a:cubicBezTo>
                  <a:lnTo>
                    <a:pt x="16896" y="1799"/>
                  </a:lnTo>
                  <a:cubicBezTo>
                    <a:pt x="17396" y="1799"/>
                    <a:pt x="17801" y="1394"/>
                    <a:pt x="17801" y="894"/>
                  </a:cubicBezTo>
                  <a:cubicBezTo>
                    <a:pt x="17801" y="406"/>
                    <a:pt x="17396" y="1"/>
                    <a:pt x="16896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0"/>
            <p:cNvSpPr txBox="1"/>
            <p:nvPr/>
          </p:nvSpPr>
          <p:spPr>
            <a:xfrm>
              <a:off x="3685983" y="3468580"/>
              <a:ext cx="1808400" cy="36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2" name="Google Shape;332;p20"/>
            <p:cNvSpPr txBox="1"/>
            <p:nvPr/>
          </p:nvSpPr>
          <p:spPr>
            <a:xfrm>
              <a:off x="3685983" y="3188260"/>
              <a:ext cx="1808400" cy="36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333" name="Google Shape;333;p20"/>
          <p:cNvGrpSpPr/>
          <p:nvPr/>
        </p:nvGrpSpPr>
        <p:grpSpPr>
          <a:xfrm>
            <a:off x="6135271" y="2670884"/>
            <a:ext cx="1937706" cy="1631171"/>
            <a:chOff x="6135271" y="2670884"/>
            <a:chExt cx="1937706" cy="1631171"/>
          </a:xfrm>
        </p:grpSpPr>
        <p:sp>
          <p:nvSpPr>
            <p:cNvPr id="334" name="Google Shape;334;p20"/>
            <p:cNvSpPr/>
            <p:nvPr/>
          </p:nvSpPr>
          <p:spPr>
            <a:xfrm>
              <a:off x="7445264" y="4047033"/>
              <a:ext cx="627640" cy="255022"/>
            </a:xfrm>
            <a:custGeom>
              <a:avLst/>
              <a:gdLst/>
              <a:ahLst/>
              <a:cxnLst/>
              <a:rect l="l" t="t" r="r" b="b"/>
              <a:pathLst>
                <a:path w="20575" h="8360" extrusionOk="0">
                  <a:moveTo>
                    <a:pt x="0" y="1"/>
                  </a:moveTo>
                  <a:lnTo>
                    <a:pt x="0" y="8359"/>
                  </a:lnTo>
                  <a:lnTo>
                    <a:pt x="16598" y="1620"/>
                  </a:lnTo>
                  <a:lnTo>
                    <a:pt x="20574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0"/>
            <p:cNvSpPr/>
            <p:nvPr/>
          </p:nvSpPr>
          <p:spPr>
            <a:xfrm>
              <a:off x="6171600" y="3041771"/>
              <a:ext cx="1901377" cy="1005353"/>
            </a:xfrm>
            <a:custGeom>
              <a:avLst/>
              <a:gdLst/>
              <a:ahLst/>
              <a:cxnLst/>
              <a:rect l="l" t="t" r="r" b="b"/>
              <a:pathLst>
                <a:path w="62330" h="32957" extrusionOk="0">
                  <a:moveTo>
                    <a:pt x="0" y="0"/>
                  </a:moveTo>
                  <a:lnTo>
                    <a:pt x="0" y="29147"/>
                  </a:lnTo>
                  <a:cubicBezTo>
                    <a:pt x="0" y="31254"/>
                    <a:pt x="1703" y="32957"/>
                    <a:pt x="3810" y="32957"/>
                  </a:cubicBezTo>
                  <a:lnTo>
                    <a:pt x="62329" y="32957"/>
                  </a:lnTo>
                  <a:lnTo>
                    <a:pt x="62329" y="3810"/>
                  </a:lnTo>
                  <a:cubicBezTo>
                    <a:pt x="62329" y="1703"/>
                    <a:pt x="60627" y="0"/>
                    <a:pt x="58531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0"/>
            <p:cNvSpPr/>
            <p:nvPr/>
          </p:nvSpPr>
          <p:spPr>
            <a:xfrm>
              <a:off x="7445264" y="4047033"/>
              <a:ext cx="627640" cy="49449"/>
            </a:xfrm>
            <a:custGeom>
              <a:avLst/>
              <a:gdLst/>
              <a:ahLst/>
              <a:cxnLst/>
              <a:rect l="l" t="t" r="r" b="b"/>
              <a:pathLst>
                <a:path w="20575" h="1621" extrusionOk="0">
                  <a:moveTo>
                    <a:pt x="0" y="1"/>
                  </a:moveTo>
                  <a:lnTo>
                    <a:pt x="0" y="1620"/>
                  </a:lnTo>
                  <a:lnTo>
                    <a:pt x="20574" y="1"/>
                  </a:lnTo>
                  <a:close/>
                </a:path>
              </a:pathLst>
            </a:custGeom>
            <a:solidFill>
              <a:srgbClr val="576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0"/>
            <p:cNvSpPr/>
            <p:nvPr/>
          </p:nvSpPr>
          <p:spPr>
            <a:xfrm>
              <a:off x="6171600" y="3041771"/>
              <a:ext cx="787426" cy="416607"/>
            </a:xfrm>
            <a:custGeom>
              <a:avLst/>
              <a:gdLst/>
              <a:ahLst/>
              <a:cxnLst/>
              <a:rect l="l" t="t" r="r" b="b"/>
              <a:pathLst>
                <a:path w="25813" h="13657" extrusionOk="0">
                  <a:moveTo>
                    <a:pt x="0" y="0"/>
                  </a:moveTo>
                  <a:lnTo>
                    <a:pt x="0" y="6215"/>
                  </a:lnTo>
                  <a:cubicBezTo>
                    <a:pt x="643" y="7478"/>
                    <a:pt x="1477" y="8632"/>
                    <a:pt x="2500" y="9656"/>
                  </a:cubicBezTo>
                  <a:cubicBezTo>
                    <a:pt x="5084" y="12228"/>
                    <a:pt x="8513" y="13657"/>
                    <a:pt x="12156" y="13657"/>
                  </a:cubicBezTo>
                  <a:cubicBezTo>
                    <a:pt x="15800" y="13657"/>
                    <a:pt x="19229" y="12228"/>
                    <a:pt x="21812" y="9656"/>
                  </a:cubicBezTo>
                  <a:cubicBezTo>
                    <a:pt x="24396" y="7073"/>
                    <a:pt x="25813" y="3644"/>
                    <a:pt x="25813" y="0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0"/>
            <p:cNvSpPr/>
            <p:nvPr/>
          </p:nvSpPr>
          <p:spPr>
            <a:xfrm>
              <a:off x="6135271" y="2670884"/>
              <a:ext cx="814331" cy="741851"/>
            </a:xfrm>
            <a:custGeom>
              <a:avLst/>
              <a:gdLst/>
              <a:ahLst/>
              <a:cxnLst/>
              <a:rect l="l" t="t" r="r" b="b"/>
              <a:pathLst>
                <a:path w="26695" h="24319" extrusionOk="0">
                  <a:moveTo>
                    <a:pt x="13347" y="0"/>
                  </a:moveTo>
                  <a:cubicBezTo>
                    <a:pt x="10237" y="0"/>
                    <a:pt x="7126" y="1188"/>
                    <a:pt x="4751" y="3563"/>
                  </a:cubicBezTo>
                  <a:cubicBezTo>
                    <a:pt x="1" y="8314"/>
                    <a:pt x="1" y="16005"/>
                    <a:pt x="4751" y="20756"/>
                  </a:cubicBezTo>
                  <a:cubicBezTo>
                    <a:pt x="7126" y="23131"/>
                    <a:pt x="10237" y="24319"/>
                    <a:pt x="13347" y="24319"/>
                  </a:cubicBezTo>
                  <a:cubicBezTo>
                    <a:pt x="16458" y="24319"/>
                    <a:pt x="19568" y="23131"/>
                    <a:pt x="21944" y="20756"/>
                  </a:cubicBezTo>
                  <a:cubicBezTo>
                    <a:pt x="26694" y="16005"/>
                    <a:pt x="26694" y="8314"/>
                    <a:pt x="21944" y="3563"/>
                  </a:cubicBezTo>
                  <a:cubicBezTo>
                    <a:pt x="19568" y="1188"/>
                    <a:pt x="16458" y="0"/>
                    <a:pt x="133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0"/>
            <p:cNvSpPr/>
            <p:nvPr/>
          </p:nvSpPr>
          <p:spPr>
            <a:xfrm>
              <a:off x="6175962" y="2707915"/>
              <a:ext cx="732944" cy="667785"/>
            </a:xfrm>
            <a:custGeom>
              <a:avLst/>
              <a:gdLst/>
              <a:ahLst/>
              <a:cxnLst/>
              <a:rect l="l" t="t" r="r" b="b"/>
              <a:pathLst>
                <a:path w="24027" h="21891" extrusionOk="0">
                  <a:moveTo>
                    <a:pt x="12013" y="1"/>
                  </a:moveTo>
                  <a:cubicBezTo>
                    <a:pt x="9212" y="1"/>
                    <a:pt x="6412" y="1069"/>
                    <a:pt x="4274" y="3206"/>
                  </a:cubicBezTo>
                  <a:cubicBezTo>
                    <a:pt x="0" y="7481"/>
                    <a:pt x="0" y="14410"/>
                    <a:pt x="4274" y="18684"/>
                  </a:cubicBezTo>
                  <a:cubicBezTo>
                    <a:pt x="6412" y="20822"/>
                    <a:pt x="9212" y="21890"/>
                    <a:pt x="12013" y="21890"/>
                  </a:cubicBezTo>
                  <a:cubicBezTo>
                    <a:pt x="14814" y="21890"/>
                    <a:pt x="17615" y="20822"/>
                    <a:pt x="19752" y="18684"/>
                  </a:cubicBezTo>
                  <a:cubicBezTo>
                    <a:pt x="24027" y="14410"/>
                    <a:pt x="24027" y="7481"/>
                    <a:pt x="19752" y="3206"/>
                  </a:cubicBezTo>
                  <a:cubicBezTo>
                    <a:pt x="17615" y="1069"/>
                    <a:pt x="14814" y="1"/>
                    <a:pt x="12013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0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06</a:t>
              </a:r>
              <a:endParaRPr sz="3000"/>
            </a:p>
          </p:txBody>
        </p:sp>
        <p:sp>
          <p:nvSpPr>
            <p:cNvPr id="340" name="Google Shape;340;p20"/>
            <p:cNvSpPr/>
            <p:nvPr/>
          </p:nvSpPr>
          <p:spPr>
            <a:xfrm>
              <a:off x="6171600" y="3871274"/>
              <a:ext cx="1901377" cy="175800"/>
            </a:xfrm>
            <a:custGeom>
              <a:avLst/>
              <a:gdLst/>
              <a:ahLst/>
              <a:cxnLst/>
              <a:rect l="l" t="t" r="r" b="b"/>
              <a:pathLst>
                <a:path w="62330" h="5763" extrusionOk="0">
                  <a:moveTo>
                    <a:pt x="0" y="0"/>
                  </a:moveTo>
                  <a:lnTo>
                    <a:pt x="0" y="1953"/>
                  </a:lnTo>
                  <a:cubicBezTo>
                    <a:pt x="0" y="4060"/>
                    <a:pt x="1703" y="5763"/>
                    <a:pt x="3810" y="5763"/>
                  </a:cubicBezTo>
                  <a:lnTo>
                    <a:pt x="62329" y="5763"/>
                  </a:lnTo>
                  <a:lnTo>
                    <a:pt x="62329" y="3810"/>
                  </a:lnTo>
                  <a:lnTo>
                    <a:pt x="3810" y="3810"/>
                  </a:lnTo>
                  <a:cubicBezTo>
                    <a:pt x="1703" y="3810"/>
                    <a:pt x="0" y="2108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0"/>
            <p:cNvSpPr/>
            <p:nvPr/>
          </p:nvSpPr>
          <p:spPr>
            <a:xfrm>
              <a:off x="7405671" y="3904309"/>
              <a:ext cx="543020" cy="54878"/>
            </a:xfrm>
            <a:custGeom>
              <a:avLst/>
              <a:gdLst/>
              <a:ahLst/>
              <a:cxnLst/>
              <a:rect l="l" t="t" r="r" b="b"/>
              <a:pathLst>
                <a:path w="17801" h="1799" extrusionOk="0">
                  <a:moveTo>
                    <a:pt x="905" y="1"/>
                  </a:moveTo>
                  <a:cubicBezTo>
                    <a:pt x="405" y="1"/>
                    <a:pt x="1" y="406"/>
                    <a:pt x="1" y="894"/>
                  </a:cubicBezTo>
                  <a:cubicBezTo>
                    <a:pt x="1" y="1394"/>
                    <a:pt x="405" y="1799"/>
                    <a:pt x="905" y="1799"/>
                  </a:cubicBezTo>
                  <a:lnTo>
                    <a:pt x="16896" y="1799"/>
                  </a:lnTo>
                  <a:cubicBezTo>
                    <a:pt x="17396" y="1799"/>
                    <a:pt x="17800" y="1394"/>
                    <a:pt x="17800" y="894"/>
                  </a:cubicBezTo>
                  <a:cubicBezTo>
                    <a:pt x="17800" y="406"/>
                    <a:pt x="17396" y="1"/>
                    <a:pt x="1689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0"/>
            <p:cNvSpPr txBox="1"/>
            <p:nvPr/>
          </p:nvSpPr>
          <p:spPr>
            <a:xfrm>
              <a:off x="6218127" y="3468580"/>
              <a:ext cx="1808400" cy="36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Saturn is the ringed one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3" name="Google Shape;343;p20"/>
            <p:cNvSpPr txBox="1"/>
            <p:nvPr/>
          </p:nvSpPr>
          <p:spPr>
            <a:xfrm>
              <a:off x="6218127" y="3188260"/>
              <a:ext cx="1808400" cy="36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1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 Infographics</a:t>
            </a:r>
            <a:endParaRPr/>
          </a:p>
        </p:txBody>
      </p:sp>
      <p:sp>
        <p:nvSpPr>
          <p:cNvPr id="349" name="Google Shape;349;p21"/>
          <p:cNvSpPr/>
          <p:nvPr/>
        </p:nvSpPr>
        <p:spPr>
          <a:xfrm>
            <a:off x="2453740" y="2435525"/>
            <a:ext cx="3643954" cy="14363"/>
          </a:xfrm>
          <a:custGeom>
            <a:avLst/>
            <a:gdLst/>
            <a:ahLst/>
            <a:cxnLst/>
            <a:rect l="l" t="t" r="r" b="b"/>
            <a:pathLst>
              <a:path w="82011" h="454" extrusionOk="0">
                <a:moveTo>
                  <a:pt x="0" y="1"/>
                </a:moveTo>
                <a:lnTo>
                  <a:pt x="0" y="453"/>
                </a:lnTo>
                <a:lnTo>
                  <a:pt x="82011" y="453"/>
                </a:lnTo>
                <a:lnTo>
                  <a:pt x="82011" y="1"/>
                </a:lnTo>
                <a:close/>
              </a:path>
            </a:pathLst>
          </a:custGeom>
          <a:solidFill>
            <a:srgbClr val="2C2C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1"/>
          <p:cNvSpPr/>
          <p:nvPr/>
        </p:nvSpPr>
        <p:spPr>
          <a:xfrm>
            <a:off x="2453740" y="4277537"/>
            <a:ext cx="3643954" cy="14363"/>
          </a:xfrm>
          <a:custGeom>
            <a:avLst/>
            <a:gdLst/>
            <a:ahLst/>
            <a:cxnLst/>
            <a:rect l="l" t="t" r="r" b="b"/>
            <a:pathLst>
              <a:path w="82011" h="454" extrusionOk="0">
                <a:moveTo>
                  <a:pt x="0" y="1"/>
                </a:moveTo>
                <a:lnTo>
                  <a:pt x="0" y="453"/>
                </a:lnTo>
                <a:lnTo>
                  <a:pt x="82011" y="453"/>
                </a:lnTo>
                <a:lnTo>
                  <a:pt x="82011" y="1"/>
                </a:lnTo>
                <a:close/>
              </a:path>
            </a:pathLst>
          </a:custGeom>
          <a:solidFill>
            <a:srgbClr val="2C2C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1" name="Google Shape;351;p21"/>
          <p:cNvGrpSpPr/>
          <p:nvPr/>
        </p:nvGrpSpPr>
        <p:grpSpPr>
          <a:xfrm>
            <a:off x="1697500" y="1255000"/>
            <a:ext cx="1508666" cy="1509045"/>
            <a:chOff x="3141938" y="1255000"/>
            <a:chExt cx="1508666" cy="1509045"/>
          </a:xfrm>
        </p:grpSpPr>
        <p:sp>
          <p:nvSpPr>
            <p:cNvPr id="352" name="Google Shape;352;p21"/>
            <p:cNvSpPr/>
            <p:nvPr/>
          </p:nvSpPr>
          <p:spPr>
            <a:xfrm>
              <a:off x="3141938" y="1255000"/>
              <a:ext cx="1508666" cy="1509045"/>
            </a:xfrm>
            <a:custGeom>
              <a:avLst/>
              <a:gdLst/>
              <a:ahLst/>
              <a:cxnLst/>
              <a:rect l="l" t="t" r="r" b="b"/>
              <a:pathLst>
                <a:path w="47686" h="47698" extrusionOk="0">
                  <a:moveTo>
                    <a:pt x="1" y="1"/>
                  </a:moveTo>
                  <a:lnTo>
                    <a:pt x="1" y="47697"/>
                  </a:lnTo>
                  <a:lnTo>
                    <a:pt x="47685" y="47697"/>
                  </a:lnTo>
                  <a:lnTo>
                    <a:pt x="47685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1"/>
            <p:cNvSpPr/>
            <p:nvPr/>
          </p:nvSpPr>
          <p:spPr>
            <a:xfrm>
              <a:off x="3255706" y="1331088"/>
              <a:ext cx="772240" cy="1014836"/>
            </a:xfrm>
            <a:custGeom>
              <a:avLst/>
              <a:gdLst/>
              <a:ahLst/>
              <a:cxnLst/>
              <a:rect l="l" t="t" r="r" b="b"/>
              <a:pathLst>
                <a:path w="24409" h="32077" extrusionOk="0">
                  <a:moveTo>
                    <a:pt x="22706" y="1"/>
                  </a:moveTo>
                  <a:lnTo>
                    <a:pt x="22396" y="287"/>
                  </a:lnTo>
                  <a:lnTo>
                    <a:pt x="23551" y="1418"/>
                  </a:lnTo>
                  <a:lnTo>
                    <a:pt x="1" y="1418"/>
                  </a:lnTo>
                  <a:lnTo>
                    <a:pt x="1" y="32076"/>
                  </a:lnTo>
                  <a:lnTo>
                    <a:pt x="441" y="32076"/>
                  </a:lnTo>
                  <a:lnTo>
                    <a:pt x="441" y="1858"/>
                  </a:lnTo>
                  <a:lnTo>
                    <a:pt x="23551" y="1858"/>
                  </a:lnTo>
                  <a:lnTo>
                    <a:pt x="22396" y="3049"/>
                  </a:lnTo>
                  <a:lnTo>
                    <a:pt x="22706" y="3382"/>
                  </a:lnTo>
                  <a:lnTo>
                    <a:pt x="24408" y="1691"/>
                  </a:lnTo>
                  <a:lnTo>
                    <a:pt x="22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1"/>
            <p:cNvSpPr/>
            <p:nvPr/>
          </p:nvSpPr>
          <p:spPr>
            <a:xfrm>
              <a:off x="3141938" y="2678875"/>
              <a:ext cx="1508666" cy="85168"/>
            </a:xfrm>
            <a:custGeom>
              <a:avLst/>
              <a:gdLst/>
              <a:ahLst/>
              <a:cxnLst/>
              <a:rect l="l" t="t" r="r" b="b"/>
              <a:pathLst>
                <a:path w="47686" h="2692" extrusionOk="0">
                  <a:moveTo>
                    <a:pt x="1" y="0"/>
                  </a:moveTo>
                  <a:lnTo>
                    <a:pt x="1" y="2691"/>
                  </a:lnTo>
                  <a:lnTo>
                    <a:pt x="47685" y="2691"/>
                  </a:lnTo>
                  <a:lnTo>
                    <a:pt x="4768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1"/>
            <p:cNvSpPr txBox="1"/>
            <p:nvPr/>
          </p:nvSpPr>
          <p:spPr>
            <a:xfrm>
              <a:off x="3297020" y="2018848"/>
              <a:ext cx="11985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20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56" name="Google Shape;356;p21"/>
            <p:cNvSpPr txBox="1"/>
            <p:nvPr/>
          </p:nvSpPr>
          <p:spPr>
            <a:xfrm>
              <a:off x="3297020" y="1570598"/>
              <a:ext cx="11985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sz="40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357" name="Google Shape;357;p21"/>
          <p:cNvGrpSpPr/>
          <p:nvPr/>
        </p:nvGrpSpPr>
        <p:grpSpPr>
          <a:xfrm>
            <a:off x="3817323" y="1255000"/>
            <a:ext cx="1509014" cy="1509045"/>
            <a:chOff x="5033161" y="1255000"/>
            <a:chExt cx="1509014" cy="1509045"/>
          </a:xfrm>
        </p:grpSpPr>
        <p:sp>
          <p:nvSpPr>
            <p:cNvPr id="358" name="Google Shape;358;p21"/>
            <p:cNvSpPr/>
            <p:nvPr/>
          </p:nvSpPr>
          <p:spPr>
            <a:xfrm>
              <a:off x="5033161" y="1255000"/>
              <a:ext cx="1509014" cy="1509045"/>
            </a:xfrm>
            <a:custGeom>
              <a:avLst/>
              <a:gdLst/>
              <a:ahLst/>
              <a:cxnLst/>
              <a:rect l="l" t="t" r="r" b="b"/>
              <a:pathLst>
                <a:path w="47697" h="47698" extrusionOk="0">
                  <a:moveTo>
                    <a:pt x="0" y="1"/>
                  </a:moveTo>
                  <a:lnTo>
                    <a:pt x="0" y="47697"/>
                  </a:lnTo>
                  <a:lnTo>
                    <a:pt x="47697" y="47697"/>
                  </a:lnTo>
                  <a:lnTo>
                    <a:pt x="47697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1"/>
            <p:cNvSpPr/>
            <p:nvPr/>
          </p:nvSpPr>
          <p:spPr>
            <a:xfrm>
              <a:off x="5033161" y="2678875"/>
              <a:ext cx="1509014" cy="85168"/>
            </a:xfrm>
            <a:custGeom>
              <a:avLst/>
              <a:gdLst/>
              <a:ahLst/>
              <a:cxnLst/>
              <a:rect l="l" t="t" r="r" b="b"/>
              <a:pathLst>
                <a:path w="47697" h="2692" extrusionOk="0">
                  <a:moveTo>
                    <a:pt x="0" y="0"/>
                  </a:moveTo>
                  <a:lnTo>
                    <a:pt x="0" y="2691"/>
                  </a:lnTo>
                  <a:lnTo>
                    <a:pt x="47697" y="2691"/>
                  </a:lnTo>
                  <a:lnTo>
                    <a:pt x="476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1"/>
            <p:cNvSpPr/>
            <p:nvPr/>
          </p:nvSpPr>
          <p:spPr>
            <a:xfrm>
              <a:off x="5146929" y="1331088"/>
              <a:ext cx="772208" cy="1014836"/>
            </a:xfrm>
            <a:custGeom>
              <a:avLst/>
              <a:gdLst/>
              <a:ahLst/>
              <a:cxnLst/>
              <a:rect l="l" t="t" r="r" b="b"/>
              <a:pathLst>
                <a:path w="24408" h="32077" extrusionOk="0">
                  <a:moveTo>
                    <a:pt x="22705" y="1"/>
                  </a:moveTo>
                  <a:lnTo>
                    <a:pt x="22396" y="287"/>
                  </a:lnTo>
                  <a:lnTo>
                    <a:pt x="23551" y="1418"/>
                  </a:lnTo>
                  <a:lnTo>
                    <a:pt x="0" y="1418"/>
                  </a:lnTo>
                  <a:lnTo>
                    <a:pt x="0" y="32076"/>
                  </a:lnTo>
                  <a:lnTo>
                    <a:pt x="441" y="32076"/>
                  </a:lnTo>
                  <a:lnTo>
                    <a:pt x="441" y="1858"/>
                  </a:lnTo>
                  <a:lnTo>
                    <a:pt x="23551" y="1858"/>
                  </a:lnTo>
                  <a:lnTo>
                    <a:pt x="22396" y="3049"/>
                  </a:lnTo>
                  <a:lnTo>
                    <a:pt x="22705" y="3382"/>
                  </a:lnTo>
                  <a:lnTo>
                    <a:pt x="24408" y="1691"/>
                  </a:lnTo>
                  <a:lnTo>
                    <a:pt x="227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1"/>
            <p:cNvSpPr txBox="1"/>
            <p:nvPr/>
          </p:nvSpPr>
          <p:spPr>
            <a:xfrm>
              <a:off x="5188417" y="2018848"/>
              <a:ext cx="11985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20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62" name="Google Shape;362;p21"/>
            <p:cNvSpPr txBox="1"/>
            <p:nvPr/>
          </p:nvSpPr>
          <p:spPr>
            <a:xfrm>
              <a:off x="5188417" y="1570598"/>
              <a:ext cx="11985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sz="40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363" name="Google Shape;363;p21"/>
          <p:cNvGrpSpPr/>
          <p:nvPr/>
        </p:nvGrpSpPr>
        <p:grpSpPr>
          <a:xfrm>
            <a:off x="5937483" y="1255000"/>
            <a:ext cx="1509014" cy="1509045"/>
            <a:chOff x="6924721" y="1255000"/>
            <a:chExt cx="1509014" cy="1509045"/>
          </a:xfrm>
        </p:grpSpPr>
        <p:sp>
          <p:nvSpPr>
            <p:cNvPr id="364" name="Google Shape;364;p21"/>
            <p:cNvSpPr/>
            <p:nvPr/>
          </p:nvSpPr>
          <p:spPr>
            <a:xfrm>
              <a:off x="6924721" y="1255000"/>
              <a:ext cx="1509014" cy="1509045"/>
            </a:xfrm>
            <a:custGeom>
              <a:avLst/>
              <a:gdLst/>
              <a:ahLst/>
              <a:cxnLst/>
              <a:rect l="l" t="t" r="r" b="b"/>
              <a:pathLst>
                <a:path w="47697" h="47698" extrusionOk="0">
                  <a:moveTo>
                    <a:pt x="0" y="1"/>
                  </a:moveTo>
                  <a:lnTo>
                    <a:pt x="0" y="47697"/>
                  </a:lnTo>
                  <a:lnTo>
                    <a:pt x="47697" y="47697"/>
                  </a:lnTo>
                  <a:lnTo>
                    <a:pt x="47697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1"/>
            <p:cNvSpPr/>
            <p:nvPr/>
          </p:nvSpPr>
          <p:spPr>
            <a:xfrm>
              <a:off x="7038457" y="1331088"/>
              <a:ext cx="772240" cy="1014836"/>
            </a:xfrm>
            <a:custGeom>
              <a:avLst/>
              <a:gdLst/>
              <a:ahLst/>
              <a:cxnLst/>
              <a:rect l="l" t="t" r="r" b="b"/>
              <a:pathLst>
                <a:path w="24409" h="32077" extrusionOk="0">
                  <a:moveTo>
                    <a:pt x="22706" y="1"/>
                  </a:moveTo>
                  <a:lnTo>
                    <a:pt x="22396" y="287"/>
                  </a:lnTo>
                  <a:lnTo>
                    <a:pt x="23551" y="1418"/>
                  </a:lnTo>
                  <a:lnTo>
                    <a:pt x="1" y="1418"/>
                  </a:lnTo>
                  <a:lnTo>
                    <a:pt x="1" y="32076"/>
                  </a:lnTo>
                  <a:lnTo>
                    <a:pt x="441" y="32076"/>
                  </a:lnTo>
                  <a:lnTo>
                    <a:pt x="441" y="1858"/>
                  </a:lnTo>
                  <a:lnTo>
                    <a:pt x="23551" y="1858"/>
                  </a:lnTo>
                  <a:lnTo>
                    <a:pt x="22396" y="3049"/>
                  </a:lnTo>
                  <a:lnTo>
                    <a:pt x="22706" y="3382"/>
                  </a:lnTo>
                  <a:lnTo>
                    <a:pt x="24409" y="1691"/>
                  </a:lnTo>
                  <a:lnTo>
                    <a:pt x="227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1"/>
            <p:cNvSpPr/>
            <p:nvPr/>
          </p:nvSpPr>
          <p:spPr>
            <a:xfrm>
              <a:off x="6924721" y="2678875"/>
              <a:ext cx="1509014" cy="85168"/>
            </a:xfrm>
            <a:custGeom>
              <a:avLst/>
              <a:gdLst/>
              <a:ahLst/>
              <a:cxnLst/>
              <a:rect l="l" t="t" r="r" b="b"/>
              <a:pathLst>
                <a:path w="47697" h="2692" extrusionOk="0">
                  <a:moveTo>
                    <a:pt x="0" y="0"/>
                  </a:moveTo>
                  <a:lnTo>
                    <a:pt x="0" y="2691"/>
                  </a:lnTo>
                  <a:lnTo>
                    <a:pt x="47697" y="2691"/>
                  </a:lnTo>
                  <a:lnTo>
                    <a:pt x="476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1"/>
            <p:cNvSpPr txBox="1"/>
            <p:nvPr/>
          </p:nvSpPr>
          <p:spPr>
            <a:xfrm>
              <a:off x="7079978" y="2018848"/>
              <a:ext cx="11985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 sz="20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68" name="Google Shape;368;p21"/>
            <p:cNvSpPr txBox="1"/>
            <p:nvPr/>
          </p:nvSpPr>
          <p:spPr>
            <a:xfrm>
              <a:off x="7079978" y="1570598"/>
              <a:ext cx="11985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 sz="40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369" name="Google Shape;369;p21"/>
          <p:cNvGrpSpPr/>
          <p:nvPr/>
        </p:nvGrpSpPr>
        <p:grpSpPr>
          <a:xfrm>
            <a:off x="1697500" y="3097009"/>
            <a:ext cx="1508666" cy="1509045"/>
            <a:chOff x="3141938" y="3097009"/>
            <a:chExt cx="1508666" cy="1509045"/>
          </a:xfrm>
        </p:grpSpPr>
        <p:sp>
          <p:nvSpPr>
            <p:cNvPr id="370" name="Google Shape;370;p21"/>
            <p:cNvSpPr/>
            <p:nvPr/>
          </p:nvSpPr>
          <p:spPr>
            <a:xfrm>
              <a:off x="3141938" y="3097009"/>
              <a:ext cx="1508666" cy="1509045"/>
            </a:xfrm>
            <a:custGeom>
              <a:avLst/>
              <a:gdLst/>
              <a:ahLst/>
              <a:cxnLst/>
              <a:rect l="l" t="t" r="r" b="b"/>
              <a:pathLst>
                <a:path w="47686" h="47698" extrusionOk="0">
                  <a:moveTo>
                    <a:pt x="1" y="1"/>
                  </a:moveTo>
                  <a:lnTo>
                    <a:pt x="1" y="47697"/>
                  </a:lnTo>
                  <a:lnTo>
                    <a:pt x="47685" y="47697"/>
                  </a:lnTo>
                  <a:lnTo>
                    <a:pt x="47685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1"/>
            <p:cNvSpPr/>
            <p:nvPr/>
          </p:nvSpPr>
          <p:spPr>
            <a:xfrm>
              <a:off x="3255706" y="3173097"/>
              <a:ext cx="772240" cy="1014836"/>
            </a:xfrm>
            <a:custGeom>
              <a:avLst/>
              <a:gdLst/>
              <a:ahLst/>
              <a:cxnLst/>
              <a:rect l="l" t="t" r="r" b="b"/>
              <a:pathLst>
                <a:path w="24409" h="32077" extrusionOk="0">
                  <a:moveTo>
                    <a:pt x="22706" y="1"/>
                  </a:moveTo>
                  <a:lnTo>
                    <a:pt x="22396" y="287"/>
                  </a:lnTo>
                  <a:lnTo>
                    <a:pt x="23551" y="1418"/>
                  </a:lnTo>
                  <a:lnTo>
                    <a:pt x="1" y="1418"/>
                  </a:lnTo>
                  <a:lnTo>
                    <a:pt x="1" y="32076"/>
                  </a:lnTo>
                  <a:lnTo>
                    <a:pt x="441" y="32076"/>
                  </a:lnTo>
                  <a:lnTo>
                    <a:pt x="441" y="1858"/>
                  </a:lnTo>
                  <a:lnTo>
                    <a:pt x="23551" y="1858"/>
                  </a:lnTo>
                  <a:lnTo>
                    <a:pt x="22396" y="3049"/>
                  </a:lnTo>
                  <a:lnTo>
                    <a:pt x="22706" y="3382"/>
                  </a:lnTo>
                  <a:lnTo>
                    <a:pt x="24408" y="1691"/>
                  </a:lnTo>
                  <a:lnTo>
                    <a:pt x="2270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1"/>
            <p:cNvSpPr/>
            <p:nvPr/>
          </p:nvSpPr>
          <p:spPr>
            <a:xfrm>
              <a:off x="3141938" y="4520884"/>
              <a:ext cx="1508666" cy="85168"/>
            </a:xfrm>
            <a:custGeom>
              <a:avLst/>
              <a:gdLst/>
              <a:ahLst/>
              <a:cxnLst/>
              <a:rect l="l" t="t" r="r" b="b"/>
              <a:pathLst>
                <a:path w="47686" h="2692" extrusionOk="0">
                  <a:moveTo>
                    <a:pt x="1" y="0"/>
                  </a:moveTo>
                  <a:lnTo>
                    <a:pt x="1" y="2691"/>
                  </a:lnTo>
                  <a:lnTo>
                    <a:pt x="47685" y="2691"/>
                  </a:lnTo>
                  <a:lnTo>
                    <a:pt x="4768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1"/>
            <p:cNvSpPr txBox="1"/>
            <p:nvPr/>
          </p:nvSpPr>
          <p:spPr>
            <a:xfrm>
              <a:off x="3297020" y="3860848"/>
              <a:ext cx="11985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20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74" name="Google Shape;374;p21"/>
            <p:cNvSpPr txBox="1"/>
            <p:nvPr/>
          </p:nvSpPr>
          <p:spPr>
            <a:xfrm>
              <a:off x="3297020" y="3412598"/>
              <a:ext cx="11985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 sz="40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375" name="Google Shape;375;p21"/>
          <p:cNvGrpSpPr/>
          <p:nvPr/>
        </p:nvGrpSpPr>
        <p:grpSpPr>
          <a:xfrm>
            <a:off x="3817323" y="3097009"/>
            <a:ext cx="1509014" cy="1509045"/>
            <a:chOff x="5033161" y="3097009"/>
            <a:chExt cx="1509014" cy="1509045"/>
          </a:xfrm>
        </p:grpSpPr>
        <p:sp>
          <p:nvSpPr>
            <p:cNvPr id="376" name="Google Shape;376;p21"/>
            <p:cNvSpPr/>
            <p:nvPr/>
          </p:nvSpPr>
          <p:spPr>
            <a:xfrm>
              <a:off x="5033161" y="3097009"/>
              <a:ext cx="1509014" cy="1509045"/>
            </a:xfrm>
            <a:custGeom>
              <a:avLst/>
              <a:gdLst/>
              <a:ahLst/>
              <a:cxnLst/>
              <a:rect l="l" t="t" r="r" b="b"/>
              <a:pathLst>
                <a:path w="47697" h="47698" extrusionOk="0">
                  <a:moveTo>
                    <a:pt x="0" y="1"/>
                  </a:moveTo>
                  <a:lnTo>
                    <a:pt x="0" y="47697"/>
                  </a:lnTo>
                  <a:lnTo>
                    <a:pt x="47697" y="47697"/>
                  </a:lnTo>
                  <a:lnTo>
                    <a:pt x="47697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1"/>
            <p:cNvSpPr/>
            <p:nvPr/>
          </p:nvSpPr>
          <p:spPr>
            <a:xfrm>
              <a:off x="5033161" y="4520884"/>
              <a:ext cx="1509014" cy="85168"/>
            </a:xfrm>
            <a:custGeom>
              <a:avLst/>
              <a:gdLst/>
              <a:ahLst/>
              <a:cxnLst/>
              <a:rect l="l" t="t" r="r" b="b"/>
              <a:pathLst>
                <a:path w="47697" h="2692" extrusionOk="0">
                  <a:moveTo>
                    <a:pt x="0" y="0"/>
                  </a:moveTo>
                  <a:lnTo>
                    <a:pt x="0" y="2691"/>
                  </a:lnTo>
                  <a:lnTo>
                    <a:pt x="47697" y="2691"/>
                  </a:lnTo>
                  <a:lnTo>
                    <a:pt x="476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1"/>
            <p:cNvSpPr/>
            <p:nvPr/>
          </p:nvSpPr>
          <p:spPr>
            <a:xfrm>
              <a:off x="5146929" y="3173097"/>
              <a:ext cx="772208" cy="1014836"/>
            </a:xfrm>
            <a:custGeom>
              <a:avLst/>
              <a:gdLst/>
              <a:ahLst/>
              <a:cxnLst/>
              <a:rect l="l" t="t" r="r" b="b"/>
              <a:pathLst>
                <a:path w="24408" h="32077" extrusionOk="0">
                  <a:moveTo>
                    <a:pt x="22705" y="1"/>
                  </a:moveTo>
                  <a:lnTo>
                    <a:pt x="22396" y="287"/>
                  </a:lnTo>
                  <a:lnTo>
                    <a:pt x="23551" y="1418"/>
                  </a:lnTo>
                  <a:lnTo>
                    <a:pt x="0" y="1418"/>
                  </a:lnTo>
                  <a:lnTo>
                    <a:pt x="0" y="32076"/>
                  </a:lnTo>
                  <a:lnTo>
                    <a:pt x="441" y="32076"/>
                  </a:lnTo>
                  <a:lnTo>
                    <a:pt x="441" y="1858"/>
                  </a:lnTo>
                  <a:lnTo>
                    <a:pt x="23551" y="1858"/>
                  </a:lnTo>
                  <a:lnTo>
                    <a:pt x="22396" y="3049"/>
                  </a:lnTo>
                  <a:lnTo>
                    <a:pt x="22705" y="3382"/>
                  </a:lnTo>
                  <a:lnTo>
                    <a:pt x="24408" y="1691"/>
                  </a:lnTo>
                  <a:lnTo>
                    <a:pt x="2270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1"/>
            <p:cNvSpPr txBox="1"/>
            <p:nvPr/>
          </p:nvSpPr>
          <p:spPr>
            <a:xfrm>
              <a:off x="5188417" y="3860848"/>
              <a:ext cx="11985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20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80" name="Google Shape;380;p21"/>
            <p:cNvSpPr txBox="1"/>
            <p:nvPr/>
          </p:nvSpPr>
          <p:spPr>
            <a:xfrm>
              <a:off x="5188417" y="3412598"/>
              <a:ext cx="11985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05</a:t>
              </a:r>
              <a:endParaRPr sz="40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381" name="Google Shape;381;p21"/>
          <p:cNvGrpSpPr/>
          <p:nvPr/>
        </p:nvGrpSpPr>
        <p:grpSpPr>
          <a:xfrm>
            <a:off x="5937483" y="3097009"/>
            <a:ext cx="1509014" cy="1509045"/>
            <a:chOff x="6924721" y="3097009"/>
            <a:chExt cx="1509014" cy="1509045"/>
          </a:xfrm>
        </p:grpSpPr>
        <p:sp>
          <p:nvSpPr>
            <p:cNvPr id="382" name="Google Shape;382;p21"/>
            <p:cNvSpPr/>
            <p:nvPr/>
          </p:nvSpPr>
          <p:spPr>
            <a:xfrm>
              <a:off x="6924721" y="3097009"/>
              <a:ext cx="1509014" cy="1509045"/>
            </a:xfrm>
            <a:custGeom>
              <a:avLst/>
              <a:gdLst/>
              <a:ahLst/>
              <a:cxnLst/>
              <a:rect l="l" t="t" r="r" b="b"/>
              <a:pathLst>
                <a:path w="47697" h="47698" extrusionOk="0">
                  <a:moveTo>
                    <a:pt x="0" y="1"/>
                  </a:moveTo>
                  <a:lnTo>
                    <a:pt x="0" y="47697"/>
                  </a:lnTo>
                  <a:lnTo>
                    <a:pt x="47697" y="47697"/>
                  </a:lnTo>
                  <a:lnTo>
                    <a:pt x="47697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1"/>
            <p:cNvSpPr/>
            <p:nvPr/>
          </p:nvSpPr>
          <p:spPr>
            <a:xfrm>
              <a:off x="7038457" y="3173097"/>
              <a:ext cx="772240" cy="1014836"/>
            </a:xfrm>
            <a:custGeom>
              <a:avLst/>
              <a:gdLst/>
              <a:ahLst/>
              <a:cxnLst/>
              <a:rect l="l" t="t" r="r" b="b"/>
              <a:pathLst>
                <a:path w="24409" h="32077" extrusionOk="0">
                  <a:moveTo>
                    <a:pt x="22706" y="1"/>
                  </a:moveTo>
                  <a:lnTo>
                    <a:pt x="22396" y="287"/>
                  </a:lnTo>
                  <a:lnTo>
                    <a:pt x="23551" y="1418"/>
                  </a:lnTo>
                  <a:lnTo>
                    <a:pt x="1" y="1418"/>
                  </a:lnTo>
                  <a:lnTo>
                    <a:pt x="1" y="32076"/>
                  </a:lnTo>
                  <a:lnTo>
                    <a:pt x="441" y="32076"/>
                  </a:lnTo>
                  <a:lnTo>
                    <a:pt x="441" y="1858"/>
                  </a:lnTo>
                  <a:lnTo>
                    <a:pt x="23551" y="1858"/>
                  </a:lnTo>
                  <a:lnTo>
                    <a:pt x="22396" y="3049"/>
                  </a:lnTo>
                  <a:lnTo>
                    <a:pt x="22706" y="3382"/>
                  </a:lnTo>
                  <a:lnTo>
                    <a:pt x="24409" y="1691"/>
                  </a:lnTo>
                  <a:lnTo>
                    <a:pt x="227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1"/>
            <p:cNvSpPr/>
            <p:nvPr/>
          </p:nvSpPr>
          <p:spPr>
            <a:xfrm>
              <a:off x="6924721" y="4520884"/>
              <a:ext cx="1509014" cy="85168"/>
            </a:xfrm>
            <a:custGeom>
              <a:avLst/>
              <a:gdLst/>
              <a:ahLst/>
              <a:cxnLst/>
              <a:rect l="l" t="t" r="r" b="b"/>
              <a:pathLst>
                <a:path w="47697" h="2692" extrusionOk="0">
                  <a:moveTo>
                    <a:pt x="0" y="0"/>
                  </a:moveTo>
                  <a:lnTo>
                    <a:pt x="0" y="2691"/>
                  </a:lnTo>
                  <a:lnTo>
                    <a:pt x="47697" y="2691"/>
                  </a:lnTo>
                  <a:lnTo>
                    <a:pt x="476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1"/>
            <p:cNvSpPr txBox="1"/>
            <p:nvPr/>
          </p:nvSpPr>
          <p:spPr>
            <a:xfrm>
              <a:off x="7079978" y="3860848"/>
              <a:ext cx="11985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20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86" name="Google Shape;386;p21"/>
            <p:cNvSpPr txBox="1"/>
            <p:nvPr/>
          </p:nvSpPr>
          <p:spPr>
            <a:xfrm>
              <a:off x="7079978" y="3412598"/>
              <a:ext cx="11985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chemeClr val="accent6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06</a:t>
              </a:r>
              <a:endParaRPr sz="400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2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 Infographics</a:t>
            </a:r>
            <a:endParaRPr/>
          </a:p>
        </p:txBody>
      </p:sp>
      <p:grpSp>
        <p:nvGrpSpPr>
          <p:cNvPr id="392" name="Google Shape;392;p22"/>
          <p:cNvGrpSpPr/>
          <p:nvPr/>
        </p:nvGrpSpPr>
        <p:grpSpPr>
          <a:xfrm>
            <a:off x="710277" y="1497900"/>
            <a:ext cx="2248898" cy="914775"/>
            <a:chOff x="710277" y="1497900"/>
            <a:chExt cx="2248898" cy="914775"/>
          </a:xfrm>
        </p:grpSpPr>
        <p:sp>
          <p:nvSpPr>
            <p:cNvPr id="393" name="Google Shape;393;p22"/>
            <p:cNvSpPr/>
            <p:nvPr/>
          </p:nvSpPr>
          <p:spPr>
            <a:xfrm>
              <a:off x="893488" y="1892650"/>
              <a:ext cx="832275" cy="26225"/>
            </a:xfrm>
            <a:custGeom>
              <a:avLst/>
              <a:gdLst/>
              <a:ahLst/>
              <a:cxnLst/>
              <a:rect l="l" t="t" r="r" b="b"/>
              <a:pathLst>
                <a:path w="33291" h="1049" extrusionOk="0">
                  <a:moveTo>
                    <a:pt x="1" y="0"/>
                  </a:moveTo>
                  <a:lnTo>
                    <a:pt x="1" y="1048"/>
                  </a:lnTo>
                  <a:lnTo>
                    <a:pt x="33290" y="1048"/>
                  </a:lnTo>
                  <a:lnTo>
                    <a:pt x="332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2"/>
            <p:cNvSpPr/>
            <p:nvPr/>
          </p:nvSpPr>
          <p:spPr>
            <a:xfrm>
              <a:off x="710277" y="1580717"/>
              <a:ext cx="634349" cy="632215"/>
            </a:xfrm>
            <a:custGeom>
              <a:avLst/>
              <a:gdLst/>
              <a:ahLst/>
              <a:cxnLst/>
              <a:rect l="l" t="t" r="r" b="b"/>
              <a:pathLst>
                <a:path w="21409" h="21337" extrusionOk="0">
                  <a:moveTo>
                    <a:pt x="1" y="0"/>
                  </a:moveTo>
                  <a:lnTo>
                    <a:pt x="1" y="21336"/>
                  </a:lnTo>
                  <a:lnTo>
                    <a:pt x="21408" y="21336"/>
                  </a:lnTo>
                  <a:lnTo>
                    <a:pt x="21408" y="0"/>
                  </a:lnTo>
                  <a:close/>
                </a:path>
              </a:pathLst>
            </a:custGeom>
            <a:solidFill>
              <a:srgbClr val="3FA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sz="2500"/>
            </a:p>
          </p:txBody>
        </p:sp>
        <p:sp>
          <p:nvSpPr>
            <p:cNvPr id="395" name="Google Shape;395;p22"/>
            <p:cNvSpPr txBox="1"/>
            <p:nvPr/>
          </p:nvSpPr>
          <p:spPr>
            <a:xfrm>
              <a:off x="1523675" y="1918875"/>
              <a:ext cx="1435500" cy="49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smallest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96" name="Google Shape;396;p22"/>
            <p:cNvSpPr txBox="1"/>
            <p:nvPr/>
          </p:nvSpPr>
          <p:spPr>
            <a:xfrm>
              <a:off x="1523675" y="1497900"/>
              <a:ext cx="1435500" cy="31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2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397" name="Google Shape;397;p22"/>
          <p:cNvGrpSpPr/>
          <p:nvPr/>
        </p:nvGrpSpPr>
        <p:grpSpPr>
          <a:xfrm>
            <a:off x="3447375" y="1497900"/>
            <a:ext cx="2249038" cy="914775"/>
            <a:chOff x="3447375" y="1497900"/>
            <a:chExt cx="2249038" cy="914775"/>
          </a:xfrm>
        </p:grpSpPr>
        <p:sp>
          <p:nvSpPr>
            <p:cNvPr id="398" name="Google Shape;398;p22"/>
            <p:cNvSpPr/>
            <p:nvPr/>
          </p:nvSpPr>
          <p:spPr>
            <a:xfrm>
              <a:off x="3630450" y="1892650"/>
              <a:ext cx="832575" cy="26225"/>
            </a:xfrm>
            <a:custGeom>
              <a:avLst/>
              <a:gdLst/>
              <a:ahLst/>
              <a:cxnLst/>
              <a:rect l="l" t="t" r="r" b="b"/>
              <a:pathLst>
                <a:path w="33303" h="1049" extrusionOk="0">
                  <a:moveTo>
                    <a:pt x="1" y="0"/>
                  </a:moveTo>
                  <a:lnTo>
                    <a:pt x="1" y="1048"/>
                  </a:lnTo>
                  <a:lnTo>
                    <a:pt x="33302" y="1048"/>
                  </a:lnTo>
                  <a:lnTo>
                    <a:pt x="3330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2"/>
            <p:cNvSpPr/>
            <p:nvPr/>
          </p:nvSpPr>
          <p:spPr>
            <a:xfrm>
              <a:off x="3447375" y="1580892"/>
              <a:ext cx="634353" cy="631895"/>
            </a:xfrm>
            <a:custGeom>
              <a:avLst/>
              <a:gdLst/>
              <a:ahLst/>
              <a:cxnLst/>
              <a:rect l="l" t="t" r="r" b="b"/>
              <a:pathLst>
                <a:path w="21420" h="21337" extrusionOk="0">
                  <a:moveTo>
                    <a:pt x="1" y="0"/>
                  </a:moveTo>
                  <a:lnTo>
                    <a:pt x="1" y="21336"/>
                  </a:lnTo>
                  <a:lnTo>
                    <a:pt x="21420" y="21336"/>
                  </a:lnTo>
                  <a:lnTo>
                    <a:pt x="21420" y="0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/>
            </a:p>
          </p:txBody>
        </p:sp>
        <p:sp>
          <p:nvSpPr>
            <p:cNvPr id="400" name="Google Shape;400;p22"/>
            <p:cNvSpPr txBox="1"/>
            <p:nvPr/>
          </p:nvSpPr>
          <p:spPr>
            <a:xfrm>
              <a:off x="4260913" y="1918875"/>
              <a:ext cx="1435500" cy="49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01" name="Google Shape;401;p22"/>
            <p:cNvSpPr txBox="1"/>
            <p:nvPr/>
          </p:nvSpPr>
          <p:spPr>
            <a:xfrm>
              <a:off x="4260913" y="1497900"/>
              <a:ext cx="1435500" cy="31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2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402" name="Google Shape;402;p22"/>
          <p:cNvGrpSpPr/>
          <p:nvPr/>
        </p:nvGrpSpPr>
        <p:grpSpPr>
          <a:xfrm>
            <a:off x="6184613" y="1497900"/>
            <a:ext cx="2249163" cy="914775"/>
            <a:chOff x="6184613" y="1497900"/>
            <a:chExt cx="2249163" cy="914775"/>
          </a:xfrm>
        </p:grpSpPr>
        <p:sp>
          <p:nvSpPr>
            <p:cNvPr id="403" name="Google Shape;403;p22"/>
            <p:cNvSpPr/>
            <p:nvPr/>
          </p:nvSpPr>
          <p:spPr>
            <a:xfrm>
              <a:off x="6367838" y="1892650"/>
              <a:ext cx="832575" cy="26225"/>
            </a:xfrm>
            <a:custGeom>
              <a:avLst/>
              <a:gdLst/>
              <a:ahLst/>
              <a:cxnLst/>
              <a:rect l="l" t="t" r="r" b="b"/>
              <a:pathLst>
                <a:path w="33303" h="1049" extrusionOk="0">
                  <a:moveTo>
                    <a:pt x="0" y="0"/>
                  </a:moveTo>
                  <a:lnTo>
                    <a:pt x="0" y="1048"/>
                  </a:lnTo>
                  <a:lnTo>
                    <a:pt x="33302" y="1048"/>
                  </a:lnTo>
                  <a:lnTo>
                    <a:pt x="333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2"/>
            <p:cNvSpPr/>
            <p:nvPr/>
          </p:nvSpPr>
          <p:spPr>
            <a:xfrm>
              <a:off x="6184613" y="1580714"/>
              <a:ext cx="634373" cy="632269"/>
            </a:xfrm>
            <a:custGeom>
              <a:avLst/>
              <a:gdLst/>
              <a:ahLst/>
              <a:cxnLst/>
              <a:rect l="l" t="t" r="r" b="b"/>
              <a:pathLst>
                <a:path w="21408" h="21337" extrusionOk="0">
                  <a:moveTo>
                    <a:pt x="1" y="0"/>
                  </a:moveTo>
                  <a:lnTo>
                    <a:pt x="1" y="21336"/>
                  </a:lnTo>
                  <a:lnTo>
                    <a:pt x="21408" y="21336"/>
                  </a:lnTo>
                  <a:lnTo>
                    <a:pt x="21408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/>
            </a:p>
          </p:txBody>
        </p:sp>
        <p:sp>
          <p:nvSpPr>
            <p:cNvPr id="405" name="Google Shape;405;p22"/>
            <p:cNvSpPr txBox="1"/>
            <p:nvPr/>
          </p:nvSpPr>
          <p:spPr>
            <a:xfrm>
              <a:off x="6998275" y="1918875"/>
              <a:ext cx="1435500" cy="49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Earth is the only planet with life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06" name="Google Shape;406;p22"/>
            <p:cNvSpPr txBox="1"/>
            <p:nvPr/>
          </p:nvSpPr>
          <p:spPr>
            <a:xfrm>
              <a:off x="6998275" y="1497900"/>
              <a:ext cx="1435500" cy="31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 sz="2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407" name="Google Shape;407;p22"/>
          <p:cNvGrpSpPr/>
          <p:nvPr/>
        </p:nvGrpSpPr>
        <p:grpSpPr>
          <a:xfrm>
            <a:off x="710275" y="3095925"/>
            <a:ext cx="2248900" cy="914775"/>
            <a:chOff x="710275" y="3095925"/>
            <a:chExt cx="2248900" cy="914775"/>
          </a:xfrm>
        </p:grpSpPr>
        <p:sp>
          <p:nvSpPr>
            <p:cNvPr id="408" name="Google Shape;408;p22"/>
            <p:cNvSpPr/>
            <p:nvPr/>
          </p:nvSpPr>
          <p:spPr>
            <a:xfrm>
              <a:off x="893488" y="3490675"/>
              <a:ext cx="832275" cy="26225"/>
            </a:xfrm>
            <a:custGeom>
              <a:avLst/>
              <a:gdLst/>
              <a:ahLst/>
              <a:cxnLst/>
              <a:rect l="l" t="t" r="r" b="b"/>
              <a:pathLst>
                <a:path w="33291" h="1049" extrusionOk="0">
                  <a:moveTo>
                    <a:pt x="1" y="0"/>
                  </a:moveTo>
                  <a:lnTo>
                    <a:pt x="1" y="1048"/>
                  </a:lnTo>
                  <a:lnTo>
                    <a:pt x="33290" y="1048"/>
                  </a:lnTo>
                  <a:lnTo>
                    <a:pt x="332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2"/>
            <p:cNvSpPr/>
            <p:nvPr/>
          </p:nvSpPr>
          <p:spPr>
            <a:xfrm>
              <a:off x="710275" y="3178754"/>
              <a:ext cx="634349" cy="632215"/>
            </a:xfrm>
            <a:custGeom>
              <a:avLst/>
              <a:gdLst/>
              <a:ahLst/>
              <a:cxnLst/>
              <a:rect l="l" t="t" r="r" b="b"/>
              <a:pathLst>
                <a:path w="21409" h="21337" extrusionOk="0">
                  <a:moveTo>
                    <a:pt x="1" y="0"/>
                  </a:moveTo>
                  <a:lnTo>
                    <a:pt x="1" y="21336"/>
                  </a:lnTo>
                  <a:lnTo>
                    <a:pt x="21408" y="21336"/>
                  </a:lnTo>
                  <a:lnTo>
                    <a:pt x="214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 sz="2500"/>
            </a:p>
          </p:txBody>
        </p:sp>
        <p:sp>
          <p:nvSpPr>
            <p:cNvPr id="410" name="Google Shape;410;p22"/>
            <p:cNvSpPr txBox="1"/>
            <p:nvPr/>
          </p:nvSpPr>
          <p:spPr>
            <a:xfrm>
              <a:off x="1523675" y="3516900"/>
              <a:ext cx="1435500" cy="49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very cold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11" name="Google Shape;411;p22"/>
            <p:cNvSpPr txBox="1"/>
            <p:nvPr/>
          </p:nvSpPr>
          <p:spPr>
            <a:xfrm>
              <a:off x="1523675" y="3095925"/>
              <a:ext cx="1435500" cy="31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2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412" name="Google Shape;412;p22"/>
          <p:cNvGrpSpPr/>
          <p:nvPr/>
        </p:nvGrpSpPr>
        <p:grpSpPr>
          <a:xfrm>
            <a:off x="3447375" y="3095925"/>
            <a:ext cx="2249038" cy="914775"/>
            <a:chOff x="3447375" y="3095925"/>
            <a:chExt cx="2249038" cy="914775"/>
          </a:xfrm>
        </p:grpSpPr>
        <p:sp>
          <p:nvSpPr>
            <p:cNvPr id="413" name="Google Shape;413;p22"/>
            <p:cNvSpPr/>
            <p:nvPr/>
          </p:nvSpPr>
          <p:spPr>
            <a:xfrm>
              <a:off x="3630450" y="3490675"/>
              <a:ext cx="832575" cy="26225"/>
            </a:xfrm>
            <a:custGeom>
              <a:avLst/>
              <a:gdLst/>
              <a:ahLst/>
              <a:cxnLst/>
              <a:rect l="l" t="t" r="r" b="b"/>
              <a:pathLst>
                <a:path w="33303" h="1049" extrusionOk="0">
                  <a:moveTo>
                    <a:pt x="1" y="0"/>
                  </a:moveTo>
                  <a:lnTo>
                    <a:pt x="1" y="1048"/>
                  </a:lnTo>
                  <a:lnTo>
                    <a:pt x="33302" y="1048"/>
                  </a:lnTo>
                  <a:lnTo>
                    <a:pt x="333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2"/>
            <p:cNvSpPr/>
            <p:nvPr/>
          </p:nvSpPr>
          <p:spPr>
            <a:xfrm>
              <a:off x="3447375" y="3178917"/>
              <a:ext cx="634353" cy="631895"/>
            </a:xfrm>
            <a:custGeom>
              <a:avLst/>
              <a:gdLst/>
              <a:ahLst/>
              <a:cxnLst/>
              <a:rect l="l" t="t" r="r" b="b"/>
              <a:pathLst>
                <a:path w="21420" h="21337" extrusionOk="0">
                  <a:moveTo>
                    <a:pt x="1" y="0"/>
                  </a:moveTo>
                  <a:lnTo>
                    <a:pt x="1" y="21336"/>
                  </a:lnTo>
                  <a:lnTo>
                    <a:pt x="21420" y="21336"/>
                  </a:lnTo>
                  <a:lnTo>
                    <a:pt x="214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05</a:t>
              </a:r>
              <a:endParaRPr/>
            </a:p>
          </p:txBody>
        </p:sp>
        <p:sp>
          <p:nvSpPr>
            <p:cNvPr id="415" name="Google Shape;415;p22"/>
            <p:cNvSpPr txBox="1"/>
            <p:nvPr/>
          </p:nvSpPr>
          <p:spPr>
            <a:xfrm>
              <a:off x="4260913" y="3516900"/>
              <a:ext cx="1435500" cy="49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It’s a gas giant and has rings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16" name="Google Shape;416;p22"/>
            <p:cNvSpPr txBox="1"/>
            <p:nvPr/>
          </p:nvSpPr>
          <p:spPr>
            <a:xfrm>
              <a:off x="4260913" y="3095925"/>
              <a:ext cx="1435500" cy="31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2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417" name="Google Shape;417;p22"/>
          <p:cNvGrpSpPr/>
          <p:nvPr/>
        </p:nvGrpSpPr>
        <p:grpSpPr>
          <a:xfrm>
            <a:off x="6184613" y="3095925"/>
            <a:ext cx="2249163" cy="914775"/>
            <a:chOff x="6184613" y="3095925"/>
            <a:chExt cx="2249163" cy="914775"/>
          </a:xfrm>
        </p:grpSpPr>
        <p:sp>
          <p:nvSpPr>
            <p:cNvPr id="418" name="Google Shape;418;p22"/>
            <p:cNvSpPr/>
            <p:nvPr/>
          </p:nvSpPr>
          <p:spPr>
            <a:xfrm>
              <a:off x="6367838" y="3490675"/>
              <a:ext cx="832575" cy="26225"/>
            </a:xfrm>
            <a:custGeom>
              <a:avLst/>
              <a:gdLst/>
              <a:ahLst/>
              <a:cxnLst/>
              <a:rect l="l" t="t" r="r" b="b"/>
              <a:pathLst>
                <a:path w="33303" h="1049" extrusionOk="0">
                  <a:moveTo>
                    <a:pt x="0" y="0"/>
                  </a:moveTo>
                  <a:lnTo>
                    <a:pt x="0" y="1048"/>
                  </a:lnTo>
                  <a:lnTo>
                    <a:pt x="33302" y="1048"/>
                  </a:lnTo>
                  <a:lnTo>
                    <a:pt x="3330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2"/>
            <p:cNvSpPr/>
            <p:nvPr/>
          </p:nvSpPr>
          <p:spPr>
            <a:xfrm>
              <a:off x="6184613" y="3178739"/>
              <a:ext cx="634373" cy="632269"/>
            </a:xfrm>
            <a:custGeom>
              <a:avLst/>
              <a:gdLst/>
              <a:ahLst/>
              <a:cxnLst/>
              <a:rect l="l" t="t" r="r" b="b"/>
              <a:pathLst>
                <a:path w="21408" h="21337" extrusionOk="0">
                  <a:moveTo>
                    <a:pt x="1" y="0"/>
                  </a:moveTo>
                  <a:lnTo>
                    <a:pt x="1" y="21336"/>
                  </a:lnTo>
                  <a:lnTo>
                    <a:pt x="21408" y="21336"/>
                  </a:lnTo>
                  <a:lnTo>
                    <a:pt x="2140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06</a:t>
              </a:r>
              <a:endParaRPr/>
            </a:p>
          </p:txBody>
        </p:sp>
        <p:sp>
          <p:nvSpPr>
            <p:cNvPr id="420" name="Google Shape;420;p22"/>
            <p:cNvSpPr txBox="1"/>
            <p:nvPr/>
          </p:nvSpPr>
          <p:spPr>
            <a:xfrm>
              <a:off x="6998275" y="3516900"/>
              <a:ext cx="1435500" cy="49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Planet Jupiter is a gas giant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21" name="Google Shape;421;p22"/>
            <p:cNvSpPr txBox="1"/>
            <p:nvPr/>
          </p:nvSpPr>
          <p:spPr>
            <a:xfrm>
              <a:off x="6998275" y="3095925"/>
              <a:ext cx="1435500" cy="31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2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23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 Infographics</a:t>
            </a:r>
            <a:endParaRPr/>
          </a:p>
        </p:txBody>
      </p:sp>
      <p:sp>
        <p:nvSpPr>
          <p:cNvPr id="427" name="Google Shape;427;p23"/>
          <p:cNvSpPr/>
          <p:nvPr/>
        </p:nvSpPr>
        <p:spPr>
          <a:xfrm>
            <a:off x="4571838" y="1697338"/>
            <a:ext cx="325" cy="625"/>
          </a:xfrm>
          <a:custGeom>
            <a:avLst/>
            <a:gdLst/>
            <a:ahLst/>
            <a:cxnLst/>
            <a:rect l="l" t="t" r="r" b="b"/>
            <a:pathLst>
              <a:path w="13" h="25" extrusionOk="0">
                <a:moveTo>
                  <a:pt x="0" y="1"/>
                </a:moveTo>
                <a:lnTo>
                  <a:pt x="0" y="25"/>
                </a:lnTo>
                <a:lnTo>
                  <a:pt x="12" y="13"/>
                </a:lnTo>
                <a:lnTo>
                  <a:pt x="0" y="1"/>
                </a:lnTo>
                <a:close/>
              </a:path>
            </a:pathLst>
          </a:custGeom>
          <a:solidFill>
            <a:srgbClr val="FCB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23"/>
          <p:cNvSpPr/>
          <p:nvPr/>
        </p:nvSpPr>
        <p:spPr>
          <a:xfrm>
            <a:off x="4427638" y="2594125"/>
            <a:ext cx="325" cy="625"/>
          </a:xfrm>
          <a:custGeom>
            <a:avLst/>
            <a:gdLst/>
            <a:ahLst/>
            <a:cxnLst/>
            <a:rect l="l" t="t" r="r" b="b"/>
            <a:pathLst>
              <a:path w="13" h="25" extrusionOk="0">
                <a:moveTo>
                  <a:pt x="0" y="1"/>
                </a:moveTo>
                <a:lnTo>
                  <a:pt x="0" y="25"/>
                </a:lnTo>
                <a:lnTo>
                  <a:pt x="12" y="13"/>
                </a:lnTo>
                <a:lnTo>
                  <a:pt x="0" y="1"/>
                </a:ln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23"/>
          <p:cNvSpPr/>
          <p:nvPr/>
        </p:nvSpPr>
        <p:spPr>
          <a:xfrm>
            <a:off x="4427638" y="3535025"/>
            <a:ext cx="325" cy="625"/>
          </a:xfrm>
          <a:custGeom>
            <a:avLst/>
            <a:gdLst/>
            <a:ahLst/>
            <a:cxnLst/>
            <a:rect l="l" t="t" r="r" b="b"/>
            <a:pathLst>
              <a:path w="13" h="25" extrusionOk="0">
                <a:moveTo>
                  <a:pt x="0" y="0"/>
                </a:moveTo>
                <a:lnTo>
                  <a:pt x="0" y="24"/>
                </a:lnTo>
                <a:lnTo>
                  <a:pt x="12" y="12"/>
                </a:lnTo>
                <a:lnTo>
                  <a:pt x="0" y="0"/>
                </a:lnTo>
                <a:close/>
              </a:path>
            </a:pathLst>
          </a:custGeom>
          <a:solidFill>
            <a:srgbClr val="4949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23"/>
          <p:cNvSpPr/>
          <p:nvPr/>
        </p:nvSpPr>
        <p:spPr>
          <a:xfrm>
            <a:off x="4715763" y="2125325"/>
            <a:ext cx="325" cy="625"/>
          </a:xfrm>
          <a:custGeom>
            <a:avLst/>
            <a:gdLst/>
            <a:ahLst/>
            <a:cxnLst/>
            <a:rect l="l" t="t" r="r" b="b"/>
            <a:pathLst>
              <a:path w="13" h="25" extrusionOk="0">
                <a:moveTo>
                  <a:pt x="12" y="0"/>
                </a:moveTo>
                <a:lnTo>
                  <a:pt x="0" y="12"/>
                </a:lnTo>
                <a:lnTo>
                  <a:pt x="12" y="24"/>
                </a:lnTo>
                <a:lnTo>
                  <a:pt x="12" y="0"/>
                </a:lnTo>
                <a:close/>
              </a:path>
            </a:pathLst>
          </a:custGeom>
          <a:solidFill>
            <a:srgbClr val="69E7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3"/>
          <p:cNvSpPr/>
          <p:nvPr/>
        </p:nvSpPr>
        <p:spPr>
          <a:xfrm>
            <a:off x="4715763" y="4005325"/>
            <a:ext cx="325" cy="625"/>
          </a:xfrm>
          <a:custGeom>
            <a:avLst/>
            <a:gdLst/>
            <a:ahLst/>
            <a:cxnLst/>
            <a:rect l="l" t="t" r="r" b="b"/>
            <a:pathLst>
              <a:path w="13" h="25" extrusionOk="0">
                <a:moveTo>
                  <a:pt x="12" y="0"/>
                </a:moveTo>
                <a:lnTo>
                  <a:pt x="0" y="12"/>
                </a:lnTo>
                <a:lnTo>
                  <a:pt x="12" y="24"/>
                </a:lnTo>
                <a:lnTo>
                  <a:pt x="12" y="0"/>
                </a:lnTo>
                <a:close/>
              </a:path>
            </a:pathLst>
          </a:custGeom>
          <a:solidFill>
            <a:srgbClr val="EC3A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3"/>
          <p:cNvSpPr/>
          <p:nvPr/>
        </p:nvSpPr>
        <p:spPr>
          <a:xfrm>
            <a:off x="4715763" y="3067700"/>
            <a:ext cx="325" cy="625"/>
          </a:xfrm>
          <a:custGeom>
            <a:avLst/>
            <a:gdLst/>
            <a:ahLst/>
            <a:cxnLst/>
            <a:rect l="l" t="t" r="r" b="b"/>
            <a:pathLst>
              <a:path w="13" h="25" extrusionOk="0">
                <a:moveTo>
                  <a:pt x="12" y="1"/>
                </a:moveTo>
                <a:lnTo>
                  <a:pt x="0" y="13"/>
                </a:lnTo>
                <a:lnTo>
                  <a:pt x="12" y="24"/>
                </a:lnTo>
                <a:lnTo>
                  <a:pt x="12" y="1"/>
                </a:lnTo>
                <a:close/>
              </a:path>
            </a:pathLst>
          </a:custGeom>
          <a:solidFill>
            <a:srgbClr val="5EB2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3" name="Google Shape;433;p23"/>
          <p:cNvGrpSpPr/>
          <p:nvPr/>
        </p:nvGrpSpPr>
        <p:grpSpPr>
          <a:xfrm>
            <a:off x="4427638" y="1213900"/>
            <a:ext cx="4006096" cy="885550"/>
            <a:chOff x="4427638" y="1213900"/>
            <a:chExt cx="4006096" cy="885550"/>
          </a:xfrm>
        </p:grpSpPr>
        <p:sp>
          <p:nvSpPr>
            <p:cNvPr id="434" name="Google Shape;434;p23"/>
            <p:cNvSpPr/>
            <p:nvPr/>
          </p:nvSpPr>
          <p:spPr>
            <a:xfrm>
              <a:off x="4427638" y="1213900"/>
              <a:ext cx="1252850" cy="885550"/>
            </a:xfrm>
            <a:custGeom>
              <a:avLst/>
              <a:gdLst/>
              <a:ahLst/>
              <a:cxnLst/>
              <a:rect l="l" t="t" r="r" b="b"/>
              <a:pathLst>
                <a:path w="50114" h="35422" extrusionOk="0">
                  <a:moveTo>
                    <a:pt x="13764" y="1"/>
                  </a:moveTo>
                  <a:lnTo>
                    <a:pt x="3679" y="13002"/>
                  </a:lnTo>
                  <a:lnTo>
                    <a:pt x="0" y="17717"/>
                  </a:lnTo>
                  <a:lnTo>
                    <a:pt x="12" y="17741"/>
                  </a:lnTo>
                  <a:lnTo>
                    <a:pt x="12" y="17753"/>
                  </a:lnTo>
                  <a:lnTo>
                    <a:pt x="0" y="17765"/>
                  </a:lnTo>
                  <a:lnTo>
                    <a:pt x="0" y="17789"/>
                  </a:lnTo>
                  <a:lnTo>
                    <a:pt x="595" y="18503"/>
                  </a:lnTo>
                  <a:lnTo>
                    <a:pt x="13764" y="35422"/>
                  </a:lnTo>
                  <a:lnTo>
                    <a:pt x="29909" y="35422"/>
                  </a:lnTo>
                  <a:lnTo>
                    <a:pt x="24241" y="27980"/>
                  </a:lnTo>
                  <a:lnTo>
                    <a:pt x="50078" y="27980"/>
                  </a:lnTo>
                  <a:lnTo>
                    <a:pt x="42041" y="17729"/>
                  </a:lnTo>
                  <a:lnTo>
                    <a:pt x="50114" y="7442"/>
                  </a:lnTo>
                  <a:lnTo>
                    <a:pt x="24134" y="7442"/>
                  </a:lnTo>
                  <a:lnTo>
                    <a:pt x="29909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5" name="Google Shape;435;p23"/>
            <p:cNvGrpSpPr/>
            <p:nvPr/>
          </p:nvGrpSpPr>
          <p:grpSpPr>
            <a:xfrm>
              <a:off x="5832904" y="1338506"/>
              <a:ext cx="2600829" cy="636350"/>
              <a:chOff x="5222700" y="3658300"/>
              <a:chExt cx="3210900" cy="636350"/>
            </a:xfrm>
          </p:grpSpPr>
          <p:sp>
            <p:nvSpPr>
              <p:cNvPr id="436" name="Google Shape;436;p23"/>
              <p:cNvSpPr txBox="1"/>
              <p:nvPr/>
            </p:nvSpPr>
            <p:spPr>
              <a:xfrm>
                <a:off x="5222700" y="392895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Mercury is the smallest planet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37" name="Google Shape;437;p23"/>
              <p:cNvSpPr txBox="1"/>
              <p:nvPr/>
            </p:nvSpPr>
            <p:spPr>
              <a:xfrm>
                <a:off x="5222700" y="365830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Mercury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sp>
          <p:nvSpPr>
            <p:cNvPr id="438" name="Google Shape;438;p23"/>
            <p:cNvSpPr txBox="1"/>
            <p:nvPr/>
          </p:nvSpPr>
          <p:spPr>
            <a:xfrm>
              <a:off x="4504163" y="1374825"/>
              <a:ext cx="606300" cy="56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sz="2500">
                <a:solidFill>
                  <a:srgbClr val="FFFFFF"/>
                </a:solidFill>
              </a:endParaRPr>
            </a:p>
          </p:txBody>
        </p:sp>
      </p:grpSp>
      <p:grpSp>
        <p:nvGrpSpPr>
          <p:cNvPr id="439" name="Google Shape;439;p23"/>
          <p:cNvGrpSpPr/>
          <p:nvPr/>
        </p:nvGrpSpPr>
        <p:grpSpPr>
          <a:xfrm>
            <a:off x="4427638" y="3092700"/>
            <a:ext cx="4006096" cy="885550"/>
            <a:chOff x="4427638" y="3092700"/>
            <a:chExt cx="4006096" cy="885550"/>
          </a:xfrm>
        </p:grpSpPr>
        <p:sp>
          <p:nvSpPr>
            <p:cNvPr id="440" name="Google Shape;440;p23"/>
            <p:cNvSpPr/>
            <p:nvPr/>
          </p:nvSpPr>
          <p:spPr>
            <a:xfrm>
              <a:off x="4427638" y="3092700"/>
              <a:ext cx="1252850" cy="885550"/>
            </a:xfrm>
            <a:custGeom>
              <a:avLst/>
              <a:gdLst/>
              <a:ahLst/>
              <a:cxnLst/>
              <a:rect l="l" t="t" r="r" b="b"/>
              <a:pathLst>
                <a:path w="50114" h="35422" extrusionOk="0">
                  <a:moveTo>
                    <a:pt x="13764" y="1"/>
                  </a:moveTo>
                  <a:lnTo>
                    <a:pt x="3679" y="12979"/>
                  </a:lnTo>
                  <a:lnTo>
                    <a:pt x="0" y="17693"/>
                  </a:lnTo>
                  <a:lnTo>
                    <a:pt x="12" y="17705"/>
                  </a:lnTo>
                  <a:lnTo>
                    <a:pt x="0" y="17717"/>
                  </a:lnTo>
                  <a:lnTo>
                    <a:pt x="0" y="17741"/>
                  </a:lnTo>
                  <a:lnTo>
                    <a:pt x="595" y="18491"/>
                  </a:lnTo>
                  <a:lnTo>
                    <a:pt x="13764" y="35422"/>
                  </a:lnTo>
                  <a:lnTo>
                    <a:pt x="29909" y="35422"/>
                  </a:lnTo>
                  <a:lnTo>
                    <a:pt x="24241" y="28135"/>
                  </a:lnTo>
                  <a:lnTo>
                    <a:pt x="50078" y="28135"/>
                  </a:lnTo>
                  <a:lnTo>
                    <a:pt x="42041" y="17812"/>
                  </a:lnTo>
                  <a:lnTo>
                    <a:pt x="50114" y="7442"/>
                  </a:lnTo>
                  <a:lnTo>
                    <a:pt x="24134" y="7442"/>
                  </a:lnTo>
                  <a:lnTo>
                    <a:pt x="29909" y="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3"/>
            <p:cNvSpPr txBox="1"/>
            <p:nvPr/>
          </p:nvSpPr>
          <p:spPr>
            <a:xfrm>
              <a:off x="4504163" y="3253625"/>
              <a:ext cx="606300" cy="56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05</a:t>
              </a:r>
              <a:endParaRPr sz="2500">
                <a:solidFill>
                  <a:srgbClr val="FFFFFF"/>
                </a:solidFill>
              </a:endParaRPr>
            </a:p>
          </p:txBody>
        </p:sp>
        <p:grpSp>
          <p:nvGrpSpPr>
            <p:cNvPr id="442" name="Google Shape;442;p23"/>
            <p:cNvGrpSpPr/>
            <p:nvPr/>
          </p:nvGrpSpPr>
          <p:grpSpPr>
            <a:xfrm>
              <a:off x="5832904" y="3217182"/>
              <a:ext cx="2600829" cy="636350"/>
              <a:chOff x="5222700" y="3658300"/>
              <a:chExt cx="3210900" cy="636350"/>
            </a:xfrm>
          </p:grpSpPr>
          <p:sp>
            <p:nvSpPr>
              <p:cNvPr id="443" name="Google Shape;443;p23"/>
              <p:cNvSpPr txBox="1"/>
              <p:nvPr/>
            </p:nvSpPr>
            <p:spPr>
              <a:xfrm>
                <a:off x="5222700" y="392895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Jupiter is a gas giant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44" name="Google Shape;444;p23"/>
              <p:cNvSpPr txBox="1"/>
              <p:nvPr/>
            </p:nvSpPr>
            <p:spPr>
              <a:xfrm>
                <a:off x="5222700" y="365830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Jupiter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445" name="Google Shape;445;p23"/>
          <p:cNvGrpSpPr/>
          <p:nvPr/>
        </p:nvGrpSpPr>
        <p:grpSpPr>
          <a:xfrm>
            <a:off x="4427638" y="2151525"/>
            <a:ext cx="4006096" cy="885550"/>
            <a:chOff x="4427638" y="2151525"/>
            <a:chExt cx="4006096" cy="885550"/>
          </a:xfrm>
        </p:grpSpPr>
        <p:sp>
          <p:nvSpPr>
            <p:cNvPr id="446" name="Google Shape;446;p23"/>
            <p:cNvSpPr/>
            <p:nvPr/>
          </p:nvSpPr>
          <p:spPr>
            <a:xfrm>
              <a:off x="4427638" y="2151525"/>
              <a:ext cx="1252850" cy="885550"/>
            </a:xfrm>
            <a:custGeom>
              <a:avLst/>
              <a:gdLst/>
              <a:ahLst/>
              <a:cxnLst/>
              <a:rect l="l" t="t" r="r" b="b"/>
              <a:pathLst>
                <a:path w="50114" h="35422" extrusionOk="0">
                  <a:moveTo>
                    <a:pt x="13764" y="0"/>
                  </a:moveTo>
                  <a:lnTo>
                    <a:pt x="3679" y="12990"/>
                  </a:lnTo>
                  <a:lnTo>
                    <a:pt x="0" y="17705"/>
                  </a:lnTo>
                  <a:lnTo>
                    <a:pt x="12" y="17717"/>
                  </a:lnTo>
                  <a:lnTo>
                    <a:pt x="12" y="17729"/>
                  </a:lnTo>
                  <a:lnTo>
                    <a:pt x="0" y="17741"/>
                  </a:lnTo>
                  <a:lnTo>
                    <a:pt x="0" y="17764"/>
                  </a:lnTo>
                  <a:lnTo>
                    <a:pt x="595" y="18491"/>
                  </a:lnTo>
                  <a:lnTo>
                    <a:pt x="13764" y="35421"/>
                  </a:lnTo>
                  <a:lnTo>
                    <a:pt x="29909" y="35421"/>
                  </a:lnTo>
                  <a:lnTo>
                    <a:pt x="24241" y="27980"/>
                  </a:lnTo>
                  <a:lnTo>
                    <a:pt x="50078" y="27980"/>
                  </a:lnTo>
                  <a:lnTo>
                    <a:pt x="42041" y="17657"/>
                  </a:lnTo>
                  <a:lnTo>
                    <a:pt x="50114" y="7287"/>
                  </a:lnTo>
                  <a:lnTo>
                    <a:pt x="24134" y="7287"/>
                  </a:lnTo>
                  <a:lnTo>
                    <a:pt x="29909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3"/>
            <p:cNvSpPr txBox="1"/>
            <p:nvPr/>
          </p:nvSpPr>
          <p:spPr>
            <a:xfrm>
              <a:off x="4504163" y="2312450"/>
              <a:ext cx="606300" cy="56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 sz="2500">
                <a:solidFill>
                  <a:srgbClr val="FFFFFF"/>
                </a:solidFill>
              </a:endParaRPr>
            </a:p>
          </p:txBody>
        </p:sp>
        <p:grpSp>
          <p:nvGrpSpPr>
            <p:cNvPr id="448" name="Google Shape;448;p23"/>
            <p:cNvGrpSpPr/>
            <p:nvPr/>
          </p:nvGrpSpPr>
          <p:grpSpPr>
            <a:xfrm>
              <a:off x="5832904" y="2253600"/>
              <a:ext cx="2600829" cy="636350"/>
              <a:chOff x="5222700" y="3658300"/>
              <a:chExt cx="3210900" cy="636350"/>
            </a:xfrm>
          </p:grpSpPr>
          <p:sp>
            <p:nvSpPr>
              <p:cNvPr id="449" name="Google Shape;449;p23"/>
              <p:cNvSpPr txBox="1"/>
              <p:nvPr/>
            </p:nvSpPr>
            <p:spPr>
              <a:xfrm>
                <a:off x="5222700" y="392895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Despite being red, Mars is cold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50" name="Google Shape;450;p23"/>
              <p:cNvSpPr txBox="1"/>
              <p:nvPr/>
            </p:nvSpPr>
            <p:spPr>
              <a:xfrm>
                <a:off x="5222700" y="365830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Mars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451" name="Google Shape;451;p23"/>
          <p:cNvGrpSpPr/>
          <p:nvPr/>
        </p:nvGrpSpPr>
        <p:grpSpPr>
          <a:xfrm>
            <a:off x="710004" y="3561525"/>
            <a:ext cx="4006083" cy="885550"/>
            <a:chOff x="710004" y="3561525"/>
            <a:chExt cx="4006083" cy="885550"/>
          </a:xfrm>
        </p:grpSpPr>
        <p:sp>
          <p:nvSpPr>
            <p:cNvPr id="452" name="Google Shape;452;p23"/>
            <p:cNvSpPr/>
            <p:nvPr/>
          </p:nvSpPr>
          <p:spPr>
            <a:xfrm>
              <a:off x="3463213" y="3561525"/>
              <a:ext cx="1252875" cy="885550"/>
            </a:xfrm>
            <a:custGeom>
              <a:avLst/>
              <a:gdLst/>
              <a:ahLst/>
              <a:cxnLst/>
              <a:rect l="l" t="t" r="r" b="b"/>
              <a:pathLst>
                <a:path w="50115" h="35422" extrusionOk="0">
                  <a:moveTo>
                    <a:pt x="20206" y="0"/>
                  </a:moveTo>
                  <a:lnTo>
                    <a:pt x="25980" y="7441"/>
                  </a:lnTo>
                  <a:lnTo>
                    <a:pt x="1" y="7441"/>
                  </a:lnTo>
                  <a:lnTo>
                    <a:pt x="8073" y="17740"/>
                  </a:lnTo>
                  <a:lnTo>
                    <a:pt x="49" y="27980"/>
                  </a:lnTo>
                  <a:lnTo>
                    <a:pt x="25873" y="27980"/>
                  </a:lnTo>
                  <a:lnTo>
                    <a:pt x="20206" y="35421"/>
                  </a:lnTo>
                  <a:lnTo>
                    <a:pt x="36363" y="35421"/>
                  </a:lnTo>
                  <a:lnTo>
                    <a:pt x="49531" y="18514"/>
                  </a:lnTo>
                  <a:lnTo>
                    <a:pt x="50114" y="17800"/>
                  </a:lnTo>
                  <a:lnTo>
                    <a:pt x="50114" y="17776"/>
                  </a:lnTo>
                  <a:lnTo>
                    <a:pt x="50102" y="17764"/>
                  </a:lnTo>
                  <a:lnTo>
                    <a:pt x="50102" y="17752"/>
                  </a:lnTo>
                  <a:lnTo>
                    <a:pt x="50114" y="17740"/>
                  </a:lnTo>
                  <a:lnTo>
                    <a:pt x="46435" y="13014"/>
                  </a:lnTo>
                  <a:lnTo>
                    <a:pt x="36363" y="0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3"/>
            <p:cNvSpPr txBox="1"/>
            <p:nvPr/>
          </p:nvSpPr>
          <p:spPr>
            <a:xfrm>
              <a:off x="4033588" y="3722450"/>
              <a:ext cx="606300" cy="56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06</a:t>
              </a:r>
              <a:endParaRPr sz="2500">
                <a:solidFill>
                  <a:srgbClr val="FFFFFF"/>
                </a:solidFill>
              </a:endParaRPr>
            </a:p>
          </p:txBody>
        </p:sp>
        <p:grpSp>
          <p:nvGrpSpPr>
            <p:cNvPr id="454" name="Google Shape;454;p23"/>
            <p:cNvGrpSpPr/>
            <p:nvPr/>
          </p:nvGrpSpPr>
          <p:grpSpPr>
            <a:xfrm>
              <a:off x="710004" y="3686120"/>
              <a:ext cx="2600829" cy="636350"/>
              <a:chOff x="5222700" y="3658300"/>
              <a:chExt cx="3210900" cy="636350"/>
            </a:xfrm>
          </p:grpSpPr>
          <p:sp>
            <p:nvSpPr>
              <p:cNvPr id="455" name="Google Shape;455;p23"/>
              <p:cNvSpPr txBox="1"/>
              <p:nvPr/>
            </p:nvSpPr>
            <p:spPr>
              <a:xfrm>
                <a:off x="5222700" y="392895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The Moon is a satellite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56" name="Google Shape;456;p23"/>
              <p:cNvSpPr txBox="1"/>
              <p:nvPr/>
            </p:nvSpPr>
            <p:spPr>
              <a:xfrm>
                <a:off x="5222700" y="365830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Moon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457" name="Google Shape;457;p23"/>
          <p:cNvGrpSpPr/>
          <p:nvPr/>
        </p:nvGrpSpPr>
        <p:grpSpPr>
          <a:xfrm>
            <a:off x="710004" y="2623900"/>
            <a:ext cx="4006083" cy="885550"/>
            <a:chOff x="710004" y="2623900"/>
            <a:chExt cx="4006083" cy="885550"/>
          </a:xfrm>
        </p:grpSpPr>
        <p:sp>
          <p:nvSpPr>
            <p:cNvPr id="458" name="Google Shape;458;p23"/>
            <p:cNvSpPr/>
            <p:nvPr/>
          </p:nvSpPr>
          <p:spPr>
            <a:xfrm>
              <a:off x="3463213" y="2623900"/>
              <a:ext cx="1252875" cy="885550"/>
            </a:xfrm>
            <a:custGeom>
              <a:avLst/>
              <a:gdLst/>
              <a:ahLst/>
              <a:cxnLst/>
              <a:rect l="l" t="t" r="r" b="b"/>
              <a:pathLst>
                <a:path w="50115" h="35422" extrusionOk="0">
                  <a:moveTo>
                    <a:pt x="20206" y="0"/>
                  </a:moveTo>
                  <a:lnTo>
                    <a:pt x="25980" y="7442"/>
                  </a:lnTo>
                  <a:lnTo>
                    <a:pt x="1" y="7442"/>
                  </a:lnTo>
                  <a:lnTo>
                    <a:pt x="8073" y="17812"/>
                  </a:lnTo>
                  <a:lnTo>
                    <a:pt x="49" y="28135"/>
                  </a:lnTo>
                  <a:lnTo>
                    <a:pt x="25873" y="28135"/>
                  </a:lnTo>
                  <a:lnTo>
                    <a:pt x="20206" y="35421"/>
                  </a:lnTo>
                  <a:lnTo>
                    <a:pt x="36363" y="35421"/>
                  </a:lnTo>
                  <a:lnTo>
                    <a:pt x="49531" y="18515"/>
                  </a:lnTo>
                  <a:lnTo>
                    <a:pt x="50114" y="17800"/>
                  </a:lnTo>
                  <a:lnTo>
                    <a:pt x="50114" y="17788"/>
                  </a:lnTo>
                  <a:lnTo>
                    <a:pt x="50102" y="17765"/>
                  </a:lnTo>
                  <a:lnTo>
                    <a:pt x="50114" y="17741"/>
                  </a:lnTo>
                  <a:lnTo>
                    <a:pt x="46435" y="13014"/>
                  </a:lnTo>
                  <a:lnTo>
                    <a:pt x="36363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3"/>
            <p:cNvSpPr txBox="1"/>
            <p:nvPr/>
          </p:nvSpPr>
          <p:spPr>
            <a:xfrm>
              <a:off x="4033588" y="2784825"/>
              <a:ext cx="606300" cy="56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 sz="2500">
                <a:solidFill>
                  <a:srgbClr val="FFFFFF"/>
                </a:solidFill>
              </a:endParaRPr>
            </a:p>
          </p:txBody>
        </p:sp>
        <p:grpSp>
          <p:nvGrpSpPr>
            <p:cNvPr id="460" name="Google Shape;460;p23"/>
            <p:cNvGrpSpPr/>
            <p:nvPr/>
          </p:nvGrpSpPr>
          <p:grpSpPr>
            <a:xfrm>
              <a:off x="710004" y="2746700"/>
              <a:ext cx="2600829" cy="636350"/>
              <a:chOff x="5222700" y="3658300"/>
              <a:chExt cx="3210900" cy="636350"/>
            </a:xfrm>
          </p:grpSpPr>
          <p:sp>
            <p:nvSpPr>
              <p:cNvPr id="461" name="Google Shape;461;p23"/>
              <p:cNvSpPr txBox="1"/>
              <p:nvPr/>
            </p:nvSpPr>
            <p:spPr>
              <a:xfrm>
                <a:off x="5222700" y="392895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Venus has a beautiful name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62" name="Google Shape;462;p23"/>
              <p:cNvSpPr txBox="1"/>
              <p:nvPr/>
            </p:nvSpPr>
            <p:spPr>
              <a:xfrm>
                <a:off x="5222700" y="365830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Venus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463" name="Google Shape;463;p23"/>
          <p:cNvGrpSpPr/>
          <p:nvPr/>
        </p:nvGrpSpPr>
        <p:grpSpPr>
          <a:xfrm>
            <a:off x="710004" y="1682700"/>
            <a:ext cx="4006083" cy="885550"/>
            <a:chOff x="710004" y="1682700"/>
            <a:chExt cx="4006083" cy="885550"/>
          </a:xfrm>
        </p:grpSpPr>
        <p:sp>
          <p:nvSpPr>
            <p:cNvPr id="464" name="Google Shape;464;p23"/>
            <p:cNvSpPr/>
            <p:nvPr/>
          </p:nvSpPr>
          <p:spPr>
            <a:xfrm>
              <a:off x="3463213" y="1682700"/>
              <a:ext cx="1252875" cy="885550"/>
            </a:xfrm>
            <a:custGeom>
              <a:avLst/>
              <a:gdLst/>
              <a:ahLst/>
              <a:cxnLst/>
              <a:rect l="l" t="t" r="r" b="b"/>
              <a:pathLst>
                <a:path w="50115" h="35422" extrusionOk="0">
                  <a:moveTo>
                    <a:pt x="20206" y="1"/>
                  </a:moveTo>
                  <a:lnTo>
                    <a:pt x="25873" y="7288"/>
                  </a:lnTo>
                  <a:lnTo>
                    <a:pt x="49" y="7288"/>
                  </a:lnTo>
                  <a:lnTo>
                    <a:pt x="8073" y="17610"/>
                  </a:lnTo>
                  <a:lnTo>
                    <a:pt x="1" y="27981"/>
                  </a:lnTo>
                  <a:lnTo>
                    <a:pt x="25980" y="27981"/>
                  </a:lnTo>
                  <a:lnTo>
                    <a:pt x="20206" y="35422"/>
                  </a:lnTo>
                  <a:lnTo>
                    <a:pt x="36363" y="35422"/>
                  </a:lnTo>
                  <a:lnTo>
                    <a:pt x="46435" y="22432"/>
                  </a:lnTo>
                  <a:lnTo>
                    <a:pt x="50114" y="17729"/>
                  </a:lnTo>
                  <a:lnTo>
                    <a:pt x="50102" y="17717"/>
                  </a:lnTo>
                  <a:lnTo>
                    <a:pt x="50102" y="17705"/>
                  </a:lnTo>
                  <a:lnTo>
                    <a:pt x="50114" y="17694"/>
                  </a:lnTo>
                  <a:lnTo>
                    <a:pt x="50114" y="17682"/>
                  </a:lnTo>
                  <a:lnTo>
                    <a:pt x="49531" y="16932"/>
                  </a:lnTo>
                  <a:lnTo>
                    <a:pt x="36363" y="1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3"/>
            <p:cNvSpPr txBox="1"/>
            <p:nvPr/>
          </p:nvSpPr>
          <p:spPr>
            <a:xfrm>
              <a:off x="4033588" y="1843625"/>
              <a:ext cx="606300" cy="56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sz="2500">
                <a:solidFill>
                  <a:srgbClr val="FFFFFF"/>
                </a:solidFill>
              </a:endParaRPr>
            </a:p>
          </p:txBody>
        </p:sp>
        <p:grpSp>
          <p:nvGrpSpPr>
            <p:cNvPr id="466" name="Google Shape;466;p23"/>
            <p:cNvGrpSpPr/>
            <p:nvPr/>
          </p:nvGrpSpPr>
          <p:grpSpPr>
            <a:xfrm>
              <a:off x="710004" y="1807294"/>
              <a:ext cx="2600829" cy="636350"/>
              <a:chOff x="5222700" y="3658300"/>
              <a:chExt cx="3210900" cy="636350"/>
            </a:xfrm>
          </p:grpSpPr>
          <p:sp>
            <p:nvSpPr>
              <p:cNvPr id="467" name="Google Shape;467;p23"/>
              <p:cNvSpPr txBox="1"/>
              <p:nvPr/>
            </p:nvSpPr>
            <p:spPr>
              <a:xfrm>
                <a:off x="5222700" y="392895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Saturn has several rings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68" name="Google Shape;468;p23"/>
              <p:cNvSpPr txBox="1"/>
              <p:nvPr/>
            </p:nvSpPr>
            <p:spPr>
              <a:xfrm>
                <a:off x="5222700" y="365830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Saturn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Agenda Infographic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5EB2FC"/>
      </a:accent1>
      <a:accent2>
        <a:srgbClr val="69E781"/>
      </a:accent2>
      <a:accent3>
        <a:srgbClr val="869FB2"/>
      </a:accent3>
      <a:accent4>
        <a:srgbClr val="4949E7"/>
      </a:accent4>
      <a:accent5>
        <a:srgbClr val="FCBD24"/>
      </a:accent5>
      <a:accent6>
        <a:srgbClr val="EC3A3B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1360</Words>
  <Application>Microsoft Office PowerPoint</Application>
  <PresentationFormat>全屏显示(16:9)</PresentationFormat>
  <Paragraphs>497</Paragraphs>
  <Slides>32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32</vt:i4>
      </vt:variant>
    </vt:vector>
  </HeadingPairs>
  <TitlesOfParts>
    <vt:vector size="40" baseType="lpstr">
      <vt:lpstr>Proxima Nova Semibold</vt:lpstr>
      <vt:lpstr>Fira Sans Extra Condensed Medium</vt:lpstr>
      <vt:lpstr>Roboto</vt:lpstr>
      <vt:lpstr>Proxima Nova</vt:lpstr>
      <vt:lpstr>Arial</vt:lpstr>
      <vt:lpstr>Agenda Infographics by Slidesgo</vt:lpstr>
      <vt:lpstr>1_Slidesgo Final Pages</vt:lpstr>
      <vt:lpstr>Slidesgo Final Pages</vt:lpstr>
      <vt:lpstr>Agenda Infographics</vt:lpstr>
      <vt:lpstr>Agenda Infographics</vt:lpstr>
      <vt:lpstr>Agenda Infographics</vt:lpstr>
      <vt:lpstr>Agenda Infographics</vt:lpstr>
      <vt:lpstr>Agenda Infographics</vt:lpstr>
      <vt:lpstr>Agenda Infographics</vt:lpstr>
      <vt:lpstr>Agenda Infographics</vt:lpstr>
      <vt:lpstr>Agenda Infographics</vt:lpstr>
      <vt:lpstr>Agenda Infographics</vt:lpstr>
      <vt:lpstr>Agenda Infographics</vt:lpstr>
      <vt:lpstr>Agenda Infographics</vt:lpstr>
      <vt:lpstr>Agenda Infographics</vt:lpstr>
      <vt:lpstr>Agenda Infographics</vt:lpstr>
      <vt:lpstr>Agenda Infographics</vt:lpstr>
      <vt:lpstr>Agenda Infographics</vt:lpstr>
      <vt:lpstr>Agenda Infographics</vt:lpstr>
      <vt:lpstr>Agenda Infographics</vt:lpstr>
      <vt:lpstr>Agenda Infographics</vt:lpstr>
      <vt:lpstr>Agenda Infographics</vt:lpstr>
      <vt:lpstr>Agenda Infographics</vt:lpstr>
      <vt:lpstr>Agenda Infographics</vt:lpstr>
      <vt:lpstr>Agenda Infographics</vt:lpstr>
      <vt:lpstr>Agenda Infographics</vt:lpstr>
      <vt:lpstr>Agenda Infographics</vt:lpstr>
      <vt:lpstr>Agenda Infographics</vt:lpstr>
      <vt:lpstr>Agenda Infographics</vt:lpstr>
      <vt:lpstr>Agenda Infographics</vt:lpstr>
      <vt:lpstr>Agenda Infographics</vt:lpstr>
      <vt:lpstr>Agenda Infographics</vt:lpstr>
      <vt:lpstr>Agenda Infographics</vt:lpstr>
      <vt:lpstr>Infographics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 Infographics</dc:title>
  <cp:lastModifiedBy>刘 龙</cp:lastModifiedBy>
  <cp:revision>1</cp:revision>
  <dcterms:modified xsi:type="dcterms:W3CDTF">2020-08-05T02:56:08Z</dcterms:modified>
</cp:coreProperties>
</file>