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7"/>
  </p:notesMasterIdLst>
  <p:sldIdLst>
    <p:sldId id="256" r:id="rId3"/>
    <p:sldId id="263" r:id="rId4"/>
    <p:sldId id="264" r:id="rId5"/>
    <p:sldId id="265" r:id="rId6"/>
    <p:sldId id="266" r:id="rId7"/>
    <p:sldId id="267" r:id="rId8"/>
    <p:sldId id="268" r:id="rId9"/>
    <p:sldId id="269" r:id="rId10"/>
    <p:sldId id="271" r:id="rId11"/>
    <p:sldId id="270" r:id="rId12"/>
    <p:sldId id="279" r:id="rId13"/>
    <p:sldId id="280" r:id="rId14"/>
    <p:sldId id="281" r:id="rId15"/>
    <p:sldId id="282" r:id="rId16"/>
    <p:sldId id="283" r:id="rId17"/>
    <p:sldId id="284" r:id="rId18"/>
    <p:sldId id="285" r:id="rId19"/>
    <p:sldId id="286" r:id="rId20"/>
    <p:sldId id="287" r:id="rId21"/>
    <p:sldId id="288" r:id="rId22"/>
    <p:sldId id="289" r:id="rId23"/>
    <p:sldId id="290" r:id="rId24"/>
    <p:sldId id="291" r:id="rId25"/>
    <p:sldId id="307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08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76" userDrawn="1">
          <p15:clr>
            <a:srgbClr val="A4A3A4"/>
          </p15:clr>
        </p15:guide>
        <p15:guide id="4" orient="horz" pos="223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192" autoAdjust="0"/>
    <p:restoredTop sz="94660"/>
  </p:normalViewPr>
  <p:slideViewPr>
    <p:cSldViewPr snapToGrid="0" showGuides="1">
      <p:cViewPr varScale="1">
        <p:scale>
          <a:sx n="65" d="100"/>
          <a:sy n="65" d="100"/>
        </p:scale>
        <p:origin x="716" y="44"/>
      </p:cViewPr>
      <p:guideLst>
        <p:guide orient="horz" pos="4008"/>
        <p:guide pos="3840"/>
        <p:guide orient="horz" pos="576"/>
        <p:guide orient="horz" pos="223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DB3-46EA-82FA-166030EF326E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DB3-46EA-82FA-166030EF326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0.75</c:v>
                </c:pt>
                <c:pt idx="1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B3-46EA-82FA-166030EF32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80-4014-B3A0-2BD1E4929AE8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780-4014-B3A0-2BD1E4929AE8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0.5</c:v>
                </c:pt>
                <c:pt idx="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780-4014-B3A0-2BD1E4929A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9BE-458A-8566-37FC9EB79D5D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9BE-458A-8566-37FC9EB79D5D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0.45</c:v>
                </c:pt>
                <c:pt idx="1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9BE-458A-8566-37FC9EB79D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lumMod val="9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E2-4022-9613-9C6763EA0818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E2-4022-9613-9C6763EA0818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0.85</c:v>
                </c:pt>
                <c:pt idx="1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4E2-4022-9613-9C6763EA08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AF6C0F-6C1A-4846-A78B-2019EC7A5A0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A0A86D-5024-4350-A9C6-9389693B08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4560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g87123c87f5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" name="Google Shape;1387;g87123c87f5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g87123c87f5_0_58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2" name="Google Shape;7172;g87123c87f5_0_58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1" name="Google Shape;7791;g87123c87f5_0_6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2" name="Google Shape;7792;g87123c87f5_0_6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5" name="Google Shape;8385;g87123c87f5_0_70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6" name="Google Shape;8386;g87123c87f5_0_70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g87123c87f5_0_73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7" name="Google Shape;8707;g87123c87f5_0_73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" name="Google Shape;1725;g87123c87f5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6" name="Google Shape;1726;g87123c87f5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2" name="Google Shape;4512;g87123c87f5_0_3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13" name="Google Shape;4513;g87123c87f5_0_3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Google Shape;4931;g87123c87f5_0_35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2" name="Google Shape;4932;g87123c87f5_0_35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" name="Google Shape;5101;g87123c87f5_0_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2" name="Google Shape;5102;g87123c87f5_0_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6" name="Google Shape;5506;g87123c87f5_0_4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7" name="Google Shape;5507;g87123c87f5_0_4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6" name="Google Shape;5886;g87123c87f5_0_45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7" name="Google Shape;5887;g87123c87f5_0_45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0" name="Google Shape;6300;g87123c87f5_0_49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01" name="Google Shape;6301;g87123c87f5_0_49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1" name="Google Shape;6661;g87123c87f5_0_5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62" name="Google Shape;6662;g87123c87f5_0_5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53224B-FA27-4BCB-A26A-ADE45C59C04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7DBA7C3-DC9D-406C-B076-C0EF547FDA4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FF5F6D-871C-4205-8D1F-4A75D2E3C6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2F35F7-EF06-45F2-B57F-6F048A3C7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CB1CA4-B90D-4E32-901D-48FA8E2D77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96128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EAE9B3-7C95-489C-8A32-221322090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B18C582-CFBA-44E8-9DEF-3BDBC6D3008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FB17DE-6261-4E66-A4A9-D0E7D9D937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EC2ACC-BCE2-4B89-8021-528A0E04B6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60424C-3425-45D1-A35B-4196E56F17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8968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6D84659-4BF3-4C22-A102-68D558736B3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5D7050F-96F2-4453-A76B-BDA3FE83001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BE29D8-7726-4466-ABEB-1288F7FE44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361D5F-5CAC-4BC5-B5B2-E67EE06CA2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C49DB4-AB6D-490B-97D2-DCC788148D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4228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604723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C41EE9-276F-4ECC-914F-3840024B4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E04F50-AF49-4C03-830B-419E956A621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DB5F91-1B6D-440D-B9E1-29FB3BD1D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C2A01E-DFDC-45CD-8C59-1ACC09CF8D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3775F8-5AC9-4483-BDAA-960FCE9DDB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8405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9A3CE1-F66E-4EFB-A061-3D89731B79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9AA2FD-0BB0-48E3-961D-415CA7A194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B03049-6C69-4CEC-82C8-8B99C16659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80A7B9-7A8C-4781-8527-07CB306F61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27E066-AC32-4EBF-8C62-9F9C88D14B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523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3E6EC4-6F49-4C22-9574-222E2B6DC9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63788F-73D7-4BA8-A517-673D68DE4C4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3F83F72-07E8-4522-BCD6-190E86E83B1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6B5A81-3252-41EF-8E89-7F2F734C12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004087F-4B5D-4BCC-A8B7-6AD823B20E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E8DD92-971F-4EBE-82A7-ABE3B785D3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58840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A4EDE5-DAA6-4AB4-ADAE-D4B0864AB4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DDC08B-144E-41B1-B2E2-DD0D97F627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A881F46-A6AB-4DE4-830D-D42782E07CF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F572667-A2FE-4E9B-B0C0-1AB4FD8C0C8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70A267E-14B3-415C-9BD0-93A24008655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E7AB91A-F6A2-4D2C-803D-2B96DE11F8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4F20F70-97D6-4A4B-83E9-F2DE6EA483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23A4884-361A-4BDD-A109-580661DCFF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34524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E1796A-C94D-40D6-A532-B5030D2150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619960D-4FE0-44C2-8E79-EA02757B0E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BBC9FF4-BA2A-4F83-91EC-84FCCC9BB6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F2A5C75-66DE-4C60-955C-C799276F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2671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F05E97-12E7-4C3D-9AA5-EBFC657027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525EBE5-1AF8-4A20-85BC-AF6314939B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EC7D4C-E75D-4022-B23A-8EED484F99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71789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8053C1-7859-4B7B-83ED-CBE5333920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F25BBE-A5F4-4139-A1E2-128DFC9C3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5A9AD82-97A1-4C12-A331-06D9FEEB18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DF93360-E200-4472-A28E-20B749438A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34B9387-B863-4CDD-922B-D6EC8215C9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331533D-ACE7-4A22-9109-6B53A4D1C0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370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AA90AC-FB79-4573-A675-21B5F35C8C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33B17C0-8AEC-4F51-9EB0-3F1F9FA2C27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F8F1576-9819-4AE5-8F60-6A3A3901E49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BA9B03-8235-4947-B1E9-22457F9BCA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303FB9-4F6E-42F4-9E0B-6A259DC6A9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B5571CE-F3BA-4B47-8232-C128D36D7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3232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9673116-EE46-49BA-AF9B-CA43FFA142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8DCCFC0-B77B-44C8-A097-50FD5B1E6D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3C6219E-49F0-4E39-A5A1-E39D165F64F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C24056-FCF2-42B5-B363-49EAD26F8DCA}" type="datetimeFigureOut">
              <a:rPr lang="en-US" smtClean="0"/>
              <a:t>8/14/2020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64ACBE-0631-4B94-AC44-AFCA522D694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3D36C1-B418-4475-AD06-D82B869871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04C915-17D6-486A-86EC-048CBE10C8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025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27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98" name="Google Shape;198;p27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48794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www.greatppt.com/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ight Triangle 3">
            <a:extLst>
              <a:ext uri="{FF2B5EF4-FFF2-40B4-BE49-F238E27FC236}">
                <a16:creationId xmlns:a16="http://schemas.microsoft.com/office/drawing/2014/main" id="{7141D334-8434-4AF3-8014-473FA6D366EC}"/>
              </a:ext>
            </a:extLst>
          </p:cNvPr>
          <p:cNvSpPr/>
          <p:nvPr/>
        </p:nvSpPr>
        <p:spPr>
          <a:xfrm rot="16200000" flipH="1">
            <a:off x="5338916" y="-1"/>
            <a:ext cx="6853083" cy="6853083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F109F2C-FA85-4317-916E-0B4E5F44B020}"/>
              </a:ext>
            </a:extLst>
          </p:cNvPr>
          <p:cNvCxnSpPr>
            <a:cxnSpLocks/>
          </p:cNvCxnSpPr>
          <p:nvPr/>
        </p:nvCxnSpPr>
        <p:spPr>
          <a:xfrm>
            <a:off x="0" y="2844800"/>
            <a:ext cx="12191999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4FAA3927-C37E-494D-8BDF-527955E5174E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9DEFB15-FA52-4367-BCB9-66BC78D94E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70" t="10000" r="17737" b="10444"/>
          <a:stretch/>
        </p:blipFill>
        <p:spPr>
          <a:xfrm>
            <a:off x="5905500" y="571500"/>
            <a:ext cx="4546600" cy="4546600"/>
          </a:xfrm>
          <a:custGeom>
            <a:avLst/>
            <a:gdLst>
              <a:gd name="connsiteX0" fmla="*/ 2273300 w 4546600"/>
              <a:gd name="connsiteY0" fmla="*/ 0 h 4546600"/>
              <a:gd name="connsiteX1" fmla="*/ 4546600 w 4546600"/>
              <a:gd name="connsiteY1" fmla="*/ 2273300 h 4546600"/>
              <a:gd name="connsiteX2" fmla="*/ 2273300 w 4546600"/>
              <a:gd name="connsiteY2" fmla="*/ 4546600 h 4546600"/>
              <a:gd name="connsiteX3" fmla="*/ 0 w 4546600"/>
              <a:gd name="connsiteY3" fmla="*/ 2273300 h 454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6600" h="4546600">
                <a:moveTo>
                  <a:pt x="2273300" y="0"/>
                </a:moveTo>
                <a:lnTo>
                  <a:pt x="4546600" y="2273300"/>
                </a:lnTo>
                <a:lnTo>
                  <a:pt x="2273300" y="4546600"/>
                </a:lnTo>
                <a:lnTo>
                  <a:pt x="0" y="2273300"/>
                </a:lnTo>
                <a:close/>
              </a:path>
            </a:pathLst>
          </a:cu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8B34CAC-2B52-47E8-9B57-E3B791389FE1}"/>
              </a:ext>
            </a:extLst>
          </p:cNvPr>
          <p:cNvSpPr/>
          <p:nvPr/>
        </p:nvSpPr>
        <p:spPr>
          <a:xfrm>
            <a:off x="10058400" y="257175"/>
            <a:ext cx="2133600" cy="62865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Your Logo</a:t>
            </a:r>
          </a:p>
        </p:txBody>
      </p:sp>
      <p:sp>
        <p:nvSpPr>
          <p:cNvPr id="11" name="Diamond 10">
            <a:extLst>
              <a:ext uri="{FF2B5EF4-FFF2-40B4-BE49-F238E27FC236}">
                <a16:creationId xmlns:a16="http://schemas.microsoft.com/office/drawing/2014/main" id="{F98AFC32-7F02-43CB-8485-44B6B2E13FCA}"/>
              </a:ext>
            </a:extLst>
          </p:cNvPr>
          <p:cNvSpPr/>
          <p:nvPr/>
        </p:nvSpPr>
        <p:spPr>
          <a:xfrm>
            <a:off x="6013450" y="679450"/>
            <a:ext cx="4330700" cy="4330700"/>
          </a:xfrm>
          <a:prstGeom prst="diamond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5E1F35E-9892-4FEF-BD72-1351948704E9}"/>
              </a:ext>
            </a:extLst>
          </p:cNvPr>
          <p:cNvSpPr txBox="1"/>
          <p:nvPr/>
        </p:nvSpPr>
        <p:spPr>
          <a:xfrm>
            <a:off x="742950" y="3230502"/>
            <a:ext cx="60833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5400" b="1" dirty="0">
                <a:latin typeface="+mj-lt"/>
              </a:rPr>
              <a:t>CSR </a:t>
            </a:r>
            <a:r>
              <a:rPr lang="en-US" sz="5400" dirty="0">
                <a:latin typeface="+mj-lt"/>
              </a:rPr>
              <a:t>ANALYSIS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F7CFD82-E86B-4261-9469-377E92B8D299}"/>
              </a:ext>
            </a:extLst>
          </p:cNvPr>
          <p:cNvSpPr txBox="1"/>
          <p:nvPr/>
        </p:nvSpPr>
        <p:spPr>
          <a:xfrm>
            <a:off x="742951" y="4153832"/>
            <a:ext cx="6083300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, </a:t>
            </a:r>
            <a:r>
              <a:rPr lang="en-US" sz="1600" dirty="0" err="1"/>
              <a:t>sed</a:t>
            </a:r>
            <a:r>
              <a:rPr lang="en-US" sz="1600" dirty="0"/>
              <a:t> do </a:t>
            </a:r>
            <a:r>
              <a:rPr lang="en-US" sz="1600" dirty="0" err="1"/>
              <a:t>eiusmod</a:t>
            </a:r>
            <a:r>
              <a:rPr lang="en-US" sz="1600" dirty="0"/>
              <a:t> </a:t>
            </a:r>
            <a:r>
              <a:rPr lang="en-US" sz="1600" dirty="0" err="1"/>
              <a:t>tempor</a:t>
            </a:r>
            <a:r>
              <a:rPr lang="en-US" sz="1600" dirty="0"/>
              <a:t> </a:t>
            </a:r>
            <a:r>
              <a:rPr lang="en-US" sz="1600" dirty="0" err="1"/>
              <a:t>incididunt</a:t>
            </a:r>
            <a:r>
              <a:rPr lang="en-US" sz="1600" dirty="0"/>
              <a:t> </a:t>
            </a:r>
            <a:r>
              <a:rPr lang="en-US" sz="1600" dirty="0" err="1"/>
              <a:t>ut</a:t>
            </a:r>
            <a:r>
              <a:rPr lang="en-US" sz="1600" dirty="0"/>
              <a:t> </a:t>
            </a:r>
            <a:r>
              <a:rPr lang="en-US" sz="1600" dirty="0" err="1"/>
              <a:t>labore</a:t>
            </a:r>
            <a:r>
              <a:rPr lang="en-US" sz="1600" dirty="0"/>
              <a:t> et dolore magna </a:t>
            </a:r>
            <a:r>
              <a:rPr lang="en-US" sz="1600" dirty="0" err="1"/>
              <a:t>aliqua</a:t>
            </a:r>
            <a:r>
              <a:rPr lang="en-US" sz="1600" dirty="0"/>
              <a:t>. Ut </a:t>
            </a:r>
            <a:r>
              <a:rPr lang="en-US" sz="1600" dirty="0" err="1"/>
              <a:t>enim</a:t>
            </a:r>
            <a:r>
              <a:rPr lang="en-US" sz="1600" dirty="0"/>
              <a:t> ad minim </a:t>
            </a:r>
            <a:r>
              <a:rPr lang="en-US" sz="1600" dirty="0" err="1"/>
              <a:t>veniam</a:t>
            </a:r>
            <a:r>
              <a:rPr lang="en-US" sz="1600" dirty="0"/>
              <a:t>, </a:t>
            </a:r>
            <a:r>
              <a:rPr lang="en-US" sz="1600" dirty="0" err="1"/>
              <a:t>quis</a:t>
            </a:r>
            <a:r>
              <a:rPr lang="en-US" sz="1600" dirty="0"/>
              <a:t> </a:t>
            </a:r>
            <a:r>
              <a:rPr lang="en-US" sz="1600" dirty="0" err="1"/>
              <a:t>nostrud</a:t>
            </a:r>
            <a:r>
              <a:rPr lang="en-US" sz="1600" dirty="0"/>
              <a:t> exercitation </a:t>
            </a:r>
            <a:r>
              <a:rPr lang="en-US" sz="1600" dirty="0" err="1"/>
              <a:t>ullamco</a:t>
            </a:r>
            <a:r>
              <a:rPr lang="en-US" sz="1600" dirty="0"/>
              <a:t> </a:t>
            </a:r>
            <a:r>
              <a:rPr lang="en-US" sz="1600" dirty="0" err="1"/>
              <a:t>laboris</a:t>
            </a:r>
            <a:r>
              <a:rPr lang="en-US" sz="1600" dirty="0"/>
              <a:t> nisi </a:t>
            </a:r>
            <a:r>
              <a:rPr lang="en-US" sz="1600" dirty="0" err="1"/>
              <a:t>ut</a:t>
            </a:r>
            <a:r>
              <a:rPr lang="en-US" sz="1600" dirty="0"/>
              <a:t> </a:t>
            </a:r>
            <a:r>
              <a:rPr lang="en-US" sz="1600" dirty="0" err="1"/>
              <a:t>aliquip</a:t>
            </a:r>
            <a:r>
              <a:rPr lang="en-US" sz="1600" dirty="0"/>
              <a:t> ex </a:t>
            </a:r>
            <a:r>
              <a:rPr lang="en-US" sz="1600" dirty="0" err="1"/>
              <a:t>ea</a:t>
            </a:r>
            <a:r>
              <a:rPr lang="en-US" sz="1600" dirty="0"/>
              <a:t> </a:t>
            </a:r>
            <a:r>
              <a:rPr lang="en-US" sz="1600" dirty="0" err="1"/>
              <a:t>commodo</a:t>
            </a:r>
            <a:r>
              <a:rPr lang="en-US" sz="1600" dirty="0"/>
              <a:t> </a:t>
            </a:r>
            <a:r>
              <a:rPr lang="en-US" sz="1600" dirty="0" err="1"/>
              <a:t>consequat</a:t>
            </a:r>
            <a:r>
              <a:rPr lang="en-US" sz="1600" dirty="0"/>
              <a:t>. </a:t>
            </a:r>
          </a:p>
        </p:txBody>
      </p:sp>
      <p:sp>
        <p:nvSpPr>
          <p:cNvPr id="20" name="Freeform 3886">
            <a:extLst>
              <a:ext uri="{FF2B5EF4-FFF2-40B4-BE49-F238E27FC236}">
                <a16:creationId xmlns:a16="http://schemas.microsoft.com/office/drawing/2014/main" id="{406669C8-019B-46E5-82CC-1541BDB827B3}"/>
              </a:ext>
            </a:extLst>
          </p:cNvPr>
          <p:cNvSpPr>
            <a:spLocks noEditPoints="1"/>
          </p:cNvSpPr>
          <p:nvPr/>
        </p:nvSpPr>
        <p:spPr bwMode="auto">
          <a:xfrm>
            <a:off x="7785101" y="2453276"/>
            <a:ext cx="787400" cy="783048"/>
          </a:xfrm>
          <a:custGeom>
            <a:avLst/>
            <a:gdLst>
              <a:gd name="T0" fmla="*/ 268 w 902"/>
              <a:gd name="T1" fmla="*/ 575 h 901"/>
              <a:gd name="T2" fmla="*/ 207 w 902"/>
              <a:gd name="T3" fmla="*/ 555 h 901"/>
              <a:gd name="T4" fmla="*/ 155 w 902"/>
              <a:gd name="T5" fmla="*/ 520 h 901"/>
              <a:gd name="T6" fmla="*/ 112 w 902"/>
              <a:gd name="T7" fmla="*/ 475 h 901"/>
              <a:gd name="T8" fmla="*/ 81 w 902"/>
              <a:gd name="T9" fmla="*/ 422 h 901"/>
              <a:gd name="T10" fmla="*/ 64 w 902"/>
              <a:gd name="T11" fmla="*/ 360 h 901"/>
              <a:gd name="T12" fmla="*/ 61 w 902"/>
              <a:gd name="T13" fmla="*/ 294 h 901"/>
              <a:gd name="T14" fmla="*/ 76 w 902"/>
              <a:gd name="T15" fmla="*/ 231 h 901"/>
              <a:gd name="T16" fmla="*/ 104 w 902"/>
              <a:gd name="T17" fmla="*/ 175 h 901"/>
              <a:gd name="T18" fmla="*/ 145 w 902"/>
              <a:gd name="T19" fmla="*/ 128 h 901"/>
              <a:gd name="T20" fmla="*/ 197 w 902"/>
              <a:gd name="T21" fmla="*/ 92 h 901"/>
              <a:gd name="T22" fmla="*/ 256 w 902"/>
              <a:gd name="T23" fmla="*/ 69 h 901"/>
              <a:gd name="T24" fmla="*/ 320 w 902"/>
              <a:gd name="T25" fmla="*/ 60 h 901"/>
              <a:gd name="T26" fmla="*/ 385 w 902"/>
              <a:gd name="T27" fmla="*/ 69 h 901"/>
              <a:gd name="T28" fmla="*/ 444 w 902"/>
              <a:gd name="T29" fmla="*/ 92 h 901"/>
              <a:gd name="T30" fmla="*/ 495 w 902"/>
              <a:gd name="T31" fmla="*/ 128 h 901"/>
              <a:gd name="T32" fmla="*/ 537 w 902"/>
              <a:gd name="T33" fmla="*/ 175 h 901"/>
              <a:gd name="T34" fmla="*/ 564 w 902"/>
              <a:gd name="T35" fmla="*/ 231 h 901"/>
              <a:gd name="T36" fmla="*/ 579 w 902"/>
              <a:gd name="T37" fmla="*/ 294 h 901"/>
              <a:gd name="T38" fmla="*/ 577 w 902"/>
              <a:gd name="T39" fmla="*/ 360 h 901"/>
              <a:gd name="T40" fmla="*/ 560 w 902"/>
              <a:gd name="T41" fmla="*/ 422 h 901"/>
              <a:gd name="T42" fmla="*/ 529 w 902"/>
              <a:gd name="T43" fmla="*/ 475 h 901"/>
              <a:gd name="T44" fmla="*/ 486 w 902"/>
              <a:gd name="T45" fmla="*/ 520 h 901"/>
              <a:gd name="T46" fmla="*/ 432 w 902"/>
              <a:gd name="T47" fmla="*/ 555 h 901"/>
              <a:gd name="T48" fmla="*/ 372 w 902"/>
              <a:gd name="T49" fmla="*/ 575 h 901"/>
              <a:gd name="T50" fmla="*/ 320 w 902"/>
              <a:gd name="T51" fmla="*/ 580 h 901"/>
              <a:gd name="T52" fmla="*/ 591 w 902"/>
              <a:gd name="T53" fmla="*/ 491 h 901"/>
              <a:gd name="T54" fmla="*/ 621 w 902"/>
              <a:gd name="T55" fmla="*/ 430 h 901"/>
              <a:gd name="T56" fmla="*/ 637 w 902"/>
              <a:gd name="T57" fmla="*/ 363 h 901"/>
              <a:gd name="T58" fmla="*/ 638 w 902"/>
              <a:gd name="T59" fmla="*/ 288 h 901"/>
              <a:gd name="T60" fmla="*/ 621 w 902"/>
              <a:gd name="T61" fmla="*/ 211 h 901"/>
              <a:gd name="T62" fmla="*/ 586 w 902"/>
              <a:gd name="T63" fmla="*/ 142 h 901"/>
              <a:gd name="T64" fmla="*/ 535 w 902"/>
              <a:gd name="T65" fmla="*/ 83 h 901"/>
              <a:gd name="T66" fmla="*/ 473 w 902"/>
              <a:gd name="T67" fmla="*/ 39 h 901"/>
              <a:gd name="T68" fmla="*/ 400 w 902"/>
              <a:gd name="T69" fmla="*/ 10 h 901"/>
              <a:gd name="T70" fmla="*/ 320 w 902"/>
              <a:gd name="T71" fmla="*/ 0 h 901"/>
              <a:gd name="T72" fmla="*/ 241 w 902"/>
              <a:gd name="T73" fmla="*/ 10 h 901"/>
              <a:gd name="T74" fmla="*/ 168 w 902"/>
              <a:gd name="T75" fmla="*/ 39 h 901"/>
              <a:gd name="T76" fmla="*/ 105 w 902"/>
              <a:gd name="T77" fmla="*/ 83 h 901"/>
              <a:gd name="T78" fmla="*/ 55 w 902"/>
              <a:gd name="T79" fmla="*/ 142 h 901"/>
              <a:gd name="T80" fmla="*/ 20 w 902"/>
              <a:gd name="T81" fmla="*/ 211 h 901"/>
              <a:gd name="T82" fmla="*/ 1 w 902"/>
              <a:gd name="T83" fmla="*/ 288 h 901"/>
              <a:gd name="T84" fmla="*/ 3 w 902"/>
              <a:gd name="T85" fmla="*/ 369 h 901"/>
              <a:gd name="T86" fmla="*/ 25 w 902"/>
              <a:gd name="T87" fmla="*/ 445 h 901"/>
              <a:gd name="T88" fmla="*/ 64 w 902"/>
              <a:gd name="T89" fmla="*/ 512 h 901"/>
              <a:gd name="T90" fmla="*/ 117 w 902"/>
              <a:gd name="T91" fmla="*/ 568 h 901"/>
              <a:gd name="T92" fmla="*/ 182 w 902"/>
              <a:gd name="T93" fmla="*/ 608 h 901"/>
              <a:gd name="T94" fmla="*/ 256 w 902"/>
              <a:gd name="T95" fmla="*/ 634 h 901"/>
              <a:gd name="T96" fmla="*/ 335 w 902"/>
              <a:gd name="T97" fmla="*/ 641 h 901"/>
              <a:gd name="T98" fmla="*/ 405 w 902"/>
              <a:gd name="T99" fmla="*/ 630 h 901"/>
              <a:gd name="T100" fmla="*/ 468 w 902"/>
              <a:gd name="T101" fmla="*/ 604 h 901"/>
              <a:gd name="T102" fmla="*/ 525 w 902"/>
              <a:gd name="T103" fmla="*/ 567 h 901"/>
              <a:gd name="T104" fmla="*/ 871 w 902"/>
              <a:gd name="T105" fmla="*/ 901 h 901"/>
              <a:gd name="T106" fmla="*/ 897 w 902"/>
              <a:gd name="T107" fmla="*/ 888 h 901"/>
              <a:gd name="T108" fmla="*/ 899 w 902"/>
              <a:gd name="T109" fmla="*/ 86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2" h="901">
                <a:moveTo>
                  <a:pt x="320" y="580"/>
                </a:moveTo>
                <a:lnTo>
                  <a:pt x="307" y="580"/>
                </a:lnTo>
                <a:lnTo>
                  <a:pt x="294" y="579"/>
                </a:lnTo>
                <a:lnTo>
                  <a:pt x="281" y="577"/>
                </a:lnTo>
                <a:lnTo>
                  <a:pt x="268" y="575"/>
                </a:lnTo>
                <a:lnTo>
                  <a:pt x="256" y="572"/>
                </a:lnTo>
                <a:lnTo>
                  <a:pt x="243" y="569"/>
                </a:lnTo>
                <a:lnTo>
                  <a:pt x="231" y="564"/>
                </a:lnTo>
                <a:lnTo>
                  <a:pt x="219" y="560"/>
                </a:lnTo>
                <a:lnTo>
                  <a:pt x="207" y="555"/>
                </a:lnTo>
                <a:lnTo>
                  <a:pt x="197" y="549"/>
                </a:lnTo>
                <a:lnTo>
                  <a:pt x="186" y="543"/>
                </a:lnTo>
                <a:lnTo>
                  <a:pt x="175" y="535"/>
                </a:lnTo>
                <a:lnTo>
                  <a:pt x="164" y="529"/>
                </a:lnTo>
                <a:lnTo>
                  <a:pt x="155" y="520"/>
                </a:lnTo>
                <a:lnTo>
                  <a:pt x="145" y="513"/>
                </a:lnTo>
                <a:lnTo>
                  <a:pt x="136" y="504"/>
                </a:lnTo>
                <a:lnTo>
                  <a:pt x="128" y="495"/>
                </a:lnTo>
                <a:lnTo>
                  <a:pt x="119" y="486"/>
                </a:lnTo>
                <a:lnTo>
                  <a:pt x="112" y="475"/>
                </a:lnTo>
                <a:lnTo>
                  <a:pt x="104" y="466"/>
                </a:lnTo>
                <a:lnTo>
                  <a:pt x="98" y="455"/>
                </a:lnTo>
                <a:lnTo>
                  <a:pt x="91" y="444"/>
                </a:lnTo>
                <a:lnTo>
                  <a:pt x="86" y="432"/>
                </a:lnTo>
                <a:lnTo>
                  <a:pt x="81" y="422"/>
                </a:lnTo>
                <a:lnTo>
                  <a:pt x="76" y="410"/>
                </a:lnTo>
                <a:lnTo>
                  <a:pt x="72" y="397"/>
                </a:lnTo>
                <a:lnTo>
                  <a:pt x="69" y="385"/>
                </a:lnTo>
                <a:lnTo>
                  <a:pt x="66" y="372"/>
                </a:lnTo>
                <a:lnTo>
                  <a:pt x="64" y="360"/>
                </a:lnTo>
                <a:lnTo>
                  <a:pt x="61" y="347"/>
                </a:lnTo>
                <a:lnTo>
                  <a:pt x="60" y="334"/>
                </a:lnTo>
                <a:lnTo>
                  <a:pt x="60" y="320"/>
                </a:lnTo>
                <a:lnTo>
                  <a:pt x="60" y="307"/>
                </a:lnTo>
                <a:lnTo>
                  <a:pt x="61" y="294"/>
                </a:lnTo>
                <a:lnTo>
                  <a:pt x="64" y="281"/>
                </a:lnTo>
                <a:lnTo>
                  <a:pt x="66" y="268"/>
                </a:lnTo>
                <a:lnTo>
                  <a:pt x="69" y="256"/>
                </a:lnTo>
                <a:lnTo>
                  <a:pt x="72" y="243"/>
                </a:lnTo>
                <a:lnTo>
                  <a:pt x="76" y="231"/>
                </a:lnTo>
                <a:lnTo>
                  <a:pt x="81" y="219"/>
                </a:lnTo>
                <a:lnTo>
                  <a:pt x="86" y="207"/>
                </a:lnTo>
                <a:lnTo>
                  <a:pt x="91" y="197"/>
                </a:lnTo>
                <a:lnTo>
                  <a:pt x="98" y="186"/>
                </a:lnTo>
                <a:lnTo>
                  <a:pt x="104" y="175"/>
                </a:lnTo>
                <a:lnTo>
                  <a:pt x="112" y="164"/>
                </a:lnTo>
                <a:lnTo>
                  <a:pt x="119" y="155"/>
                </a:lnTo>
                <a:lnTo>
                  <a:pt x="128" y="145"/>
                </a:lnTo>
                <a:lnTo>
                  <a:pt x="136" y="137"/>
                </a:lnTo>
                <a:lnTo>
                  <a:pt x="145" y="128"/>
                </a:lnTo>
                <a:lnTo>
                  <a:pt x="155" y="119"/>
                </a:lnTo>
                <a:lnTo>
                  <a:pt x="164" y="112"/>
                </a:lnTo>
                <a:lnTo>
                  <a:pt x="175" y="104"/>
                </a:lnTo>
                <a:lnTo>
                  <a:pt x="186" y="98"/>
                </a:lnTo>
                <a:lnTo>
                  <a:pt x="197" y="92"/>
                </a:lnTo>
                <a:lnTo>
                  <a:pt x="207" y="86"/>
                </a:lnTo>
                <a:lnTo>
                  <a:pt x="219" y="81"/>
                </a:lnTo>
                <a:lnTo>
                  <a:pt x="231" y="77"/>
                </a:lnTo>
                <a:lnTo>
                  <a:pt x="243" y="72"/>
                </a:lnTo>
                <a:lnTo>
                  <a:pt x="256" y="69"/>
                </a:lnTo>
                <a:lnTo>
                  <a:pt x="268" y="66"/>
                </a:lnTo>
                <a:lnTo>
                  <a:pt x="281" y="64"/>
                </a:lnTo>
                <a:lnTo>
                  <a:pt x="294" y="61"/>
                </a:lnTo>
                <a:lnTo>
                  <a:pt x="307" y="60"/>
                </a:lnTo>
                <a:lnTo>
                  <a:pt x="320" y="60"/>
                </a:lnTo>
                <a:lnTo>
                  <a:pt x="334" y="60"/>
                </a:lnTo>
                <a:lnTo>
                  <a:pt x="347" y="61"/>
                </a:lnTo>
                <a:lnTo>
                  <a:pt x="360" y="64"/>
                </a:lnTo>
                <a:lnTo>
                  <a:pt x="372" y="66"/>
                </a:lnTo>
                <a:lnTo>
                  <a:pt x="385" y="69"/>
                </a:lnTo>
                <a:lnTo>
                  <a:pt x="397" y="72"/>
                </a:lnTo>
                <a:lnTo>
                  <a:pt x="410" y="77"/>
                </a:lnTo>
                <a:lnTo>
                  <a:pt x="422" y="81"/>
                </a:lnTo>
                <a:lnTo>
                  <a:pt x="432" y="86"/>
                </a:lnTo>
                <a:lnTo>
                  <a:pt x="444" y="92"/>
                </a:lnTo>
                <a:lnTo>
                  <a:pt x="455" y="98"/>
                </a:lnTo>
                <a:lnTo>
                  <a:pt x="466" y="104"/>
                </a:lnTo>
                <a:lnTo>
                  <a:pt x="475" y="112"/>
                </a:lnTo>
                <a:lnTo>
                  <a:pt x="486" y="119"/>
                </a:lnTo>
                <a:lnTo>
                  <a:pt x="495" y="128"/>
                </a:lnTo>
                <a:lnTo>
                  <a:pt x="504" y="137"/>
                </a:lnTo>
                <a:lnTo>
                  <a:pt x="513" y="145"/>
                </a:lnTo>
                <a:lnTo>
                  <a:pt x="522" y="155"/>
                </a:lnTo>
                <a:lnTo>
                  <a:pt x="529" y="164"/>
                </a:lnTo>
                <a:lnTo>
                  <a:pt x="537" y="175"/>
                </a:lnTo>
                <a:lnTo>
                  <a:pt x="543" y="186"/>
                </a:lnTo>
                <a:lnTo>
                  <a:pt x="549" y="197"/>
                </a:lnTo>
                <a:lnTo>
                  <a:pt x="555" y="207"/>
                </a:lnTo>
                <a:lnTo>
                  <a:pt x="560" y="219"/>
                </a:lnTo>
                <a:lnTo>
                  <a:pt x="564" y="231"/>
                </a:lnTo>
                <a:lnTo>
                  <a:pt x="569" y="243"/>
                </a:lnTo>
                <a:lnTo>
                  <a:pt x="572" y="256"/>
                </a:lnTo>
                <a:lnTo>
                  <a:pt x="575" y="268"/>
                </a:lnTo>
                <a:lnTo>
                  <a:pt x="577" y="281"/>
                </a:lnTo>
                <a:lnTo>
                  <a:pt x="579" y="294"/>
                </a:lnTo>
                <a:lnTo>
                  <a:pt x="580" y="307"/>
                </a:lnTo>
                <a:lnTo>
                  <a:pt x="580" y="320"/>
                </a:lnTo>
                <a:lnTo>
                  <a:pt x="580" y="334"/>
                </a:lnTo>
                <a:lnTo>
                  <a:pt x="579" y="347"/>
                </a:lnTo>
                <a:lnTo>
                  <a:pt x="577" y="360"/>
                </a:lnTo>
                <a:lnTo>
                  <a:pt x="575" y="372"/>
                </a:lnTo>
                <a:lnTo>
                  <a:pt x="572" y="385"/>
                </a:lnTo>
                <a:lnTo>
                  <a:pt x="569" y="397"/>
                </a:lnTo>
                <a:lnTo>
                  <a:pt x="564" y="410"/>
                </a:lnTo>
                <a:lnTo>
                  <a:pt x="560" y="422"/>
                </a:lnTo>
                <a:lnTo>
                  <a:pt x="555" y="432"/>
                </a:lnTo>
                <a:lnTo>
                  <a:pt x="549" y="444"/>
                </a:lnTo>
                <a:lnTo>
                  <a:pt x="543" y="455"/>
                </a:lnTo>
                <a:lnTo>
                  <a:pt x="537" y="466"/>
                </a:lnTo>
                <a:lnTo>
                  <a:pt x="529" y="475"/>
                </a:lnTo>
                <a:lnTo>
                  <a:pt x="522" y="486"/>
                </a:lnTo>
                <a:lnTo>
                  <a:pt x="513" y="495"/>
                </a:lnTo>
                <a:lnTo>
                  <a:pt x="504" y="504"/>
                </a:lnTo>
                <a:lnTo>
                  <a:pt x="495" y="513"/>
                </a:lnTo>
                <a:lnTo>
                  <a:pt x="486" y="520"/>
                </a:lnTo>
                <a:lnTo>
                  <a:pt x="475" y="529"/>
                </a:lnTo>
                <a:lnTo>
                  <a:pt x="466" y="535"/>
                </a:lnTo>
                <a:lnTo>
                  <a:pt x="455" y="543"/>
                </a:lnTo>
                <a:lnTo>
                  <a:pt x="444" y="549"/>
                </a:lnTo>
                <a:lnTo>
                  <a:pt x="432" y="555"/>
                </a:lnTo>
                <a:lnTo>
                  <a:pt x="422" y="560"/>
                </a:lnTo>
                <a:lnTo>
                  <a:pt x="410" y="564"/>
                </a:lnTo>
                <a:lnTo>
                  <a:pt x="397" y="569"/>
                </a:lnTo>
                <a:lnTo>
                  <a:pt x="385" y="572"/>
                </a:lnTo>
                <a:lnTo>
                  <a:pt x="372" y="575"/>
                </a:lnTo>
                <a:lnTo>
                  <a:pt x="360" y="577"/>
                </a:lnTo>
                <a:lnTo>
                  <a:pt x="347" y="579"/>
                </a:lnTo>
                <a:lnTo>
                  <a:pt x="334" y="580"/>
                </a:lnTo>
                <a:lnTo>
                  <a:pt x="320" y="580"/>
                </a:lnTo>
                <a:lnTo>
                  <a:pt x="320" y="580"/>
                </a:lnTo>
                <a:close/>
                <a:moveTo>
                  <a:pt x="893" y="851"/>
                </a:moveTo>
                <a:lnTo>
                  <a:pt x="567" y="525"/>
                </a:lnTo>
                <a:lnTo>
                  <a:pt x="575" y="514"/>
                </a:lnTo>
                <a:lnTo>
                  <a:pt x="584" y="503"/>
                </a:lnTo>
                <a:lnTo>
                  <a:pt x="591" y="491"/>
                </a:lnTo>
                <a:lnTo>
                  <a:pt x="598" y="480"/>
                </a:lnTo>
                <a:lnTo>
                  <a:pt x="604" y="468"/>
                </a:lnTo>
                <a:lnTo>
                  <a:pt x="611" y="456"/>
                </a:lnTo>
                <a:lnTo>
                  <a:pt x="616" y="443"/>
                </a:lnTo>
                <a:lnTo>
                  <a:pt x="621" y="430"/>
                </a:lnTo>
                <a:lnTo>
                  <a:pt x="626" y="417"/>
                </a:lnTo>
                <a:lnTo>
                  <a:pt x="630" y="405"/>
                </a:lnTo>
                <a:lnTo>
                  <a:pt x="633" y="391"/>
                </a:lnTo>
                <a:lnTo>
                  <a:pt x="635" y="377"/>
                </a:lnTo>
                <a:lnTo>
                  <a:pt x="637" y="363"/>
                </a:lnTo>
                <a:lnTo>
                  <a:pt x="639" y="349"/>
                </a:lnTo>
                <a:lnTo>
                  <a:pt x="641" y="335"/>
                </a:lnTo>
                <a:lnTo>
                  <a:pt x="641" y="320"/>
                </a:lnTo>
                <a:lnTo>
                  <a:pt x="641" y="304"/>
                </a:lnTo>
                <a:lnTo>
                  <a:pt x="638" y="288"/>
                </a:lnTo>
                <a:lnTo>
                  <a:pt x="637" y="272"/>
                </a:lnTo>
                <a:lnTo>
                  <a:pt x="634" y="256"/>
                </a:lnTo>
                <a:lnTo>
                  <a:pt x="631" y="241"/>
                </a:lnTo>
                <a:lnTo>
                  <a:pt x="627" y="226"/>
                </a:lnTo>
                <a:lnTo>
                  <a:pt x="621" y="211"/>
                </a:lnTo>
                <a:lnTo>
                  <a:pt x="616" y="196"/>
                </a:lnTo>
                <a:lnTo>
                  <a:pt x="609" y="182"/>
                </a:lnTo>
                <a:lnTo>
                  <a:pt x="602" y="168"/>
                </a:lnTo>
                <a:lnTo>
                  <a:pt x="594" y="155"/>
                </a:lnTo>
                <a:lnTo>
                  <a:pt x="586" y="142"/>
                </a:lnTo>
                <a:lnTo>
                  <a:pt x="577" y="129"/>
                </a:lnTo>
                <a:lnTo>
                  <a:pt x="568" y="117"/>
                </a:lnTo>
                <a:lnTo>
                  <a:pt x="557" y="105"/>
                </a:lnTo>
                <a:lnTo>
                  <a:pt x="546" y="94"/>
                </a:lnTo>
                <a:lnTo>
                  <a:pt x="535" y="83"/>
                </a:lnTo>
                <a:lnTo>
                  <a:pt x="524" y="73"/>
                </a:lnTo>
                <a:lnTo>
                  <a:pt x="512" y="64"/>
                </a:lnTo>
                <a:lnTo>
                  <a:pt x="499" y="55"/>
                </a:lnTo>
                <a:lnTo>
                  <a:pt x="486" y="46"/>
                </a:lnTo>
                <a:lnTo>
                  <a:pt x="473" y="39"/>
                </a:lnTo>
                <a:lnTo>
                  <a:pt x="459" y="31"/>
                </a:lnTo>
                <a:lnTo>
                  <a:pt x="445" y="25"/>
                </a:lnTo>
                <a:lnTo>
                  <a:pt x="430" y="20"/>
                </a:lnTo>
                <a:lnTo>
                  <a:pt x="415" y="14"/>
                </a:lnTo>
                <a:lnTo>
                  <a:pt x="400" y="10"/>
                </a:lnTo>
                <a:lnTo>
                  <a:pt x="385" y="7"/>
                </a:lnTo>
                <a:lnTo>
                  <a:pt x="369" y="4"/>
                </a:lnTo>
                <a:lnTo>
                  <a:pt x="353" y="1"/>
                </a:lnTo>
                <a:lnTo>
                  <a:pt x="337" y="0"/>
                </a:lnTo>
                <a:lnTo>
                  <a:pt x="320" y="0"/>
                </a:lnTo>
                <a:lnTo>
                  <a:pt x="304" y="0"/>
                </a:lnTo>
                <a:lnTo>
                  <a:pt x="288" y="1"/>
                </a:lnTo>
                <a:lnTo>
                  <a:pt x="272" y="4"/>
                </a:lnTo>
                <a:lnTo>
                  <a:pt x="256" y="7"/>
                </a:lnTo>
                <a:lnTo>
                  <a:pt x="241" y="10"/>
                </a:lnTo>
                <a:lnTo>
                  <a:pt x="225" y="14"/>
                </a:lnTo>
                <a:lnTo>
                  <a:pt x="210" y="20"/>
                </a:lnTo>
                <a:lnTo>
                  <a:pt x="195" y="25"/>
                </a:lnTo>
                <a:lnTo>
                  <a:pt x="182" y="31"/>
                </a:lnTo>
                <a:lnTo>
                  <a:pt x="168" y="39"/>
                </a:lnTo>
                <a:lnTo>
                  <a:pt x="155" y="46"/>
                </a:lnTo>
                <a:lnTo>
                  <a:pt x="142" y="55"/>
                </a:lnTo>
                <a:lnTo>
                  <a:pt x="129" y="64"/>
                </a:lnTo>
                <a:lnTo>
                  <a:pt x="117" y="73"/>
                </a:lnTo>
                <a:lnTo>
                  <a:pt x="105" y="83"/>
                </a:lnTo>
                <a:lnTo>
                  <a:pt x="94" y="94"/>
                </a:lnTo>
                <a:lnTo>
                  <a:pt x="84" y="105"/>
                </a:lnTo>
                <a:lnTo>
                  <a:pt x="73" y="117"/>
                </a:lnTo>
                <a:lnTo>
                  <a:pt x="64" y="129"/>
                </a:lnTo>
                <a:lnTo>
                  <a:pt x="55" y="142"/>
                </a:lnTo>
                <a:lnTo>
                  <a:pt x="46" y="155"/>
                </a:lnTo>
                <a:lnTo>
                  <a:pt x="39" y="168"/>
                </a:lnTo>
                <a:lnTo>
                  <a:pt x="31" y="182"/>
                </a:lnTo>
                <a:lnTo>
                  <a:pt x="25" y="196"/>
                </a:lnTo>
                <a:lnTo>
                  <a:pt x="20" y="211"/>
                </a:lnTo>
                <a:lnTo>
                  <a:pt x="14" y="226"/>
                </a:lnTo>
                <a:lnTo>
                  <a:pt x="10" y="241"/>
                </a:lnTo>
                <a:lnTo>
                  <a:pt x="7" y="256"/>
                </a:lnTo>
                <a:lnTo>
                  <a:pt x="3" y="272"/>
                </a:lnTo>
                <a:lnTo>
                  <a:pt x="1" y="288"/>
                </a:lnTo>
                <a:lnTo>
                  <a:pt x="0" y="304"/>
                </a:lnTo>
                <a:lnTo>
                  <a:pt x="0" y="320"/>
                </a:lnTo>
                <a:lnTo>
                  <a:pt x="0" y="337"/>
                </a:lnTo>
                <a:lnTo>
                  <a:pt x="1" y="353"/>
                </a:lnTo>
                <a:lnTo>
                  <a:pt x="3" y="369"/>
                </a:lnTo>
                <a:lnTo>
                  <a:pt x="7" y="385"/>
                </a:lnTo>
                <a:lnTo>
                  <a:pt x="10" y="400"/>
                </a:lnTo>
                <a:lnTo>
                  <a:pt x="14" y="415"/>
                </a:lnTo>
                <a:lnTo>
                  <a:pt x="20" y="430"/>
                </a:lnTo>
                <a:lnTo>
                  <a:pt x="25" y="445"/>
                </a:lnTo>
                <a:lnTo>
                  <a:pt x="31" y="459"/>
                </a:lnTo>
                <a:lnTo>
                  <a:pt x="39" y="473"/>
                </a:lnTo>
                <a:lnTo>
                  <a:pt x="46" y="486"/>
                </a:lnTo>
                <a:lnTo>
                  <a:pt x="55" y="499"/>
                </a:lnTo>
                <a:lnTo>
                  <a:pt x="64" y="512"/>
                </a:lnTo>
                <a:lnTo>
                  <a:pt x="73" y="524"/>
                </a:lnTo>
                <a:lnTo>
                  <a:pt x="84" y="535"/>
                </a:lnTo>
                <a:lnTo>
                  <a:pt x="94" y="546"/>
                </a:lnTo>
                <a:lnTo>
                  <a:pt x="105" y="557"/>
                </a:lnTo>
                <a:lnTo>
                  <a:pt x="117" y="568"/>
                </a:lnTo>
                <a:lnTo>
                  <a:pt x="129" y="577"/>
                </a:lnTo>
                <a:lnTo>
                  <a:pt x="142" y="586"/>
                </a:lnTo>
                <a:lnTo>
                  <a:pt x="155" y="594"/>
                </a:lnTo>
                <a:lnTo>
                  <a:pt x="168" y="602"/>
                </a:lnTo>
                <a:lnTo>
                  <a:pt x="182" y="608"/>
                </a:lnTo>
                <a:lnTo>
                  <a:pt x="195" y="615"/>
                </a:lnTo>
                <a:lnTo>
                  <a:pt x="210" y="621"/>
                </a:lnTo>
                <a:lnTo>
                  <a:pt x="225" y="627"/>
                </a:lnTo>
                <a:lnTo>
                  <a:pt x="241" y="631"/>
                </a:lnTo>
                <a:lnTo>
                  <a:pt x="256" y="634"/>
                </a:lnTo>
                <a:lnTo>
                  <a:pt x="272" y="637"/>
                </a:lnTo>
                <a:lnTo>
                  <a:pt x="288" y="638"/>
                </a:lnTo>
                <a:lnTo>
                  <a:pt x="304" y="641"/>
                </a:lnTo>
                <a:lnTo>
                  <a:pt x="320" y="641"/>
                </a:lnTo>
                <a:lnTo>
                  <a:pt x="335" y="641"/>
                </a:lnTo>
                <a:lnTo>
                  <a:pt x="349" y="639"/>
                </a:lnTo>
                <a:lnTo>
                  <a:pt x="363" y="637"/>
                </a:lnTo>
                <a:lnTo>
                  <a:pt x="377" y="635"/>
                </a:lnTo>
                <a:lnTo>
                  <a:pt x="391" y="633"/>
                </a:lnTo>
                <a:lnTo>
                  <a:pt x="405" y="630"/>
                </a:lnTo>
                <a:lnTo>
                  <a:pt x="417" y="625"/>
                </a:lnTo>
                <a:lnTo>
                  <a:pt x="430" y="621"/>
                </a:lnTo>
                <a:lnTo>
                  <a:pt x="443" y="616"/>
                </a:lnTo>
                <a:lnTo>
                  <a:pt x="456" y="610"/>
                </a:lnTo>
                <a:lnTo>
                  <a:pt x="468" y="604"/>
                </a:lnTo>
                <a:lnTo>
                  <a:pt x="480" y="598"/>
                </a:lnTo>
                <a:lnTo>
                  <a:pt x="491" y="591"/>
                </a:lnTo>
                <a:lnTo>
                  <a:pt x="503" y="584"/>
                </a:lnTo>
                <a:lnTo>
                  <a:pt x="514" y="575"/>
                </a:lnTo>
                <a:lnTo>
                  <a:pt x="525" y="567"/>
                </a:lnTo>
                <a:lnTo>
                  <a:pt x="851" y="892"/>
                </a:lnTo>
                <a:lnTo>
                  <a:pt x="855" y="897"/>
                </a:lnTo>
                <a:lnTo>
                  <a:pt x="860" y="899"/>
                </a:lnTo>
                <a:lnTo>
                  <a:pt x="866" y="901"/>
                </a:lnTo>
                <a:lnTo>
                  <a:pt x="871" y="901"/>
                </a:lnTo>
                <a:lnTo>
                  <a:pt x="878" y="901"/>
                </a:lnTo>
                <a:lnTo>
                  <a:pt x="883" y="899"/>
                </a:lnTo>
                <a:lnTo>
                  <a:pt x="888" y="897"/>
                </a:lnTo>
                <a:lnTo>
                  <a:pt x="893" y="892"/>
                </a:lnTo>
                <a:lnTo>
                  <a:pt x="897" y="888"/>
                </a:lnTo>
                <a:lnTo>
                  <a:pt x="899" y="883"/>
                </a:lnTo>
                <a:lnTo>
                  <a:pt x="901" y="877"/>
                </a:lnTo>
                <a:lnTo>
                  <a:pt x="902" y="871"/>
                </a:lnTo>
                <a:lnTo>
                  <a:pt x="901" y="866"/>
                </a:lnTo>
                <a:lnTo>
                  <a:pt x="899" y="860"/>
                </a:lnTo>
                <a:lnTo>
                  <a:pt x="897" y="855"/>
                </a:lnTo>
                <a:lnTo>
                  <a:pt x="893" y="8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733312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ight Triangle 3">
            <a:extLst>
              <a:ext uri="{FF2B5EF4-FFF2-40B4-BE49-F238E27FC236}">
                <a16:creationId xmlns:a16="http://schemas.microsoft.com/office/drawing/2014/main" id="{7141D334-8434-4AF3-8014-473FA6D366EC}"/>
              </a:ext>
            </a:extLst>
          </p:cNvPr>
          <p:cNvSpPr/>
          <p:nvPr/>
        </p:nvSpPr>
        <p:spPr>
          <a:xfrm rot="16200000" flipH="1">
            <a:off x="5338916" y="-1"/>
            <a:ext cx="6853083" cy="6853083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F109F2C-FA85-4317-916E-0B4E5F44B020}"/>
              </a:ext>
            </a:extLst>
          </p:cNvPr>
          <p:cNvCxnSpPr>
            <a:cxnSpLocks/>
          </p:cNvCxnSpPr>
          <p:nvPr/>
        </p:nvCxnSpPr>
        <p:spPr>
          <a:xfrm>
            <a:off x="0" y="2844800"/>
            <a:ext cx="12191999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4FAA3927-C37E-494D-8BDF-527955E5174E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5E1F35E-9892-4FEF-BD72-1351948704E9}"/>
              </a:ext>
            </a:extLst>
          </p:cNvPr>
          <p:cNvSpPr txBox="1"/>
          <p:nvPr/>
        </p:nvSpPr>
        <p:spPr>
          <a:xfrm>
            <a:off x="3054350" y="5534253"/>
            <a:ext cx="60833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5400" b="1" dirty="0">
                <a:latin typeface="+mj-lt"/>
              </a:rPr>
              <a:t>THANK </a:t>
            </a:r>
            <a:r>
              <a:rPr lang="en-US" sz="5400" dirty="0">
                <a:latin typeface="+mj-lt"/>
              </a:rPr>
              <a:t>YOU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A215327-783E-4B3D-BB37-FF695F64210D}"/>
              </a:ext>
            </a:extLst>
          </p:cNvPr>
          <p:cNvGrpSpPr/>
          <p:nvPr/>
        </p:nvGrpSpPr>
        <p:grpSpPr>
          <a:xfrm>
            <a:off x="3309261" y="58061"/>
            <a:ext cx="5573478" cy="5573478"/>
            <a:chOff x="5905500" y="571500"/>
            <a:chExt cx="4546600" cy="45466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DEFB15-FA52-4367-BCB9-66BC78D94ED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70" t="10000" r="17737" b="10444"/>
            <a:stretch/>
          </p:blipFill>
          <p:spPr>
            <a:xfrm>
              <a:off x="5905500" y="571500"/>
              <a:ext cx="4546600" cy="4546600"/>
            </a:xfrm>
            <a:custGeom>
              <a:avLst/>
              <a:gdLst>
                <a:gd name="connsiteX0" fmla="*/ 2273300 w 4546600"/>
                <a:gd name="connsiteY0" fmla="*/ 0 h 4546600"/>
                <a:gd name="connsiteX1" fmla="*/ 4546600 w 4546600"/>
                <a:gd name="connsiteY1" fmla="*/ 2273300 h 4546600"/>
                <a:gd name="connsiteX2" fmla="*/ 2273300 w 4546600"/>
                <a:gd name="connsiteY2" fmla="*/ 4546600 h 4546600"/>
                <a:gd name="connsiteX3" fmla="*/ 0 w 4546600"/>
                <a:gd name="connsiteY3" fmla="*/ 2273300 h 454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6600" h="4546600">
                  <a:moveTo>
                    <a:pt x="2273300" y="0"/>
                  </a:moveTo>
                  <a:lnTo>
                    <a:pt x="4546600" y="2273300"/>
                  </a:lnTo>
                  <a:lnTo>
                    <a:pt x="2273300" y="4546600"/>
                  </a:lnTo>
                  <a:lnTo>
                    <a:pt x="0" y="2273300"/>
                  </a:lnTo>
                  <a:close/>
                </a:path>
              </a:pathLst>
            </a:custGeom>
          </p:spPr>
        </p:pic>
        <p:sp>
          <p:nvSpPr>
            <p:cNvPr id="11" name="Diamond 10">
              <a:extLst>
                <a:ext uri="{FF2B5EF4-FFF2-40B4-BE49-F238E27FC236}">
                  <a16:creationId xmlns:a16="http://schemas.microsoft.com/office/drawing/2014/main" id="{F98AFC32-7F02-43CB-8485-44B6B2E13FCA}"/>
                </a:ext>
              </a:extLst>
            </p:cNvPr>
            <p:cNvSpPr/>
            <p:nvPr/>
          </p:nvSpPr>
          <p:spPr>
            <a:xfrm>
              <a:off x="6013450" y="679450"/>
              <a:ext cx="4330700" cy="4330700"/>
            </a:xfrm>
            <a:prstGeom prst="diamond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/>
                <a:t>GreatPPT.com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530066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52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52"/>
          <p:cNvSpPr txBox="1">
            <a:spLocks noGrp="1"/>
          </p:cNvSpPr>
          <p:nvPr>
            <p:ph type="body" idx="4294967295"/>
          </p:nvPr>
        </p:nvSpPr>
        <p:spPr>
          <a:xfrm>
            <a:off x="1424133" y="2045435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467" dirty="0"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467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467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467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1" name="Google Shape;1391;p52"/>
          <p:cNvGrpSpPr/>
          <p:nvPr/>
        </p:nvGrpSpPr>
        <p:grpSpPr>
          <a:xfrm>
            <a:off x="6776945" y="4127713"/>
            <a:ext cx="590455" cy="685695"/>
            <a:chOff x="4727025" y="1332775"/>
            <a:chExt cx="59900" cy="69625"/>
          </a:xfrm>
        </p:grpSpPr>
        <p:sp>
          <p:nvSpPr>
            <p:cNvPr id="1392" name="Google Shape;1392;p5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52"/>
          <p:cNvGrpSpPr/>
          <p:nvPr/>
        </p:nvGrpSpPr>
        <p:grpSpPr>
          <a:xfrm>
            <a:off x="7677367" y="3124364"/>
            <a:ext cx="667879" cy="667865"/>
            <a:chOff x="4820425" y="1329900"/>
            <a:chExt cx="70175" cy="70350"/>
          </a:xfrm>
        </p:grpSpPr>
        <p:sp>
          <p:nvSpPr>
            <p:cNvPr id="1395" name="Google Shape;1395;p5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5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5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9" name="Google Shape;1399;p52"/>
          <p:cNvGrpSpPr/>
          <p:nvPr/>
        </p:nvGrpSpPr>
        <p:grpSpPr>
          <a:xfrm>
            <a:off x="8547532" y="3140083"/>
            <a:ext cx="717513" cy="657492"/>
            <a:chOff x="4903200" y="1331525"/>
            <a:chExt cx="73575" cy="67425"/>
          </a:xfrm>
        </p:grpSpPr>
        <p:sp>
          <p:nvSpPr>
            <p:cNvPr id="1400" name="Google Shape;1400;p5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5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" name="Google Shape;1402;p52"/>
          <p:cNvGrpSpPr/>
          <p:nvPr/>
        </p:nvGrpSpPr>
        <p:grpSpPr>
          <a:xfrm>
            <a:off x="7560799" y="4129387"/>
            <a:ext cx="726084" cy="682527"/>
            <a:chOff x="4815575" y="1416800"/>
            <a:chExt cx="73750" cy="71400"/>
          </a:xfrm>
        </p:grpSpPr>
        <p:sp>
          <p:nvSpPr>
            <p:cNvPr id="1403" name="Google Shape;1403;p5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5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52"/>
          <p:cNvGrpSpPr/>
          <p:nvPr/>
        </p:nvGrpSpPr>
        <p:grpSpPr>
          <a:xfrm>
            <a:off x="8489632" y="4128995"/>
            <a:ext cx="803885" cy="683303"/>
            <a:chOff x="4902475" y="1418875"/>
            <a:chExt cx="74500" cy="63775"/>
          </a:xfrm>
        </p:grpSpPr>
        <p:sp>
          <p:nvSpPr>
            <p:cNvPr id="1407" name="Google Shape;1407;p5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" name="Google Shape;1409;p52"/>
          <p:cNvGrpSpPr/>
          <p:nvPr/>
        </p:nvGrpSpPr>
        <p:grpSpPr>
          <a:xfrm>
            <a:off x="7710795" y="5114647"/>
            <a:ext cx="687188" cy="700932"/>
            <a:chOff x="4818100" y="1507675"/>
            <a:chExt cx="71225" cy="71625"/>
          </a:xfrm>
        </p:grpSpPr>
        <p:sp>
          <p:nvSpPr>
            <p:cNvPr id="1410" name="Google Shape;1410;p5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4" name="Google Shape;1414;p52"/>
          <p:cNvGrpSpPr/>
          <p:nvPr/>
        </p:nvGrpSpPr>
        <p:grpSpPr>
          <a:xfrm>
            <a:off x="6828265" y="5143357"/>
            <a:ext cx="697275" cy="653159"/>
            <a:chOff x="4721450" y="1509475"/>
            <a:chExt cx="79350" cy="74325"/>
          </a:xfrm>
        </p:grpSpPr>
        <p:sp>
          <p:nvSpPr>
            <p:cNvPr id="1415" name="Google Shape;1415;p5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" name="Google Shape;1419;p52"/>
          <p:cNvGrpSpPr/>
          <p:nvPr/>
        </p:nvGrpSpPr>
        <p:grpSpPr>
          <a:xfrm>
            <a:off x="8592588" y="5116359"/>
            <a:ext cx="700939" cy="713915"/>
            <a:chOff x="4906800" y="1507500"/>
            <a:chExt cx="70350" cy="71075"/>
          </a:xfrm>
        </p:grpSpPr>
        <p:sp>
          <p:nvSpPr>
            <p:cNvPr id="1420" name="Google Shape;1420;p5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52"/>
          <p:cNvGrpSpPr/>
          <p:nvPr/>
        </p:nvGrpSpPr>
        <p:grpSpPr>
          <a:xfrm>
            <a:off x="5969684" y="3124334"/>
            <a:ext cx="677405" cy="677460"/>
            <a:chOff x="3736598" y="2170606"/>
            <a:chExt cx="404889" cy="404889"/>
          </a:xfrm>
        </p:grpSpPr>
        <p:sp>
          <p:nvSpPr>
            <p:cNvPr id="1426" name="Google Shape;1426;p5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0" name="Google Shape;1430;p52"/>
          <p:cNvGrpSpPr/>
          <p:nvPr/>
        </p:nvGrpSpPr>
        <p:grpSpPr>
          <a:xfrm>
            <a:off x="5020404" y="3124460"/>
            <a:ext cx="767720" cy="677205"/>
            <a:chOff x="3161917" y="2170682"/>
            <a:chExt cx="458870" cy="404737"/>
          </a:xfrm>
        </p:grpSpPr>
        <p:sp>
          <p:nvSpPr>
            <p:cNvPr id="1431" name="Google Shape;1431;p5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4" name="Google Shape;1434;p52"/>
          <p:cNvGrpSpPr/>
          <p:nvPr/>
        </p:nvGrpSpPr>
        <p:grpSpPr>
          <a:xfrm>
            <a:off x="5057111" y="4138290"/>
            <a:ext cx="694307" cy="664756"/>
            <a:chOff x="3179914" y="2889488"/>
            <a:chExt cx="422876" cy="404911"/>
          </a:xfrm>
        </p:grpSpPr>
        <p:sp>
          <p:nvSpPr>
            <p:cNvPr id="1435" name="Google Shape;1435;p5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1" name="Google Shape;1441;p52"/>
          <p:cNvGrpSpPr/>
          <p:nvPr/>
        </p:nvGrpSpPr>
        <p:grpSpPr>
          <a:xfrm>
            <a:off x="5895352" y="4138236"/>
            <a:ext cx="688193" cy="664864"/>
            <a:chOff x="3729467" y="2889422"/>
            <a:chExt cx="419153" cy="404977"/>
          </a:xfrm>
        </p:grpSpPr>
        <p:sp>
          <p:nvSpPr>
            <p:cNvPr id="1442" name="Google Shape;1442;p5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9" name="Google Shape;1449;p52"/>
          <p:cNvSpPr/>
          <p:nvPr/>
        </p:nvSpPr>
        <p:spPr>
          <a:xfrm>
            <a:off x="9919651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50" name="Google Shape;1450;p52"/>
          <p:cNvSpPr/>
          <p:nvPr/>
        </p:nvSpPr>
        <p:spPr>
          <a:xfrm>
            <a:off x="9518925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51" name="Google Shape;1451;p52"/>
          <p:cNvSpPr/>
          <p:nvPr/>
        </p:nvSpPr>
        <p:spPr>
          <a:xfrm>
            <a:off x="10348643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52" name="Google Shape;1452;p52"/>
          <p:cNvSpPr/>
          <p:nvPr/>
        </p:nvSpPr>
        <p:spPr>
          <a:xfrm>
            <a:off x="10741584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53" name="Google Shape;1453;p52"/>
          <p:cNvGrpSpPr/>
          <p:nvPr/>
        </p:nvGrpSpPr>
        <p:grpSpPr>
          <a:xfrm>
            <a:off x="9522455" y="3400750"/>
            <a:ext cx="221964" cy="188663"/>
            <a:chOff x="4660325" y="1866850"/>
            <a:chExt cx="68350" cy="58100"/>
          </a:xfrm>
        </p:grpSpPr>
        <p:sp>
          <p:nvSpPr>
            <p:cNvPr id="1454" name="Google Shape;1454;p5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6" name="Google Shape;1456;p52"/>
          <p:cNvGrpSpPr/>
          <p:nvPr/>
        </p:nvGrpSpPr>
        <p:grpSpPr>
          <a:xfrm>
            <a:off x="9934915" y="3435049"/>
            <a:ext cx="216687" cy="120065"/>
            <a:chOff x="4791775" y="1877500"/>
            <a:chExt cx="66725" cy="36975"/>
          </a:xfrm>
        </p:grpSpPr>
        <p:sp>
          <p:nvSpPr>
            <p:cNvPr id="1457" name="Google Shape;1457;p5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9" name="Google Shape;1459;p52"/>
          <p:cNvGrpSpPr/>
          <p:nvPr/>
        </p:nvGrpSpPr>
        <p:grpSpPr>
          <a:xfrm>
            <a:off x="10363866" y="3435049"/>
            <a:ext cx="193305" cy="120065"/>
            <a:chOff x="4923925" y="1877500"/>
            <a:chExt cx="59525" cy="36975"/>
          </a:xfrm>
        </p:grpSpPr>
        <p:sp>
          <p:nvSpPr>
            <p:cNvPr id="1460" name="Google Shape;1460;p5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2" name="Google Shape;1462;p52"/>
          <p:cNvGrpSpPr/>
          <p:nvPr/>
        </p:nvGrpSpPr>
        <p:grpSpPr>
          <a:xfrm>
            <a:off x="10756521" y="3411303"/>
            <a:ext cx="188596" cy="167556"/>
            <a:chOff x="5058450" y="1870100"/>
            <a:chExt cx="58075" cy="51600"/>
          </a:xfrm>
        </p:grpSpPr>
        <p:sp>
          <p:nvSpPr>
            <p:cNvPr id="1463" name="Google Shape;1463;p5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5" name="Google Shape;1465;p52"/>
          <p:cNvGrpSpPr/>
          <p:nvPr/>
        </p:nvGrpSpPr>
        <p:grpSpPr>
          <a:xfrm>
            <a:off x="9975874" y="3974514"/>
            <a:ext cx="134769" cy="143527"/>
            <a:chOff x="4811425" y="2065025"/>
            <a:chExt cx="41500" cy="44200"/>
          </a:xfrm>
        </p:grpSpPr>
        <p:sp>
          <p:nvSpPr>
            <p:cNvPr id="1466" name="Google Shape;1466;p5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68" name="Google Shape;1468;p52"/>
          <p:cNvGrpSpPr/>
          <p:nvPr/>
        </p:nvGrpSpPr>
        <p:grpSpPr>
          <a:xfrm>
            <a:off x="10365790" y="3974798"/>
            <a:ext cx="161156" cy="142957"/>
            <a:chOff x="4929875" y="2065025"/>
            <a:chExt cx="49625" cy="44025"/>
          </a:xfrm>
        </p:grpSpPr>
        <p:sp>
          <p:nvSpPr>
            <p:cNvPr id="1469" name="Google Shape;1469;p5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1" name="Google Shape;1471;p52"/>
          <p:cNvGrpSpPr/>
          <p:nvPr/>
        </p:nvGrpSpPr>
        <p:grpSpPr>
          <a:xfrm>
            <a:off x="10804015" y="3978817"/>
            <a:ext cx="93608" cy="134921"/>
            <a:chOff x="5083925" y="2066350"/>
            <a:chExt cx="28825" cy="41550"/>
          </a:xfrm>
        </p:grpSpPr>
        <p:sp>
          <p:nvSpPr>
            <p:cNvPr id="1472" name="Google Shape;1472;p5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4" name="Google Shape;1474;p52"/>
          <p:cNvGrpSpPr/>
          <p:nvPr/>
        </p:nvGrpSpPr>
        <p:grpSpPr>
          <a:xfrm>
            <a:off x="9512753" y="3999679"/>
            <a:ext cx="241368" cy="93195"/>
            <a:chOff x="4659775" y="2072775"/>
            <a:chExt cx="74325" cy="28700"/>
          </a:xfrm>
        </p:grpSpPr>
        <p:sp>
          <p:nvSpPr>
            <p:cNvPr id="1475" name="Google Shape;1475;p5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8" name="Google Shape;1478;p52"/>
          <p:cNvGrpSpPr/>
          <p:nvPr/>
        </p:nvGrpSpPr>
        <p:grpSpPr>
          <a:xfrm>
            <a:off x="10739229" y="3720433"/>
            <a:ext cx="223183" cy="118929"/>
            <a:chOff x="4662475" y="1976500"/>
            <a:chExt cx="68725" cy="36625"/>
          </a:xfrm>
        </p:grpSpPr>
        <p:sp>
          <p:nvSpPr>
            <p:cNvPr id="1479" name="Google Shape;1479;p5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2" name="Google Shape;1482;p52"/>
          <p:cNvGrpSpPr/>
          <p:nvPr/>
        </p:nvGrpSpPr>
        <p:grpSpPr>
          <a:xfrm>
            <a:off x="10335102" y="3725019"/>
            <a:ext cx="222532" cy="109756"/>
            <a:chOff x="4920150" y="1977875"/>
            <a:chExt cx="68525" cy="33800"/>
          </a:xfrm>
        </p:grpSpPr>
        <p:sp>
          <p:nvSpPr>
            <p:cNvPr id="1483" name="Google Shape;1483;p5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86" name="Google Shape;1486;p52"/>
          <p:cNvGrpSpPr/>
          <p:nvPr/>
        </p:nvGrpSpPr>
        <p:grpSpPr>
          <a:xfrm>
            <a:off x="9549977" y="4263577"/>
            <a:ext cx="166920" cy="170479"/>
            <a:chOff x="4676550" y="2160575"/>
            <a:chExt cx="51400" cy="52500"/>
          </a:xfrm>
        </p:grpSpPr>
        <p:sp>
          <p:nvSpPr>
            <p:cNvPr id="1487" name="Google Shape;1487;p5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90" name="Google Shape;1490;p52"/>
          <p:cNvGrpSpPr/>
          <p:nvPr/>
        </p:nvGrpSpPr>
        <p:grpSpPr>
          <a:xfrm>
            <a:off x="9946322" y="4272952"/>
            <a:ext cx="193873" cy="151725"/>
            <a:chOff x="4768325" y="2163475"/>
            <a:chExt cx="59700" cy="46725"/>
          </a:xfrm>
        </p:grpSpPr>
        <p:sp>
          <p:nvSpPr>
            <p:cNvPr id="1491" name="Google Shape;1491;p5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93" name="Google Shape;1493;p52"/>
          <p:cNvSpPr/>
          <p:nvPr/>
        </p:nvSpPr>
        <p:spPr>
          <a:xfrm>
            <a:off x="10388929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4" name="Google Shape;1494;p52"/>
          <p:cNvSpPr/>
          <p:nvPr/>
        </p:nvSpPr>
        <p:spPr>
          <a:xfrm>
            <a:off x="10752096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5" name="Google Shape;1495;p52"/>
          <p:cNvSpPr/>
          <p:nvPr/>
        </p:nvSpPr>
        <p:spPr>
          <a:xfrm>
            <a:off x="9554038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6" name="Google Shape;1496;p52"/>
          <p:cNvSpPr/>
          <p:nvPr/>
        </p:nvSpPr>
        <p:spPr>
          <a:xfrm>
            <a:off x="9511333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7" name="Google Shape;1497;p52"/>
          <p:cNvSpPr/>
          <p:nvPr/>
        </p:nvSpPr>
        <p:spPr>
          <a:xfrm>
            <a:off x="9534431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98" name="Google Shape;1498;p52"/>
          <p:cNvSpPr/>
          <p:nvPr/>
        </p:nvSpPr>
        <p:spPr>
          <a:xfrm>
            <a:off x="10379430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499" name="Google Shape;1499;p52"/>
          <p:cNvGrpSpPr/>
          <p:nvPr/>
        </p:nvGrpSpPr>
        <p:grpSpPr>
          <a:xfrm>
            <a:off x="9968079" y="4613078"/>
            <a:ext cx="150357" cy="142471"/>
            <a:chOff x="4768575" y="2253950"/>
            <a:chExt cx="46300" cy="43875"/>
          </a:xfrm>
        </p:grpSpPr>
        <p:sp>
          <p:nvSpPr>
            <p:cNvPr id="1500" name="Google Shape;1500;p5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2" name="Google Shape;1502;p52"/>
          <p:cNvGrpSpPr/>
          <p:nvPr/>
        </p:nvGrpSpPr>
        <p:grpSpPr>
          <a:xfrm>
            <a:off x="10367577" y="5265112"/>
            <a:ext cx="157583" cy="194995"/>
            <a:chOff x="4960900" y="2433225"/>
            <a:chExt cx="48525" cy="60050"/>
          </a:xfrm>
        </p:grpSpPr>
        <p:sp>
          <p:nvSpPr>
            <p:cNvPr id="1503" name="Google Shape;1503;p5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05" name="Google Shape;1505;p52"/>
          <p:cNvGrpSpPr/>
          <p:nvPr/>
        </p:nvGrpSpPr>
        <p:grpSpPr>
          <a:xfrm>
            <a:off x="9952329" y="5617193"/>
            <a:ext cx="181859" cy="191747"/>
            <a:chOff x="4854075" y="2527625"/>
            <a:chExt cx="56000" cy="59050"/>
          </a:xfrm>
        </p:grpSpPr>
        <p:sp>
          <p:nvSpPr>
            <p:cNvPr id="1506" name="Google Shape;1506;p5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08" name="Google Shape;1508;p52"/>
          <p:cNvSpPr/>
          <p:nvPr/>
        </p:nvSpPr>
        <p:spPr>
          <a:xfrm>
            <a:off x="9972667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09" name="Google Shape;1509;p52"/>
          <p:cNvSpPr/>
          <p:nvPr/>
        </p:nvSpPr>
        <p:spPr>
          <a:xfrm>
            <a:off x="10744222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10" name="Google Shape;1510;p52"/>
          <p:cNvSpPr/>
          <p:nvPr/>
        </p:nvSpPr>
        <p:spPr>
          <a:xfrm>
            <a:off x="9543239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511" name="Google Shape;1511;p52"/>
          <p:cNvGrpSpPr/>
          <p:nvPr/>
        </p:nvGrpSpPr>
        <p:grpSpPr>
          <a:xfrm>
            <a:off x="10784611" y="4902186"/>
            <a:ext cx="132416" cy="214396"/>
            <a:chOff x="5059700" y="2334775"/>
            <a:chExt cx="40775" cy="66025"/>
          </a:xfrm>
        </p:grpSpPr>
        <p:sp>
          <p:nvSpPr>
            <p:cNvPr id="1512" name="Google Shape;1512;p5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1" name="Google Shape;1521;p52"/>
          <p:cNvGrpSpPr/>
          <p:nvPr/>
        </p:nvGrpSpPr>
        <p:grpSpPr>
          <a:xfrm>
            <a:off x="10727496" y="5255695"/>
            <a:ext cx="246645" cy="213828"/>
            <a:chOff x="5037700" y="2430325"/>
            <a:chExt cx="75950" cy="65850"/>
          </a:xfrm>
        </p:grpSpPr>
        <p:sp>
          <p:nvSpPr>
            <p:cNvPr id="1522" name="Google Shape;1522;p5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24" name="Google Shape;1524;p52"/>
          <p:cNvGrpSpPr/>
          <p:nvPr/>
        </p:nvGrpSpPr>
        <p:grpSpPr>
          <a:xfrm>
            <a:off x="9953504" y="4944298"/>
            <a:ext cx="230685" cy="130172"/>
            <a:chOff x="4756975" y="2341800"/>
            <a:chExt cx="91975" cy="51925"/>
          </a:xfrm>
        </p:grpSpPr>
        <p:sp>
          <p:nvSpPr>
            <p:cNvPr id="1525" name="Google Shape;1525;p5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45" name="Google Shape;1545;p52"/>
          <p:cNvGrpSpPr/>
          <p:nvPr/>
        </p:nvGrpSpPr>
        <p:grpSpPr>
          <a:xfrm>
            <a:off x="10309421" y="5595894"/>
            <a:ext cx="283329" cy="234348"/>
            <a:chOff x="4943575" y="2516350"/>
            <a:chExt cx="98675" cy="81700"/>
          </a:xfrm>
        </p:grpSpPr>
        <p:sp>
          <p:nvSpPr>
            <p:cNvPr id="1546" name="Google Shape;1546;p5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4" name="Google Shape;1624;p52"/>
          <p:cNvGrpSpPr/>
          <p:nvPr/>
        </p:nvGrpSpPr>
        <p:grpSpPr>
          <a:xfrm>
            <a:off x="2653502" y="4564218"/>
            <a:ext cx="1287135" cy="179481"/>
            <a:chOff x="4411970" y="2962952"/>
            <a:chExt cx="706544" cy="104212"/>
          </a:xfrm>
        </p:grpSpPr>
        <p:sp>
          <p:nvSpPr>
            <p:cNvPr id="1625" name="Google Shape;1625;p52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29" name="Google Shape;1629;p52"/>
          <p:cNvGrpSpPr/>
          <p:nvPr/>
        </p:nvGrpSpPr>
        <p:grpSpPr>
          <a:xfrm>
            <a:off x="2653501" y="4016103"/>
            <a:ext cx="1280211" cy="385563"/>
            <a:chOff x="4411970" y="2726085"/>
            <a:chExt cx="643107" cy="193659"/>
          </a:xfrm>
        </p:grpSpPr>
        <p:sp>
          <p:nvSpPr>
            <p:cNvPr id="1630" name="Google Shape;1630;p5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3" name="Google Shape;1633;p52"/>
          <p:cNvGrpSpPr/>
          <p:nvPr/>
        </p:nvGrpSpPr>
        <p:grpSpPr>
          <a:xfrm>
            <a:off x="1324025" y="4370917"/>
            <a:ext cx="1110897" cy="345612"/>
            <a:chOff x="4411970" y="4340222"/>
            <a:chExt cx="779467" cy="242683"/>
          </a:xfrm>
        </p:grpSpPr>
        <p:sp>
          <p:nvSpPr>
            <p:cNvPr id="1634" name="Google Shape;1634;p52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7" name="Google Shape;1637;p52"/>
          <p:cNvGrpSpPr/>
          <p:nvPr/>
        </p:nvGrpSpPr>
        <p:grpSpPr>
          <a:xfrm>
            <a:off x="2653501" y="3565244"/>
            <a:ext cx="1286880" cy="288307"/>
            <a:chOff x="4411970" y="2468674"/>
            <a:chExt cx="747317" cy="167425"/>
          </a:xfrm>
        </p:grpSpPr>
        <p:sp>
          <p:nvSpPr>
            <p:cNvPr id="1638" name="Google Shape;1638;p52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40" name="Google Shape;1640;p52"/>
          <p:cNvGrpSpPr/>
          <p:nvPr/>
        </p:nvGrpSpPr>
        <p:grpSpPr>
          <a:xfrm>
            <a:off x="1318498" y="3438200"/>
            <a:ext cx="1080601" cy="425531"/>
            <a:chOff x="4411970" y="3686602"/>
            <a:chExt cx="797845" cy="314215"/>
          </a:xfrm>
        </p:grpSpPr>
        <p:sp>
          <p:nvSpPr>
            <p:cNvPr id="1641" name="Google Shape;1641;p52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52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46" name="Google Shape;1646;p52"/>
          <p:cNvSpPr/>
          <p:nvPr/>
        </p:nvSpPr>
        <p:spPr>
          <a:xfrm>
            <a:off x="1308963" y="3982983"/>
            <a:ext cx="1096727" cy="2611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647" name="Google Shape;1647;p52"/>
          <p:cNvGrpSpPr/>
          <p:nvPr/>
        </p:nvGrpSpPr>
        <p:grpSpPr>
          <a:xfrm>
            <a:off x="1318627" y="3110899"/>
            <a:ext cx="2627111" cy="278379"/>
            <a:chOff x="6336019" y="3733725"/>
            <a:chExt cx="2566206" cy="351310"/>
          </a:xfrm>
        </p:grpSpPr>
        <p:sp>
          <p:nvSpPr>
            <p:cNvPr id="1648" name="Google Shape;1648;p52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2" name="Google Shape;1652;p52"/>
          <p:cNvGrpSpPr/>
          <p:nvPr/>
        </p:nvGrpSpPr>
        <p:grpSpPr>
          <a:xfrm>
            <a:off x="2653502" y="5254305"/>
            <a:ext cx="1262068" cy="204267"/>
            <a:chOff x="4404545" y="3301592"/>
            <a:chExt cx="782403" cy="129272"/>
          </a:xfrm>
        </p:grpSpPr>
        <p:sp>
          <p:nvSpPr>
            <p:cNvPr id="1653" name="Google Shape;1653;p52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5" name="Google Shape;1655;p52"/>
          <p:cNvGrpSpPr/>
          <p:nvPr/>
        </p:nvGrpSpPr>
        <p:grpSpPr>
          <a:xfrm>
            <a:off x="2653502" y="4906251"/>
            <a:ext cx="1283009" cy="185503"/>
            <a:chOff x="4411970" y="3131459"/>
            <a:chExt cx="710520" cy="117397"/>
          </a:xfrm>
        </p:grpSpPr>
        <p:sp>
          <p:nvSpPr>
            <p:cNvPr id="1656" name="Google Shape;1656;p52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52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58" name="Google Shape;1658;p52" descr="Timeline background shape"/>
          <p:cNvSpPr/>
          <p:nvPr/>
        </p:nvSpPr>
        <p:spPr>
          <a:xfrm>
            <a:off x="2653501" y="5621124"/>
            <a:ext cx="1280400" cy="204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659" name="Google Shape;1659;p52"/>
          <p:cNvGrpSpPr/>
          <p:nvPr/>
        </p:nvGrpSpPr>
        <p:grpSpPr>
          <a:xfrm>
            <a:off x="1320361" y="4819309"/>
            <a:ext cx="1098451" cy="611984"/>
            <a:chOff x="4411970" y="1801825"/>
            <a:chExt cx="734586" cy="409262"/>
          </a:xfrm>
        </p:grpSpPr>
        <p:sp>
          <p:nvSpPr>
            <p:cNvPr id="1660" name="Google Shape;1660;p52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52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62" name="Google Shape;1662;p52"/>
          <p:cNvGrpSpPr/>
          <p:nvPr/>
        </p:nvGrpSpPr>
        <p:grpSpPr>
          <a:xfrm>
            <a:off x="1320362" y="5550545"/>
            <a:ext cx="1141797" cy="282719"/>
            <a:chOff x="4411970" y="2233974"/>
            <a:chExt cx="763574" cy="189068"/>
          </a:xfrm>
        </p:grpSpPr>
        <p:sp>
          <p:nvSpPr>
            <p:cNvPr id="1663" name="Google Shape;1663;p52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65" name="Google Shape;1665;p52"/>
          <p:cNvGrpSpPr/>
          <p:nvPr/>
        </p:nvGrpSpPr>
        <p:grpSpPr>
          <a:xfrm>
            <a:off x="4133956" y="3117659"/>
            <a:ext cx="682136" cy="682136"/>
            <a:chOff x="5681300" y="2527788"/>
            <a:chExt cx="805800" cy="805800"/>
          </a:xfrm>
        </p:grpSpPr>
        <p:sp>
          <p:nvSpPr>
            <p:cNvPr id="1666" name="Google Shape;1666;p5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68" name="Google Shape;1668;p52"/>
          <p:cNvGrpSpPr/>
          <p:nvPr/>
        </p:nvGrpSpPr>
        <p:grpSpPr>
          <a:xfrm>
            <a:off x="4130217" y="4139770"/>
            <a:ext cx="684028" cy="683913"/>
            <a:chOff x="4049800" y="640400"/>
            <a:chExt cx="858900" cy="858900"/>
          </a:xfrm>
        </p:grpSpPr>
        <p:sp>
          <p:nvSpPr>
            <p:cNvPr id="1669" name="Google Shape;1669;p5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1" name="Google Shape;1671;p52"/>
          <p:cNvGrpSpPr/>
          <p:nvPr/>
        </p:nvGrpSpPr>
        <p:grpSpPr>
          <a:xfrm>
            <a:off x="4019815" y="5008959"/>
            <a:ext cx="915319" cy="915447"/>
            <a:chOff x="5080188" y="927900"/>
            <a:chExt cx="961200" cy="961200"/>
          </a:xfrm>
        </p:grpSpPr>
        <p:sp>
          <p:nvSpPr>
            <p:cNvPr id="1672" name="Google Shape;1672;p52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52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52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52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52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80" name="Google Shape;1680;p52"/>
          <p:cNvGrpSpPr/>
          <p:nvPr/>
        </p:nvGrpSpPr>
        <p:grpSpPr>
          <a:xfrm>
            <a:off x="5064017" y="5132598"/>
            <a:ext cx="680497" cy="681249"/>
            <a:chOff x="7508249" y="1522825"/>
            <a:chExt cx="1326332" cy="1322987"/>
          </a:xfrm>
        </p:grpSpPr>
        <p:sp>
          <p:nvSpPr>
            <p:cNvPr id="1681" name="Google Shape;1681;p52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52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91" name="Google Shape;1691;p52"/>
          <p:cNvGrpSpPr/>
          <p:nvPr/>
        </p:nvGrpSpPr>
        <p:grpSpPr>
          <a:xfrm>
            <a:off x="5986140" y="5134471"/>
            <a:ext cx="656869" cy="671131"/>
            <a:chOff x="6039282" y="1042577"/>
            <a:chExt cx="734315" cy="731929"/>
          </a:xfrm>
        </p:grpSpPr>
        <p:sp>
          <p:nvSpPr>
            <p:cNvPr id="1692" name="Google Shape;1692;p52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52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52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52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52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52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52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52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52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52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52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52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52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52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3" name="Google Shape;1713;p52"/>
          <p:cNvGrpSpPr/>
          <p:nvPr/>
        </p:nvGrpSpPr>
        <p:grpSpPr>
          <a:xfrm>
            <a:off x="6840026" y="3129192"/>
            <a:ext cx="644405" cy="673203"/>
            <a:chOff x="1825800" y="1651625"/>
            <a:chExt cx="568125" cy="591775"/>
          </a:xfrm>
        </p:grpSpPr>
        <p:sp>
          <p:nvSpPr>
            <p:cNvPr id="1714" name="Google Shape;1714;p52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52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52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20" name="Google Shape;1720;p52"/>
          <p:cNvSpPr/>
          <p:nvPr/>
        </p:nvSpPr>
        <p:spPr>
          <a:xfrm>
            <a:off x="10330144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1" name="Google Shape;1721;p52"/>
          <p:cNvSpPr/>
          <p:nvPr/>
        </p:nvSpPr>
        <p:spPr>
          <a:xfrm>
            <a:off x="10751819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2" name="Google Shape;1722;p52"/>
          <p:cNvSpPr/>
          <p:nvPr/>
        </p:nvSpPr>
        <p:spPr>
          <a:xfrm>
            <a:off x="955463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23" name="Google Shape;1723;p52"/>
          <p:cNvSpPr/>
          <p:nvPr/>
        </p:nvSpPr>
        <p:spPr>
          <a:xfrm flipH="1">
            <a:off x="9964459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8" name="Google Shape;1728;p53"/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1729" name="Google Shape;1729;p53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730" name="Google Shape;1730;p53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31" name="Google Shape;1731;p53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32" name="Google Shape;1732;p53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733" name="Google Shape;1733;p53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734" name="Google Shape;1734;p53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735" name="Google Shape;1735;p53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736" name="Google Shape;1736;p53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53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8" name="Google Shape;1738;p53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9" name="Google Shape;1739;p53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A6CBC2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53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41" name="Google Shape;1741;p53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742" name="Google Shape;1742;p53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43" name="Google Shape;1743;p53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44" name="Google Shape;1744;p53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745" name="Google Shape;1745;p53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46" name="Google Shape;1746;p53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53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53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53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53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51" name="Google Shape;1751;p53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752" name="Google Shape;1752;p53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53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54" name="Google Shape;1754;p53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755" name="Google Shape;1755;p53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53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57" name="Google Shape;1757;p53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58" name="Google Shape;1758;p53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759" name="Google Shape;1759;p53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53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61" name="Google Shape;1761;p53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762" name="Google Shape;1762;p53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63" name="Google Shape;1763;p53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64" name="Google Shape;1764;p53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765" name="Google Shape;1765;p53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766" name="Google Shape;1766;p53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767" name="Google Shape;1767;p53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8" name="Google Shape;1768;p53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769" name="Google Shape;1769;p53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770" name="Google Shape;1770;p53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1" name="Google Shape;1771;p53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FF6B65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2" name="Google Shape;1772;p53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773" name="Google Shape;1773;p53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4" name="Google Shape;1774;p53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5" name="Google Shape;1775;p53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776" name="Google Shape;1776;p53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7" name="Google Shape;1777;p53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78" name="Google Shape;1778;p53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53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53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6B65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81" name="Google Shape;1781;p53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782" name="Google Shape;1782;p53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53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53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53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6" name="Google Shape;1786;p53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7" name="Google Shape;1787;p53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53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53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0" name="Google Shape;1790;p53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53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2" name="Google Shape;1792;p53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53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53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53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53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7" name="Google Shape;1797;p53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A6CBC2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8" name="Google Shape;1798;p53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53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53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53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53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53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53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53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53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53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53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53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53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53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53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53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53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53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53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53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6B65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53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A6CBC2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53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20" name="Google Shape;1820;p53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821" name="Google Shape;1821;p53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53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3" name="Google Shape;1823;p53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1824;p53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825" name="Google Shape;1825;p53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53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53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53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9" name="Google Shape;1829;p53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53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53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53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53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53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53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36" name="Google Shape;1836;p53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837" name="Google Shape;1837;p53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53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53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53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53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53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53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53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53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53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53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53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53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53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53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53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53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53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53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53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53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53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53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53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53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53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53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53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53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53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53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53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53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70" name="Google Shape;1870;p53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871" name="Google Shape;1871;p53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53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3" name="Google Shape;1873;p53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74" name="Google Shape;1874;p53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875" name="Google Shape;1875;p53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A6CBC2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53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7" name="Google Shape;1877;p53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878" name="Google Shape;1878;p53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53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0" name="Google Shape;1880;p53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53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53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53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53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53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53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53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88" name="Google Shape;1888;p53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89" name="Google Shape;1889;p53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53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53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53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93" name="Google Shape;1893;p53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53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53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53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53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53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53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53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01" name="Google Shape;1901;p53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902" name="Google Shape;1902;p53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53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53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53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6" name="Google Shape;1906;p53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53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53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53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53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53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53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53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53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53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53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53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53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53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53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53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53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6B65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53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53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53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53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53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53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53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53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53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53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53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53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6B65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53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53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53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53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53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53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53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53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53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53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53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53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53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48" name="Google Shape;1948;p53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949" name="Google Shape;1949;p53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53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51" name="Google Shape;1951;p53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53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53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53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53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53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53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53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53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A6CBC2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53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53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53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53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53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53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53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53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53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53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A6CBC2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53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53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53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53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53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53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6B65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53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53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53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5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5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53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53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53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53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53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86" name="Google Shape;1986;p53"/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1987" name="Google Shape;1987;p5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5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5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5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5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5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93" name="Google Shape;1993;p53"/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1994" name="Google Shape;1994;p53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53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53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53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53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53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53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53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53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53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53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53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53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53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53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53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53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53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53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53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53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53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53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53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53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53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53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53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53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53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53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53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53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53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53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53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53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53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53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53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53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53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53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53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53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53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53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53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53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53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53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53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53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53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53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53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53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53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53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53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53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53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53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53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53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53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53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53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53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53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53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53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53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53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53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53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53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53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53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53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53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53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53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53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53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53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53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53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53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53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53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53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53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53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3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3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3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3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3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3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3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3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3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3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3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3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3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3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3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3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3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3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3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3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3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3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3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3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3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3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3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3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3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3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3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3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3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3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3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3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3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53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53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3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3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3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3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3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3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3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3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3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3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3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3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3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3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3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3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3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3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3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3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3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3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3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3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3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3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3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3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53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53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53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53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3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53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53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53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53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53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53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53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53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53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53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53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53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53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53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53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53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53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53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53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53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53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53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53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53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53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53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53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53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53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53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53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53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53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53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53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53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53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53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53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53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53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53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53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53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53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53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53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53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53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53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53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53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53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53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53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53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53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53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53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53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53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53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53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53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53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53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53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53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53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53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53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53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53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53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53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53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53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53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53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53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53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53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53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53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53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53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53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53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53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53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53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53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53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53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53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53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53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53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53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53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53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53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53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53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53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53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53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53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53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53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53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53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53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53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53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53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53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53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53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53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53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53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53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53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53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53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53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53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53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53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53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53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53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53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53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53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53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53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53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53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53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53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53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53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53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53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53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53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53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53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53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53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53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53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53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53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53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53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53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53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53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53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53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53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53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53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53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53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53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53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53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53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53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53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53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53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53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53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53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53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53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53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53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53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53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53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53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53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53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53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53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53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53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53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53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53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53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53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53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53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53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53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53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53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53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53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53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53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53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53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53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53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53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53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53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53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53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53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53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53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53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53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53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53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53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53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53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53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53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53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53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53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53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53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53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53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53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53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53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53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53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53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53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53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53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53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53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53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53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53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53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53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53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53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53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53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53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53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53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53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53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53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53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53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53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53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53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53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53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53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53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53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53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53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53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53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53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53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53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53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53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53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53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53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53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53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53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53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53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53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53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53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53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53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53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53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53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53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53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53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53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53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53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53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53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53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53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53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53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53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53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53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53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53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53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53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53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53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53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53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53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53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53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53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53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53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53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53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53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53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53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53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53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53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53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53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53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53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53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53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53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53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53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53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53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53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53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53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53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53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53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53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53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53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53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53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53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53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53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53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53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53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53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53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53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53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53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53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53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53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53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53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53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53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53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53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53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53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53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53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53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53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53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53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53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53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53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53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53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53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53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53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53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53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53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53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53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53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53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53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53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53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53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53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53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53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53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53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53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53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53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53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53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53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53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53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53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53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53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53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53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53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53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53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53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53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53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53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53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53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53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53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53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53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53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53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53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53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53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53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53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53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53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53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53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53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53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53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53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53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53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53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53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53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53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53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53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53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53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53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53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53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53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53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53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53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53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53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53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53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53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53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53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53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53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53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53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53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53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53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53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53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53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53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53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53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53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53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53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53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53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53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53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53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53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53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53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53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53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53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53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53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53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53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53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53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53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53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53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53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53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53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53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53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53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53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53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53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53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53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53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53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53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53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53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53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53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53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53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53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53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53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53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53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53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53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53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53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53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53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53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53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53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53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53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53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53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53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53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53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53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53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53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53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53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53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53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53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53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53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53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53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53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53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53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53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53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53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53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53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53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53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53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53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53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53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53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53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53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53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53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53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53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53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53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53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53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3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3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3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3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3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3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3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3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3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3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3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3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3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3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3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3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3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3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3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3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3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3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3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3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3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3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3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3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3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3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3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3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3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3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3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3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3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3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3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3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3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3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3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3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3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3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3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3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3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3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3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3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3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3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3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3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3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3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3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3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3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3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3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3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3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3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3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3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3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3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3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3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3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3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3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3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3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3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3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3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3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3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3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3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3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3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3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3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3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3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3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3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3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3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3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3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3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3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3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3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3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3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3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3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3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3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3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3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3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3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3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3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3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3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3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3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3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3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3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3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3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3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3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3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3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3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3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3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3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3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3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3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3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3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3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3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3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3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3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3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3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3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3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3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3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3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3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3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3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3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3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3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3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3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3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3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3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3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3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3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3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3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3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3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3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3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3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3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3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3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3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3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3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3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3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3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3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3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3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3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3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3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3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3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3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3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3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3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3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3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3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3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3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3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3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3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3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3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3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3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3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3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53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53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3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53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53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53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53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53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53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53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53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53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53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53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53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53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53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53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53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53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53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53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53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53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53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53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53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53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53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53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53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53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53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53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53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53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53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53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53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53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53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53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53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53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53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53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53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53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53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53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53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53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53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53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53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53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53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53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53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53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53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53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53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53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53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53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53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53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53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53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53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53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53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53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53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53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53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53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53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53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53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53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53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53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53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53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53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53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53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53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53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53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53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53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53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53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53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53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53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53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53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53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53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53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53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53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53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53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53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53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53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53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53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53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53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53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53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53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53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53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53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53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53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53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53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53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53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53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53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53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53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53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53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53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53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53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53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53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53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53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53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53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53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53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53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53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53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53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53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53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53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53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53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53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53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53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53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53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53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53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53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53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53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53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53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53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53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53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53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53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53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53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53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53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53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53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53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53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53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53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53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53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53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53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53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53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53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53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53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53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53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53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53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53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53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53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53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53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53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53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53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53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53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53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53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53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53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53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53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53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53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53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53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53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53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53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53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53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53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53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53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53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53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53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53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53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53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53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53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53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53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53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53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53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53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53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53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53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53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53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53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53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53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53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53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53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53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53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53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53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53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53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53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53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53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53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53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53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53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53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53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53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53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53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53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53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53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53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53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53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53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53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53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53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53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53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53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53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53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53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53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53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53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53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53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53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53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53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53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53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53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53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53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53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53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3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3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53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53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53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53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53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53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53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53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53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53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53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53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53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53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53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53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53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53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53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53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53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53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53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53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53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53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53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53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53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53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53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53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53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53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53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53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53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53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53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53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53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53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53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53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53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53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53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53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53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53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53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53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53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53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53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53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53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53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53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53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53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53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53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53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53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53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53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53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53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53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53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53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53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53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53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53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53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53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53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53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3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53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53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53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53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3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3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53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53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53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53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53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53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53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53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53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53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53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53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53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53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53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53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53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53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53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53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53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53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53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53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53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53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53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53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53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53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53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53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53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53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53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53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53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53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53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53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53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53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53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53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53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53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53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53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53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3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53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53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53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53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3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3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53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53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53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53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53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53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53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53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3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53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53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53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53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53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53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53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53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53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53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53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53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53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53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53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53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53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53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53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53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53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53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53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53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53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53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53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53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53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53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53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53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53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53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53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53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53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53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53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53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53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53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53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53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53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53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53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53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53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53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53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53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53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53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53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53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53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53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53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53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53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53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53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53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53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53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53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53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53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53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53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53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53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53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53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53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53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53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53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53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53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53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53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53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53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53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53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53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53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53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53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53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53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53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53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53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53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53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53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53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53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53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53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53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53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3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53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53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53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53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53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53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53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53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53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53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53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53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53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53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53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53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53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53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53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53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53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3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53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53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53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53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3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3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53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53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53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53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53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53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53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53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53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53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53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53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53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53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53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53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53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53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53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53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53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53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53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53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53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53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53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53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53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53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53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53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53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53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66" name="Google Shape;3566;p53"/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3567" name="Google Shape;3567;p5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5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5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5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5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5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5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5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5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5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5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5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5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5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5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5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5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5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5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5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5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5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5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5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5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5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5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5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5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5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5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5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5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5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5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5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5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5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5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5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5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5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5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5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5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5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5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18" name="Google Shape;3618;p53"/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3619" name="Google Shape;3619;p53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53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21" name="Google Shape;3621;p53"/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3622" name="Google Shape;3622;p53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53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24" name="Google Shape;3624;p53"/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3625" name="Google Shape;3625;p53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53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27" name="Google Shape;3627;p53"/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3628" name="Google Shape;3628;p53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53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0" name="Google Shape;3630;p53"/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3631" name="Google Shape;3631;p53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53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33" name="Google Shape;3633;p53"/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34" name="Google Shape;3634;p53"/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3635" name="Google Shape;3635;p53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53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53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38" name="Google Shape;3638;p53"/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3639" name="Google Shape;3639;p53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53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53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42" name="Google Shape;3642;p53"/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43" name="Google Shape;3643;p53"/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3644" name="Google Shape;3644;p53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45" name="Google Shape;3645;p53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3646" name="Google Shape;3646;p53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7" name="Google Shape;3647;p53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53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53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53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53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53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53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53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53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56" name="Google Shape;3656;p53"/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3657" name="Google Shape;3657;p53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58" name="Google Shape;3658;p53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3659" name="Google Shape;3659;p53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53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53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2" name="Google Shape;3662;p53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3" name="Google Shape;3663;p53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64" name="Google Shape;3664;p53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53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53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67" name="Google Shape;3667;p53"/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68" name="Google Shape;3668;p53"/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3669" name="Google Shape;3669;p53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70" name="Google Shape;3670;p53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3671" name="Google Shape;3671;p53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2" name="Google Shape;3672;p53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53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4" name="Google Shape;3674;p53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5" name="Google Shape;3675;p53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53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53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53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53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0" name="Google Shape;3680;p53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1" name="Google Shape;3681;p53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53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53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84" name="Google Shape;3684;p53"/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3685" name="Google Shape;3685;p53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53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87" name="Google Shape;3687;p53"/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88" name="Google Shape;3688;p53"/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89" name="Google Shape;3689;p53"/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3690" name="Google Shape;3690;p53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91" name="Google Shape;3691;p53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3692" name="Google Shape;3692;p53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3" name="Google Shape;3693;p53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53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53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53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53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8" name="Google Shape;3698;p53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99" name="Google Shape;3699;p53"/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3700" name="Google Shape;3700;p5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701" name="Google Shape;3701;p5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02" name="Google Shape;3702;p5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703" name="Google Shape;3703;p5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5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05" name="Google Shape;3705;p5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706" name="Google Shape;3706;p5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7" name="Google Shape;3707;p5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08" name="Google Shape;3708;p5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709" name="Google Shape;3709;p5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710" name="Google Shape;3710;p5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1" name="Google Shape;3711;p5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12" name="Google Shape;3712;p5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713" name="Google Shape;3713;p5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4" name="Google Shape;3714;p5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15" name="Google Shape;3715;p5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716" name="Google Shape;3716;p5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17" name="Google Shape;3717;p5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18" name="Google Shape;3718;p5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719" name="Google Shape;3719;p5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0" name="Google Shape;3720;p5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21" name="Google Shape;3721;p5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722" name="Google Shape;3722;p5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3" name="Google Shape;3723;p5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24" name="Google Shape;3724;p5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725" name="Google Shape;3725;p5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726" name="Google Shape;3726;p5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7" name="Google Shape;3727;p5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8" name="Google Shape;3728;p5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9" name="Google Shape;3729;p5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0" name="Google Shape;3730;p5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1" name="Google Shape;3731;p5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32" name="Google Shape;3732;p5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733" name="Google Shape;3733;p5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4" name="Google Shape;3734;p5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35" name="Google Shape;3735;p5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736" name="Google Shape;3736;p5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37" name="Google Shape;3737;p5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38" name="Google Shape;3738;p5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739" name="Google Shape;3739;p5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0" name="Google Shape;3740;p5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41" name="Google Shape;3741;p5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742" name="Google Shape;3742;p5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3" name="Google Shape;3743;p5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44" name="Google Shape;3744;p5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745" name="Google Shape;3745;p5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6" name="Google Shape;3746;p5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47" name="Google Shape;3747;p5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748" name="Google Shape;3748;p5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9" name="Google Shape;3749;p5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50" name="Google Shape;3750;p5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751" name="Google Shape;3751;p5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2" name="Google Shape;3752;p5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53" name="Google Shape;3753;p5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754" name="Google Shape;3754;p5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755" name="Google Shape;3755;p5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6" name="Google Shape;3756;p5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7" name="Google Shape;3757;p5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58" name="Google Shape;3758;p5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759" name="Google Shape;3759;p5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0" name="Google Shape;3760;p5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61" name="Google Shape;3761;p5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762" name="Google Shape;3762;p5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3" name="Google Shape;3763;p5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64" name="Google Shape;3764;p5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765" name="Google Shape;3765;p5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6" name="Google Shape;3766;p5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67" name="Google Shape;3767;p5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768" name="Google Shape;3768;p5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69" name="Google Shape;3769;p5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70" name="Google Shape;3770;p5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771" name="Google Shape;3771;p5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772" name="Google Shape;3772;p5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3" name="Google Shape;3773;p5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4" name="Google Shape;3774;p5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5" name="Google Shape;3775;p5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76" name="Google Shape;3776;p5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777" name="Google Shape;3777;p5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78" name="Google Shape;3778;p5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79" name="Google Shape;3779;p5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780" name="Google Shape;3780;p5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1" name="Google Shape;3781;p5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82" name="Google Shape;3782;p5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783" name="Google Shape;3783;p5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4" name="Google Shape;3784;p5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85" name="Google Shape;3785;p5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786" name="Google Shape;3786;p5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87" name="Google Shape;3787;p5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88" name="Google Shape;3788;p5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789" name="Google Shape;3789;p5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0" name="Google Shape;3790;p5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91" name="Google Shape;3791;p5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792" name="Google Shape;3792;p5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3" name="Google Shape;3793;p5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794" name="Google Shape;3794;p5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795" name="Google Shape;3795;p5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96" name="Google Shape;3796;p5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797" name="Google Shape;3797;p5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98" name="Google Shape;3798;p5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99" name="Google Shape;3799;p5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800" name="Google Shape;3800;p5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1" name="Google Shape;3801;p5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802" name="Google Shape;3802;p5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3803" name="Google Shape;3803;p5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804" name="Google Shape;3804;p5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5" name="Google Shape;3805;p5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6" name="Google Shape;3806;p5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7" name="Google Shape;3807;p5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8" name="Google Shape;3808;p5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09" name="Google Shape;3809;p5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10" name="Google Shape;3810;p5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811" name="Google Shape;3811;p5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2" name="Google Shape;3812;p5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13" name="Google Shape;3813;p5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814" name="Google Shape;3814;p5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5" name="Google Shape;3815;p5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16" name="Google Shape;3816;p5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817" name="Google Shape;3817;p5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18" name="Google Shape;3818;p5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19" name="Google Shape;3819;p5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820" name="Google Shape;3820;p5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1" name="Google Shape;3821;p5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22" name="Google Shape;3822;p5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823" name="Google Shape;3823;p5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4" name="Google Shape;3824;p5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25" name="Google Shape;3825;p5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826" name="Google Shape;3826;p5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27" name="Google Shape;3827;p5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28" name="Google Shape;3828;p5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829" name="Google Shape;3829;p5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0" name="Google Shape;3830;p5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31" name="Google Shape;3831;p5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832" name="Google Shape;3832;p5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3" name="Google Shape;3833;p5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34" name="Google Shape;3834;p5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3835" name="Google Shape;3835;p5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36" name="Google Shape;3836;p5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837" name="Google Shape;3837;p5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3838" name="Google Shape;3838;p5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3839" name="Google Shape;3839;p5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0" name="Google Shape;3840;p5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1" name="Google Shape;3841;p5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2" name="Google Shape;3842;p5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3" name="Google Shape;3843;p5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4" name="Google Shape;3844;p5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5" name="Google Shape;3845;p5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6" name="Google Shape;3846;p5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7" name="Google Shape;3847;p5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8" name="Google Shape;3848;p5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9" name="Google Shape;3849;p5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0" name="Google Shape;3850;p5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1" name="Google Shape;3851;p5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2" name="Google Shape;3852;p5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3" name="Google Shape;3853;p5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4" name="Google Shape;3854;p5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5" name="Google Shape;3855;p5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56" name="Google Shape;3856;p5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3857" name="Google Shape;3857;p5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8" name="Google Shape;3858;p5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59" name="Google Shape;3859;p5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3860" name="Google Shape;3860;p5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1" name="Google Shape;3861;p5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62" name="Google Shape;3862;p5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3863" name="Google Shape;3863;p5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4" name="Google Shape;3864;p5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65" name="Google Shape;3865;p5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3866" name="Google Shape;3866;p5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67" name="Google Shape;3867;p5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68" name="Google Shape;3868;p5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3869" name="Google Shape;3869;p5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0" name="Google Shape;3870;p5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71" name="Google Shape;3871;p5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3872" name="Google Shape;3872;p5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3" name="Google Shape;3873;p5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74" name="Google Shape;3874;p5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3875" name="Google Shape;3875;p5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6" name="Google Shape;3876;p5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77" name="Google Shape;3877;p5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3878" name="Google Shape;3878;p5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79" name="Google Shape;3879;p5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80" name="Google Shape;3880;p5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3881" name="Google Shape;3881;p5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2" name="Google Shape;3882;p5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83" name="Google Shape;3883;p5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3884" name="Google Shape;3884;p5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5" name="Google Shape;3885;p5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86" name="Google Shape;3886;p5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3887" name="Google Shape;3887;p5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88" name="Google Shape;3888;p5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89" name="Google Shape;3889;p5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3890" name="Google Shape;3890;p5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1" name="Google Shape;3891;p5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92" name="Google Shape;3892;p5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3893" name="Google Shape;3893;p5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4" name="Google Shape;3894;p5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895" name="Google Shape;3895;p5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3896" name="Google Shape;3896;p5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897" name="Google Shape;3897;p5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3898" name="Google Shape;3898;p5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99" name="Google Shape;3899;p5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900" name="Google Shape;3900;p5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3901" name="Google Shape;3901;p5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02" name="Google Shape;3902;p5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3903" name="Google Shape;3903;p5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3904" name="Google Shape;3904;p5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05" name="Google Shape;3905;p5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06" name="Google Shape;3906;p5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07" name="Google Shape;3907;p5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08" name="Google Shape;3908;p5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09" name="Google Shape;3909;p5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10" name="Google Shape;3910;p5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911" name="Google Shape;3911;p5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3912" name="Google Shape;3912;p5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3913" name="Google Shape;3913;p5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4" name="Google Shape;3914;p5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5" name="Google Shape;3915;p5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6" name="Google Shape;3916;p5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7" name="Google Shape;3917;p5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8" name="Google Shape;3918;p5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19" name="Google Shape;3919;p5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0" name="Google Shape;3920;p5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1" name="Google Shape;3921;p5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2" name="Google Shape;3922;p5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3" name="Google Shape;3923;p5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4" name="Google Shape;3924;p5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5" name="Google Shape;3925;p5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3926" name="Google Shape;3926;p5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3927" name="Google Shape;3927;p5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3928" name="Google Shape;3928;p5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29" name="Google Shape;3929;p5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0" name="Google Shape;3930;p5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1" name="Google Shape;3931;p5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2" name="Google Shape;3932;p5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3" name="Google Shape;3933;p5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4" name="Google Shape;3934;p5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5" name="Google Shape;3935;p5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6" name="Google Shape;3936;p5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7" name="Google Shape;3937;p5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8" name="Google Shape;3938;p5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39" name="Google Shape;3939;p5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0" name="Google Shape;3940;p5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1" name="Google Shape;3941;p5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2" name="Google Shape;3942;p5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3" name="Google Shape;3943;p5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4" name="Google Shape;3944;p5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5" name="Google Shape;3945;p5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6" name="Google Shape;3946;p5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7" name="Google Shape;3947;p5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8" name="Google Shape;3948;p5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49" name="Google Shape;3949;p5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50" name="Google Shape;3950;p5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3951" name="Google Shape;3951;p5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  <p:grpSp>
                      <p:nvGrpSpPr>
                        <p:cNvPr id="3952" name="Google Shape;3952;p5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3953" name="Google Shape;3953;p5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170">
                              <a:buClr>
                                <a:srgbClr val="000000"/>
                              </a:buClr>
                            </a:pPr>
                            <a:endParaRPr sz="1867" kern="0">
                              <a:solidFill>
                                <a:srgbClr val="000000"/>
                              </a:solidFill>
                              <a:latin typeface="Arial"/>
                              <a:cs typeface="Arial"/>
                              <a:sym typeface="Arial"/>
                            </a:endParaRPr>
                          </a:p>
                        </p:txBody>
                      </p:sp>
                      <p:grpSp>
                        <p:nvGrpSpPr>
                          <p:cNvPr id="3954" name="Google Shape;3954;p5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3955" name="Google Shape;3955;p5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56" name="Google Shape;3956;p5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57" name="Google Shape;3957;p5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58" name="Google Shape;3958;p5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59" name="Google Shape;3959;p5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60" name="Google Shape;3960;p5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61" name="Google Shape;3961;p5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grpSp>
                          <p:nvGrpSpPr>
                            <p:cNvPr id="3962" name="Google Shape;3962;p5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3963" name="Google Shape;3963;p5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4" name="Google Shape;3964;p5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5" name="Google Shape;3965;p5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6" name="Google Shape;3966;p5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7" name="Google Shape;3967;p5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8" name="Google Shape;3968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69" name="Google Shape;3969;p5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0" name="Google Shape;3970;p5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1" name="Google Shape;3971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2" name="Google Shape;3972;p5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3" name="Google Shape;3973;p5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4" name="Google Shape;3974;p5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sp>
                            <p:nvSpPr>
                              <p:cNvPr id="3975" name="Google Shape;3975;p5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170">
                                  <a:buClr>
                                    <a:srgbClr val="000000"/>
                                  </a:buClr>
                                </a:pPr>
                                <a:endParaRPr sz="1867" kern="0">
                                  <a:solidFill>
                                    <a:srgbClr val="000000"/>
                                  </a:solidFill>
                                  <a:latin typeface="Arial"/>
                                  <a:cs typeface="Arial"/>
                                  <a:sym typeface="Arial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3976" name="Google Shape;3976;p5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3977" name="Google Shape;3977;p5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78" name="Google Shape;3978;p5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79" name="Google Shape;3979;p5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80" name="Google Shape;3980;p5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81" name="Google Shape;3981;p5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82" name="Google Shape;3982;p5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3983" name="Google Shape;3983;p5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170">
                                    <a:buClr>
                                      <a:srgbClr val="000000"/>
                                    </a:buClr>
                                  </a:pPr>
                                  <a:endParaRPr sz="1867" kern="0">
                                    <a:solidFill>
                                      <a:srgbClr val="000000"/>
                                    </a:solidFill>
                                    <a:latin typeface="Arial"/>
                                    <a:cs typeface="Arial"/>
                                    <a:sym typeface="Arial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3984" name="Google Shape;3984;p5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3985" name="Google Shape;3985;p5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986" name="Google Shape;3986;p5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987" name="Google Shape;3987;p5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988" name="Google Shape;3988;p5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989" name="Google Shape;3989;p5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170">
                                      <a:buClr>
                                        <a:srgbClr val="000000"/>
                                      </a:buClr>
                                    </a:pPr>
                                    <a:endParaRPr sz="1867" kern="0">
                                      <a:solidFill>
                                        <a:srgbClr val="000000"/>
                                      </a:solidFill>
                                      <a:latin typeface="Arial"/>
                                      <a:cs typeface="Arial"/>
                                      <a:sym typeface="Arial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3990" name="Google Shape;3990;p5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3991" name="Google Shape;3991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3992" name="Google Shape;3992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3993" name="Google Shape;3993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3994" name="Google Shape;3994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170">
                                        <a:buClr>
                                          <a:srgbClr val="000000"/>
                                        </a:buClr>
                                      </a:pPr>
                                      <a:endParaRPr sz="1867" kern="0">
                                        <a:solidFill>
                                          <a:srgbClr val="000000"/>
                                        </a:solidFill>
                                        <a:latin typeface="Arial"/>
                                        <a:cs typeface="Arial"/>
                                        <a:sym typeface="Arial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3995" name="Google Shape;3995;p5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96" name="Google Shape;3996;p5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  <p:sp>
                          <p:nvSpPr>
                            <p:cNvPr id="3997" name="Google Shape;3997;p5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170">
                                <a:buClr>
                                  <a:srgbClr val="000000"/>
                                </a:buClr>
                              </a:pPr>
                              <a:endParaRPr sz="1867" kern="0">
                                <a:solidFill>
                                  <a:srgbClr val="000000"/>
                                </a:solidFill>
                                <a:latin typeface="Arial"/>
                                <a:cs typeface="Arial"/>
                                <a:sym typeface="Arial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3998" name="Google Shape;3998;p5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170">
                            <a:buClr>
                              <a:srgbClr val="000000"/>
                            </a:buClr>
                          </a:pPr>
                          <a:endParaRPr sz="1867" kern="0">
                            <a:solidFill>
                              <a:srgbClr val="000000"/>
                            </a:solidFill>
                            <a:latin typeface="Arial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999" name="Google Shape;3999;p5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000" name="Google Shape;4000;p5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1" name="Google Shape;4001;p5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02" name="Google Shape;4002;p5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003" name="Google Shape;4003;p5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4" name="Google Shape;4004;p5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05" name="Google Shape;4005;p5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006" name="Google Shape;4006;p5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07" name="Google Shape;4007;p5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08" name="Google Shape;4008;p5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009" name="Google Shape;4009;p5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0" name="Google Shape;4010;p5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11" name="Google Shape;4011;p5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012" name="Google Shape;4012;p5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3" name="Google Shape;4013;p5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14" name="Google Shape;4014;p5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015" name="Google Shape;4015;p5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6" name="Google Shape;4016;p5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17" name="Google Shape;4017;p5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018" name="Google Shape;4018;p5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19" name="Google Shape;4019;p5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20" name="Google Shape;4020;p5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021" name="Google Shape;4021;p5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2" name="Google Shape;4022;p5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23" name="Google Shape;4023;p5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024" name="Google Shape;4024;p5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5" name="Google Shape;4025;p5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26" name="Google Shape;4026;p5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027" name="Google Shape;4027;p5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28" name="Google Shape;4028;p5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29" name="Google Shape;4029;p5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030" name="Google Shape;4030;p5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1" name="Google Shape;4031;p5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32" name="Google Shape;4032;p5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033" name="Google Shape;4033;p5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4" name="Google Shape;4034;p5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35" name="Google Shape;4035;p5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036" name="Google Shape;4036;p5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37" name="Google Shape;4037;p5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38" name="Google Shape;4038;p5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039" name="Google Shape;4039;p5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0" name="Google Shape;4040;p5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41" name="Google Shape;4041;p5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042" name="Google Shape;4042;p5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3" name="Google Shape;4043;p5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44" name="Google Shape;4044;p5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045" name="Google Shape;4045;p5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6" name="Google Shape;4046;p5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47" name="Google Shape;4047;p5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048" name="Google Shape;4048;p5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9" name="Google Shape;4049;p5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50" name="Google Shape;4050;p5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051" name="Google Shape;4051;p5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2" name="Google Shape;4052;p5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53" name="Google Shape;4053;p5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054" name="Google Shape;4054;p5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5" name="Google Shape;4055;p5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56" name="Google Shape;4056;p5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057" name="Google Shape;4057;p5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58" name="Google Shape;4058;p5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59" name="Google Shape;4059;p5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060" name="Google Shape;4060;p5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1" name="Google Shape;4061;p5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62" name="Google Shape;4062;p5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063" name="Google Shape;4063;p5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4" name="Google Shape;4064;p5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65" name="Google Shape;4065;p5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066" name="Google Shape;4066;p5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67" name="Google Shape;4067;p5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68" name="Google Shape;4068;p5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069" name="Google Shape;4069;p5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0" name="Google Shape;4070;p5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71" name="Google Shape;4071;p5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072" name="Google Shape;4072;p5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3" name="Google Shape;4073;p5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74" name="Google Shape;4074;p5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075" name="Google Shape;4075;p5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6" name="Google Shape;4076;p5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77" name="Google Shape;4077;p5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078" name="Google Shape;4078;p5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79" name="Google Shape;4079;p5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80" name="Google Shape;4080;p5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081" name="Google Shape;4081;p5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2" name="Google Shape;4082;p5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83" name="Google Shape;4083;p5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084" name="Google Shape;4084;p5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5" name="Google Shape;4085;p5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86" name="Google Shape;4086;p5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087" name="Google Shape;4087;p5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88" name="Google Shape;4088;p5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89" name="Google Shape;4089;p5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090" name="Google Shape;4090;p5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1" name="Google Shape;4091;p5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92" name="Google Shape;4092;p5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093" name="Google Shape;4093;p5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4" name="Google Shape;4094;p5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95" name="Google Shape;4095;p5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096" name="Google Shape;4096;p5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97" name="Google Shape;4097;p5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098" name="Google Shape;4098;p5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099" name="Google Shape;4099;p5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0" name="Google Shape;4100;p5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01" name="Google Shape;4101;p5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102" name="Google Shape;4102;p5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3" name="Google Shape;4103;p5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04" name="Google Shape;4104;p5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105" name="Google Shape;4105;p5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6" name="Google Shape;4106;p5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07" name="Google Shape;4107;p5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108" name="Google Shape;4108;p5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09" name="Google Shape;4109;p5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10" name="Google Shape;4110;p5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111" name="Google Shape;4111;p5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2" name="Google Shape;4112;p5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13" name="Google Shape;4113;p5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114" name="Google Shape;4114;p5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5" name="Google Shape;4115;p5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16" name="Google Shape;4116;p5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117" name="Google Shape;4117;p5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18" name="Google Shape;4118;p5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19" name="Google Shape;4119;p5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120" name="Google Shape;4120;p5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1" name="Google Shape;4121;p5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22" name="Google Shape;4122;p5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123" name="Google Shape;4123;p5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4" name="Google Shape;4124;p5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25" name="Google Shape;4125;p5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126" name="Google Shape;4126;p5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27" name="Google Shape;4127;p5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28" name="Google Shape;4128;p5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129" name="Google Shape;4129;p5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0" name="Google Shape;4130;p5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31" name="Google Shape;4131;p5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132" name="Google Shape;4132;p5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3" name="Google Shape;4133;p5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34" name="Google Shape;4134;p5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135" name="Google Shape;4135;p5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6" name="Google Shape;4136;p5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37" name="Google Shape;4137;p5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138" name="Google Shape;4138;p5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39" name="Google Shape;4139;p5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40" name="Google Shape;4140;p5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141" name="Google Shape;4141;p5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2" name="Google Shape;4142;p5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43" name="Google Shape;4143;p5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144" name="Google Shape;4144;p5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5" name="Google Shape;4145;p5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46" name="Google Shape;4146;p5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147" name="Google Shape;4147;p5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8" name="Google Shape;4148;p5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49" name="Google Shape;4149;p5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150" name="Google Shape;4150;p5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1" name="Google Shape;4151;p5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52" name="Google Shape;4152;p5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153" name="Google Shape;4153;p5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4" name="Google Shape;4154;p5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55" name="Google Shape;4155;p5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156" name="Google Shape;4156;p5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7" name="Google Shape;4157;p5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58" name="Google Shape;4158;p5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159" name="Google Shape;4159;p5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0" name="Google Shape;4160;p5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61" name="Google Shape;4161;p5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162" name="Google Shape;4162;p5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3" name="Google Shape;4163;p5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64" name="Google Shape;4164;p5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165" name="Google Shape;4165;p5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6" name="Google Shape;4166;p5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67" name="Google Shape;4167;p5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168" name="Google Shape;4168;p5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9" name="Google Shape;4169;p5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70" name="Google Shape;4170;p5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171" name="Google Shape;4171;p5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2" name="Google Shape;4172;p5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73" name="Google Shape;4173;p5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174" name="Google Shape;4174;p5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5" name="Google Shape;4175;p5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76" name="Google Shape;4176;p5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177" name="Google Shape;4177;p5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8" name="Google Shape;4178;p5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79" name="Google Shape;4179;p5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180" name="Google Shape;4180;p5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1" name="Google Shape;4181;p5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82" name="Google Shape;4182;p5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183" name="Google Shape;4183;p5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4" name="Google Shape;4184;p5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85" name="Google Shape;4185;p5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5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187" name="Google Shape;4187;p5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188" name="Google Shape;4188;p5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9" name="Google Shape;4189;p5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90" name="Google Shape;4190;p5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191" name="Google Shape;4191;p5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2" name="Google Shape;4192;p5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93" name="Google Shape;4193;p5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4" name="Google Shape;4194;p5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195" name="Google Shape;4195;p5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196" name="Google Shape;4196;p5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5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198" name="Google Shape;4198;p5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4199" name="Google Shape;4199;p5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0" name="Google Shape;4200;p5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01" name="Google Shape;4201;p5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4202" name="Google Shape;4202;p5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3" name="Google Shape;4203;p5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04" name="Google Shape;4204;p5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205" name="Google Shape;4205;p5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6" name="Google Shape;4206;p5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07" name="Google Shape;4207;p5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208" name="Google Shape;4208;p5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9" name="Google Shape;4209;p5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10" name="Google Shape;4210;p5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4211" name="Google Shape;4211;p5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2" name="Google Shape;4212;p5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13" name="Google Shape;4213;p5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4214" name="Google Shape;4214;p5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5" name="Google Shape;4215;p5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16" name="Google Shape;4216;p5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4217" name="Google Shape;4217;p5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8" name="Google Shape;4218;p5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19" name="Google Shape;4219;p5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4220" name="Google Shape;4220;p5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1" name="Google Shape;4221;p5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22" name="Google Shape;4222;p5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4223" name="Google Shape;4223;p5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4" name="Google Shape;4224;p5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25" name="Google Shape;4225;p5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4226" name="Google Shape;4226;p5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7" name="Google Shape;4227;p5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28" name="Google Shape;4228;p5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4229" name="Google Shape;4229;p5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0" name="Google Shape;4230;p5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31" name="Google Shape;4231;p5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5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233" name="Google Shape;4233;p5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4234" name="Google Shape;4234;p5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5" name="Google Shape;4235;p5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36" name="Google Shape;4236;p5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4237" name="Google Shape;4237;p5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8" name="Google Shape;4238;p5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39" name="Google Shape;4239;p5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4240" name="Google Shape;4240;p5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1" name="Google Shape;4241;p5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42" name="Google Shape;4242;p5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4243" name="Google Shape;4243;p5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4" name="Google Shape;4244;p5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45" name="Google Shape;4245;p5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4246" name="Google Shape;4246;p5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7" name="Google Shape;4247;p5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48" name="Google Shape;4248;p5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4249" name="Google Shape;4249;p5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0" name="Google Shape;4250;p5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51" name="Google Shape;4251;p5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4252" name="Google Shape;4252;p5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3" name="Google Shape;4253;p5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54" name="Google Shape;4254;p5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4255" name="Google Shape;4255;p5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6" name="Google Shape;4256;p5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57" name="Google Shape;4257;p5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4258" name="Google Shape;4258;p5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9" name="Google Shape;4259;p5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0" name="Google Shape;4260;p5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4261" name="Google Shape;4261;p5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2" name="Google Shape;4262;p5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3" name="Google Shape;4263;p5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4264" name="Google Shape;4264;p5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5" name="Google Shape;4265;p5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6" name="Google Shape;4266;p5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4267" name="Google Shape;4267;p5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68" name="Google Shape;4268;p5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69" name="Google Shape;4269;p5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4270" name="Google Shape;4270;p5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1" name="Google Shape;4271;p5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72" name="Google Shape;4272;p5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4273" name="Google Shape;4273;p5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4" name="Google Shape;4274;p5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75" name="Google Shape;4275;p5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4276" name="Google Shape;4276;p5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7" name="Google Shape;4277;p5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78" name="Google Shape;4278;p5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4279" name="Google Shape;4279;p5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0" name="Google Shape;4280;p5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81" name="Google Shape;4281;p5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4282" name="Google Shape;4282;p5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3" name="Google Shape;4283;p5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84" name="Google Shape;4284;p5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4285" name="Google Shape;4285;p5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6" name="Google Shape;4286;p5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87" name="Google Shape;4287;p5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4288" name="Google Shape;4288;p5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5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0" name="Google Shape;4290;p5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4291" name="Google Shape;4291;p5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5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3" name="Google Shape;4293;p5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4294" name="Google Shape;4294;p5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5" name="Google Shape;4295;p5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6" name="Google Shape;4296;p5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4297" name="Google Shape;4297;p5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8" name="Google Shape;4298;p5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99" name="Google Shape;4299;p5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4300" name="Google Shape;4300;p5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1" name="Google Shape;4301;p5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02" name="Google Shape;4302;p5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4303" name="Google Shape;4303;p5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4" name="Google Shape;4304;p5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05" name="Google Shape;4305;p5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5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07" name="Google Shape;4307;p5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308" name="Google Shape;4308;p5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9" name="Google Shape;4309;p5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0" name="Google Shape;4310;p5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311" name="Google Shape;4311;p5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2" name="Google Shape;4312;p5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13" name="Google Shape;4313;p5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314" name="Google Shape;4314;p5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5" name="Google Shape;4315;p5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16" name="Google Shape;4316;p5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317" name="Google Shape;4317;p5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318" name="Google Shape;4318;p5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9" name="Google Shape;4319;p5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0" name="Google Shape;4320;p5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1" name="Google Shape;4321;p5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2" name="Google Shape;4322;p5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3" name="Google Shape;4323;p5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4" name="Google Shape;4324;p5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5" name="Google Shape;4325;p5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6" name="Google Shape;4326;p5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7" name="Google Shape;4327;p5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8" name="Google Shape;4328;p5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9" name="Google Shape;4329;p5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0" name="Google Shape;4330;p5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1" name="Google Shape;4331;p5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2" name="Google Shape;4332;p5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3" name="Google Shape;4333;p5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4" name="Google Shape;4334;p5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5" name="Google Shape;4335;p5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6" name="Google Shape;4336;p5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7" name="Google Shape;4337;p5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8" name="Google Shape;4338;p5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9" name="Google Shape;4339;p5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0" name="Google Shape;4340;p5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1" name="Google Shape;4341;p5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2" name="Google Shape;4342;p5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3" name="Google Shape;4343;p5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4" name="Google Shape;4344;p5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5" name="Google Shape;4345;p5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6" name="Google Shape;4346;p5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7" name="Google Shape;4347;p5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8" name="Google Shape;4348;p5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9" name="Google Shape;4349;p5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0" name="Google Shape;4350;p5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1" name="Google Shape;4351;p5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2" name="Google Shape;4352;p5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3" name="Google Shape;4353;p5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4" name="Google Shape;4354;p5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5" name="Google Shape;4355;p5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6" name="Google Shape;4356;p5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7" name="Google Shape;4357;p5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8" name="Google Shape;4358;p5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9" name="Google Shape;4359;p5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0" name="Google Shape;4360;p5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1" name="Google Shape;4361;p5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2" name="Google Shape;4362;p5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3" name="Google Shape;4363;p5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4" name="Google Shape;4364;p5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5" name="Google Shape;4365;p5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6" name="Google Shape;4366;p5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7" name="Google Shape;4367;p5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8" name="Google Shape;4368;p5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9" name="Google Shape;4369;p5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0" name="Google Shape;4370;p5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1" name="Google Shape;4371;p5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2" name="Google Shape;4372;p5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3" name="Google Shape;4373;p5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74" name="Google Shape;4374;p5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375" name="Google Shape;4375;p5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6" name="Google Shape;4376;p5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77" name="Google Shape;4377;p5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378" name="Google Shape;4378;p5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9" name="Google Shape;4379;p5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0" name="Google Shape;4380;p5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381" name="Google Shape;4381;p5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2" name="Google Shape;4382;p5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3" name="Google Shape;4383;p5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384" name="Google Shape;4384;p5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5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6" name="Google Shape;4386;p5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387" name="Google Shape;4387;p5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8" name="Google Shape;4388;p5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89" name="Google Shape;4389;p5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390" name="Google Shape;4390;p5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1" name="Google Shape;4391;p5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92" name="Google Shape;4392;p5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393" name="Google Shape;4393;p5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4" name="Google Shape;4394;p5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95" name="Google Shape;4395;p5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396" name="Google Shape;4396;p5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7" name="Google Shape;4397;p5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98" name="Google Shape;4398;p5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399" name="Google Shape;4399;p5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5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01" name="Google Shape;4401;p5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402" name="Google Shape;4402;p5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3" name="Google Shape;4403;p5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04" name="Google Shape;4404;p5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405" name="Google Shape;4405;p5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6" name="Google Shape;4406;p5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07" name="Google Shape;4407;p5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5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409" name="Google Shape;4409;p5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410" name="Google Shape;4410;p5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1" name="Google Shape;4411;p5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12" name="Google Shape;4412;p5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413" name="Google Shape;4413;p5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4" name="Google Shape;4414;p5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15" name="Google Shape;4415;p5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416" name="Google Shape;4416;p5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5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18" name="Google Shape;4418;p5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419" name="Google Shape;4419;p5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0" name="Google Shape;4420;p5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21" name="Google Shape;4421;p5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422" name="Google Shape;4422;p5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3" name="Google Shape;4423;p5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24" name="Google Shape;4424;p5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425" name="Google Shape;4425;p5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6" name="Google Shape;4426;p5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27" name="Google Shape;4427;p5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428" name="Google Shape;4428;p5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9" name="Google Shape;4429;p5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0" name="Google Shape;4430;p5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431" name="Google Shape;4431;p5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2" name="Google Shape;4432;p5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3" name="Google Shape;4433;p5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434" name="Google Shape;4434;p5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5" name="Google Shape;4435;p5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6" name="Google Shape;4436;p5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437" name="Google Shape;4437;p5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8" name="Google Shape;4438;p5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39" name="Google Shape;4439;p5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440" name="Google Shape;4440;p5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1" name="Google Shape;4441;p5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42" name="Google Shape;4442;p5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443" name="Google Shape;4443;p5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4" name="Google Shape;4444;p5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45" name="Google Shape;4445;p5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446" name="Google Shape;4446;p5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7" name="Google Shape;4447;p5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48" name="Google Shape;4448;p5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449" name="Google Shape;4449;p5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0" name="Google Shape;4450;p5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51" name="Google Shape;4451;p5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452" name="Google Shape;4452;p5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3" name="Google Shape;4453;p5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54" name="Google Shape;4454;p5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455" name="Google Shape;4455;p5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6" name="Google Shape;4456;p5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57" name="Google Shape;4457;p5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458" name="Google Shape;4458;p5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9" name="Google Shape;4459;p5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0" name="Google Shape;4460;p5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461" name="Google Shape;4461;p5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2" name="Google Shape;4462;p5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3" name="Google Shape;4463;p5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464" name="Google Shape;4464;p5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5" name="Google Shape;4465;p5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6" name="Google Shape;4466;p5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467" name="Google Shape;4467;p5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8" name="Google Shape;4468;p5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69" name="Google Shape;4469;p5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470" name="Google Shape;4470;p5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1" name="Google Shape;4471;p5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2" name="Google Shape;4472;p5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473" name="Google Shape;4473;p5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4" name="Google Shape;4474;p5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5" name="Google Shape;4475;p5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476" name="Google Shape;4476;p5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5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78" name="Google Shape;4478;p5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479" name="Google Shape;4479;p5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5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81" name="Google Shape;4481;p5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482" name="Google Shape;4482;p5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5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84" name="Google Shape;4484;p5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485" name="Google Shape;4485;p5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5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87" name="Google Shape;4487;p5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488" name="Google Shape;4488;p5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5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90" name="Google Shape;4490;p5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491" name="Google Shape;4491;p5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5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93" name="Google Shape;4493;p5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494" name="Google Shape;4494;p5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5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96" name="Google Shape;4496;p5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497" name="Google Shape;4497;p5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5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499" name="Google Shape;4499;p5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500" name="Google Shape;4500;p5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1" name="Google Shape;4501;p5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02" name="Google Shape;4502;p5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503" name="Google Shape;4503;p5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4" name="Google Shape;4504;p5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05" name="Google Shape;4505;p5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506" name="Google Shape;4506;p5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7" name="Google Shape;4507;p5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508" name="Google Shape;4508;p5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509" name="Google Shape;4509;p5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0" name="Google Shape;4510;p5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5" name="Google Shape;4515;p54"/>
          <p:cNvGrpSpPr/>
          <p:nvPr/>
        </p:nvGrpSpPr>
        <p:grpSpPr>
          <a:xfrm>
            <a:off x="972366" y="1567646"/>
            <a:ext cx="3343732" cy="274985"/>
            <a:chOff x="106648" y="895722"/>
            <a:chExt cx="4481413" cy="374300"/>
          </a:xfrm>
        </p:grpSpPr>
        <p:grpSp>
          <p:nvGrpSpPr>
            <p:cNvPr id="4516" name="Google Shape;4516;p54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517" name="Google Shape;4517;p54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18" name="Google Shape;4518;p54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19" name="Google Shape;4519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20" name="Google Shape;4520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21" name="Google Shape;4521;p54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522" name="Google Shape;4522;p54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23" name="Google Shape;4523;p54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24" name="Google Shape;4524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25" name="Google Shape;4525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26" name="Google Shape;4526;p54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527" name="Google Shape;4527;p54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28" name="Google Shape;4528;p54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29" name="Google Shape;4529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30" name="Google Shape;4530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31" name="Google Shape;4531;p54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532" name="Google Shape;4532;p54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533" name="Google Shape;4533;p54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34" name="Google Shape;4534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35" name="Google Shape;4535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536" name="Google Shape;4536;p54"/>
          <p:cNvGrpSpPr/>
          <p:nvPr/>
        </p:nvGrpSpPr>
        <p:grpSpPr>
          <a:xfrm>
            <a:off x="2862715" y="4766808"/>
            <a:ext cx="1448935" cy="1065905"/>
            <a:chOff x="2183288" y="3555572"/>
            <a:chExt cx="1136241" cy="835873"/>
          </a:xfrm>
        </p:grpSpPr>
        <p:sp>
          <p:nvSpPr>
            <p:cNvPr id="4537" name="Google Shape;4537;p54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38" name="Google Shape;4538;p54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539" name="Google Shape;4539;p54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54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54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54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54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54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45" name="Google Shape;4545;p54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546" name="Google Shape;4546;p54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547" name="Google Shape;4547;p54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548" name="Google Shape;4548;p54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549" name="Google Shape;4549;p54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50" name="Google Shape;4550;p54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551" name="Google Shape;4551;p54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552" name="Google Shape;4552;p54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53" name="Google Shape;4553;p54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554" name="Google Shape;4554;p54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555" name="Google Shape;4555;p54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556" name="Google Shape;4556;p54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4557" name="Google Shape;4557;p54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558" name="Google Shape;4558;p54"/>
          <p:cNvGrpSpPr/>
          <p:nvPr/>
        </p:nvGrpSpPr>
        <p:grpSpPr>
          <a:xfrm>
            <a:off x="4546642" y="1994806"/>
            <a:ext cx="2234493" cy="1011001"/>
            <a:chOff x="3530532" y="1496185"/>
            <a:chExt cx="1562000" cy="706730"/>
          </a:xfrm>
        </p:grpSpPr>
        <p:cxnSp>
          <p:nvCxnSpPr>
            <p:cNvPr id="4559" name="Google Shape;4559;p54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560" name="Google Shape;4560;p54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561" name="Google Shape;4561;p54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562" name="Google Shape;4562;p54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63" name="Google Shape;4563;p54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64" name="Google Shape;4564;p54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65" name="Google Shape;4565;p54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566" name="Google Shape;4566;p54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567" name="Google Shape;4567;p54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68" name="Google Shape;4568;p54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69" name="Google Shape;4569;p54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70" name="Google Shape;4570;p54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571" name="Google Shape;4571;p54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572" name="Google Shape;4572;p54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73" name="Google Shape;4573;p54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74" name="Google Shape;4574;p54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75" name="Google Shape;4575;p54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576" name="Google Shape;4576;p54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577" name="Google Shape;4577;p54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78" name="Google Shape;4578;p54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79" name="Google Shape;4579;p54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580" name="Google Shape;4580;p54"/>
          <p:cNvGrpSpPr/>
          <p:nvPr/>
        </p:nvGrpSpPr>
        <p:grpSpPr>
          <a:xfrm>
            <a:off x="4562456" y="3132974"/>
            <a:ext cx="2202897" cy="522023"/>
            <a:chOff x="3512551" y="2358270"/>
            <a:chExt cx="1597383" cy="378533"/>
          </a:xfrm>
        </p:grpSpPr>
        <p:cxnSp>
          <p:nvCxnSpPr>
            <p:cNvPr id="4581" name="Google Shape;4581;p54"/>
            <p:cNvCxnSpPr>
              <a:stCxn id="4582" idx="6"/>
              <a:endCxn id="4583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584" name="Google Shape;4584;p54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585" name="Google Shape;4585;p54"/>
              <p:cNvCxnSpPr>
                <a:stCxn id="4586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2" name="Google Shape;4582;p54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54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87" name="Google Shape;4587;p54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588" name="Google Shape;4588;p54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9" name="Google Shape;4589;p54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54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91" name="Google Shape;4591;p54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592" name="Google Shape;4592;p54"/>
              <p:cNvCxnSpPr>
                <a:stCxn id="4593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94" name="Google Shape;4594;p54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54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95" name="Google Shape;4595;p54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596" name="Google Shape;4596;p54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3" name="Google Shape;4583;p54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54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598" name="Google Shape;4598;p54"/>
          <p:cNvGrpSpPr/>
          <p:nvPr/>
        </p:nvGrpSpPr>
        <p:grpSpPr>
          <a:xfrm>
            <a:off x="9123532" y="1581240"/>
            <a:ext cx="2109125" cy="977091"/>
            <a:chOff x="634175" y="2986275"/>
            <a:chExt cx="3147949" cy="1458344"/>
          </a:xfrm>
        </p:grpSpPr>
        <p:cxnSp>
          <p:nvCxnSpPr>
            <p:cNvPr id="4599" name="Google Shape;4599;p54"/>
            <p:cNvCxnSpPr>
              <a:stCxn id="4600" idx="4"/>
              <a:endCxn id="4601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2" name="Google Shape;4602;p54"/>
            <p:cNvCxnSpPr>
              <a:stCxn id="4601" idx="0"/>
              <a:endCxn id="4603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4" name="Google Shape;4604;p54"/>
            <p:cNvCxnSpPr>
              <a:stCxn id="4603" idx="4"/>
              <a:endCxn id="4605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6" name="Google Shape;4606;p54"/>
            <p:cNvCxnSpPr>
              <a:stCxn id="4605" idx="0"/>
              <a:endCxn id="4607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07" name="Google Shape;4607;p54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3" name="Google Shape;4603;p54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0" name="Google Shape;4600;p54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5" name="Google Shape;4605;p54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1" name="Google Shape;4601;p54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08" name="Google Shape;4608;p54"/>
          <p:cNvGrpSpPr/>
          <p:nvPr/>
        </p:nvGrpSpPr>
        <p:grpSpPr>
          <a:xfrm>
            <a:off x="4547152" y="3840320"/>
            <a:ext cx="2233504" cy="418232"/>
            <a:chOff x="998425" y="1182125"/>
            <a:chExt cx="1065400" cy="199500"/>
          </a:xfrm>
        </p:grpSpPr>
        <p:sp>
          <p:nvSpPr>
            <p:cNvPr id="4609" name="Google Shape;4609;p54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4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4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4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4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4" name="Google Shape;4614;p54"/>
          <p:cNvGrpSpPr/>
          <p:nvPr/>
        </p:nvGrpSpPr>
        <p:grpSpPr>
          <a:xfrm>
            <a:off x="4547152" y="5114942"/>
            <a:ext cx="2233505" cy="700460"/>
            <a:chOff x="5194708" y="3484366"/>
            <a:chExt cx="3148148" cy="987304"/>
          </a:xfrm>
        </p:grpSpPr>
        <p:grpSp>
          <p:nvGrpSpPr>
            <p:cNvPr id="4615" name="Google Shape;4615;p54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616" name="Google Shape;4616;p54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54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54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19" name="Google Shape;4619;p54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620" name="Google Shape;4620;p54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54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54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23" name="Google Shape;4623;p54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624" name="Google Shape;4624;p54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54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54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27" name="Google Shape;4627;p54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628" name="Google Shape;4628;p54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54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54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31" name="Google Shape;4631;p54"/>
          <p:cNvGrpSpPr/>
          <p:nvPr/>
        </p:nvGrpSpPr>
        <p:grpSpPr>
          <a:xfrm>
            <a:off x="9125397" y="3309460"/>
            <a:ext cx="2105395" cy="696307"/>
            <a:chOff x="6853641" y="2534077"/>
            <a:chExt cx="1515545" cy="501229"/>
          </a:xfrm>
        </p:grpSpPr>
        <p:grpSp>
          <p:nvGrpSpPr>
            <p:cNvPr id="4632" name="Google Shape;4632;p54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633" name="Google Shape;4633;p54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54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54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54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54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38" name="Google Shape;4638;p54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4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4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4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4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43" name="Google Shape;4643;p54"/>
          <p:cNvGrpSpPr/>
          <p:nvPr/>
        </p:nvGrpSpPr>
        <p:grpSpPr>
          <a:xfrm>
            <a:off x="4585254" y="4476181"/>
            <a:ext cx="2157301" cy="462155"/>
            <a:chOff x="1808063" y="4294338"/>
            <a:chExt cx="3370782" cy="721817"/>
          </a:xfrm>
        </p:grpSpPr>
        <p:sp>
          <p:nvSpPr>
            <p:cNvPr id="4644" name="Google Shape;4644;p5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4" name="Google Shape;4654;p54"/>
          <p:cNvGrpSpPr/>
          <p:nvPr/>
        </p:nvGrpSpPr>
        <p:grpSpPr>
          <a:xfrm>
            <a:off x="7019915" y="5365182"/>
            <a:ext cx="1889423" cy="467473"/>
            <a:chOff x="4234950" y="2101012"/>
            <a:chExt cx="4219974" cy="1044090"/>
          </a:xfrm>
        </p:grpSpPr>
        <p:sp>
          <p:nvSpPr>
            <p:cNvPr id="4655" name="Google Shape;4655;p54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4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4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4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4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4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4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4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4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4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4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4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4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4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4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4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1" name="Google Shape;4671;p54"/>
          <p:cNvGrpSpPr/>
          <p:nvPr/>
        </p:nvGrpSpPr>
        <p:grpSpPr>
          <a:xfrm>
            <a:off x="9120545" y="2686192"/>
            <a:ext cx="2115103" cy="495409"/>
            <a:chOff x="1247650" y="2075423"/>
            <a:chExt cx="6648477" cy="1557238"/>
          </a:xfrm>
        </p:grpSpPr>
        <p:sp>
          <p:nvSpPr>
            <p:cNvPr id="4672" name="Google Shape;4672;p5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8" name="Google Shape;4678;p54"/>
          <p:cNvGrpSpPr/>
          <p:nvPr/>
        </p:nvGrpSpPr>
        <p:grpSpPr>
          <a:xfrm>
            <a:off x="7028905" y="1557111"/>
            <a:ext cx="1887468" cy="2198044"/>
            <a:chOff x="1839112" y="2209163"/>
            <a:chExt cx="1918159" cy="2233784"/>
          </a:xfrm>
        </p:grpSpPr>
        <p:sp>
          <p:nvSpPr>
            <p:cNvPr id="4679" name="Google Shape;4679;p54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4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4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682" name="Google Shape;4682;p54"/>
            <p:cNvCxnSpPr>
              <a:stCxn id="4679" idx="6"/>
              <a:endCxn id="4680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3" name="Google Shape;4683;p54"/>
            <p:cNvCxnSpPr>
              <a:stCxn id="4680" idx="4"/>
              <a:endCxn id="468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5" name="Google Shape;4685;p54"/>
            <p:cNvCxnSpPr>
              <a:stCxn id="4684" idx="6"/>
              <a:endCxn id="4681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6" name="Google Shape;4686;p54"/>
            <p:cNvCxnSpPr>
              <a:stCxn id="4681" idx="4"/>
              <a:endCxn id="468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84" name="Google Shape;4684;p54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4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4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689" name="Google Shape;4689;p54"/>
            <p:cNvCxnSpPr>
              <a:endCxn id="468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690" name="Google Shape;4690;p54"/>
          <p:cNvGrpSpPr/>
          <p:nvPr/>
        </p:nvGrpSpPr>
        <p:grpSpPr>
          <a:xfrm>
            <a:off x="4571926" y="1581223"/>
            <a:ext cx="2183957" cy="206589"/>
            <a:chOff x="238125" y="2506075"/>
            <a:chExt cx="7115411" cy="673075"/>
          </a:xfrm>
        </p:grpSpPr>
        <p:sp>
          <p:nvSpPr>
            <p:cNvPr id="4691" name="Google Shape;4691;p54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4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4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4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4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96" name="Google Shape;4696;p54"/>
          <p:cNvGrpSpPr/>
          <p:nvPr/>
        </p:nvGrpSpPr>
        <p:grpSpPr>
          <a:xfrm>
            <a:off x="2626240" y="2000847"/>
            <a:ext cx="1683909" cy="1047211"/>
            <a:chOff x="548861" y="389676"/>
            <a:chExt cx="3843371" cy="2390163"/>
          </a:xfrm>
        </p:grpSpPr>
        <p:cxnSp>
          <p:nvCxnSpPr>
            <p:cNvPr id="4697" name="Google Shape;4697;p54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8" name="Google Shape;4698;p54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9" name="Google Shape;4699;p54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0" name="Google Shape;4700;p54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1" name="Google Shape;4701;p54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02" name="Google Shape;4702;p54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703" name="Google Shape;4703;p54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04" name="Google Shape;4704;p54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4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4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4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4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54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10" name="Google Shape;4710;p54"/>
          <p:cNvGrpSpPr/>
          <p:nvPr/>
        </p:nvGrpSpPr>
        <p:grpSpPr>
          <a:xfrm>
            <a:off x="1010416" y="3476683"/>
            <a:ext cx="1882739" cy="844749"/>
            <a:chOff x="1187400" y="2529299"/>
            <a:chExt cx="6769193" cy="2241903"/>
          </a:xfrm>
        </p:grpSpPr>
        <p:sp>
          <p:nvSpPr>
            <p:cNvPr id="4711" name="Google Shape;4711;p54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4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4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4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4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4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4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4718" name="Google Shape;4718;p54"/>
            <p:cNvCxnSpPr>
              <a:stCxn id="4711" idx="2"/>
              <a:endCxn id="4712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19" name="Google Shape;4719;p54"/>
            <p:cNvCxnSpPr>
              <a:stCxn id="4713" idx="0"/>
              <a:endCxn id="4711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0" name="Google Shape;4720;p54"/>
            <p:cNvCxnSpPr>
              <a:stCxn id="4713" idx="2"/>
              <a:endCxn id="4715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1" name="Google Shape;4721;p54"/>
            <p:cNvCxnSpPr>
              <a:stCxn id="4714" idx="0"/>
              <a:endCxn id="4713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2" name="Google Shape;4722;p54"/>
            <p:cNvCxnSpPr>
              <a:stCxn id="4712" idx="2"/>
              <a:endCxn id="4717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3" name="Google Shape;4723;p54"/>
            <p:cNvCxnSpPr>
              <a:stCxn id="4716" idx="0"/>
              <a:endCxn id="4712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4724" name="Google Shape;4724;p54"/>
          <p:cNvGrpSpPr/>
          <p:nvPr/>
        </p:nvGrpSpPr>
        <p:grpSpPr>
          <a:xfrm>
            <a:off x="9125411" y="4133629"/>
            <a:ext cx="2105380" cy="721164"/>
            <a:chOff x="6895650" y="3126697"/>
            <a:chExt cx="1436662" cy="492105"/>
          </a:xfrm>
        </p:grpSpPr>
        <p:sp>
          <p:nvSpPr>
            <p:cNvPr id="4725" name="Google Shape;4725;p54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54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54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54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54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30" name="Google Shape;4730;p54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4731" name="Google Shape;4731;p54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54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54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54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54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736" name="Google Shape;4736;p54"/>
          <p:cNvGrpSpPr/>
          <p:nvPr/>
        </p:nvGrpSpPr>
        <p:grpSpPr>
          <a:xfrm>
            <a:off x="9123520" y="4982646"/>
            <a:ext cx="2109149" cy="867500"/>
            <a:chOff x="6777990" y="3710194"/>
            <a:chExt cx="1646915" cy="677382"/>
          </a:xfrm>
        </p:grpSpPr>
        <p:grpSp>
          <p:nvGrpSpPr>
            <p:cNvPr id="4737" name="Google Shape;4737;p54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4738" name="Google Shape;4738;p54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39" name="Google Shape;4739;p54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0" name="Google Shape;4740;p54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4741" name="Google Shape;4741;p54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2" name="Google Shape;4742;p54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3" name="Google Shape;4743;p54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4744" name="Google Shape;4744;p54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5" name="Google Shape;4745;p54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6" name="Google Shape;4746;p54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4747" name="Google Shape;4747;p54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8" name="Google Shape;4748;p54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749" name="Google Shape;4749;p54"/>
          <p:cNvGrpSpPr/>
          <p:nvPr/>
        </p:nvGrpSpPr>
        <p:grpSpPr>
          <a:xfrm>
            <a:off x="7016207" y="3879766"/>
            <a:ext cx="1895852" cy="1360804"/>
            <a:chOff x="5190863" y="2824811"/>
            <a:chExt cx="1544860" cy="1108869"/>
          </a:xfrm>
        </p:grpSpPr>
        <p:grpSp>
          <p:nvGrpSpPr>
            <p:cNvPr id="4750" name="Google Shape;4750;p54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4751" name="Google Shape;4751;p54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4752" name="Google Shape;4752;p54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53" name="Google Shape;4753;p54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54" name="Google Shape;4754;p54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55" name="Google Shape;4755;p54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4756" name="Google Shape;4756;p54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4757" name="Google Shape;4757;p54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58" name="Google Shape;4758;p54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59" name="Google Shape;4759;p54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60" name="Google Shape;4760;p54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61" name="Google Shape;4761;p54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4762" name="Google Shape;4762;p54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4763" name="Google Shape;4763;p54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4764" name="Google Shape;4764;p54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65" name="Google Shape;4765;p54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766" name="Google Shape;4766;p54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67" name="Google Shape;4767;p54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68" name="Google Shape;4768;p54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4769" name="Google Shape;4769;p54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770" name="Google Shape;4770;p54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4771" name="Google Shape;4771;p54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72" name="Google Shape;4772;p54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773" name="Google Shape;4773;p54"/>
          <p:cNvGrpSpPr/>
          <p:nvPr/>
        </p:nvGrpSpPr>
        <p:grpSpPr>
          <a:xfrm>
            <a:off x="970883" y="1965724"/>
            <a:ext cx="1448959" cy="1172649"/>
            <a:chOff x="803162" y="1474292"/>
            <a:chExt cx="1086719" cy="879487"/>
          </a:xfrm>
        </p:grpSpPr>
        <p:grpSp>
          <p:nvGrpSpPr>
            <p:cNvPr id="4774" name="Google Shape;4774;p54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4775" name="Google Shape;4775;p54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776" name="Google Shape;4776;p54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4777" name="Google Shape;4777;p54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78" name="Google Shape;4778;p54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79" name="Google Shape;4779;p54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80" name="Google Shape;4780;p54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81" name="Google Shape;4781;p54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782" name="Google Shape;4782;p54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4783" name="Google Shape;4783;p54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4784" name="Google Shape;4784;p54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85" name="Google Shape;4785;p54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4786" name="Google Shape;4786;p54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7" name="Google Shape;4787;p54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8" name="Google Shape;4788;p54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9" name="Google Shape;4789;p54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0" name="Google Shape;4790;p54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1" name="Google Shape;4791;p54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2" name="Google Shape;4792;p54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793" name="Google Shape;4793;p54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4794" name="Google Shape;4794;p54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795" name="Google Shape;4795;p54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796" name="Google Shape;4796;p54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4797" name="Google Shape;4797;p54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798" name="Google Shape;4798;p54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4799" name="Google Shape;4799;p54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0" name="Google Shape;4800;p54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1" name="Google Shape;4801;p54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2" name="Google Shape;4802;p54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3" name="Google Shape;4803;p54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4" name="Google Shape;4804;p54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5" name="Google Shape;4805;p54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806" name="Google Shape;4806;p54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4807" name="Google Shape;4807;p54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808" name="Google Shape;4808;p54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809" name="Google Shape;4809;p54"/>
          <p:cNvGrpSpPr/>
          <p:nvPr/>
        </p:nvGrpSpPr>
        <p:grpSpPr>
          <a:xfrm>
            <a:off x="966649" y="4807304"/>
            <a:ext cx="1824908" cy="910557"/>
            <a:chOff x="724986" y="3605478"/>
            <a:chExt cx="1368681" cy="682918"/>
          </a:xfrm>
        </p:grpSpPr>
        <p:grpSp>
          <p:nvGrpSpPr>
            <p:cNvPr id="4810" name="Google Shape;4810;p54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4811" name="Google Shape;4811;p54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54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54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54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54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54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54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54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54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54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54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54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54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54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54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54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54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54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54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54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31" name="Google Shape;4831;p54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4832" name="Google Shape;4832;p54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4833" name="Google Shape;4833;p54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4834" name="Google Shape;4834;p54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5" name="Google Shape;4835;p54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36" name="Google Shape;4836;p54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4837" name="Google Shape;4837;p54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838" name="Google Shape;4838;p54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4839" name="Google Shape;4839;p54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840" name="Google Shape;4840;p54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841" name="Google Shape;4841;p54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4842" name="Google Shape;4842;p54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4843" name="Google Shape;4843;p54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4" name="Google Shape;4844;p54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45" name="Google Shape;4845;p54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4846" name="Google Shape;4846;p54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7" name="Google Shape;4847;p54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48" name="Google Shape;4848;p54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4849" name="Google Shape;4849;p54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4850" name="Google Shape;4850;p54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851" name="Google Shape;4851;p54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852" name="Google Shape;4852;p54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853" name="Google Shape;4853;p54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4" name="Google Shape;4854;p54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4855" name="Google Shape;4855;p54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56" name="Google Shape;4856;p54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4857" name="Google Shape;4857;p54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4858" name="Google Shape;4858;p54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9" name="Google Shape;4859;p54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0" name="Google Shape;4860;p54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61" name="Google Shape;4861;p54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4862" name="Google Shape;4862;p54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3" name="Google Shape;4863;p54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64" name="Google Shape;4864;p54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4865" name="Google Shape;4865;p54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4866" name="Google Shape;4866;p54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7" name="Google Shape;4867;p54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68" name="Google Shape;4868;p54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4869" name="Google Shape;4869;p54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0" name="Google Shape;4870;p54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1" name="Google Shape;4871;p54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72" name="Google Shape;4872;p54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4873" name="Google Shape;4873;p54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4874" name="Google Shape;4874;p54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5" name="Google Shape;4875;p54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76" name="Google Shape;4876;p54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4877" name="Google Shape;4877;p54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878" name="Google Shape;4878;p54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4879" name="Google Shape;4879;p54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880" name="Google Shape;4880;p54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881" name="Google Shape;4881;p54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4882" name="Google Shape;4882;p54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4883" name="Google Shape;4883;p54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4" name="Google Shape;4884;p54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85" name="Google Shape;4885;p54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4886" name="Google Shape;4886;p54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4887" name="Google Shape;4887;p54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4888" name="Google Shape;4888;p54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889" name="Google Shape;4889;p54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170">
                          <a:buClr>
                            <a:srgbClr val="000000"/>
                          </a:buClr>
                        </a:pPr>
                        <a:endParaRPr sz="1867" kern="0">
                          <a:solidFill>
                            <a:srgbClr val="000000"/>
                          </a:solidFill>
                          <a:latin typeface="Arial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sp>
                  <p:nvSpPr>
                    <p:cNvPr id="4890" name="Google Shape;4890;p54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891" name="Google Shape;4891;p54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2" name="Google Shape;4892;p54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93" name="Google Shape;4893;p54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4894" name="Google Shape;4894;p54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5" name="Google Shape;4895;p54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4896" name="Google Shape;4896;p54"/>
          <p:cNvGrpSpPr/>
          <p:nvPr/>
        </p:nvGrpSpPr>
        <p:grpSpPr>
          <a:xfrm>
            <a:off x="3004398" y="3274187"/>
            <a:ext cx="1264935" cy="1247171"/>
            <a:chOff x="2253298" y="2428317"/>
            <a:chExt cx="948701" cy="935378"/>
          </a:xfrm>
        </p:grpSpPr>
        <p:sp>
          <p:nvSpPr>
            <p:cNvPr id="4897" name="Google Shape;4897;p54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54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54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54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54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54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54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54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54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54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54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54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54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54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54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54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54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54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54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54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54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54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54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54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54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54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54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54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54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54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54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54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54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4" name="Google Shape;4934;p55"/>
          <p:cNvGrpSpPr/>
          <p:nvPr/>
        </p:nvGrpSpPr>
        <p:grpSpPr>
          <a:xfrm>
            <a:off x="4471443" y="1527503"/>
            <a:ext cx="3151191" cy="1357156"/>
            <a:chOff x="3292400" y="1219146"/>
            <a:chExt cx="2615240" cy="1110239"/>
          </a:xfrm>
        </p:grpSpPr>
        <p:sp>
          <p:nvSpPr>
            <p:cNvPr id="4935" name="Google Shape;4935;p55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55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55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JANUARY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55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FEBRUARY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55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MARCH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55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APRIL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5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MAY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55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JUNE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55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PHASE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5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PHASE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55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55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55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55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267" kern="0">
                <a:solidFill>
                  <a:srgbClr val="FFFFFF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949" name="Google Shape;4949;p55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4950" name="Google Shape;4950;p55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55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55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55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55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55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55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55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55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55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55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55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FFFFFF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4962" name="Google Shape;4962;p55"/>
          <p:cNvGraphicFramePr/>
          <p:nvPr/>
        </p:nvGraphicFramePr>
        <p:xfrm>
          <a:off x="7932900" y="3097467"/>
          <a:ext cx="3321733" cy="11581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04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963" name="Google Shape;4963;p55"/>
          <p:cNvGrpSpPr/>
          <p:nvPr/>
        </p:nvGrpSpPr>
        <p:grpSpPr>
          <a:xfrm>
            <a:off x="7902566" y="4508929"/>
            <a:ext cx="3359767" cy="1335272"/>
            <a:chOff x="1906114" y="789980"/>
            <a:chExt cx="1487676" cy="606868"/>
          </a:xfrm>
        </p:grpSpPr>
        <p:cxnSp>
          <p:nvCxnSpPr>
            <p:cNvPr id="4964" name="Google Shape;4964;p55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5" name="Google Shape;4965;p55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6" name="Google Shape;4966;p55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967" name="Google Shape;4967;p55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JANUARY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5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FEBRUARY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5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MARCH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5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APRIL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5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5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5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5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5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5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5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PHASE 1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5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Task 1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5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r" defTabSz="1219170">
                <a:lnSpc>
                  <a:spcPct val="115000"/>
                </a:lnSpc>
                <a:spcAft>
                  <a:spcPts val="2133"/>
                </a:spcAft>
                <a:buClr>
                  <a:srgbClr val="000000"/>
                </a:buClr>
              </a:pPr>
              <a:r>
                <a:rPr lang="en" sz="400" kern="0">
                  <a:solidFill>
                    <a:srgbClr val="E3E9ED"/>
                  </a:solidFill>
                  <a:latin typeface="Arial"/>
                  <a:cs typeface="Arial"/>
                  <a:sym typeface="Arial"/>
                </a:rPr>
                <a:t>Task 2</a:t>
              </a:r>
              <a:endParaRPr sz="400" kern="0">
                <a:solidFill>
                  <a:srgbClr val="E3E9ED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5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81" name="Google Shape;4981;p55"/>
          <p:cNvGrpSpPr/>
          <p:nvPr/>
        </p:nvGrpSpPr>
        <p:grpSpPr>
          <a:xfrm>
            <a:off x="968532" y="1587540"/>
            <a:ext cx="3192493" cy="1302003"/>
            <a:chOff x="749309" y="1112739"/>
            <a:chExt cx="2371603" cy="976502"/>
          </a:xfrm>
        </p:grpSpPr>
        <p:sp>
          <p:nvSpPr>
            <p:cNvPr id="4982" name="Google Shape;4982;p55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5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5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5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5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5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5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5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5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5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5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5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5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5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5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5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5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5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5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5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5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5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5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5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5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5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5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5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5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5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5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5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5014" name="Google Shape;5014;p55"/>
          <p:cNvGraphicFramePr/>
          <p:nvPr/>
        </p:nvGraphicFramePr>
        <p:xfrm>
          <a:off x="7932934" y="1585267"/>
          <a:ext cx="3321733" cy="13019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04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04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39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39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39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015" name="Google Shape;5015;p55"/>
          <p:cNvGraphicFramePr/>
          <p:nvPr/>
        </p:nvGraphicFramePr>
        <p:xfrm>
          <a:off x="4475217" y="3097467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16" name="Google Shape;5016;p55"/>
          <p:cNvGrpSpPr/>
          <p:nvPr/>
        </p:nvGrpSpPr>
        <p:grpSpPr>
          <a:xfrm>
            <a:off x="5467123" y="3612991"/>
            <a:ext cx="2023248" cy="99280"/>
            <a:chOff x="3980086" y="2804397"/>
            <a:chExt cx="1227600" cy="66900"/>
          </a:xfrm>
        </p:grpSpPr>
        <p:sp>
          <p:nvSpPr>
            <p:cNvPr id="5017" name="Google Shape;5017;p5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9" name="Google Shape;5019;p55"/>
          <p:cNvGrpSpPr/>
          <p:nvPr/>
        </p:nvGrpSpPr>
        <p:grpSpPr>
          <a:xfrm>
            <a:off x="6300541" y="4003107"/>
            <a:ext cx="1190608" cy="99280"/>
            <a:chOff x="3980086" y="2804397"/>
            <a:chExt cx="1227600" cy="66900"/>
          </a:xfrm>
        </p:grpSpPr>
        <p:sp>
          <p:nvSpPr>
            <p:cNvPr id="5020" name="Google Shape;5020;p5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2" name="Google Shape;5022;p55"/>
          <p:cNvGrpSpPr/>
          <p:nvPr/>
        </p:nvGrpSpPr>
        <p:grpSpPr>
          <a:xfrm>
            <a:off x="4477997" y="4481618"/>
            <a:ext cx="3150992" cy="1341257"/>
            <a:chOff x="3358415" y="3361302"/>
            <a:chExt cx="2363244" cy="1024695"/>
          </a:xfrm>
        </p:grpSpPr>
        <p:grpSp>
          <p:nvGrpSpPr>
            <p:cNvPr id="5023" name="Google Shape;5023;p55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024" name="Google Shape;5024;p55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55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55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55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55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55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30" name="Google Shape;5030;p55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031" name="Google Shape;5031;p55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55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55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55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55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55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37" name="Google Shape;5037;p55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038" name="Google Shape;5038;p55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55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55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55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55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55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44" name="Google Shape;5044;p55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045" name="Google Shape;5045;p55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55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55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55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55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55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51" name="Google Shape;5051;p55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052" name="Google Shape;5052;p55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55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55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55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55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55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5058" name="Google Shape;5058;p55"/>
          <p:cNvGraphicFramePr/>
          <p:nvPr/>
        </p:nvGraphicFramePr>
        <p:xfrm>
          <a:off x="966567" y="3097467"/>
          <a:ext cx="3204800" cy="1175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01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1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1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1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17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17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7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59" name="Google Shape;5059;p55"/>
          <p:cNvGrpSpPr/>
          <p:nvPr/>
        </p:nvGrpSpPr>
        <p:grpSpPr>
          <a:xfrm>
            <a:off x="968600" y="4497100"/>
            <a:ext cx="3204819" cy="1341200"/>
            <a:chOff x="726450" y="3372825"/>
            <a:chExt cx="2403614" cy="1005900"/>
          </a:xfrm>
        </p:grpSpPr>
        <p:grpSp>
          <p:nvGrpSpPr>
            <p:cNvPr id="5060" name="Google Shape;5060;p55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061" name="Google Shape;5061;p55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55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63" name="Google Shape;5063;p55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064" name="Google Shape;5064;p55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55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55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55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55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2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69" name="Google Shape;5069;p55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070" name="Google Shape;5070;p55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071" name="Google Shape;5071;p55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2" name="Google Shape;5072;p55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73" name="Google Shape;5073;p55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074" name="Google Shape;5074;p55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5" name="Google Shape;5075;p55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76" name="Google Shape;5076;p55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077" name="Google Shape;5077;p55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78" name="Google Shape;5078;p55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79" name="Google Shape;5079;p55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080" name="Google Shape;5080;p55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1" name="Google Shape;5081;p55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82" name="Google Shape;5082;p55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083" name="Google Shape;5083;p55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4" name="Google Shape;5084;p55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85" name="Google Shape;5085;p55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086" name="Google Shape;5086;p55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7" name="Google Shape;5087;p55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88" name="Google Shape;5088;p55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089" name="Google Shape;5089;p55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0" name="Google Shape;5090;p55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91" name="Google Shape;5091;p55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092" name="Google Shape;5092;p55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3" name="Google Shape;5093;p55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94" name="Google Shape;5094;p55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095" name="Google Shape;5095;p55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6" name="Google Shape;5096;p55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97" name="Google Shape;5097;p55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098" name="Google Shape;5098;p55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9" name="Google Shape;5099;p55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4" name="Google Shape;5104;p56"/>
          <p:cNvGrpSpPr/>
          <p:nvPr/>
        </p:nvGrpSpPr>
        <p:grpSpPr>
          <a:xfrm>
            <a:off x="976571" y="1561808"/>
            <a:ext cx="1127895" cy="921003"/>
            <a:chOff x="732428" y="1198513"/>
            <a:chExt cx="845921" cy="690752"/>
          </a:xfrm>
        </p:grpSpPr>
        <p:grpSp>
          <p:nvGrpSpPr>
            <p:cNvPr id="5105" name="Google Shape;5105;p56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106" name="Google Shape;5106;p56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56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8" name="Google Shape;5108;p56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109" name="Google Shape;5109;p56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56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11" name="Google Shape;5111;p56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112" name="Google Shape;5112;p56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56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14" name="Google Shape;5114;p56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115" name="Google Shape;5115;p56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56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17" name="Google Shape;5117;p56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8" name="Google Shape;5118;p56"/>
          <p:cNvGrpSpPr/>
          <p:nvPr/>
        </p:nvGrpSpPr>
        <p:grpSpPr>
          <a:xfrm>
            <a:off x="5285383" y="1561818"/>
            <a:ext cx="846208" cy="933309"/>
            <a:chOff x="5985650" y="2860025"/>
            <a:chExt cx="1396075" cy="1539775"/>
          </a:xfrm>
        </p:grpSpPr>
        <p:sp>
          <p:nvSpPr>
            <p:cNvPr id="5119" name="Google Shape;5119;p56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51" name="Google Shape;5151;p56"/>
          <p:cNvGrpSpPr/>
          <p:nvPr/>
        </p:nvGrpSpPr>
        <p:grpSpPr>
          <a:xfrm>
            <a:off x="6292917" y="1561809"/>
            <a:ext cx="967793" cy="933300"/>
            <a:chOff x="4249973" y="1201875"/>
            <a:chExt cx="1958568" cy="1888762"/>
          </a:xfrm>
        </p:grpSpPr>
        <p:sp>
          <p:nvSpPr>
            <p:cNvPr id="5152" name="Google Shape;5152;p56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53" name="Google Shape;5153;p56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154" name="Google Shape;5154;p56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55" name="Google Shape;5155;p56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56" name="Google Shape;5156;p56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157" name="Google Shape;5157;p56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58" name="Google Shape;5158;p56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59" name="Google Shape;5159;p56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160" name="Google Shape;5160;p56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1" name="Google Shape;5161;p56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2" name="Google Shape;5162;p56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163" name="Google Shape;5163;p56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4" name="Google Shape;5164;p56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65" name="Google Shape;5165;p56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166" name="Google Shape;5166;p56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600" kern="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7" name="Google Shape;5167;p56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68" name="Google Shape;5168;p56"/>
          <p:cNvGrpSpPr/>
          <p:nvPr/>
        </p:nvGrpSpPr>
        <p:grpSpPr>
          <a:xfrm>
            <a:off x="5430069" y="2744183"/>
            <a:ext cx="1001025" cy="911712"/>
            <a:chOff x="4204684" y="2104422"/>
            <a:chExt cx="699822" cy="637382"/>
          </a:xfrm>
        </p:grpSpPr>
        <p:grpSp>
          <p:nvGrpSpPr>
            <p:cNvPr id="5169" name="Google Shape;5169;p56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170" name="Google Shape;5170;p56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56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72" name="Google Shape;5172;p56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173" name="Google Shape;5173;p56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56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75" name="Google Shape;5175;p56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176" name="Google Shape;5176;p56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56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78" name="Google Shape;5178;p56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179" name="Google Shape;5179;p56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56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81" name="Google Shape;5181;p56"/>
          <p:cNvGrpSpPr/>
          <p:nvPr/>
        </p:nvGrpSpPr>
        <p:grpSpPr>
          <a:xfrm>
            <a:off x="7382646" y="1561802"/>
            <a:ext cx="880788" cy="918489"/>
            <a:chOff x="5830645" y="1267368"/>
            <a:chExt cx="530340" cy="553040"/>
          </a:xfrm>
        </p:grpSpPr>
        <p:sp>
          <p:nvSpPr>
            <p:cNvPr id="5182" name="Google Shape;5182;p56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3" name="Google Shape;5183;p56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184" name="Google Shape;5184;p56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56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86" name="Google Shape;5186;p56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187" name="Google Shape;5187;p56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56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89" name="Google Shape;5189;p56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190" name="Google Shape;5190;p56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56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92" name="Google Shape;5192;p56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193" name="Google Shape;5193;p56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56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195" name="Google Shape;5195;p56"/>
          <p:cNvGrpSpPr/>
          <p:nvPr/>
        </p:nvGrpSpPr>
        <p:grpSpPr>
          <a:xfrm>
            <a:off x="985517" y="2749080"/>
            <a:ext cx="929539" cy="906099"/>
            <a:chOff x="2679875" y="2361475"/>
            <a:chExt cx="780425" cy="760575"/>
          </a:xfrm>
        </p:grpSpPr>
        <p:sp>
          <p:nvSpPr>
            <p:cNvPr id="5196" name="Google Shape;5196;p56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02" name="Google Shape;5202;p56"/>
          <p:cNvGrpSpPr/>
          <p:nvPr/>
        </p:nvGrpSpPr>
        <p:grpSpPr>
          <a:xfrm>
            <a:off x="4184397" y="1561870"/>
            <a:ext cx="981105" cy="912729"/>
            <a:chOff x="3351965" y="1148808"/>
            <a:chExt cx="750770" cy="698375"/>
          </a:xfrm>
        </p:grpSpPr>
        <p:grpSp>
          <p:nvGrpSpPr>
            <p:cNvPr id="5203" name="Google Shape;5203;p56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204" name="Google Shape;5204;p5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5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06" name="Google Shape;5206;p56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207" name="Google Shape;5207;p5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5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09" name="Google Shape;5209;p56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210" name="Google Shape;5210;p56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56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12" name="Google Shape;5212;p56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213" name="Google Shape;5213;p5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5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15" name="Google Shape;5215;p56"/>
          <p:cNvGrpSpPr/>
          <p:nvPr/>
        </p:nvGrpSpPr>
        <p:grpSpPr>
          <a:xfrm>
            <a:off x="10186600" y="1561809"/>
            <a:ext cx="1072753" cy="903727"/>
            <a:chOff x="7636443" y="1204988"/>
            <a:chExt cx="804565" cy="677795"/>
          </a:xfrm>
        </p:grpSpPr>
        <p:grpSp>
          <p:nvGrpSpPr>
            <p:cNvPr id="5216" name="Google Shape;5216;p56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217" name="Google Shape;5217;p56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56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19" name="Google Shape;5219;p56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220" name="Google Shape;5220;p56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56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22" name="Google Shape;5222;p56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223" name="Google Shape;5223;p56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56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25" name="Google Shape;5225;p56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226" name="Google Shape;5226;p56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56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28" name="Google Shape;5228;p56"/>
          <p:cNvGrpSpPr/>
          <p:nvPr/>
        </p:nvGrpSpPr>
        <p:grpSpPr>
          <a:xfrm>
            <a:off x="6638396" y="2771695"/>
            <a:ext cx="881785" cy="881584"/>
            <a:chOff x="3990000" y="975400"/>
            <a:chExt cx="3934200" cy="3933300"/>
          </a:xfrm>
        </p:grpSpPr>
        <p:sp>
          <p:nvSpPr>
            <p:cNvPr id="5229" name="Google Shape;5229;p56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33" name="Google Shape;5233;p56"/>
          <p:cNvGrpSpPr/>
          <p:nvPr/>
        </p:nvGrpSpPr>
        <p:grpSpPr>
          <a:xfrm>
            <a:off x="8829926" y="2743213"/>
            <a:ext cx="1158508" cy="912321"/>
            <a:chOff x="6598259" y="2078634"/>
            <a:chExt cx="868881" cy="684241"/>
          </a:xfrm>
        </p:grpSpPr>
        <p:sp>
          <p:nvSpPr>
            <p:cNvPr id="5234" name="Google Shape;5234;p56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40" name="Google Shape;5240;p56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241" name="Google Shape;5241;p56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56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56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56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56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56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247" name="Google Shape;5247;p56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248" name="Google Shape;5248;p56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249" name="Google Shape;5249;p56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0" name="Google Shape;5250;p56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1" name="Google Shape;5251;p56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2" name="Google Shape;5252;p56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3" name="Google Shape;5253;p56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4" name="Google Shape;5254;p56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5" name="Google Shape;5255;p56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6" name="Google Shape;5256;p56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7" name="Google Shape;5257;p56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8" name="Google Shape;5258;p56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59" name="Google Shape;5259;p56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0" name="Google Shape;5260;p56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1" name="Google Shape;5261;p56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2" name="Google Shape;5262;p56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3" name="Google Shape;5263;p56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4" name="Google Shape;5264;p56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5" name="Google Shape;5265;p56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6" name="Google Shape;5266;p56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67" name="Google Shape;5267;p56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268" name="Google Shape;5268;p56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9" name="Google Shape;5269;p56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0" name="Google Shape;5270;p56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1" name="Google Shape;5271;p56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2" name="Google Shape;5272;p56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3" name="Google Shape;5273;p56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274" name="Google Shape;5274;p56"/>
          <p:cNvGrpSpPr/>
          <p:nvPr/>
        </p:nvGrpSpPr>
        <p:grpSpPr>
          <a:xfrm>
            <a:off x="7727480" y="2750691"/>
            <a:ext cx="895144" cy="895144"/>
            <a:chOff x="6535625" y="760425"/>
            <a:chExt cx="1665900" cy="1665900"/>
          </a:xfrm>
        </p:grpSpPr>
        <p:sp>
          <p:nvSpPr>
            <p:cNvPr id="5275" name="Google Shape;5275;p56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79" name="Google Shape;5279;p56"/>
          <p:cNvGrpSpPr/>
          <p:nvPr/>
        </p:nvGrpSpPr>
        <p:grpSpPr>
          <a:xfrm>
            <a:off x="976570" y="4975224"/>
            <a:ext cx="1787719" cy="854440"/>
            <a:chOff x="238125" y="1151100"/>
            <a:chExt cx="7139450" cy="3412300"/>
          </a:xfrm>
        </p:grpSpPr>
        <p:sp>
          <p:nvSpPr>
            <p:cNvPr id="5280" name="Google Shape;5280;p56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92" name="Google Shape;5292;p56"/>
          <p:cNvGrpSpPr/>
          <p:nvPr/>
        </p:nvGrpSpPr>
        <p:grpSpPr>
          <a:xfrm>
            <a:off x="7466201" y="3912932"/>
            <a:ext cx="1313809" cy="781019"/>
            <a:chOff x="5145061" y="2881789"/>
            <a:chExt cx="1107641" cy="658458"/>
          </a:xfrm>
        </p:grpSpPr>
        <p:grpSp>
          <p:nvGrpSpPr>
            <p:cNvPr id="5293" name="Google Shape;5293;p56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294" name="Google Shape;5294;p56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56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96" name="Google Shape;5296;p56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297" name="Google Shape;5297;p56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56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99" name="Google Shape;5299;p56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300" name="Google Shape;5300;p56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56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02" name="Google Shape;5302;p56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303" name="Google Shape;5303;p56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56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2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305" name="Google Shape;5305;p56"/>
          <p:cNvGrpSpPr/>
          <p:nvPr/>
        </p:nvGrpSpPr>
        <p:grpSpPr>
          <a:xfrm>
            <a:off x="10904764" y="4969010"/>
            <a:ext cx="358757" cy="860655"/>
            <a:chOff x="7026852" y="3311869"/>
            <a:chExt cx="434331" cy="1041954"/>
          </a:xfrm>
        </p:grpSpPr>
        <p:sp>
          <p:nvSpPr>
            <p:cNvPr id="5306" name="Google Shape;5306;p56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09" name="Google Shape;5309;p56"/>
          <p:cNvGrpSpPr/>
          <p:nvPr/>
        </p:nvGrpSpPr>
        <p:grpSpPr>
          <a:xfrm>
            <a:off x="8260205" y="5021327"/>
            <a:ext cx="391843" cy="391781"/>
            <a:chOff x="4873519" y="3311869"/>
            <a:chExt cx="499374" cy="499296"/>
          </a:xfrm>
        </p:grpSpPr>
        <p:sp>
          <p:nvSpPr>
            <p:cNvPr id="5310" name="Google Shape;5310;p56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12" name="Google Shape;5312;p56"/>
          <p:cNvGrpSpPr/>
          <p:nvPr/>
        </p:nvGrpSpPr>
        <p:grpSpPr>
          <a:xfrm>
            <a:off x="8260205" y="5437821"/>
            <a:ext cx="391843" cy="391843"/>
            <a:chOff x="4873519" y="3875839"/>
            <a:chExt cx="499374" cy="499374"/>
          </a:xfrm>
        </p:grpSpPr>
        <p:sp>
          <p:nvSpPr>
            <p:cNvPr id="5313" name="Google Shape;5313;p56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15" name="Google Shape;5315;p56"/>
          <p:cNvGrpSpPr/>
          <p:nvPr/>
        </p:nvGrpSpPr>
        <p:grpSpPr>
          <a:xfrm>
            <a:off x="3234242" y="2733759"/>
            <a:ext cx="930805" cy="930944"/>
            <a:chOff x="2565073" y="2075876"/>
            <a:chExt cx="672482" cy="672518"/>
          </a:xfrm>
        </p:grpSpPr>
        <p:sp>
          <p:nvSpPr>
            <p:cNvPr id="5316" name="Google Shape;5316;p56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22" name="Google Shape;5322;p56"/>
          <p:cNvGrpSpPr/>
          <p:nvPr/>
        </p:nvGrpSpPr>
        <p:grpSpPr>
          <a:xfrm>
            <a:off x="7532123" y="4979893"/>
            <a:ext cx="584472" cy="849772"/>
            <a:chOff x="1697726" y="3244179"/>
            <a:chExt cx="788124" cy="1146069"/>
          </a:xfrm>
        </p:grpSpPr>
        <p:sp>
          <p:nvSpPr>
            <p:cNvPr id="5323" name="Google Shape;5323;p56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25" name="Google Shape;5325;p56"/>
          <p:cNvSpPr/>
          <p:nvPr/>
        </p:nvSpPr>
        <p:spPr>
          <a:xfrm>
            <a:off x="10861801" y="4830271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26" name="Google Shape;5326;p56"/>
          <p:cNvGrpSpPr/>
          <p:nvPr/>
        </p:nvGrpSpPr>
        <p:grpSpPr>
          <a:xfrm>
            <a:off x="10200409" y="2751043"/>
            <a:ext cx="1066087" cy="893709"/>
            <a:chOff x="7617850" y="2063282"/>
            <a:chExt cx="799565" cy="670282"/>
          </a:xfrm>
        </p:grpSpPr>
        <p:cxnSp>
          <p:nvCxnSpPr>
            <p:cNvPr id="5327" name="Google Shape;5327;p56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28" name="Google Shape;5328;p56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29" name="Google Shape;5329;p56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0" name="Google Shape;5330;p56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1" name="Google Shape;5331;p56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2" name="Google Shape;5332;p56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333" name="Google Shape;5333;p56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334" name="Google Shape;5334;p56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35" name="Google Shape;5335;p5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5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5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5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39" name="Google Shape;5339;p56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40" name="Google Shape;5340;p5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1" name="Google Shape;5341;p5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2" name="Google Shape;5342;p5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43" name="Google Shape;5343;p5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344" name="Google Shape;5344;p56"/>
          <p:cNvSpPr/>
          <p:nvPr/>
        </p:nvSpPr>
        <p:spPr>
          <a:xfrm>
            <a:off x="9480748" y="5007163"/>
            <a:ext cx="744989" cy="82250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45" name="Google Shape;5345;p56"/>
          <p:cNvSpPr/>
          <p:nvPr/>
        </p:nvSpPr>
        <p:spPr>
          <a:xfrm rot="10800000">
            <a:off x="8795658" y="5003715"/>
            <a:ext cx="541481" cy="825949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346" name="Google Shape;5346;p56"/>
          <p:cNvGrpSpPr/>
          <p:nvPr/>
        </p:nvGrpSpPr>
        <p:grpSpPr>
          <a:xfrm>
            <a:off x="10449218" y="3889020"/>
            <a:ext cx="803423" cy="802512"/>
            <a:chOff x="1186975" y="238125"/>
            <a:chExt cx="5244275" cy="5238325"/>
          </a:xfrm>
        </p:grpSpPr>
        <p:sp>
          <p:nvSpPr>
            <p:cNvPr id="5347" name="Google Shape;5347;p56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1" name="Google Shape;5351;p56"/>
          <p:cNvGrpSpPr/>
          <p:nvPr/>
        </p:nvGrpSpPr>
        <p:grpSpPr>
          <a:xfrm>
            <a:off x="4372867" y="2741665"/>
            <a:ext cx="869131" cy="916451"/>
            <a:chOff x="3400515" y="2056248"/>
            <a:chExt cx="698134" cy="735987"/>
          </a:xfrm>
        </p:grpSpPr>
        <p:grpSp>
          <p:nvGrpSpPr>
            <p:cNvPr id="5352" name="Google Shape;5352;p56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353" name="Google Shape;5353;p56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54" name="Google Shape;5354;p56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55" name="Google Shape;5355;p56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356" name="Google Shape;5356;p56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57" name="Google Shape;5357;p56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58" name="Google Shape;5358;p56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359" name="Google Shape;5359;p56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0" name="Google Shape;5360;p56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61" name="Google Shape;5361;p56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362" name="Google Shape;5362;p56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3" name="Google Shape;5363;p56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64" name="Google Shape;5364;p56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365" name="Google Shape;5365;p56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endParaRPr sz="1867" kern="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6" name="Google Shape;5366;p56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367" name="Google Shape;5367;p56"/>
          <p:cNvGrpSpPr/>
          <p:nvPr/>
        </p:nvGrpSpPr>
        <p:grpSpPr>
          <a:xfrm>
            <a:off x="3428475" y="3901673"/>
            <a:ext cx="1690859" cy="789859"/>
            <a:chOff x="238125" y="1188750"/>
            <a:chExt cx="7140450" cy="3335550"/>
          </a:xfrm>
        </p:grpSpPr>
        <p:sp>
          <p:nvSpPr>
            <p:cNvPr id="5368" name="Google Shape;5368;p56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73" name="Google Shape;5373;p56"/>
          <p:cNvGrpSpPr/>
          <p:nvPr/>
        </p:nvGrpSpPr>
        <p:grpSpPr>
          <a:xfrm>
            <a:off x="8905676" y="3904547"/>
            <a:ext cx="1405259" cy="786863"/>
            <a:chOff x="238125" y="1335475"/>
            <a:chExt cx="5418735" cy="3034175"/>
          </a:xfrm>
        </p:grpSpPr>
        <p:sp>
          <p:nvSpPr>
            <p:cNvPr id="5374" name="Google Shape;5374;p56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77" name="Google Shape;5377;p56"/>
          <p:cNvGrpSpPr/>
          <p:nvPr/>
        </p:nvGrpSpPr>
        <p:grpSpPr>
          <a:xfrm>
            <a:off x="5480089" y="4977746"/>
            <a:ext cx="1690943" cy="851919"/>
            <a:chOff x="3967651" y="3645904"/>
            <a:chExt cx="1479304" cy="745292"/>
          </a:xfrm>
        </p:grpSpPr>
        <p:grpSp>
          <p:nvGrpSpPr>
            <p:cNvPr id="5378" name="Google Shape;5378;p56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379" name="Google Shape;5379;p56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380" name="Google Shape;5380;p56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1" name="Google Shape;5381;p56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82" name="Google Shape;5382;p56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383" name="Google Shape;5383;p56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4" name="Google Shape;5384;p56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385" name="Google Shape;5385;p56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386" name="Google Shape;5386;p56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87" name="Google Shape;5387;p56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388" name="Google Shape;5388;p56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389" name="Google Shape;5389;p56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56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56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56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56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56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56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56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56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56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399" name="Google Shape;5399;p56"/>
          <p:cNvGrpSpPr/>
          <p:nvPr/>
        </p:nvGrpSpPr>
        <p:grpSpPr>
          <a:xfrm>
            <a:off x="3328239" y="4979347"/>
            <a:ext cx="1657504" cy="850319"/>
            <a:chOff x="2496310" y="3693351"/>
            <a:chExt cx="1342906" cy="688926"/>
          </a:xfrm>
        </p:grpSpPr>
        <p:grpSp>
          <p:nvGrpSpPr>
            <p:cNvPr id="5400" name="Google Shape;5400;p56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401" name="Google Shape;5401;p56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56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56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56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56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56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5407" name="Google Shape;5407;p56"/>
              <p:cNvCxnSpPr>
                <a:stCxn id="5405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8" name="Google Shape;5408;p56"/>
              <p:cNvCxnSpPr>
                <a:stCxn id="5402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9" name="Google Shape;5409;p56"/>
              <p:cNvCxnSpPr>
                <a:stCxn id="5403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0" name="Google Shape;5410;p56"/>
              <p:cNvCxnSpPr>
                <a:stCxn id="5406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1" name="Google Shape;5411;p56"/>
              <p:cNvCxnSpPr>
                <a:stCxn id="5404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12" name="Google Shape;5412;p56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413" name="Google Shape;5413;p56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56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56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16" name="Google Shape;5416;p56"/>
          <p:cNvGrpSpPr/>
          <p:nvPr/>
        </p:nvGrpSpPr>
        <p:grpSpPr>
          <a:xfrm>
            <a:off x="2226467" y="1561809"/>
            <a:ext cx="766015" cy="1166279"/>
            <a:chOff x="1715404" y="1112080"/>
            <a:chExt cx="642270" cy="977984"/>
          </a:xfrm>
        </p:grpSpPr>
        <p:grpSp>
          <p:nvGrpSpPr>
            <p:cNvPr id="5417" name="Google Shape;5417;p56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418" name="Google Shape;5418;p56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56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20" name="Google Shape;5420;p56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421" name="Google Shape;5421;p56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56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23" name="Google Shape;5423;p56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424" name="Google Shape;5424;p56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56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26" name="Google Shape;5426;p56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427" name="Google Shape;5427;p56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56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29" name="Google Shape;5429;p56"/>
          <p:cNvGrpSpPr/>
          <p:nvPr/>
        </p:nvGrpSpPr>
        <p:grpSpPr>
          <a:xfrm>
            <a:off x="10369349" y="4970771"/>
            <a:ext cx="391807" cy="858893"/>
            <a:chOff x="241025" y="3151575"/>
            <a:chExt cx="293855" cy="644170"/>
          </a:xfrm>
        </p:grpSpPr>
        <p:sp>
          <p:nvSpPr>
            <p:cNvPr id="5430" name="Google Shape;5430;p56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32" name="Google Shape;5432;p56"/>
          <p:cNvGrpSpPr/>
          <p:nvPr/>
        </p:nvGrpSpPr>
        <p:grpSpPr>
          <a:xfrm>
            <a:off x="966660" y="3904104"/>
            <a:ext cx="2372865" cy="788827"/>
            <a:chOff x="246070" y="1983375"/>
            <a:chExt cx="1855347" cy="616849"/>
          </a:xfrm>
        </p:grpSpPr>
        <p:sp>
          <p:nvSpPr>
            <p:cNvPr id="5433" name="Google Shape;5433;p56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6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6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6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2" name="Google Shape;5442;p56"/>
          <p:cNvGrpSpPr/>
          <p:nvPr/>
        </p:nvGrpSpPr>
        <p:grpSpPr>
          <a:xfrm>
            <a:off x="3114482" y="1561809"/>
            <a:ext cx="948073" cy="994657"/>
            <a:chOff x="2496269" y="1171698"/>
            <a:chExt cx="761953" cy="799392"/>
          </a:xfrm>
        </p:grpSpPr>
        <p:grpSp>
          <p:nvGrpSpPr>
            <p:cNvPr id="5443" name="Google Shape;5443;p56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444" name="Google Shape;5444;p56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56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446" name="Google Shape;5446;p56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447" name="Google Shape;5447;p56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448" name="Google Shape;5448;p56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449" name="Google Shape;5449;p56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50" name="Google Shape;5450;p56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451" name="Google Shape;5451;p56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452" name="Google Shape;5452;p56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53" name="Google Shape;5453;p56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454" name="Google Shape;5454;p56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455" name="Google Shape;5455;p56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56" name="Google Shape;5456;p56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457" name="Google Shape;5457;p56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458" name="Google Shape;5458;p56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59" name="Google Shape;5459;p56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5460" name="Google Shape;5460;p56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461" name="Google Shape;5461;p56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62" name="Google Shape;5462;p56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5463" name="Google Shape;5463;p56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464" name="Google Shape;5464;p56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5465" name="Google Shape;5465;p56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466" name="Google Shape;5466;p56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67" name="Google Shape;5467;p56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68" name="Google Shape;5468;p56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69" name="Google Shape;5469;p56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470" name="Google Shape;5470;p56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170">
                        <a:buClr>
                          <a:srgbClr val="000000"/>
                        </a:buClr>
                      </a:pPr>
                      <a:endParaRPr sz="1867" kern="0">
                        <a:solidFill>
                          <a:srgbClr val="000000"/>
                        </a:solidFill>
                        <a:latin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5471" name="Google Shape;5471;p56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6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56"/>
          <p:cNvGrpSpPr/>
          <p:nvPr/>
        </p:nvGrpSpPr>
        <p:grpSpPr>
          <a:xfrm>
            <a:off x="5232748" y="3903283"/>
            <a:ext cx="2092192" cy="788020"/>
            <a:chOff x="3820100" y="3023049"/>
            <a:chExt cx="1303926" cy="491162"/>
          </a:xfrm>
        </p:grpSpPr>
        <p:grpSp>
          <p:nvGrpSpPr>
            <p:cNvPr id="5477" name="Google Shape;5477;p56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478" name="Google Shape;5478;p56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9" name="Google Shape;5479;p56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80" name="Google Shape;5480;p56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481" name="Google Shape;5481;p56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2" name="Google Shape;5482;p56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83" name="Google Shape;5483;p56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484" name="Google Shape;5484;p56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5" name="Google Shape;5485;p56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86" name="Google Shape;5486;p56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487" name="Google Shape;5487;p56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8" name="Google Shape;5488;p56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89" name="Google Shape;5489;p56"/>
          <p:cNvGrpSpPr/>
          <p:nvPr/>
        </p:nvGrpSpPr>
        <p:grpSpPr>
          <a:xfrm>
            <a:off x="2075577" y="2739077"/>
            <a:ext cx="951363" cy="917367"/>
            <a:chOff x="1706078" y="2092648"/>
            <a:chExt cx="660913" cy="637296"/>
          </a:xfrm>
        </p:grpSpPr>
        <p:sp>
          <p:nvSpPr>
            <p:cNvPr id="5490" name="Google Shape;5490;p56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491" name="Google Shape;5491;p56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492" name="Google Shape;5492;p56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56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56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95" name="Google Shape;5495;p56"/>
          <p:cNvGrpSpPr/>
          <p:nvPr/>
        </p:nvGrpSpPr>
        <p:grpSpPr>
          <a:xfrm>
            <a:off x="8424723" y="1562475"/>
            <a:ext cx="1756612" cy="912224"/>
            <a:chOff x="238125" y="999450"/>
            <a:chExt cx="7140700" cy="3708225"/>
          </a:xfrm>
        </p:grpSpPr>
        <p:sp>
          <p:nvSpPr>
            <p:cNvPr id="5496" name="Google Shape;5496;p56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9" name="Google Shape;5509;p57"/>
          <p:cNvGrpSpPr/>
          <p:nvPr/>
        </p:nvGrpSpPr>
        <p:grpSpPr>
          <a:xfrm>
            <a:off x="972318" y="1572887"/>
            <a:ext cx="2181489" cy="2034859"/>
            <a:chOff x="729238" y="1179665"/>
            <a:chExt cx="1636117" cy="1526144"/>
          </a:xfrm>
        </p:grpSpPr>
        <p:grpSp>
          <p:nvGrpSpPr>
            <p:cNvPr id="5510" name="Google Shape;5510;p57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511" name="Google Shape;5511;p57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2" name="Google Shape;5512;p57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3" name="Google Shape;5513;p57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4" name="Google Shape;5514;p57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5" name="Google Shape;5515;p57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6" name="Google Shape;5516;p57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7" name="Google Shape;5517;p57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8" name="Google Shape;5518;p57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9" name="Google Shape;5519;p57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57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21" name="Google Shape;5521;p57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522" name="Google Shape;5522;p57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3" name="Google Shape;5523;p57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4" name="Google Shape;5524;p57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5" name="Google Shape;5525;p57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6" name="Google Shape;5526;p57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57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57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57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57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57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32" name="Google Shape;5532;p57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533" name="Google Shape;5533;p57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57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57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6" name="Google Shape;5536;p57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57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57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57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57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57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57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43" name="Google Shape;5543;p57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544" name="Google Shape;5544;p57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57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57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57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57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57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57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57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57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57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54" name="Google Shape;5554;p57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555" name="Google Shape;5555;p57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57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57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57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57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57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57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57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57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57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65" name="Google Shape;5565;p57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566" name="Google Shape;5566;p57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57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57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57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57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57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57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57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57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57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76" name="Google Shape;5576;p57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577" name="Google Shape;5577;p57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57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57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57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57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57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57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57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57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57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87" name="Google Shape;5587;p57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588" name="Google Shape;5588;p57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57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57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57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57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57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57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57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57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57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98" name="Google Shape;5598;p57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599" name="Google Shape;5599;p57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57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57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57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57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57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57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57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57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57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09" name="Google Shape;5609;p57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610" name="Google Shape;5610;p57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57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57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57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57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57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57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57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57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57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20" name="Google Shape;5620;p57"/>
          <p:cNvGrpSpPr/>
          <p:nvPr/>
        </p:nvGrpSpPr>
        <p:grpSpPr>
          <a:xfrm>
            <a:off x="3498539" y="1598405"/>
            <a:ext cx="1818997" cy="1469511"/>
            <a:chOff x="2623904" y="1198803"/>
            <a:chExt cx="1364248" cy="1102133"/>
          </a:xfrm>
        </p:grpSpPr>
        <p:grpSp>
          <p:nvGrpSpPr>
            <p:cNvPr id="5621" name="Google Shape;5621;p57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622" name="Google Shape;5622;p57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57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57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57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57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27" name="Google Shape;5627;p57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628" name="Google Shape;5628;p57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57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57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57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57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33" name="Google Shape;5633;p57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634" name="Google Shape;5634;p57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57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57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57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57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39" name="Google Shape;5639;p57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640" name="Google Shape;5640;p57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57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57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57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57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645" name="Google Shape;5645;p57"/>
          <p:cNvGrpSpPr/>
          <p:nvPr/>
        </p:nvGrpSpPr>
        <p:grpSpPr>
          <a:xfrm>
            <a:off x="3484487" y="3543835"/>
            <a:ext cx="1850055" cy="212165"/>
            <a:chOff x="3200660" y="2180272"/>
            <a:chExt cx="2563824" cy="378237"/>
          </a:xfrm>
        </p:grpSpPr>
        <p:sp>
          <p:nvSpPr>
            <p:cNvPr id="5646" name="Google Shape;5646;p57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7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7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7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7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7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7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7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7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7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7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7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7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7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7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7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7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7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4" name="Google Shape;5664;p57"/>
          <p:cNvGrpSpPr/>
          <p:nvPr/>
        </p:nvGrpSpPr>
        <p:grpSpPr>
          <a:xfrm>
            <a:off x="3479853" y="3914188"/>
            <a:ext cx="1854003" cy="212833"/>
            <a:chOff x="3530150" y="2790075"/>
            <a:chExt cx="1962600" cy="225300"/>
          </a:xfrm>
        </p:grpSpPr>
        <p:sp>
          <p:nvSpPr>
            <p:cNvPr id="5665" name="Google Shape;5665;p57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7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7" name="Google Shape;5667;p57"/>
          <p:cNvGrpSpPr/>
          <p:nvPr/>
        </p:nvGrpSpPr>
        <p:grpSpPr>
          <a:xfrm>
            <a:off x="3479931" y="4285207"/>
            <a:ext cx="1882172" cy="205567"/>
            <a:chOff x="3558802" y="4011244"/>
            <a:chExt cx="1866000" cy="111600"/>
          </a:xfrm>
        </p:grpSpPr>
        <p:sp>
          <p:nvSpPr>
            <p:cNvPr id="5668" name="Google Shape;5668;p57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7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0" name="Google Shape;5670;p57"/>
          <p:cNvGrpSpPr/>
          <p:nvPr/>
        </p:nvGrpSpPr>
        <p:grpSpPr>
          <a:xfrm>
            <a:off x="3480314" y="3225968"/>
            <a:ext cx="1844671" cy="159681"/>
            <a:chOff x="3465975" y="2270258"/>
            <a:chExt cx="1986364" cy="171947"/>
          </a:xfrm>
        </p:grpSpPr>
        <p:sp>
          <p:nvSpPr>
            <p:cNvPr id="5671" name="Google Shape;5671;p57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7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7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7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7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7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7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7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9" name="Google Shape;5679;p57"/>
          <p:cNvGrpSpPr/>
          <p:nvPr/>
        </p:nvGrpSpPr>
        <p:grpSpPr>
          <a:xfrm>
            <a:off x="3494992" y="5044331"/>
            <a:ext cx="1826041" cy="260613"/>
            <a:chOff x="723300" y="4253549"/>
            <a:chExt cx="2276482" cy="324900"/>
          </a:xfrm>
        </p:grpSpPr>
        <p:sp>
          <p:nvSpPr>
            <p:cNvPr id="5680" name="Google Shape;5680;p57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7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7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7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7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5" name="Google Shape;5685;p57"/>
          <p:cNvGrpSpPr/>
          <p:nvPr/>
        </p:nvGrpSpPr>
        <p:grpSpPr>
          <a:xfrm>
            <a:off x="3481071" y="4645986"/>
            <a:ext cx="1852088" cy="240159"/>
            <a:chOff x="705948" y="3788465"/>
            <a:chExt cx="2308953" cy="299400"/>
          </a:xfrm>
        </p:grpSpPr>
        <p:sp>
          <p:nvSpPr>
            <p:cNvPr id="5686" name="Google Shape;5686;p57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7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7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7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7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1" name="Google Shape;5691;p57"/>
          <p:cNvGrpSpPr/>
          <p:nvPr/>
        </p:nvGrpSpPr>
        <p:grpSpPr>
          <a:xfrm>
            <a:off x="5610393" y="2784591"/>
            <a:ext cx="1911761" cy="255335"/>
            <a:chOff x="4273350" y="2088443"/>
            <a:chExt cx="1433821" cy="191501"/>
          </a:xfrm>
        </p:grpSpPr>
        <p:grpSp>
          <p:nvGrpSpPr>
            <p:cNvPr id="5692" name="Google Shape;5692;p57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693" name="Google Shape;5693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4" name="Google Shape;5694;p57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5695" name="Google Shape;5695;p57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696" name="Google Shape;5696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7" name="Google Shape;5697;p57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5698" name="Google Shape;5698;p57"/>
          <p:cNvGrpSpPr/>
          <p:nvPr/>
        </p:nvGrpSpPr>
        <p:grpSpPr>
          <a:xfrm>
            <a:off x="3544989" y="5463129"/>
            <a:ext cx="1739479" cy="392099"/>
            <a:chOff x="2658741" y="4097347"/>
            <a:chExt cx="1304609" cy="294074"/>
          </a:xfrm>
        </p:grpSpPr>
        <p:grpSp>
          <p:nvGrpSpPr>
            <p:cNvPr id="5699" name="Google Shape;5699;p57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700" name="Google Shape;5700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1" name="Google Shape;5701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2" name="Google Shape;5702;p57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703" name="Google Shape;5703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5" name="Google Shape;5705;p57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706" name="Google Shape;5706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8" name="Google Shape;5708;p57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709" name="Google Shape;5709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11" name="Google Shape;5711;p57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712" name="Google Shape;5712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714" name="Google Shape;5714;p57"/>
          <p:cNvGrpSpPr/>
          <p:nvPr/>
        </p:nvGrpSpPr>
        <p:grpSpPr>
          <a:xfrm>
            <a:off x="5612466" y="1568056"/>
            <a:ext cx="1907615" cy="1001649"/>
            <a:chOff x="5159450" y="1919950"/>
            <a:chExt cx="1541050" cy="862500"/>
          </a:xfrm>
        </p:grpSpPr>
        <p:sp>
          <p:nvSpPr>
            <p:cNvPr id="5715" name="Google Shape;5715;p57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5716" name="Google Shape;5716;p57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717" name="Google Shape;5717;p57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8" name="Google Shape;5718;p57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19" name="Google Shape;5719;p57"/>
          <p:cNvGrpSpPr/>
          <p:nvPr/>
        </p:nvGrpSpPr>
        <p:grpSpPr>
          <a:xfrm>
            <a:off x="5676648" y="3253081"/>
            <a:ext cx="1779248" cy="1290552"/>
            <a:chOff x="4294923" y="2439811"/>
            <a:chExt cx="1334436" cy="967914"/>
          </a:xfrm>
        </p:grpSpPr>
        <p:grpSp>
          <p:nvGrpSpPr>
            <p:cNvPr id="5720" name="Google Shape;5720;p57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721" name="Google Shape;5721;p57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57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57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57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5" name="Google Shape;5725;p57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57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27" name="Google Shape;5727;p57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728" name="Google Shape;5728;p57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57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57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57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57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57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34" name="Google Shape;5734;p57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5" name="Google Shape;5735;p57"/>
          <p:cNvGrpSpPr/>
          <p:nvPr/>
        </p:nvGrpSpPr>
        <p:grpSpPr>
          <a:xfrm>
            <a:off x="5658254" y="4659009"/>
            <a:ext cx="1907932" cy="1196385"/>
            <a:chOff x="4351371" y="3547942"/>
            <a:chExt cx="1345130" cy="843475"/>
          </a:xfrm>
        </p:grpSpPr>
        <p:grpSp>
          <p:nvGrpSpPr>
            <p:cNvPr id="5736" name="Google Shape;5736;p57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5737" name="Google Shape;5737;p57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5738" name="Google Shape;5738;p57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39" name="Google Shape;5739;p57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5740" name="Google Shape;5740;p57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5741" name="Google Shape;5741;p57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42" name="Google Shape;5742;p57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5743" name="Google Shape;5743;p57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5744" name="Google Shape;5744;p57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45" name="Google Shape;5745;p57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5746" name="Google Shape;5746;p57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5747" name="Google Shape;5747;p57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48" name="Google Shape;5748;p57"/>
          <p:cNvGrpSpPr/>
          <p:nvPr/>
        </p:nvGrpSpPr>
        <p:grpSpPr>
          <a:xfrm>
            <a:off x="9893397" y="3239441"/>
            <a:ext cx="1361273" cy="1238471"/>
            <a:chOff x="926675" y="238125"/>
            <a:chExt cx="5755100" cy="5232975"/>
          </a:xfrm>
        </p:grpSpPr>
        <p:sp>
          <p:nvSpPr>
            <p:cNvPr id="5749" name="Google Shape;5749;p57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7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7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7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3" name="Google Shape;5753;p57"/>
          <p:cNvGrpSpPr/>
          <p:nvPr/>
        </p:nvGrpSpPr>
        <p:grpSpPr>
          <a:xfrm>
            <a:off x="969895" y="3771087"/>
            <a:ext cx="2260499" cy="2081116"/>
            <a:chOff x="727421" y="2828315"/>
            <a:chExt cx="1695374" cy="1560837"/>
          </a:xfrm>
        </p:grpSpPr>
        <p:grpSp>
          <p:nvGrpSpPr>
            <p:cNvPr id="5754" name="Google Shape;5754;p57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5755" name="Google Shape;5755;p57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6" name="Google Shape;5756;p57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57" name="Google Shape;5757;p57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5758" name="Google Shape;5758;p57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5759" name="Google Shape;5759;p57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0" name="Google Shape;5760;p57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57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57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57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57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57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66" name="Google Shape;5766;p57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5767" name="Google Shape;5767;p57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8" name="Google Shape;5768;p57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57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57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57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57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3" name="Google Shape;5773;p57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74" name="Google Shape;5774;p57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775" name="Google Shape;5775;p5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5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5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5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9" name="Google Shape;5779;p5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0" name="Google Shape;5780;p5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5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82" name="Google Shape;5782;p57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783" name="Google Shape;5783;p5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5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5" name="Google Shape;5785;p5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6" name="Google Shape;5786;p5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5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5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5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90" name="Google Shape;5790;p57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5791" name="Google Shape;5791;p57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57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57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57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57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6" name="Google Shape;5796;p57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7" name="Google Shape;5797;p57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798" name="Google Shape;5798;p57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799" name="Google Shape;5799;p5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0" name="Google Shape;5800;p5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5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5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5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4" name="Google Shape;5804;p5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5" name="Google Shape;5805;p5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06" name="Google Shape;5806;p57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807" name="Google Shape;5807;p5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8" name="Google Shape;5808;p5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9" name="Google Shape;5809;p5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0" name="Google Shape;5810;p5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1" name="Google Shape;5811;p5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2" name="Google Shape;5812;p5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3" name="Google Shape;5813;p5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814" name="Google Shape;5814;p57"/>
          <p:cNvGrpSpPr/>
          <p:nvPr/>
        </p:nvGrpSpPr>
        <p:grpSpPr>
          <a:xfrm>
            <a:off x="7577963" y="4690717"/>
            <a:ext cx="3666603" cy="1160903"/>
            <a:chOff x="238125" y="1725700"/>
            <a:chExt cx="7139025" cy="2260325"/>
          </a:xfrm>
        </p:grpSpPr>
        <p:sp>
          <p:nvSpPr>
            <p:cNvPr id="5815" name="Google Shape;5815;p57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7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7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7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7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7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7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7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7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7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25" name="Google Shape;5825;p57"/>
          <p:cNvGrpSpPr/>
          <p:nvPr/>
        </p:nvGrpSpPr>
        <p:grpSpPr>
          <a:xfrm>
            <a:off x="7938181" y="3279712"/>
            <a:ext cx="1473936" cy="1222329"/>
            <a:chOff x="5249100" y="1210600"/>
            <a:chExt cx="3502700" cy="2904775"/>
          </a:xfrm>
        </p:grpSpPr>
        <p:sp>
          <p:nvSpPr>
            <p:cNvPr id="5826" name="Google Shape;5826;p57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7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7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7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5830" name="Google Shape;5830;p57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1" name="Google Shape;5831;p57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2" name="Google Shape;5832;p57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3" name="Google Shape;5833;p57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834" name="Google Shape;5834;p57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5" name="Google Shape;5835;p57"/>
          <p:cNvGrpSpPr/>
          <p:nvPr/>
        </p:nvGrpSpPr>
        <p:grpSpPr>
          <a:xfrm>
            <a:off x="9514911" y="1572268"/>
            <a:ext cx="1739533" cy="1499808"/>
            <a:chOff x="7287122" y="1165658"/>
            <a:chExt cx="1219413" cy="1051365"/>
          </a:xfrm>
        </p:grpSpPr>
        <p:grpSp>
          <p:nvGrpSpPr>
            <p:cNvPr id="5836" name="Google Shape;5836;p57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5837" name="Google Shape;5837;p57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838" name="Google Shape;5838;p57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5839" name="Google Shape;5839;p57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40" name="Google Shape;5840;p57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41" name="Google Shape;5841;p57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5842" name="Google Shape;5842;p57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843" name="Google Shape;5843;p57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5844" name="Google Shape;5844;p57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45" name="Google Shape;5845;p57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46" name="Google Shape;5846;p57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5847" name="Google Shape;5847;p57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848" name="Google Shape;5848;p57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5849" name="Google Shape;5849;p57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50" name="Google Shape;5850;p57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51" name="Google Shape;5851;p57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5852" name="Google Shape;5852;p57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853" name="Google Shape;5853;p57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5854" name="Google Shape;5854;p57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55" name="Google Shape;5855;p57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5856" name="Google Shape;5856;p57"/>
          <p:cNvGrpSpPr/>
          <p:nvPr/>
        </p:nvGrpSpPr>
        <p:grpSpPr>
          <a:xfrm>
            <a:off x="7736902" y="1580299"/>
            <a:ext cx="1863639" cy="1464720"/>
            <a:chOff x="5900602" y="1193063"/>
            <a:chExt cx="1299851" cy="1021707"/>
          </a:xfrm>
        </p:grpSpPr>
        <p:grpSp>
          <p:nvGrpSpPr>
            <p:cNvPr id="5857" name="Google Shape;5857;p57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5858" name="Google Shape;5858;p57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5859" name="Google Shape;5859;p57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0" name="Google Shape;5860;p57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61" name="Google Shape;5861;p57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5862" name="Google Shape;5862;p57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63" name="Google Shape;5863;p57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64" name="Google Shape;5864;p57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5865" name="Google Shape;5865;p57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5866" name="Google Shape;5866;p57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57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68" name="Google Shape;5868;p57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5869" name="Google Shape;5869;p57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70" name="Google Shape;5870;p57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71" name="Google Shape;5871;p57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5872" name="Google Shape;5872;p57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5873" name="Google Shape;5873;p57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4" name="Google Shape;5874;p57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75" name="Google Shape;5875;p57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5876" name="Google Shape;5876;p57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77" name="Google Shape;5877;p57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78" name="Google Shape;5878;p57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5879" name="Google Shape;5879;p57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5880" name="Google Shape;5880;p57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881" name="Google Shape;5881;p57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5882" name="Google Shape;5882;p57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5883" name="Google Shape;5883;p57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84" name="Google Shape;5884;p57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9" name="Google Shape;5889;p58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0" name="Google Shape;5890;p58"/>
          <p:cNvSpPr txBox="1">
            <a:spLocks noGrp="1"/>
          </p:cNvSpPr>
          <p:nvPr>
            <p:ph type="body" idx="4294967295"/>
          </p:nvPr>
        </p:nvSpPr>
        <p:spPr>
          <a:xfrm>
            <a:off x="1105167" y="2147033"/>
            <a:ext cx="10034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indent="0" algn="ctr"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91" name="Google Shape;5891;p58"/>
          <p:cNvGrpSpPr/>
          <p:nvPr/>
        </p:nvGrpSpPr>
        <p:grpSpPr>
          <a:xfrm>
            <a:off x="1105813" y="3076847"/>
            <a:ext cx="452313" cy="397581"/>
            <a:chOff x="898875" y="244725"/>
            <a:chExt cx="481800" cy="423500"/>
          </a:xfrm>
        </p:grpSpPr>
        <p:sp>
          <p:nvSpPr>
            <p:cNvPr id="5892" name="Google Shape;5892;p58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8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8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8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8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8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98" name="Google Shape;5898;p58"/>
          <p:cNvGrpSpPr/>
          <p:nvPr/>
        </p:nvGrpSpPr>
        <p:grpSpPr>
          <a:xfrm>
            <a:off x="1690322" y="3049472"/>
            <a:ext cx="397559" cy="452337"/>
            <a:chOff x="1529350" y="258825"/>
            <a:chExt cx="423475" cy="481825"/>
          </a:xfrm>
        </p:grpSpPr>
        <p:sp>
          <p:nvSpPr>
            <p:cNvPr id="5899" name="Google Shape;5899;p58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8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1" name="Google Shape;5901;p58"/>
          <p:cNvGrpSpPr/>
          <p:nvPr/>
        </p:nvGrpSpPr>
        <p:grpSpPr>
          <a:xfrm>
            <a:off x="2214288" y="3156364"/>
            <a:ext cx="454520" cy="238549"/>
            <a:chOff x="2084325" y="363300"/>
            <a:chExt cx="484150" cy="254100"/>
          </a:xfrm>
        </p:grpSpPr>
        <p:sp>
          <p:nvSpPr>
            <p:cNvPr id="5902" name="Google Shape;5902;p58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8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4" name="Google Shape;5904;p58"/>
          <p:cNvGrpSpPr/>
          <p:nvPr/>
        </p:nvGrpSpPr>
        <p:grpSpPr>
          <a:xfrm>
            <a:off x="2813349" y="3049470"/>
            <a:ext cx="397559" cy="452337"/>
            <a:chOff x="2707500" y="249400"/>
            <a:chExt cx="423475" cy="481825"/>
          </a:xfrm>
        </p:grpSpPr>
        <p:sp>
          <p:nvSpPr>
            <p:cNvPr id="5905" name="Google Shape;5905;p58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8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7" name="Google Shape;5907;p58"/>
          <p:cNvGrpSpPr/>
          <p:nvPr/>
        </p:nvGrpSpPr>
        <p:grpSpPr>
          <a:xfrm>
            <a:off x="3364835" y="3049904"/>
            <a:ext cx="407181" cy="451469"/>
            <a:chOff x="3300325" y="249875"/>
            <a:chExt cx="433725" cy="480900"/>
          </a:xfrm>
        </p:grpSpPr>
        <p:sp>
          <p:nvSpPr>
            <p:cNvPr id="5908" name="Google Shape;5908;p58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8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8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8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8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14" name="Google Shape;5914;p58"/>
          <p:cNvGrpSpPr/>
          <p:nvPr/>
        </p:nvGrpSpPr>
        <p:grpSpPr>
          <a:xfrm>
            <a:off x="3883617" y="3049799"/>
            <a:ext cx="469799" cy="451680"/>
            <a:chOff x="3854700" y="249750"/>
            <a:chExt cx="500425" cy="481125"/>
          </a:xfrm>
        </p:grpSpPr>
        <p:sp>
          <p:nvSpPr>
            <p:cNvPr id="5915" name="Google Shape;5915;p58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8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8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8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8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23" name="Google Shape;5923;p58"/>
          <p:cNvGrpSpPr/>
          <p:nvPr/>
        </p:nvGrpSpPr>
        <p:grpSpPr>
          <a:xfrm>
            <a:off x="4440935" y="3049799"/>
            <a:ext cx="469799" cy="451680"/>
            <a:chOff x="4447550" y="249750"/>
            <a:chExt cx="500425" cy="481125"/>
          </a:xfrm>
        </p:grpSpPr>
        <p:sp>
          <p:nvSpPr>
            <p:cNvPr id="5924" name="Google Shape;5924;p58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26" name="Google Shape;5926;p58"/>
          <p:cNvGrpSpPr/>
          <p:nvPr/>
        </p:nvGrpSpPr>
        <p:grpSpPr>
          <a:xfrm>
            <a:off x="5013204" y="3049470"/>
            <a:ext cx="452337" cy="452337"/>
            <a:chOff x="5049725" y="249400"/>
            <a:chExt cx="481825" cy="481825"/>
          </a:xfrm>
        </p:grpSpPr>
        <p:sp>
          <p:nvSpPr>
            <p:cNvPr id="5927" name="Google Shape;5927;p58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8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29" name="Google Shape;5929;p58"/>
          <p:cNvGrpSpPr/>
          <p:nvPr/>
        </p:nvGrpSpPr>
        <p:grpSpPr>
          <a:xfrm>
            <a:off x="5565125" y="3049470"/>
            <a:ext cx="452337" cy="452337"/>
            <a:chOff x="5660400" y="238125"/>
            <a:chExt cx="481825" cy="481825"/>
          </a:xfrm>
        </p:grpSpPr>
        <p:sp>
          <p:nvSpPr>
            <p:cNvPr id="5930" name="Google Shape;5930;p58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8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2" name="Google Shape;5932;p58"/>
          <p:cNvGrpSpPr/>
          <p:nvPr/>
        </p:nvGrpSpPr>
        <p:grpSpPr>
          <a:xfrm>
            <a:off x="6120706" y="3049470"/>
            <a:ext cx="452337" cy="452337"/>
            <a:chOff x="6235400" y="249400"/>
            <a:chExt cx="481825" cy="481825"/>
          </a:xfrm>
        </p:grpSpPr>
        <p:sp>
          <p:nvSpPr>
            <p:cNvPr id="5933" name="Google Shape;5933;p58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8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8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8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8" name="Google Shape;5938;p58"/>
          <p:cNvGrpSpPr/>
          <p:nvPr/>
        </p:nvGrpSpPr>
        <p:grpSpPr>
          <a:xfrm>
            <a:off x="1105167" y="3642413"/>
            <a:ext cx="453605" cy="397488"/>
            <a:chOff x="899850" y="871450"/>
            <a:chExt cx="483175" cy="423400"/>
          </a:xfrm>
        </p:grpSpPr>
        <p:sp>
          <p:nvSpPr>
            <p:cNvPr id="5939" name="Google Shape;5939;p58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8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8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8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43" name="Google Shape;5943;p58"/>
          <p:cNvSpPr/>
          <p:nvPr/>
        </p:nvSpPr>
        <p:spPr>
          <a:xfrm>
            <a:off x="1687566" y="3614953"/>
            <a:ext cx="402933" cy="452337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944" name="Google Shape;5944;p58"/>
          <p:cNvGrpSpPr/>
          <p:nvPr/>
        </p:nvGrpSpPr>
        <p:grpSpPr>
          <a:xfrm>
            <a:off x="2214501" y="3614977"/>
            <a:ext cx="454097" cy="452361"/>
            <a:chOff x="2085450" y="842250"/>
            <a:chExt cx="483700" cy="481850"/>
          </a:xfrm>
        </p:grpSpPr>
        <p:sp>
          <p:nvSpPr>
            <p:cNvPr id="5945" name="Google Shape;5945;p58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8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8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48" name="Google Shape;5948;p58"/>
          <p:cNvGrpSpPr/>
          <p:nvPr/>
        </p:nvGrpSpPr>
        <p:grpSpPr>
          <a:xfrm>
            <a:off x="2785924" y="3614989"/>
            <a:ext cx="452408" cy="452337"/>
            <a:chOff x="2685825" y="840375"/>
            <a:chExt cx="481900" cy="481825"/>
          </a:xfrm>
        </p:grpSpPr>
        <p:sp>
          <p:nvSpPr>
            <p:cNvPr id="5949" name="Google Shape;5949;p58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8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51" name="Google Shape;5951;p58"/>
          <p:cNvGrpSpPr/>
          <p:nvPr/>
        </p:nvGrpSpPr>
        <p:grpSpPr>
          <a:xfrm>
            <a:off x="3334806" y="3614566"/>
            <a:ext cx="467241" cy="453183"/>
            <a:chOff x="3270675" y="841800"/>
            <a:chExt cx="497700" cy="482725"/>
          </a:xfrm>
        </p:grpSpPr>
        <p:sp>
          <p:nvSpPr>
            <p:cNvPr id="5952" name="Google Shape;5952;p58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8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8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55" name="Google Shape;5955;p58"/>
          <p:cNvSpPr/>
          <p:nvPr/>
        </p:nvSpPr>
        <p:spPr>
          <a:xfrm>
            <a:off x="3892173" y="3629081"/>
            <a:ext cx="452337" cy="42408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956" name="Google Shape;5956;p58"/>
          <p:cNvGrpSpPr/>
          <p:nvPr/>
        </p:nvGrpSpPr>
        <p:grpSpPr>
          <a:xfrm>
            <a:off x="4449666" y="3642378"/>
            <a:ext cx="452337" cy="397559"/>
            <a:chOff x="4467200" y="877100"/>
            <a:chExt cx="481825" cy="423475"/>
          </a:xfrm>
        </p:grpSpPr>
        <p:sp>
          <p:nvSpPr>
            <p:cNvPr id="5957" name="Google Shape;5957;p58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8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8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8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61" name="Google Shape;5961;p58"/>
          <p:cNvGrpSpPr/>
          <p:nvPr/>
        </p:nvGrpSpPr>
        <p:grpSpPr>
          <a:xfrm>
            <a:off x="5002854" y="3614977"/>
            <a:ext cx="473037" cy="452361"/>
            <a:chOff x="5045500" y="842250"/>
            <a:chExt cx="503875" cy="481850"/>
          </a:xfrm>
        </p:grpSpPr>
        <p:sp>
          <p:nvSpPr>
            <p:cNvPr id="5962" name="Google Shape;5962;p58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8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64" name="Google Shape;5964;p58"/>
          <p:cNvGrpSpPr/>
          <p:nvPr/>
        </p:nvGrpSpPr>
        <p:grpSpPr>
          <a:xfrm>
            <a:off x="5566650" y="3649935"/>
            <a:ext cx="449287" cy="382444"/>
            <a:chOff x="5645200" y="879425"/>
            <a:chExt cx="478575" cy="407375"/>
          </a:xfrm>
        </p:grpSpPr>
        <p:sp>
          <p:nvSpPr>
            <p:cNvPr id="5965" name="Google Shape;5965;p58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8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8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8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8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8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1" name="Google Shape;5971;p58"/>
          <p:cNvGrpSpPr/>
          <p:nvPr/>
        </p:nvGrpSpPr>
        <p:grpSpPr>
          <a:xfrm>
            <a:off x="6148083" y="3614989"/>
            <a:ext cx="397581" cy="452337"/>
            <a:chOff x="6264525" y="842250"/>
            <a:chExt cx="423500" cy="481825"/>
          </a:xfrm>
        </p:grpSpPr>
        <p:sp>
          <p:nvSpPr>
            <p:cNvPr id="5972" name="Google Shape;5972;p58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8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8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8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8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8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8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9" name="Google Shape;5979;p58"/>
          <p:cNvGrpSpPr/>
          <p:nvPr/>
        </p:nvGrpSpPr>
        <p:grpSpPr>
          <a:xfrm>
            <a:off x="1105801" y="4167861"/>
            <a:ext cx="452337" cy="452337"/>
            <a:chOff x="900750" y="1436075"/>
            <a:chExt cx="481825" cy="481825"/>
          </a:xfrm>
        </p:grpSpPr>
        <p:sp>
          <p:nvSpPr>
            <p:cNvPr id="5980" name="Google Shape;5980;p58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8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8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4" name="Google Shape;5984;p58"/>
          <p:cNvGrpSpPr/>
          <p:nvPr/>
        </p:nvGrpSpPr>
        <p:grpSpPr>
          <a:xfrm>
            <a:off x="1662932" y="4248244"/>
            <a:ext cx="452337" cy="291568"/>
            <a:chOff x="1492675" y="1520750"/>
            <a:chExt cx="481825" cy="310575"/>
          </a:xfrm>
        </p:grpSpPr>
        <p:sp>
          <p:nvSpPr>
            <p:cNvPr id="5985" name="Google Shape;5985;p58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8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7" name="Google Shape;5987;p58"/>
          <p:cNvGrpSpPr/>
          <p:nvPr/>
        </p:nvGrpSpPr>
        <p:grpSpPr>
          <a:xfrm>
            <a:off x="2206660" y="4167836"/>
            <a:ext cx="469776" cy="452384"/>
            <a:chOff x="2071000" y="1435025"/>
            <a:chExt cx="500400" cy="481875"/>
          </a:xfrm>
        </p:grpSpPr>
        <p:sp>
          <p:nvSpPr>
            <p:cNvPr id="5988" name="Google Shape;5988;p58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8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8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1" name="Google Shape;5991;p58"/>
          <p:cNvGrpSpPr/>
          <p:nvPr/>
        </p:nvGrpSpPr>
        <p:grpSpPr>
          <a:xfrm>
            <a:off x="2777546" y="4195613"/>
            <a:ext cx="469165" cy="396831"/>
            <a:chOff x="2678350" y="1464650"/>
            <a:chExt cx="499750" cy="422700"/>
          </a:xfrm>
        </p:grpSpPr>
        <p:sp>
          <p:nvSpPr>
            <p:cNvPr id="5992" name="Google Shape;5992;p58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8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8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5" name="Google Shape;5995;p58"/>
          <p:cNvGrpSpPr/>
          <p:nvPr/>
        </p:nvGrpSpPr>
        <p:grpSpPr>
          <a:xfrm>
            <a:off x="3342257" y="4167861"/>
            <a:ext cx="452337" cy="452337"/>
            <a:chOff x="3271200" y="1435075"/>
            <a:chExt cx="481825" cy="481825"/>
          </a:xfrm>
        </p:grpSpPr>
        <p:sp>
          <p:nvSpPr>
            <p:cNvPr id="5996" name="Google Shape;5996;p58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8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8" name="Google Shape;5998;p58"/>
          <p:cNvGrpSpPr/>
          <p:nvPr/>
        </p:nvGrpSpPr>
        <p:grpSpPr>
          <a:xfrm>
            <a:off x="3889553" y="4167836"/>
            <a:ext cx="457923" cy="452384"/>
            <a:chOff x="3858100" y="1435075"/>
            <a:chExt cx="487775" cy="481875"/>
          </a:xfrm>
        </p:grpSpPr>
        <p:sp>
          <p:nvSpPr>
            <p:cNvPr id="5999" name="Google Shape;5999;p58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8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8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8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8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04" name="Google Shape;6004;p58"/>
          <p:cNvGrpSpPr/>
          <p:nvPr/>
        </p:nvGrpSpPr>
        <p:grpSpPr>
          <a:xfrm>
            <a:off x="4449666" y="4167861"/>
            <a:ext cx="452337" cy="452337"/>
            <a:chOff x="4456875" y="1435075"/>
            <a:chExt cx="481825" cy="481825"/>
          </a:xfrm>
        </p:grpSpPr>
        <p:sp>
          <p:nvSpPr>
            <p:cNvPr id="6005" name="Google Shape;6005;p58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8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8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8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8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8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8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8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8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8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8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8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8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8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8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8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24" name="Google Shape;6024;p58"/>
          <p:cNvGrpSpPr/>
          <p:nvPr/>
        </p:nvGrpSpPr>
        <p:grpSpPr>
          <a:xfrm>
            <a:off x="5010986" y="4167849"/>
            <a:ext cx="456773" cy="452361"/>
            <a:chOff x="5049725" y="1435050"/>
            <a:chExt cx="486550" cy="481850"/>
          </a:xfrm>
        </p:grpSpPr>
        <p:sp>
          <p:nvSpPr>
            <p:cNvPr id="6025" name="Google Shape;6025;p58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8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8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8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29" name="Google Shape;6029;p58"/>
          <p:cNvGrpSpPr/>
          <p:nvPr/>
        </p:nvGrpSpPr>
        <p:grpSpPr>
          <a:xfrm>
            <a:off x="5565054" y="4167861"/>
            <a:ext cx="452479" cy="452337"/>
            <a:chOff x="5642475" y="1435075"/>
            <a:chExt cx="481975" cy="481825"/>
          </a:xfrm>
        </p:grpSpPr>
        <p:sp>
          <p:nvSpPr>
            <p:cNvPr id="6030" name="Google Shape;6030;p58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8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8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33" name="Google Shape;6033;p58"/>
          <p:cNvGrpSpPr/>
          <p:nvPr/>
        </p:nvGrpSpPr>
        <p:grpSpPr>
          <a:xfrm>
            <a:off x="6117702" y="4167849"/>
            <a:ext cx="458345" cy="452361"/>
            <a:chOff x="6232000" y="1435050"/>
            <a:chExt cx="488225" cy="481850"/>
          </a:xfrm>
        </p:grpSpPr>
        <p:sp>
          <p:nvSpPr>
            <p:cNvPr id="6034" name="Google Shape;6034;p58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8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8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8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8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39" name="Google Shape;6039;p58"/>
          <p:cNvGrpSpPr/>
          <p:nvPr/>
        </p:nvGrpSpPr>
        <p:grpSpPr>
          <a:xfrm>
            <a:off x="1132017" y="4719394"/>
            <a:ext cx="399905" cy="450389"/>
            <a:chOff x="924450" y="2028975"/>
            <a:chExt cx="425975" cy="479750"/>
          </a:xfrm>
        </p:grpSpPr>
        <p:sp>
          <p:nvSpPr>
            <p:cNvPr id="6040" name="Google Shape;6040;p58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8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8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3" name="Google Shape;6043;p58"/>
          <p:cNvGrpSpPr/>
          <p:nvPr/>
        </p:nvGrpSpPr>
        <p:grpSpPr>
          <a:xfrm>
            <a:off x="2215345" y="4745796"/>
            <a:ext cx="452408" cy="397581"/>
            <a:chOff x="2085450" y="2057100"/>
            <a:chExt cx="481900" cy="423500"/>
          </a:xfrm>
        </p:grpSpPr>
        <p:sp>
          <p:nvSpPr>
            <p:cNvPr id="6044" name="Google Shape;6044;p58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8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8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7" name="Google Shape;6047;p58"/>
          <p:cNvGrpSpPr/>
          <p:nvPr/>
        </p:nvGrpSpPr>
        <p:grpSpPr>
          <a:xfrm>
            <a:off x="2785923" y="4776790"/>
            <a:ext cx="452408" cy="335597"/>
            <a:chOff x="2678275" y="2090100"/>
            <a:chExt cx="481900" cy="357475"/>
          </a:xfrm>
        </p:grpSpPr>
        <p:sp>
          <p:nvSpPr>
            <p:cNvPr id="6048" name="Google Shape;6048;p58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8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8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8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8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53" name="Google Shape;6053;p58"/>
          <p:cNvGrpSpPr/>
          <p:nvPr/>
        </p:nvGrpSpPr>
        <p:grpSpPr>
          <a:xfrm>
            <a:off x="3422195" y="4793054"/>
            <a:ext cx="292460" cy="303068"/>
            <a:chOff x="3357325" y="2093500"/>
            <a:chExt cx="311525" cy="322825"/>
          </a:xfrm>
        </p:grpSpPr>
        <p:sp>
          <p:nvSpPr>
            <p:cNvPr id="6054" name="Google Shape;6054;p58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8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8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57" name="Google Shape;6057;p58"/>
          <p:cNvSpPr/>
          <p:nvPr/>
        </p:nvSpPr>
        <p:spPr>
          <a:xfrm>
            <a:off x="3895893" y="4733952"/>
            <a:ext cx="444897" cy="42109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058" name="Google Shape;6058;p58"/>
          <p:cNvGrpSpPr/>
          <p:nvPr/>
        </p:nvGrpSpPr>
        <p:grpSpPr>
          <a:xfrm>
            <a:off x="4481115" y="4718420"/>
            <a:ext cx="389437" cy="452337"/>
            <a:chOff x="4492800" y="2027925"/>
            <a:chExt cx="414825" cy="481825"/>
          </a:xfrm>
        </p:grpSpPr>
        <p:sp>
          <p:nvSpPr>
            <p:cNvPr id="6059" name="Google Shape;6059;p58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8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61" name="Google Shape;6061;p58"/>
          <p:cNvGrpSpPr/>
          <p:nvPr/>
        </p:nvGrpSpPr>
        <p:grpSpPr>
          <a:xfrm>
            <a:off x="5013237" y="4718408"/>
            <a:ext cx="452267" cy="452361"/>
            <a:chOff x="5049725" y="2027900"/>
            <a:chExt cx="481750" cy="481850"/>
          </a:xfrm>
        </p:grpSpPr>
        <p:sp>
          <p:nvSpPr>
            <p:cNvPr id="6062" name="Google Shape;6062;p58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8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8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8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8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70" name="Google Shape;6070;p58"/>
          <p:cNvGrpSpPr/>
          <p:nvPr/>
        </p:nvGrpSpPr>
        <p:grpSpPr>
          <a:xfrm>
            <a:off x="5644699" y="4718525"/>
            <a:ext cx="293187" cy="452127"/>
            <a:chOff x="5726350" y="2028150"/>
            <a:chExt cx="312300" cy="481600"/>
          </a:xfrm>
        </p:grpSpPr>
        <p:sp>
          <p:nvSpPr>
            <p:cNvPr id="6071" name="Google Shape;6071;p58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74" name="Google Shape;6074;p58"/>
          <p:cNvGrpSpPr/>
          <p:nvPr/>
        </p:nvGrpSpPr>
        <p:grpSpPr>
          <a:xfrm>
            <a:off x="6124954" y="4722668"/>
            <a:ext cx="443841" cy="443841"/>
            <a:chOff x="6239925" y="2032450"/>
            <a:chExt cx="472775" cy="472775"/>
          </a:xfrm>
        </p:grpSpPr>
        <p:sp>
          <p:nvSpPr>
            <p:cNvPr id="6075" name="Google Shape;6075;p58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8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77" name="Google Shape;6077;p58"/>
          <p:cNvGrpSpPr/>
          <p:nvPr/>
        </p:nvGrpSpPr>
        <p:grpSpPr>
          <a:xfrm>
            <a:off x="6723743" y="3152124"/>
            <a:ext cx="446188" cy="247233"/>
            <a:chOff x="903075" y="2730000"/>
            <a:chExt cx="475275" cy="263350"/>
          </a:xfrm>
        </p:grpSpPr>
        <p:sp>
          <p:nvSpPr>
            <p:cNvPr id="6078" name="Google Shape;6078;p58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8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8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81" name="Google Shape;6081;p58"/>
          <p:cNvGrpSpPr/>
          <p:nvPr/>
        </p:nvGrpSpPr>
        <p:grpSpPr>
          <a:xfrm>
            <a:off x="1662932" y="4718420"/>
            <a:ext cx="452337" cy="452337"/>
            <a:chOff x="1492675" y="2027925"/>
            <a:chExt cx="481825" cy="481825"/>
          </a:xfrm>
        </p:grpSpPr>
        <p:sp>
          <p:nvSpPr>
            <p:cNvPr id="6082" name="Google Shape;6082;p58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8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8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8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8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87" name="Google Shape;6087;p58"/>
          <p:cNvGrpSpPr/>
          <p:nvPr/>
        </p:nvGrpSpPr>
        <p:grpSpPr>
          <a:xfrm>
            <a:off x="7298101" y="3049572"/>
            <a:ext cx="452337" cy="452337"/>
            <a:chOff x="1492675" y="2620775"/>
            <a:chExt cx="481825" cy="481825"/>
          </a:xfrm>
        </p:grpSpPr>
        <p:sp>
          <p:nvSpPr>
            <p:cNvPr id="6088" name="Google Shape;6088;p58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8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90" name="Google Shape;6090;p58"/>
          <p:cNvSpPr/>
          <p:nvPr/>
        </p:nvSpPr>
        <p:spPr>
          <a:xfrm>
            <a:off x="7831363" y="3049460"/>
            <a:ext cx="470011" cy="452337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091" name="Google Shape;6091;p58"/>
          <p:cNvGrpSpPr/>
          <p:nvPr/>
        </p:nvGrpSpPr>
        <p:grpSpPr>
          <a:xfrm>
            <a:off x="8396438" y="3070882"/>
            <a:ext cx="444780" cy="409716"/>
            <a:chOff x="2682350" y="2643425"/>
            <a:chExt cx="473775" cy="436425"/>
          </a:xfrm>
        </p:grpSpPr>
        <p:sp>
          <p:nvSpPr>
            <p:cNvPr id="6092" name="Google Shape;6092;p58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8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8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8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8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8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8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99" name="Google Shape;6099;p58"/>
          <p:cNvGrpSpPr/>
          <p:nvPr/>
        </p:nvGrpSpPr>
        <p:grpSpPr>
          <a:xfrm>
            <a:off x="9017092" y="3049572"/>
            <a:ext cx="318041" cy="452337"/>
            <a:chOff x="3342725" y="2620775"/>
            <a:chExt cx="338775" cy="481825"/>
          </a:xfrm>
        </p:grpSpPr>
        <p:sp>
          <p:nvSpPr>
            <p:cNvPr id="6100" name="Google Shape;6100;p58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8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8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3" name="Google Shape;6103;p58"/>
          <p:cNvGrpSpPr/>
          <p:nvPr/>
        </p:nvGrpSpPr>
        <p:grpSpPr>
          <a:xfrm>
            <a:off x="9542091" y="3049572"/>
            <a:ext cx="371061" cy="452337"/>
            <a:chOff x="3907325" y="2620775"/>
            <a:chExt cx="395250" cy="481825"/>
          </a:xfrm>
        </p:grpSpPr>
        <p:sp>
          <p:nvSpPr>
            <p:cNvPr id="6104" name="Google Shape;6104;p58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8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8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8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8" name="Google Shape;6108;p58"/>
          <p:cNvGrpSpPr/>
          <p:nvPr/>
        </p:nvGrpSpPr>
        <p:grpSpPr>
          <a:xfrm>
            <a:off x="10066341" y="3063711"/>
            <a:ext cx="452337" cy="424056"/>
            <a:chOff x="4456875" y="2635825"/>
            <a:chExt cx="481825" cy="451700"/>
          </a:xfrm>
        </p:grpSpPr>
        <p:sp>
          <p:nvSpPr>
            <p:cNvPr id="6109" name="Google Shape;6109;p58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8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8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8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8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8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5" name="Google Shape;6115;p58"/>
          <p:cNvGrpSpPr/>
          <p:nvPr/>
        </p:nvGrpSpPr>
        <p:grpSpPr>
          <a:xfrm>
            <a:off x="10632906" y="3063711"/>
            <a:ext cx="452337" cy="424056"/>
            <a:chOff x="5049725" y="2635825"/>
            <a:chExt cx="481825" cy="451700"/>
          </a:xfrm>
        </p:grpSpPr>
        <p:sp>
          <p:nvSpPr>
            <p:cNvPr id="6116" name="Google Shape;6116;p58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8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8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9" name="Google Shape;6119;p58"/>
          <p:cNvGrpSpPr/>
          <p:nvPr/>
        </p:nvGrpSpPr>
        <p:grpSpPr>
          <a:xfrm>
            <a:off x="3167182" y="5269658"/>
            <a:ext cx="451421" cy="451164"/>
            <a:chOff x="5643000" y="2621375"/>
            <a:chExt cx="480850" cy="480575"/>
          </a:xfrm>
        </p:grpSpPr>
        <p:sp>
          <p:nvSpPr>
            <p:cNvPr id="6120" name="Google Shape;6120;p58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8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8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8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8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8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8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7" name="Google Shape;6127;p58"/>
          <p:cNvGrpSpPr/>
          <p:nvPr/>
        </p:nvGrpSpPr>
        <p:grpSpPr>
          <a:xfrm>
            <a:off x="5590377" y="5269072"/>
            <a:ext cx="452479" cy="452337"/>
            <a:chOff x="6235250" y="2620775"/>
            <a:chExt cx="481975" cy="481825"/>
          </a:xfrm>
        </p:grpSpPr>
        <p:sp>
          <p:nvSpPr>
            <p:cNvPr id="6128" name="Google Shape;6128;p58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8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8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8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8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3" name="Google Shape;6133;p58"/>
          <p:cNvSpPr/>
          <p:nvPr/>
        </p:nvSpPr>
        <p:spPr>
          <a:xfrm>
            <a:off x="6716779" y="3627591"/>
            <a:ext cx="460036" cy="42706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134" name="Google Shape;6134;p58"/>
          <p:cNvGrpSpPr/>
          <p:nvPr/>
        </p:nvGrpSpPr>
        <p:grpSpPr>
          <a:xfrm>
            <a:off x="7296870" y="3615090"/>
            <a:ext cx="454801" cy="452337"/>
            <a:chOff x="1535000" y="3223325"/>
            <a:chExt cx="484450" cy="481825"/>
          </a:xfrm>
        </p:grpSpPr>
        <p:sp>
          <p:nvSpPr>
            <p:cNvPr id="6135" name="Google Shape;6135;p58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8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8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8" name="Google Shape;6138;p58"/>
          <p:cNvGrpSpPr/>
          <p:nvPr/>
        </p:nvGrpSpPr>
        <p:grpSpPr>
          <a:xfrm>
            <a:off x="7840293" y="3662158"/>
            <a:ext cx="452337" cy="358199"/>
            <a:chOff x="2085525" y="3263750"/>
            <a:chExt cx="481825" cy="381550"/>
          </a:xfrm>
        </p:grpSpPr>
        <p:sp>
          <p:nvSpPr>
            <p:cNvPr id="6139" name="Google Shape;6139;p58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8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1" name="Google Shape;6141;p58"/>
          <p:cNvSpPr/>
          <p:nvPr/>
        </p:nvSpPr>
        <p:spPr>
          <a:xfrm>
            <a:off x="8392540" y="3704921"/>
            <a:ext cx="452337" cy="27239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142" name="Google Shape;6142;p58"/>
          <p:cNvGrpSpPr/>
          <p:nvPr/>
        </p:nvGrpSpPr>
        <p:grpSpPr>
          <a:xfrm>
            <a:off x="8949310" y="3615078"/>
            <a:ext cx="453605" cy="452361"/>
            <a:chOff x="3270450" y="3213625"/>
            <a:chExt cx="483175" cy="481850"/>
          </a:xfrm>
        </p:grpSpPr>
        <p:sp>
          <p:nvSpPr>
            <p:cNvPr id="6143" name="Google Shape;6143;p58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8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45" name="Google Shape;6145;p58"/>
          <p:cNvGrpSpPr/>
          <p:nvPr/>
        </p:nvGrpSpPr>
        <p:grpSpPr>
          <a:xfrm>
            <a:off x="9615001" y="3615090"/>
            <a:ext cx="225241" cy="452337"/>
            <a:chOff x="3984950" y="3213600"/>
            <a:chExt cx="239925" cy="481825"/>
          </a:xfrm>
        </p:grpSpPr>
        <p:sp>
          <p:nvSpPr>
            <p:cNvPr id="6146" name="Google Shape;6146;p58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8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8" name="Google Shape;6148;p58"/>
          <p:cNvSpPr/>
          <p:nvPr/>
        </p:nvSpPr>
        <p:spPr>
          <a:xfrm>
            <a:off x="10066104" y="3614953"/>
            <a:ext cx="452408" cy="452337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149" name="Google Shape;6149;p58"/>
          <p:cNvSpPr/>
          <p:nvPr/>
        </p:nvSpPr>
        <p:spPr>
          <a:xfrm>
            <a:off x="10632678" y="3641426"/>
            <a:ext cx="452337" cy="399389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150" name="Google Shape;6150;p58"/>
          <p:cNvGrpSpPr/>
          <p:nvPr/>
        </p:nvGrpSpPr>
        <p:grpSpPr>
          <a:xfrm>
            <a:off x="2499041" y="5308650"/>
            <a:ext cx="473624" cy="373173"/>
            <a:chOff x="5629975" y="3255775"/>
            <a:chExt cx="504500" cy="397500"/>
          </a:xfrm>
        </p:grpSpPr>
        <p:sp>
          <p:nvSpPr>
            <p:cNvPr id="6151" name="Google Shape;6151;p58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8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8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8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8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6" name="Google Shape;6156;p58"/>
          <p:cNvGrpSpPr/>
          <p:nvPr/>
        </p:nvGrpSpPr>
        <p:grpSpPr>
          <a:xfrm>
            <a:off x="5007785" y="5308791"/>
            <a:ext cx="453675" cy="372892"/>
            <a:chOff x="6234950" y="3255925"/>
            <a:chExt cx="483250" cy="397200"/>
          </a:xfrm>
        </p:grpSpPr>
        <p:sp>
          <p:nvSpPr>
            <p:cNvPr id="6157" name="Google Shape;6157;p58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8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8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8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8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8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3" name="Google Shape;6163;p58"/>
          <p:cNvGrpSpPr/>
          <p:nvPr/>
        </p:nvGrpSpPr>
        <p:grpSpPr>
          <a:xfrm>
            <a:off x="6734809" y="4167961"/>
            <a:ext cx="424056" cy="452337"/>
            <a:chOff x="914900" y="3806450"/>
            <a:chExt cx="451700" cy="481825"/>
          </a:xfrm>
        </p:grpSpPr>
        <p:sp>
          <p:nvSpPr>
            <p:cNvPr id="6164" name="Google Shape;6164;p58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8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8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8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8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9" name="Google Shape;6169;p58"/>
          <p:cNvGrpSpPr/>
          <p:nvPr/>
        </p:nvGrpSpPr>
        <p:grpSpPr>
          <a:xfrm>
            <a:off x="7293371" y="4167714"/>
            <a:ext cx="461796" cy="452831"/>
            <a:chOff x="1490050" y="3805975"/>
            <a:chExt cx="491900" cy="482350"/>
          </a:xfrm>
        </p:grpSpPr>
        <p:sp>
          <p:nvSpPr>
            <p:cNvPr id="6170" name="Google Shape;6170;p58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8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8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8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74" name="Google Shape;6174;p58"/>
          <p:cNvGrpSpPr/>
          <p:nvPr/>
        </p:nvGrpSpPr>
        <p:grpSpPr>
          <a:xfrm>
            <a:off x="7858529" y="4167961"/>
            <a:ext cx="415865" cy="452337"/>
            <a:chOff x="2104275" y="3806450"/>
            <a:chExt cx="442975" cy="481825"/>
          </a:xfrm>
        </p:grpSpPr>
        <p:sp>
          <p:nvSpPr>
            <p:cNvPr id="6175" name="Google Shape;6175;p58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8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77" name="Google Shape;6177;p58"/>
          <p:cNvGrpSpPr/>
          <p:nvPr/>
        </p:nvGrpSpPr>
        <p:grpSpPr>
          <a:xfrm>
            <a:off x="8423218" y="4167961"/>
            <a:ext cx="391221" cy="452337"/>
            <a:chOff x="2710875" y="3806450"/>
            <a:chExt cx="416725" cy="481825"/>
          </a:xfrm>
        </p:grpSpPr>
        <p:sp>
          <p:nvSpPr>
            <p:cNvPr id="6178" name="Google Shape;6178;p58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8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0" name="Google Shape;6180;p58"/>
          <p:cNvGrpSpPr/>
          <p:nvPr/>
        </p:nvGrpSpPr>
        <p:grpSpPr>
          <a:xfrm>
            <a:off x="8949944" y="4221883"/>
            <a:ext cx="452337" cy="344492"/>
            <a:chOff x="3271200" y="3863875"/>
            <a:chExt cx="481825" cy="366950"/>
          </a:xfrm>
        </p:grpSpPr>
        <p:sp>
          <p:nvSpPr>
            <p:cNvPr id="6181" name="Google Shape;6181;p58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8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58"/>
          <p:cNvGrpSpPr/>
          <p:nvPr/>
        </p:nvGrpSpPr>
        <p:grpSpPr>
          <a:xfrm>
            <a:off x="9530603" y="4168266"/>
            <a:ext cx="394037" cy="451727"/>
            <a:chOff x="3895050" y="3806775"/>
            <a:chExt cx="419725" cy="481175"/>
          </a:xfrm>
        </p:grpSpPr>
        <p:sp>
          <p:nvSpPr>
            <p:cNvPr id="6184" name="Google Shape;6184;p58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8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6" name="Google Shape;6186;p58"/>
          <p:cNvGrpSpPr/>
          <p:nvPr/>
        </p:nvGrpSpPr>
        <p:grpSpPr>
          <a:xfrm>
            <a:off x="10068312" y="4167973"/>
            <a:ext cx="448395" cy="452313"/>
            <a:chOff x="4464775" y="3806475"/>
            <a:chExt cx="477625" cy="481800"/>
          </a:xfrm>
        </p:grpSpPr>
        <p:sp>
          <p:nvSpPr>
            <p:cNvPr id="6187" name="Google Shape;6187;p58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8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8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8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8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8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3" name="Google Shape;6193;p58"/>
          <p:cNvGrpSpPr/>
          <p:nvPr/>
        </p:nvGrpSpPr>
        <p:grpSpPr>
          <a:xfrm>
            <a:off x="10632906" y="4167961"/>
            <a:ext cx="452337" cy="452337"/>
            <a:chOff x="5049725" y="3806450"/>
            <a:chExt cx="481825" cy="481825"/>
          </a:xfrm>
        </p:grpSpPr>
        <p:sp>
          <p:nvSpPr>
            <p:cNvPr id="6194" name="Google Shape;6194;p58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8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8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58"/>
          <p:cNvGrpSpPr/>
          <p:nvPr/>
        </p:nvGrpSpPr>
        <p:grpSpPr>
          <a:xfrm>
            <a:off x="1949312" y="5269065"/>
            <a:ext cx="452337" cy="452337"/>
            <a:chOff x="5651375" y="3806450"/>
            <a:chExt cx="481825" cy="481825"/>
          </a:xfrm>
        </p:grpSpPr>
        <p:sp>
          <p:nvSpPr>
            <p:cNvPr id="6198" name="Google Shape;6198;p58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8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8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8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2" name="Google Shape;6202;p58"/>
          <p:cNvGrpSpPr/>
          <p:nvPr/>
        </p:nvGrpSpPr>
        <p:grpSpPr>
          <a:xfrm>
            <a:off x="4480885" y="5271717"/>
            <a:ext cx="398004" cy="447033"/>
            <a:chOff x="6264300" y="3809300"/>
            <a:chExt cx="423950" cy="476175"/>
          </a:xfrm>
        </p:grpSpPr>
        <p:sp>
          <p:nvSpPr>
            <p:cNvPr id="6203" name="Google Shape;6203;p58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8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8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6" name="Google Shape;6206;p58"/>
          <p:cNvGrpSpPr/>
          <p:nvPr/>
        </p:nvGrpSpPr>
        <p:grpSpPr>
          <a:xfrm>
            <a:off x="6719789" y="4718509"/>
            <a:ext cx="454097" cy="452361"/>
            <a:chOff x="898875" y="4399275"/>
            <a:chExt cx="483700" cy="481850"/>
          </a:xfrm>
        </p:grpSpPr>
        <p:sp>
          <p:nvSpPr>
            <p:cNvPr id="6207" name="Google Shape;6207;p58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8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8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8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8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8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8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8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15" name="Google Shape;6215;p58"/>
          <p:cNvGrpSpPr/>
          <p:nvPr/>
        </p:nvGrpSpPr>
        <p:grpSpPr>
          <a:xfrm>
            <a:off x="7298101" y="4738845"/>
            <a:ext cx="452337" cy="411687"/>
            <a:chOff x="1492675" y="4420975"/>
            <a:chExt cx="481825" cy="438525"/>
          </a:xfrm>
        </p:grpSpPr>
        <p:sp>
          <p:nvSpPr>
            <p:cNvPr id="6216" name="Google Shape;6216;p58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8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8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8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8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1" name="Google Shape;6221;p58"/>
          <p:cNvGrpSpPr/>
          <p:nvPr/>
        </p:nvGrpSpPr>
        <p:grpSpPr>
          <a:xfrm>
            <a:off x="7838075" y="4719412"/>
            <a:ext cx="456773" cy="450553"/>
            <a:chOff x="2084100" y="4400250"/>
            <a:chExt cx="486550" cy="479925"/>
          </a:xfrm>
        </p:grpSpPr>
        <p:sp>
          <p:nvSpPr>
            <p:cNvPr id="6222" name="Google Shape;6222;p58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8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8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8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8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8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8" name="Google Shape;6228;p58"/>
          <p:cNvGrpSpPr/>
          <p:nvPr/>
        </p:nvGrpSpPr>
        <p:grpSpPr>
          <a:xfrm>
            <a:off x="8420049" y="4718543"/>
            <a:ext cx="397559" cy="452291"/>
            <a:chOff x="2707950" y="4399325"/>
            <a:chExt cx="423475" cy="481775"/>
          </a:xfrm>
        </p:grpSpPr>
        <p:sp>
          <p:nvSpPr>
            <p:cNvPr id="6229" name="Google Shape;6229;p58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8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8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8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8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8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8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8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8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8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8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8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1" name="Google Shape;6241;p58"/>
          <p:cNvGrpSpPr/>
          <p:nvPr/>
        </p:nvGrpSpPr>
        <p:grpSpPr>
          <a:xfrm>
            <a:off x="8992741" y="4718509"/>
            <a:ext cx="366743" cy="452361"/>
            <a:chOff x="3330525" y="4399275"/>
            <a:chExt cx="390650" cy="481850"/>
          </a:xfrm>
        </p:grpSpPr>
        <p:sp>
          <p:nvSpPr>
            <p:cNvPr id="6242" name="Google Shape;6242;p58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8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8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8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8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8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8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9" name="Google Shape;6249;p58"/>
          <p:cNvGrpSpPr/>
          <p:nvPr/>
        </p:nvGrpSpPr>
        <p:grpSpPr>
          <a:xfrm>
            <a:off x="9558779" y="4718521"/>
            <a:ext cx="337687" cy="452337"/>
            <a:chOff x="3938800" y="4399275"/>
            <a:chExt cx="359700" cy="481825"/>
          </a:xfrm>
        </p:grpSpPr>
        <p:sp>
          <p:nvSpPr>
            <p:cNvPr id="6250" name="Google Shape;6250;p58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8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8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8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8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55" name="Google Shape;6255;p58"/>
          <p:cNvGrpSpPr/>
          <p:nvPr/>
        </p:nvGrpSpPr>
        <p:grpSpPr>
          <a:xfrm>
            <a:off x="10186483" y="4718521"/>
            <a:ext cx="212052" cy="452337"/>
            <a:chOff x="4584850" y="4399275"/>
            <a:chExt cx="225875" cy="481825"/>
          </a:xfrm>
        </p:grpSpPr>
        <p:sp>
          <p:nvSpPr>
            <p:cNvPr id="6256" name="Google Shape;6256;p58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8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58" name="Google Shape;6258;p58"/>
          <p:cNvSpPr/>
          <p:nvPr/>
        </p:nvSpPr>
        <p:spPr>
          <a:xfrm>
            <a:off x="10610665" y="4718427"/>
            <a:ext cx="496367" cy="452149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259" name="Google Shape;6259;p58"/>
          <p:cNvGrpSpPr/>
          <p:nvPr/>
        </p:nvGrpSpPr>
        <p:grpSpPr>
          <a:xfrm>
            <a:off x="1399574" y="5269061"/>
            <a:ext cx="452337" cy="452337"/>
            <a:chOff x="5642550" y="4399275"/>
            <a:chExt cx="481825" cy="481825"/>
          </a:xfrm>
        </p:grpSpPr>
        <p:sp>
          <p:nvSpPr>
            <p:cNvPr id="6260" name="Google Shape;6260;p58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8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2" name="Google Shape;6262;p58"/>
          <p:cNvGrpSpPr/>
          <p:nvPr/>
        </p:nvGrpSpPr>
        <p:grpSpPr>
          <a:xfrm>
            <a:off x="3813087" y="5284938"/>
            <a:ext cx="484421" cy="420583"/>
            <a:chOff x="6218300" y="4416175"/>
            <a:chExt cx="516000" cy="448000"/>
          </a:xfrm>
        </p:grpSpPr>
        <p:sp>
          <p:nvSpPr>
            <p:cNvPr id="6263" name="Google Shape;6263;p58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8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8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6" name="Google Shape;6266;p58"/>
          <p:cNvGrpSpPr/>
          <p:nvPr/>
        </p:nvGrpSpPr>
        <p:grpSpPr>
          <a:xfrm>
            <a:off x="7891840" y="5269057"/>
            <a:ext cx="452337" cy="452337"/>
            <a:chOff x="899850" y="4992125"/>
            <a:chExt cx="481825" cy="481825"/>
          </a:xfrm>
        </p:grpSpPr>
        <p:sp>
          <p:nvSpPr>
            <p:cNvPr id="6267" name="Google Shape;6267;p58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8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8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70" name="Google Shape;6270;p58"/>
          <p:cNvGrpSpPr/>
          <p:nvPr/>
        </p:nvGrpSpPr>
        <p:grpSpPr>
          <a:xfrm>
            <a:off x="7282278" y="5269057"/>
            <a:ext cx="452337" cy="452337"/>
            <a:chOff x="1492675" y="4992125"/>
            <a:chExt cx="481825" cy="481825"/>
          </a:xfrm>
        </p:grpSpPr>
        <p:sp>
          <p:nvSpPr>
            <p:cNvPr id="6271" name="Google Shape;6271;p58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8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73" name="Google Shape;6273;p58"/>
          <p:cNvGrpSpPr/>
          <p:nvPr/>
        </p:nvGrpSpPr>
        <p:grpSpPr>
          <a:xfrm>
            <a:off x="6672617" y="5269057"/>
            <a:ext cx="452337" cy="452337"/>
            <a:chOff x="2085525" y="4992125"/>
            <a:chExt cx="481825" cy="481825"/>
          </a:xfrm>
        </p:grpSpPr>
        <p:sp>
          <p:nvSpPr>
            <p:cNvPr id="6274" name="Google Shape;6274;p58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8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76" name="Google Shape;6276;p58"/>
          <p:cNvGrpSpPr/>
          <p:nvPr/>
        </p:nvGrpSpPr>
        <p:grpSpPr>
          <a:xfrm>
            <a:off x="9110962" y="5269057"/>
            <a:ext cx="452337" cy="452337"/>
            <a:chOff x="2678350" y="4992125"/>
            <a:chExt cx="481825" cy="481825"/>
          </a:xfrm>
        </p:grpSpPr>
        <p:sp>
          <p:nvSpPr>
            <p:cNvPr id="6277" name="Google Shape;6277;p58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8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8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0" name="Google Shape;6280;p58"/>
          <p:cNvGrpSpPr/>
          <p:nvPr/>
        </p:nvGrpSpPr>
        <p:grpSpPr>
          <a:xfrm>
            <a:off x="6171756" y="5269057"/>
            <a:ext cx="452337" cy="452337"/>
            <a:chOff x="3271200" y="4992125"/>
            <a:chExt cx="481825" cy="481825"/>
          </a:xfrm>
        </p:grpSpPr>
        <p:sp>
          <p:nvSpPr>
            <p:cNvPr id="6281" name="Google Shape;6281;p58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8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8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4" name="Google Shape;6284;p58"/>
          <p:cNvGrpSpPr/>
          <p:nvPr/>
        </p:nvGrpSpPr>
        <p:grpSpPr>
          <a:xfrm>
            <a:off x="9720351" y="5270430"/>
            <a:ext cx="452548" cy="449591"/>
            <a:chOff x="3863900" y="4993625"/>
            <a:chExt cx="482050" cy="478900"/>
          </a:xfrm>
        </p:grpSpPr>
        <p:sp>
          <p:nvSpPr>
            <p:cNvPr id="6285" name="Google Shape;6285;p58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8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8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8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9" name="Google Shape;6289;p58"/>
          <p:cNvGrpSpPr/>
          <p:nvPr/>
        </p:nvGrpSpPr>
        <p:grpSpPr>
          <a:xfrm>
            <a:off x="10329917" y="5270430"/>
            <a:ext cx="452548" cy="449591"/>
            <a:chOff x="4456725" y="4993625"/>
            <a:chExt cx="482050" cy="478900"/>
          </a:xfrm>
        </p:grpSpPr>
        <p:sp>
          <p:nvSpPr>
            <p:cNvPr id="6290" name="Google Shape;6290;p58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8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8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8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4" name="Google Shape;6294;p58"/>
          <p:cNvGrpSpPr/>
          <p:nvPr/>
        </p:nvGrpSpPr>
        <p:grpSpPr>
          <a:xfrm>
            <a:off x="8501374" y="5270418"/>
            <a:ext cx="452548" cy="449615"/>
            <a:chOff x="5049575" y="4993600"/>
            <a:chExt cx="482050" cy="478925"/>
          </a:xfrm>
        </p:grpSpPr>
        <p:sp>
          <p:nvSpPr>
            <p:cNvPr id="6295" name="Google Shape;6295;p58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8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8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8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3" name="Google Shape;6303;p59"/>
          <p:cNvSpPr txBox="1">
            <a:spLocks noGrp="1"/>
          </p:cNvSpPr>
          <p:nvPr>
            <p:ph type="title" idx="4294967295"/>
          </p:nvPr>
        </p:nvSpPr>
        <p:spPr>
          <a:xfrm>
            <a:off x="1132900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4" name="Google Shape;6304;p59"/>
          <p:cNvSpPr txBox="1">
            <a:spLocks noGrp="1"/>
          </p:cNvSpPr>
          <p:nvPr>
            <p:ph type="title" idx="4294967295"/>
          </p:nvPr>
        </p:nvSpPr>
        <p:spPr>
          <a:xfrm>
            <a:off x="6477867" y="12639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05" name="Google Shape;6305;p59"/>
          <p:cNvGrpSpPr/>
          <p:nvPr/>
        </p:nvGrpSpPr>
        <p:grpSpPr>
          <a:xfrm>
            <a:off x="1168482" y="2044673"/>
            <a:ext cx="429465" cy="494039"/>
            <a:chOff x="-42971725" y="3217825"/>
            <a:chExt cx="275675" cy="317125"/>
          </a:xfrm>
        </p:grpSpPr>
        <p:sp>
          <p:nvSpPr>
            <p:cNvPr id="6306" name="Google Shape;6306;p5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9" name="Google Shape;6309;p59"/>
          <p:cNvGrpSpPr/>
          <p:nvPr/>
        </p:nvGrpSpPr>
        <p:grpSpPr>
          <a:xfrm>
            <a:off x="1131035" y="2669547"/>
            <a:ext cx="504360" cy="450068"/>
            <a:chOff x="-42996150" y="3612600"/>
            <a:chExt cx="323750" cy="288900"/>
          </a:xfrm>
        </p:grpSpPr>
        <p:sp>
          <p:nvSpPr>
            <p:cNvPr id="6310" name="Google Shape;6310;p5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13" name="Google Shape;6313;p59"/>
          <p:cNvGrpSpPr/>
          <p:nvPr/>
        </p:nvGrpSpPr>
        <p:grpSpPr>
          <a:xfrm>
            <a:off x="1134715" y="3215374"/>
            <a:ext cx="496999" cy="494545"/>
            <a:chOff x="-42994575" y="3950300"/>
            <a:chExt cx="319025" cy="317450"/>
          </a:xfrm>
        </p:grpSpPr>
        <p:sp>
          <p:nvSpPr>
            <p:cNvPr id="6314" name="Google Shape;6314;p5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17" name="Google Shape;6317;p59"/>
          <p:cNvGrpSpPr/>
          <p:nvPr/>
        </p:nvGrpSpPr>
        <p:grpSpPr>
          <a:xfrm>
            <a:off x="4005909" y="2077817"/>
            <a:ext cx="495713" cy="494505"/>
            <a:chOff x="-41111350" y="3239100"/>
            <a:chExt cx="318200" cy="317425"/>
          </a:xfrm>
        </p:grpSpPr>
        <p:sp>
          <p:nvSpPr>
            <p:cNvPr id="6318" name="Google Shape;6318;p5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22" name="Google Shape;6322;p59"/>
          <p:cNvGrpSpPr/>
          <p:nvPr/>
        </p:nvGrpSpPr>
        <p:grpSpPr>
          <a:xfrm>
            <a:off x="4001001" y="2658526"/>
            <a:ext cx="505528" cy="494623"/>
            <a:chOff x="-41117650" y="3605525"/>
            <a:chExt cx="324500" cy="317500"/>
          </a:xfrm>
        </p:grpSpPr>
        <p:sp>
          <p:nvSpPr>
            <p:cNvPr id="6323" name="Google Shape;6323;p5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26" name="Google Shape;6326;p59"/>
          <p:cNvSpPr/>
          <p:nvPr/>
        </p:nvSpPr>
        <p:spPr>
          <a:xfrm>
            <a:off x="4009175" y="3257972"/>
            <a:ext cx="496960" cy="482237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27" name="Google Shape;6327;p59"/>
          <p:cNvGrpSpPr/>
          <p:nvPr/>
        </p:nvGrpSpPr>
        <p:grpSpPr>
          <a:xfrm>
            <a:off x="2436008" y="3847223"/>
            <a:ext cx="288361" cy="495752"/>
            <a:chOff x="-39205300" y="3220175"/>
            <a:chExt cx="185100" cy="318225"/>
          </a:xfrm>
        </p:grpSpPr>
        <p:sp>
          <p:nvSpPr>
            <p:cNvPr id="6328" name="Google Shape;6328;p5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30" name="Google Shape;6330;p59"/>
          <p:cNvGrpSpPr/>
          <p:nvPr/>
        </p:nvGrpSpPr>
        <p:grpSpPr>
          <a:xfrm>
            <a:off x="2390044" y="4460651"/>
            <a:ext cx="400021" cy="492364"/>
            <a:chOff x="-39248625" y="3588600"/>
            <a:chExt cx="256775" cy="316050"/>
          </a:xfrm>
        </p:grpSpPr>
        <p:sp>
          <p:nvSpPr>
            <p:cNvPr id="6331" name="Google Shape;6331;p5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33" name="Google Shape;6333;p59"/>
          <p:cNvSpPr/>
          <p:nvPr/>
        </p:nvSpPr>
        <p:spPr>
          <a:xfrm>
            <a:off x="2351405" y="5068153"/>
            <a:ext cx="484731" cy="494545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334" name="Google Shape;6334;p59"/>
          <p:cNvSpPr/>
          <p:nvPr/>
        </p:nvSpPr>
        <p:spPr>
          <a:xfrm>
            <a:off x="5270801" y="3830070"/>
            <a:ext cx="493299" cy="491468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35" name="Google Shape;6335;p59"/>
          <p:cNvGrpSpPr/>
          <p:nvPr/>
        </p:nvGrpSpPr>
        <p:grpSpPr>
          <a:xfrm>
            <a:off x="1657661" y="2044673"/>
            <a:ext cx="572672" cy="494505"/>
            <a:chOff x="-42651700" y="3217825"/>
            <a:chExt cx="367600" cy="317425"/>
          </a:xfrm>
        </p:grpSpPr>
        <p:sp>
          <p:nvSpPr>
            <p:cNvPr id="6336" name="Google Shape;6336;p5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40" name="Google Shape;6340;p59"/>
          <p:cNvGrpSpPr/>
          <p:nvPr/>
        </p:nvGrpSpPr>
        <p:grpSpPr>
          <a:xfrm>
            <a:off x="1704904" y="2630872"/>
            <a:ext cx="478187" cy="484301"/>
            <a:chOff x="-42617300" y="3587775"/>
            <a:chExt cx="306950" cy="310875"/>
          </a:xfrm>
        </p:grpSpPr>
        <p:sp>
          <p:nvSpPr>
            <p:cNvPr id="6341" name="Google Shape;6341;p5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43" name="Google Shape;6343;p59"/>
          <p:cNvSpPr/>
          <p:nvPr/>
        </p:nvSpPr>
        <p:spPr>
          <a:xfrm>
            <a:off x="1700176" y="3216263"/>
            <a:ext cx="495713" cy="493299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44" name="Google Shape;6344;p59"/>
          <p:cNvGrpSpPr/>
          <p:nvPr/>
        </p:nvGrpSpPr>
        <p:grpSpPr>
          <a:xfrm>
            <a:off x="4600675" y="2077194"/>
            <a:ext cx="502568" cy="493765"/>
            <a:chOff x="-40748275" y="3238700"/>
            <a:chExt cx="322600" cy="316950"/>
          </a:xfrm>
        </p:grpSpPr>
        <p:sp>
          <p:nvSpPr>
            <p:cNvPr id="6345" name="Google Shape;6345;p5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51" name="Google Shape;6351;p59"/>
          <p:cNvGrpSpPr/>
          <p:nvPr/>
        </p:nvGrpSpPr>
        <p:grpSpPr>
          <a:xfrm>
            <a:off x="4604083" y="2701172"/>
            <a:ext cx="495752" cy="451587"/>
            <a:chOff x="-40745125" y="3632900"/>
            <a:chExt cx="318225" cy="289875"/>
          </a:xfrm>
        </p:grpSpPr>
        <p:sp>
          <p:nvSpPr>
            <p:cNvPr id="6352" name="Google Shape;6352;p5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59" name="Google Shape;6359;p59"/>
          <p:cNvGrpSpPr/>
          <p:nvPr/>
        </p:nvGrpSpPr>
        <p:grpSpPr>
          <a:xfrm>
            <a:off x="4609612" y="3249452"/>
            <a:ext cx="484691" cy="493571"/>
            <a:chOff x="-40742750" y="3972175"/>
            <a:chExt cx="311125" cy="316825"/>
          </a:xfrm>
        </p:grpSpPr>
        <p:sp>
          <p:nvSpPr>
            <p:cNvPr id="6360" name="Google Shape;6360;p5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2" name="Google Shape;6362;p59"/>
          <p:cNvGrpSpPr/>
          <p:nvPr/>
        </p:nvGrpSpPr>
        <p:grpSpPr>
          <a:xfrm>
            <a:off x="2986495" y="3849676"/>
            <a:ext cx="355856" cy="493299"/>
            <a:chOff x="-38860325" y="3221750"/>
            <a:chExt cx="228425" cy="316650"/>
          </a:xfrm>
        </p:grpSpPr>
        <p:sp>
          <p:nvSpPr>
            <p:cNvPr id="6363" name="Google Shape;6363;p5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7" name="Google Shape;6367;p59"/>
          <p:cNvGrpSpPr/>
          <p:nvPr/>
        </p:nvGrpSpPr>
        <p:grpSpPr>
          <a:xfrm>
            <a:off x="2920905" y="4465753"/>
            <a:ext cx="506775" cy="489481"/>
            <a:chOff x="-38905225" y="3591875"/>
            <a:chExt cx="325300" cy="314200"/>
          </a:xfrm>
        </p:grpSpPr>
        <p:sp>
          <p:nvSpPr>
            <p:cNvPr id="6368" name="Google Shape;6368;p5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1" name="Google Shape;6371;p59"/>
          <p:cNvSpPr/>
          <p:nvPr/>
        </p:nvSpPr>
        <p:spPr>
          <a:xfrm>
            <a:off x="2931321" y="5145457"/>
            <a:ext cx="493299" cy="417236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72" name="Google Shape;6372;p59"/>
          <p:cNvGrpSpPr/>
          <p:nvPr/>
        </p:nvGrpSpPr>
        <p:grpSpPr>
          <a:xfrm>
            <a:off x="5329904" y="4445859"/>
            <a:ext cx="387753" cy="492987"/>
            <a:chOff x="-37370925" y="3579105"/>
            <a:chExt cx="248900" cy="316450"/>
          </a:xfrm>
        </p:grpSpPr>
        <p:sp>
          <p:nvSpPr>
            <p:cNvPr id="6373" name="Google Shape;6373;p59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9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5" name="Google Shape;6375;p59"/>
          <p:cNvSpPr/>
          <p:nvPr/>
        </p:nvSpPr>
        <p:spPr>
          <a:xfrm>
            <a:off x="2263309" y="2045590"/>
            <a:ext cx="485937" cy="49255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376" name="Google Shape;6376;p59"/>
          <p:cNvSpPr/>
          <p:nvPr/>
        </p:nvSpPr>
        <p:spPr>
          <a:xfrm>
            <a:off x="2296432" y="2625992"/>
            <a:ext cx="419689" cy="495752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77" name="Google Shape;6377;p59"/>
          <p:cNvGrpSpPr/>
          <p:nvPr/>
        </p:nvGrpSpPr>
        <p:grpSpPr>
          <a:xfrm>
            <a:off x="2254404" y="3216620"/>
            <a:ext cx="495752" cy="493299"/>
            <a:chOff x="-42259725" y="3951100"/>
            <a:chExt cx="318225" cy="316650"/>
          </a:xfrm>
        </p:grpSpPr>
        <p:sp>
          <p:nvSpPr>
            <p:cNvPr id="6378" name="Google Shape;6378;p5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0" name="Google Shape;6380;p59"/>
          <p:cNvGrpSpPr/>
          <p:nvPr/>
        </p:nvGrpSpPr>
        <p:grpSpPr>
          <a:xfrm>
            <a:off x="5185553" y="2121982"/>
            <a:ext cx="494505" cy="450340"/>
            <a:chOff x="-40378075" y="3267450"/>
            <a:chExt cx="317425" cy="289075"/>
          </a:xfrm>
        </p:grpSpPr>
        <p:sp>
          <p:nvSpPr>
            <p:cNvPr id="6381" name="Google Shape;6381;p5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5" name="Google Shape;6385;p59"/>
          <p:cNvGrpSpPr/>
          <p:nvPr/>
        </p:nvGrpSpPr>
        <p:grpSpPr>
          <a:xfrm>
            <a:off x="5190440" y="2657005"/>
            <a:ext cx="484731" cy="493299"/>
            <a:chOff x="-40372575" y="3604550"/>
            <a:chExt cx="311150" cy="316650"/>
          </a:xfrm>
        </p:grpSpPr>
        <p:sp>
          <p:nvSpPr>
            <p:cNvPr id="6386" name="Google Shape;6386;p5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89" name="Google Shape;6389;p59"/>
          <p:cNvSpPr/>
          <p:nvPr/>
        </p:nvSpPr>
        <p:spPr>
          <a:xfrm>
            <a:off x="5194883" y="3248042"/>
            <a:ext cx="483484" cy="495869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390" name="Google Shape;6390;p59"/>
          <p:cNvGrpSpPr/>
          <p:nvPr/>
        </p:nvGrpSpPr>
        <p:grpSpPr>
          <a:xfrm>
            <a:off x="3489040" y="3847223"/>
            <a:ext cx="532051" cy="496220"/>
            <a:chOff x="-38542250" y="3220175"/>
            <a:chExt cx="341525" cy="318525"/>
          </a:xfrm>
        </p:grpSpPr>
        <p:sp>
          <p:nvSpPr>
            <p:cNvPr id="6391" name="Google Shape;6391;p5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94" name="Google Shape;6394;p59"/>
          <p:cNvGrpSpPr/>
          <p:nvPr/>
        </p:nvGrpSpPr>
        <p:grpSpPr>
          <a:xfrm>
            <a:off x="3518283" y="4459716"/>
            <a:ext cx="493299" cy="492091"/>
            <a:chOff x="-38537400" y="3588000"/>
            <a:chExt cx="316650" cy="315875"/>
          </a:xfrm>
        </p:grpSpPr>
        <p:sp>
          <p:nvSpPr>
            <p:cNvPr id="6395" name="Google Shape;6395;p5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99" name="Google Shape;6399;p59"/>
          <p:cNvGrpSpPr/>
          <p:nvPr/>
        </p:nvGrpSpPr>
        <p:grpSpPr>
          <a:xfrm>
            <a:off x="3517056" y="5069755"/>
            <a:ext cx="495752" cy="493299"/>
            <a:chOff x="-38538975" y="3954250"/>
            <a:chExt cx="318225" cy="316650"/>
          </a:xfrm>
        </p:grpSpPr>
        <p:sp>
          <p:nvSpPr>
            <p:cNvPr id="6400" name="Google Shape;6400;p5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02" name="Google Shape;6402;p59"/>
          <p:cNvGrpSpPr/>
          <p:nvPr/>
        </p:nvGrpSpPr>
        <p:grpSpPr>
          <a:xfrm>
            <a:off x="5273473" y="5062991"/>
            <a:ext cx="500620" cy="495752"/>
            <a:chOff x="-37385100" y="3949908"/>
            <a:chExt cx="321350" cy="318225"/>
          </a:xfrm>
        </p:grpSpPr>
        <p:sp>
          <p:nvSpPr>
            <p:cNvPr id="6403" name="Google Shape;6403;p59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9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05" name="Google Shape;6405;p59"/>
          <p:cNvGrpSpPr/>
          <p:nvPr/>
        </p:nvGrpSpPr>
        <p:grpSpPr>
          <a:xfrm>
            <a:off x="2841018" y="2043738"/>
            <a:ext cx="494545" cy="494233"/>
            <a:chOff x="-41895050" y="3217225"/>
            <a:chExt cx="317450" cy="317250"/>
          </a:xfrm>
        </p:grpSpPr>
        <p:sp>
          <p:nvSpPr>
            <p:cNvPr id="6406" name="Google Shape;6406;p5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11" name="Google Shape;6411;p59"/>
          <p:cNvGrpSpPr/>
          <p:nvPr/>
        </p:nvGrpSpPr>
        <p:grpSpPr>
          <a:xfrm>
            <a:off x="2840413" y="2626316"/>
            <a:ext cx="495752" cy="493299"/>
            <a:chOff x="-41893475" y="3584850"/>
            <a:chExt cx="318225" cy="316650"/>
          </a:xfrm>
        </p:grpSpPr>
        <p:sp>
          <p:nvSpPr>
            <p:cNvPr id="6412" name="Google Shape;6412;p5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16" name="Google Shape;6416;p59"/>
          <p:cNvSpPr/>
          <p:nvPr/>
        </p:nvSpPr>
        <p:spPr>
          <a:xfrm>
            <a:off x="2844377" y="3218716"/>
            <a:ext cx="495752" cy="492403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417" name="Google Shape;6417;p59"/>
          <p:cNvSpPr/>
          <p:nvPr/>
        </p:nvSpPr>
        <p:spPr>
          <a:xfrm>
            <a:off x="1126722" y="3875167"/>
            <a:ext cx="585329" cy="492052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418" name="Google Shape;6418;p59"/>
          <p:cNvGrpSpPr/>
          <p:nvPr/>
        </p:nvGrpSpPr>
        <p:grpSpPr>
          <a:xfrm>
            <a:off x="1200451" y="4486706"/>
            <a:ext cx="450029" cy="494545"/>
            <a:chOff x="-39998250" y="3605325"/>
            <a:chExt cx="288875" cy="317450"/>
          </a:xfrm>
        </p:grpSpPr>
        <p:sp>
          <p:nvSpPr>
            <p:cNvPr id="6419" name="Google Shape;6419;p5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1" name="Google Shape;6421;p59"/>
          <p:cNvGrpSpPr/>
          <p:nvPr/>
        </p:nvGrpSpPr>
        <p:grpSpPr>
          <a:xfrm>
            <a:off x="1178816" y="5097991"/>
            <a:ext cx="493299" cy="493260"/>
            <a:chOff x="-40011050" y="3972375"/>
            <a:chExt cx="316650" cy="316625"/>
          </a:xfrm>
        </p:grpSpPr>
        <p:sp>
          <p:nvSpPr>
            <p:cNvPr id="6422" name="Google Shape;6422;p5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4" name="Google Shape;6424;p59"/>
          <p:cNvGrpSpPr/>
          <p:nvPr/>
        </p:nvGrpSpPr>
        <p:grpSpPr>
          <a:xfrm>
            <a:off x="4154725" y="3850923"/>
            <a:ext cx="355895" cy="492052"/>
            <a:chOff x="-38129425" y="3222550"/>
            <a:chExt cx="228450" cy="315850"/>
          </a:xfrm>
        </p:grpSpPr>
        <p:sp>
          <p:nvSpPr>
            <p:cNvPr id="6425" name="Google Shape;6425;p5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7" name="Google Shape;6427;p59"/>
          <p:cNvGrpSpPr/>
          <p:nvPr/>
        </p:nvGrpSpPr>
        <p:grpSpPr>
          <a:xfrm>
            <a:off x="4094684" y="4459716"/>
            <a:ext cx="495713" cy="493299"/>
            <a:chOff x="-38172725" y="3588000"/>
            <a:chExt cx="318200" cy="316650"/>
          </a:xfrm>
        </p:grpSpPr>
        <p:sp>
          <p:nvSpPr>
            <p:cNvPr id="6428" name="Google Shape;6428;p5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36" name="Google Shape;6436;p59"/>
          <p:cNvGrpSpPr/>
          <p:nvPr/>
        </p:nvGrpSpPr>
        <p:grpSpPr>
          <a:xfrm>
            <a:off x="4195886" y="5070963"/>
            <a:ext cx="293308" cy="493299"/>
            <a:chOff x="-38109725" y="3955025"/>
            <a:chExt cx="188275" cy="316650"/>
          </a:xfrm>
        </p:grpSpPr>
        <p:sp>
          <p:nvSpPr>
            <p:cNvPr id="6437" name="Google Shape;6437;p5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39" name="Google Shape;6439;p59"/>
          <p:cNvSpPr/>
          <p:nvPr/>
        </p:nvSpPr>
        <p:spPr>
          <a:xfrm>
            <a:off x="2998023" y="5683977"/>
            <a:ext cx="511720" cy="493688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440" name="Google Shape;6440;p59"/>
          <p:cNvGrpSpPr/>
          <p:nvPr/>
        </p:nvGrpSpPr>
        <p:grpSpPr>
          <a:xfrm>
            <a:off x="3416418" y="2046191"/>
            <a:ext cx="498205" cy="492091"/>
            <a:chOff x="-41530375" y="3218800"/>
            <a:chExt cx="319800" cy="315875"/>
          </a:xfrm>
        </p:grpSpPr>
        <p:sp>
          <p:nvSpPr>
            <p:cNvPr id="6441" name="Google Shape;6441;p5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43" name="Google Shape;6443;p59"/>
          <p:cNvGrpSpPr/>
          <p:nvPr/>
        </p:nvGrpSpPr>
        <p:grpSpPr>
          <a:xfrm>
            <a:off x="3419476" y="2733068"/>
            <a:ext cx="492091" cy="385339"/>
            <a:chOff x="-41526450" y="3653375"/>
            <a:chExt cx="315875" cy="247350"/>
          </a:xfrm>
        </p:grpSpPr>
        <p:sp>
          <p:nvSpPr>
            <p:cNvPr id="6444" name="Google Shape;6444;p5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46" name="Google Shape;6446;p59"/>
          <p:cNvGrpSpPr/>
          <p:nvPr/>
        </p:nvGrpSpPr>
        <p:grpSpPr>
          <a:xfrm>
            <a:off x="3421326" y="3216620"/>
            <a:ext cx="488391" cy="493299"/>
            <a:chOff x="-41526450" y="3951100"/>
            <a:chExt cx="313500" cy="316650"/>
          </a:xfrm>
        </p:grpSpPr>
        <p:sp>
          <p:nvSpPr>
            <p:cNvPr id="6447" name="Google Shape;6447;p5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0" name="Google Shape;6450;p59"/>
          <p:cNvGrpSpPr/>
          <p:nvPr/>
        </p:nvGrpSpPr>
        <p:grpSpPr>
          <a:xfrm>
            <a:off x="1775000" y="3875459"/>
            <a:ext cx="452793" cy="495752"/>
            <a:chOff x="-39625900" y="3238300"/>
            <a:chExt cx="290650" cy="318225"/>
          </a:xfrm>
        </p:grpSpPr>
        <p:sp>
          <p:nvSpPr>
            <p:cNvPr id="6451" name="Google Shape;6451;p5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53" name="Google Shape;6453;p59"/>
          <p:cNvSpPr/>
          <p:nvPr/>
        </p:nvSpPr>
        <p:spPr>
          <a:xfrm>
            <a:off x="1804563" y="4487627"/>
            <a:ext cx="420896" cy="493299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454" name="Google Shape;6454;p59"/>
          <p:cNvGrpSpPr/>
          <p:nvPr/>
        </p:nvGrpSpPr>
        <p:grpSpPr>
          <a:xfrm>
            <a:off x="1767067" y="5097408"/>
            <a:ext cx="488391" cy="493921"/>
            <a:chOff x="-39647175" y="3972000"/>
            <a:chExt cx="313500" cy="317050"/>
          </a:xfrm>
        </p:grpSpPr>
        <p:sp>
          <p:nvSpPr>
            <p:cNvPr id="6455" name="Google Shape;6455;p5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8" name="Google Shape;6458;p59"/>
          <p:cNvGrpSpPr/>
          <p:nvPr/>
        </p:nvGrpSpPr>
        <p:grpSpPr>
          <a:xfrm>
            <a:off x="4659237" y="3849405"/>
            <a:ext cx="500660" cy="494505"/>
            <a:chOff x="-37808850" y="3221575"/>
            <a:chExt cx="321375" cy="317425"/>
          </a:xfrm>
        </p:grpSpPr>
        <p:sp>
          <p:nvSpPr>
            <p:cNvPr id="6459" name="Google Shape;6459;p5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61" name="Google Shape;6461;p59"/>
          <p:cNvGrpSpPr/>
          <p:nvPr/>
        </p:nvGrpSpPr>
        <p:grpSpPr>
          <a:xfrm>
            <a:off x="4670935" y="4545445"/>
            <a:ext cx="496999" cy="321544"/>
            <a:chOff x="-37806500" y="3643030"/>
            <a:chExt cx="319025" cy="206400"/>
          </a:xfrm>
        </p:grpSpPr>
        <p:sp>
          <p:nvSpPr>
            <p:cNvPr id="6462" name="Google Shape;6462;p5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9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64" name="Google Shape;6464;p59"/>
          <p:cNvGrpSpPr/>
          <p:nvPr/>
        </p:nvGrpSpPr>
        <p:grpSpPr>
          <a:xfrm>
            <a:off x="4674011" y="5068508"/>
            <a:ext cx="490845" cy="495752"/>
            <a:chOff x="-37804925" y="3953450"/>
            <a:chExt cx="315075" cy="318225"/>
          </a:xfrm>
        </p:grpSpPr>
        <p:sp>
          <p:nvSpPr>
            <p:cNvPr id="6465" name="Google Shape;6465;p5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68" name="Google Shape;6468;p59"/>
          <p:cNvSpPr/>
          <p:nvPr/>
        </p:nvSpPr>
        <p:spPr>
          <a:xfrm>
            <a:off x="3672603" y="5688167"/>
            <a:ext cx="354648" cy="492052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469" name="Google Shape;6469;p59"/>
          <p:cNvGrpSpPr/>
          <p:nvPr/>
        </p:nvGrpSpPr>
        <p:grpSpPr>
          <a:xfrm>
            <a:off x="6481304" y="2071985"/>
            <a:ext cx="474217" cy="411633"/>
            <a:chOff x="-28462125" y="3199700"/>
            <a:chExt cx="298550" cy="259150"/>
          </a:xfrm>
        </p:grpSpPr>
        <p:sp>
          <p:nvSpPr>
            <p:cNvPr id="6470" name="Google Shape;6470;p59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9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9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73" name="Google Shape;6473;p59"/>
          <p:cNvGrpSpPr/>
          <p:nvPr/>
        </p:nvGrpSpPr>
        <p:grpSpPr>
          <a:xfrm>
            <a:off x="6482574" y="2651571"/>
            <a:ext cx="471676" cy="470444"/>
            <a:chOff x="-28461325" y="3545475"/>
            <a:chExt cx="296950" cy="296175"/>
          </a:xfrm>
        </p:grpSpPr>
        <p:sp>
          <p:nvSpPr>
            <p:cNvPr id="6474" name="Google Shape;6474;p59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9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9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9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9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9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0" name="Google Shape;6480;p59"/>
          <p:cNvGrpSpPr/>
          <p:nvPr/>
        </p:nvGrpSpPr>
        <p:grpSpPr>
          <a:xfrm>
            <a:off x="6477549" y="3251630"/>
            <a:ext cx="481723" cy="470404"/>
            <a:chOff x="-28463700" y="3914875"/>
            <a:chExt cx="303275" cy="296150"/>
          </a:xfrm>
        </p:grpSpPr>
        <p:sp>
          <p:nvSpPr>
            <p:cNvPr id="6481" name="Google Shape;6481;p59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9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3" name="Google Shape;6483;p59"/>
          <p:cNvGrpSpPr/>
          <p:nvPr/>
        </p:nvGrpSpPr>
        <p:grpSpPr>
          <a:xfrm>
            <a:off x="9457263" y="2126407"/>
            <a:ext cx="469173" cy="302789"/>
            <a:chOff x="-26573400" y="3224125"/>
            <a:chExt cx="295375" cy="190625"/>
          </a:xfrm>
        </p:grpSpPr>
        <p:sp>
          <p:nvSpPr>
            <p:cNvPr id="6484" name="Google Shape;6484;p59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9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6" name="Google Shape;6486;p59"/>
          <p:cNvGrpSpPr/>
          <p:nvPr/>
        </p:nvGrpSpPr>
        <p:grpSpPr>
          <a:xfrm>
            <a:off x="9457263" y="2652187"/>
            <a:ext cx="469173" cy="469213"/>
            <a:chOff x="-26573400" y="3546250"/>
            <a:chExt cx="295375" cy="295400"/>
          </a:xfrm>
        </p:grpSpPr>
        <p:sp>
          <p:nvSpPr>
            <p:cNvPr id="6487" name="Google Shape;6487;p59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9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9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9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9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92" name="Google Shape;6492;p59"/>
          <p:cNvGrpSpPr/>
          <p:nvPr/>
        </p:nvGrpSpPr>
        <p:grpSpPr>
          <a:xfrm>
            <a:off x="9441638" y="3252065"/>
            <a:ext cx="500425" cy="469531"/>
            <a:chOff x="-26583625" y="3917025"/>
            <a:chExt cx="315050" cy="295600"/>
          </a:xfrm>
        </p:grpSpPr>
        <p:sp>
          <p:nvSpPr>
            <p:cNvPr id="6493" name="Google Shape;6493;p59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9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9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9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97" name="Google Shape;6497;p59"/>
          <p:cNvSpPr/>
          <p:nvPr/>
        </p:nvSpPr>
        <p:spPr>
          <a:xfrm>
            <a:off x="7664421" y="3892752"/>
            <a:ext cx="470444" cy="46917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498" name="Google Shape;6498;p59"/>
          <p:cNvGrpSpPr/>
          <p:nvPr/>
        </p:nvGrpSpPr>
        <p:grpSpPr>
          <a:xfrm>
            <a:off x="7706324" y="4530773"/>
            <a:ext cx="385385" cy="470444"/>
            <a:chOff x="-24694925" y="3518700"/>
            <a:chExt cx="242625" cy="296175"/>
          </a:xfrm>
        </p:grpSpPr>
        <p:sp>
          <p:nvSpPr>
            <p:cNvPr id="6499" name="Google Shape;6499;p59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9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9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9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03" name="Google Shape;6503;p59"/>
          <p:cNvGrpSpPr/>
          <p:nvPr/>
        </p:nvGrpSpPr>
        <p:grpSpPr>
          <a:xfrm>
            <a:off x="7705707" y="5130810"/>
            <a:ext cx="386616" cy="470444"/>
            <a:chOff x="-24709100" y="3888875"/>
            <a:chExt cx="243400" cy="296175"/>
          </a:xfrm>
        </p:grpSpPr>
        <p:sp>
          <p:nvSpPr>
            <p:cNvPr id="6504" name="Google Shape;6504;p59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9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9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07" name="Google Shape;6507;p59"/>
          <p:cNvGrpSpPr/>
          <p:nvPr/>
        </p:nvGrpSpPr>
        <p:grpSpPr>
          <a:xfrm>
            <a:off x="10639040" y="3894361"/>
            <a:ext cx="475408" cy="466076"/>
            <a:chOff x="-22863675" y="3131775"/>
            <a:chExt cx="299300" cy="293425"/>
          </a:xfrm>
        </p:grpSpPr>
        <p:sp>
          <p:nvSpPr>
            <p:cNvPr id="6508" name="Google Shape;6508;p59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9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9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11" name="Google Shape;6511;p59"/>
          <p:cNvGrpSpPr/>
          <p:nvPr/>
        </p:nvGrpSpPr>
        <p:grpSpPr>
          <a:xfrm>
            <a:off x="7096192" y="2042599"/>
            <a:ext cx="414136" cy="470404"/>
            <a:chOff x="-28069875" y="3175300"/>
            <a:chExt cx="260725" cy="296150"/>
          </a:xfrm>
        </p:grpSpPr>
        <p:sp>
          <p:nvSpPr>
            <p:cNvPr id="6512" name="Google Shape;6512;p59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9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9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9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9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9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9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9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9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21" name="Google Shape;6521;p59"/>
          <p:cNvSpPr/>
          <p:nvPr/>
        </p:nvSpPr>
        <p:spPr>
          <a:xfrm>
            <a:off x="7068771" y="2652914"/>
            <a:ext cx="470404" cy="467625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522" name="Google Shape;6522;p59"/>
          <p:cNvGrpSpPr/>
          <p:nvPr/>
        </p:nvGrpSpPr>
        <p:grpSpPr>
          <a:xfrm>
            <a:off x="7151231" y="3252244"/>
            <a:ext cx="304060" cy="469173"/>
            <a:chOff x="-28032075" y="3916450"/>
            <a:chExt cx="191425" cy="295375"/>
          </a:xfrm>
        </p:grpSpPr>
        <p:sp>
          <p:nvSpPr>
            <p:cNvPr id="6523" name="Google Shape;6523;p59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9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9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6" name="Google Shape;6526;p59"/>
          <p:cNvGrpSpPr/>
          <p:nvPr/>
        </p:nvGrpSpPr>
        <p:grpSpPr>
          <a:xfrm>
            <a:off x="10038359" y="2042579"/>
            <a:ext cx="470444" cy="470444"/>
            <a:chOff x="-26201650" y="3176075"/>
            <a:chExt cx="296175" cy="296175"/>
          </a:xfrm>
        </p:grpSpPr>
        <p:sp>
          <p:nvSpPr>
            <p:cNvPr id="6527" name="Google Shape;6527;p59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9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9" name="Google Shape;6529;p59"/>
          <p:cNvGrpSpPr/>
          <p:nvPr/>
        </p:nvGrpSpPr>
        <p:grpSpPr>
          <a:xfrm>
            <a:off x="10037724" y="2652207"/>
            <a:ext cx="471715" cy="469173"/>
            <a:chOff x="-26204800" y="3547050"/>
            <a:chExt cx="296975" cy="295375"/>
          </a:xfrm>
        </p:grpSpPr>
        <p:sp>
          <p:nvSpPr>
            <p:cNvPr id="6530" name="Google Shape;6530;p59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9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32" name="Google Shape;6532;p59"/>
          <p:cNvSpPr/>
          <p:nvPr/>
        </p:nvSpPr>
        <p:spPr>
          <a:xfrm>
            <a:off x="10081573" y="3251534"/>
            <a:ext cx="385345" cy="470444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533" name="Google Shape;6533;p59"/>
          <p:cNvGrpSpPr/>
          <p:nvPr/>
        </p:nvGrpSpPr>
        <p:grpSpPr>
          <a:xfrm>
            <a:off x="8266064" y="3892178"/>
            <a:ext cx="460437" cy="470444"/>
            <a:chOff x="-24353875" y="3147725"/>
            <a:chExt cx="289875" cy="296175"/>
          </a:xfrm>
        </p:grpSpPr>
        <p:sp>
          <p:nvSpPr>
            <p:cNvPr id="6534" name="Google Shape;6534;p59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9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36" name="Google Shape;6536;p59"/>
          <p:cNvGrpSpPr/>
          <p:nvPr/>
        </p:nvGrpSpPr>
        <p:grpSpPr>
          <a:xfrm>
            <a:off x="8276708" y="4531387"/>
            <a:ext cx="439153" cy="469213"/>
            <a:chOff x="-24344425" y="3519475"/>
            <a:chExt cx="276475" cy="295400"/>
          </a:xfrm>
        </p:grpSpPr>
        <p:sp>
          <p:nvSpPr>
            <p:cNvPr id="6537" name="Google Shape;6537;p59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9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39" name="Google Shape;6539;p59"/>
          <p:cNvGrpSpPr/>
          <p:nvPr/>
        </p:nvGrpSpPr>
        <p:grpSpPr>
          <a:xfrm>
            <a:off x="8262947" y="5133947"/>
            <a:ext cx="466672" cy="464171"/>
            <a:chOff x="-24353075" y="3891250"/>
            <a:chExt cx="293800" cy="292225"/>
          </a:xfrm>
        </p:grpSpPr>
        <p:sp>
          <p:nvSpPr>
            <p:cNvPr id="6540" name="Google Shape;6540;p59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9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2" name="Google Shape;6542;p59"/>
          <p:cNvGrpSpPr/>
          <p:nvPr/>
        </p:nvGrpSpPr>
        <p:grpSpPr>
          <a:xfrm>
            <a:off x="10640909" y="4531685"/>
            <a:ext cx="471676" cy="468617"/>
            <a:chOff x="-22845575" y="3504075"/>
            <a:chExt cx="296950" cy="295025"/>
          </a:xfrm>
        </p:grpSpPr>
        <p:sp>
          <p:nvSpPr>
            <p:cNvPr id="6543" name="Google Shape;6543;p59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9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5" name="Google Shape;6545;p59"/>
          <p:cNvGrpSpPr/>
          <p:nvPr/>
        </p:nvGrpSpPr>
        <p:grpSpPr>
          <a:xfrm>
            <a:off x="7698483" y="2043215"/>
            <a:ext cx="399125" cy="469173"/>
            <a:chOff x="-27691025" y="3175300"/>
            <a:chExt cx="251275" cy="295375"/>
          </a:xfrm>
        </p:grpSpPr>
        <p:sp>
          <p:nvSpPr>
            <p:cNvPr id="6546" name="Google Shape;6546;p59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9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9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9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50" name="Google Shape;6550;p59"/>
          <p:cNvGrpSpPr/>
          <p:nvPr/>
        </p:nvGrpSpPr>
        <p:grpSpPr>
          <a:xfrm>
            <a:off x="7661572" y="2734783"/>
            <a:ext cx="472947" cy="304020"/>
            <a:chOff x="-27721750" y="3598250"/>
            <a:chExt cx="297750" cy="191400"/>
          </a:xfrm>
        </p:grpSpPr>
        <p:sp>
          <p:nvSpPr>
            <p:cNvPr id="6551" name="Google Shape;6551;p59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9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53" name="Google Shape;6553;p59"/>
          <p:cNvGrpSpPr/>
          <p:nvPr/>
        </p:nvGrpSpPr>
        <p:grpSpPr>
          <a:xfrm>
            <a:off x="7663439" y="3259511"/>
            <a:ext cx="469213" cy="454640"/>
            <a:chOff x="-27719400" y="3925600"/>
            <a:chExt cx="295400" cy="286225"/>
          </a:xfrm>
        </p:grpSpPr>
        <p:sp>
          <p:nvSpPr>
            <p:cNvPr id="6554" name="Google Shape;6554;p59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9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56" name="Google Shape;6556;p59"/>
          <p:cNvGrpSpPr/>
          <p:nvPr/>
        </p:nvGrpSpPr>
        <p:grpSpPr>
          <a:xfrm>
            <a:off x="10625135" y="2041965"/>
            <a:ext cx="471676" cy="471676"/>
            <a:chOff x="-25834600" y="3176875"/>
            <a:chExt cx="296950" cy="296950"/>
          </a:xfrm>
        </p:grpSpPr>
        <p:sp>
          <p:nvSpPr>
            <p:cNvPr id="6557" name="Google Shape;6557;p59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9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9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9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9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2" name="Google Shape;6562;p59"/>
          <p:cNvGrpSpPr/>
          <p:nvPr/>
        </p:nvGrpSpPr>
        <p:grpSpPr>
          <a:xfrm>
            <a:off x="10625135" y="2665966"/>
            <a:ext cx="471676" cy="441655"/>
            <a:chOff x="-25834600" y="3564375"/>
            <a:chExt cx="296950" cy="278050"/>
          </a:xfrm>
        </p:grpSpPr>
        <p:sp>
          <p:nvSpPr>
            <p:cNvPr id="6563" name="Google Shape;6563;p59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9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9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9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9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9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9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9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71" name="Google Shape;6571;p59"/>
          <p:cNvGrpSpPr/>
          <p:nvPr/>
        </p:nvGrpSpPr>
        <p:grpSpPr>
          <a:xfrm>
            <a:off x="10622633" y="3251769"/>
            <a:ext cx="476679" cy="470127"/>
            <a:chOff x="-25834600" y="3915850"/>
            <a:chExt cx="300100" cy="295975"/>
          </a:xfrm>
        </p:grpSpPr>
        <p:sp>
          <p:nvSpPr>
            <p:cNvPr id="6572" name="Google Shape;6572;p59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9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9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75" name="Google Shape;6575;p59"/>
          <p:cNvGrpSpPr/>
          <p:nvPr/>
        </p:nvGrpSpPr>
        <p:grpSpPr>
          <a:xfrm>
            <a:off x="8936536" y="3893409"/>
            <a:ext cx="305291" cy="467983"/>
            <a:chOff x="-23930925" y="3149300"/>
            <a:chExt cx="192200" cy="294625"/>
          </a:xfrm>
        </p:grpSpPr>
        <p:sp>
          <p:nvSpPr>
            <p:cNvPr id="6576" name="Google Shape;6576;p59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9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9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9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80" name="Google Shape;6580;p59"/>
          <p:cNvGrpSpPr/>
          <p:nvPr/>
        </p:nvGrpSpPr>
        <p:grpSpPr>
          <a:xfrm>
            <a:off x="8878977" y="4531387"/>
            <a:ext cx="420409" cy="469213"/>
            <a:chOff x="-23962425" y="3519475"/>
            <a:chExt cx="264675" cy="295400"/>
          </a:xfrm>
        </p:grpSpPr>
        <p:sp>
          <p:nvSpPr>
            <p:cNvPr id="6581" name="Google Shape;6581;p59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9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83" name="Google Shape;6583;p59"/>
          <p:cNvSpPr/>
          <p:nvPr/>
        </p:nvSpPr>
        <p:spPr>
          <a:xfrm>
            <a:off x="8839558" y="5136335"/>
            <a:ext cx="500465" cy="459247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584" name="Google Shape;6584;p59"/>
          <p:cNvGrpSpPr/>
          <p:nvPr/>
        </p:nvGrpSpPr>
        <p:grpSpPr>
          <a:xfrm>
            <a:off x="10717211" y="5131446"/>
            <a:ext cx="319069" cy="469173"/>
            <a:chOff x="-22788075" y="3904625"/>
            <a:chExt cx="200875" cy="295375"/>
          </a:xfrm>
        </p:grpSpPr>
        <p:sp>
          <p:nvSpPr>
            <p:cNvPr id="6585" name="Google Shape;6585;p59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9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9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9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89" name="Google Shape;6589;p59"/>
          <p:cNvGrpSpPr/>
          <p:nvPr/>
        </p:nvGrpSpPr>
        <p:grpSpPr>
          <a:xfrm>
            <a:off x="8257608" y="2042599"/>
            <a:ext cx="472947" cy="470404"/>
            <a:chOff x="-27351575" y="3175300"/>
            <a:chExt cx="297750" cy="296150"/>
          </a:xfrm>
        </p:grpSpPr>
        <p:sp>
          <p:nvSpPr>
            <p:cNvPr id="6590" name="Google Shape;6590;p59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9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9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9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4" name="Google Shape;6594;p59"/>
          <p:cNvGrpSpPr/>
          <p:nvPr/>
        </p:nvGrpSpPr>
        <p:grpSpPr>
          <a:xfrm>
            <a:off x="8314553" y="2651412"/>
            <a:ext cx="359057" cy="470763"/>
            <a:chOff x="-27313750" y="3545275"/>
            <a:chExt cx="226050" cy="296375"/>
          </a:xfrm>
        </p:grpSpPr>
        <p:sp>
          <p:nvSpPr>
            <p:cNvPr id="6595" name="Google Shape;6595;p59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9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9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8" name="Google Shape;6598;p59"/>
          <p:cNvGrpSpPr/>
          <p:nvPr/>
        </p:nvGrpSpPr>
        <p:grpSpPr>
          <a:xfrm>
            <a:off x="8257608" y="3249107"/>
            <a:ext cx="472947" cy="475448"/>
            <a:chOff x="-27351575" y="3915650"/>
            <a:chExt cx="297750" cy="299325"/>
          </a:xfrm>
        </p:grpSpPr>
        <p:sp>
          <p:nvSpPr>
            <p:cNvPr id="6599" name="Google Shape;6599;p59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9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1" name="Google Shape;6601;p59"/>
          <p:cNvGrpSpPr/>
          <p:nvPr/>
        </p:nvGrpSpPr>
        <p:grpSpPr>
          <a:xfrm>
            <a:off x="6507595" y="3892039"/>
            <a:ext cx="425413" cy="470723"/>
            <a:chOff x="-25445525" y="3175900"/>
            <a:chExt cx="267825" cy="296350"/>
          </a:xfrm>
        </p:grpSpPr>
        <p:sp>
          <p:nvSpPr>
            <p:cNvPr id="6602" name="Google Shape;6602;p59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9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9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5" name="Google Shape;6605;p59"/>
          <p:cNvGrpSpPr/>
          <p:nvPr/>
        </p:nvGrpSpPr>
        <p:grpSpPr>
          <a:xfrm>
            <a:off x="6483214" y="4545803"/>
            <a:ext cx="474177" cy="440384"/>
            <a:chOff x="-25465200" y="3565175"/>
            <a:chExt cx="298525" cy="277250"/>
          </a:xfrm>
        </p:grpSpPr>
        <p:sp>
          <p:nvSpPr>
            <p:cNvPr id="6606" name="Google Shape;6606;p59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9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8" name="Google Shape;6608;p59"/>
          <p:cNvGrpSpPr/>
          <p:nvPr/>
        </p:nvGrpSpPr>
        <p:grpSpPr>
          <a:xfrm>
            <a:off x="6482597" y="5131843"/>
            <a:ext cx="475408" cy="468380"/>
            <a:chOff x="-25465200" y="3916150"/>
            <a:chExt cx="299300" cy="294875"/>
          </a:xfrm>
        </p:grpSpPr>
        <p:sp>
          <p:nvSpPr>
            <p:cNvPr id="6609" name="Google Shape;6609;p59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9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11" name="Google Shape;6611;p59"/>
          <p:cNvGrpSpPr/>
          <p:nvPr/>
        </p:nvGrpSpPr>
        <p:grpSpPr>
          <a:xfrm>
            <a:off x="9452518" y="3892198"/>
            <a:ext cx="469173" cy="470404"/>
            <a:chOff x="-23615075" y="3148525"/>
            <a:chExt cx="295375" cy="296150"/>
          </a:xfrm>
        </p:grpSpPr>
        <p:sp>
          <p:nvSpPr>
            <p:cNvPr id="6612" name="Google Shape;6612;p59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9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9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9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16" name="Google Shape;6616;p59"/>
          <p:cNvSpPr/>
          <p:nvPr/>
        </p:nvSpPr>
        <p:spPr>
          <a:xfrm>
            <a:off x="9449979" y="4530009"/>
            <a:ext cx="475448" cy="471835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17" name="Google Shape;6617;p59"/>
          <p:cNvGrpSpPr/>
          <p:nvPr/>
        </p:nvGrpSpPr>
        <p:grpSpPr>
          <a:xfrm>
            <a:off x="9451882" y="5144570"/>
            <a:ext cx="470444" cy="442925"/>
            <a:chOff x="-23615075" y="3906200"/>
            <a:chExt cx="296175" cy="278850"/>
          </a:xfrm>
        </p:grpSpPr>
        <p:sp>
          <p:nvSpPr>
            <p:cNvPr id="6618" name="Google Shape;6618;p59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9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9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21" name="Google Shape;6621;p59"/>
          <p:cNvSpPr/>
          <p:nvPr/>
        </p:nvSpPr>
        <p:spPr>
          <a:xfrm>
            <a:off x="8276991" y="5720527"/>
            <a:ext cx="469173" cy="467943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22" name="Google Shape;6622;p59"/>
          <p:cNvGrpSpPr/>
          <p:nvPr/>
        </p:nvGrpSpPr>
        <p:grpSpPr>
          <a:xfrm>
            <a:off x="8850507" y="2042758"/>
            <a:ext cx="471676" cy="470087"/>
            <a:chOff x="-26980600" y="3175500"/>
            <a:chExt cx="296950" cy="295950"/>
          </a:xfrm>
        </p:grpSpPr>
        <p:sp>
          <p:nvSpPr>
            <p:cNvPr id="6623" name="Google Shape;6623;p59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9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9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26" name="Google Shape;6626;p59"/>
          <p:cNvSpPr/>
          <p:nvPr/>
        </p:nvSpPr>
        <p:spPr>
          <a:xfrm>
            <a:off x="8880597" y="2652119"/>
            <a:ext cx="412865" cy="469213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27" name="Google Shape;6627;p59"/>
          <p:cNvGrpSpPr/>
          <p:nvPr/>
        </p:nvGrpSpPr>
        <p:grpSpPr>
          <a:xfrm>
            <a:off x="8851143" y="3294140"/>
            <a:ext cx="470404" cy="385385"/>
            <a:chOff x="-26981375" y="3951875"/>
            <a:chExt cx="296150" cy="242625"/>
          </a:xfrm>
        </p:grpSpPr>
        <p:sp>
          <p:nvSpPr>
            <p:cNvPr id="6628" name="Google Shape;6628;p59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9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9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1" name="Google Shape;6631;p59"/>
          <p:cNvGrpSpPr/>
          <p:nvPr/>
        </p:nvGrpSpPr>
        <p:grpSpPr>
          <a:xfrm>
            <a:off x="7071199" y="3890927"/>
            <a:ext cx="469213" cy="472947"/>
            <a:chOff x="-25094250" y="3176075"/>
            <a:chExt cx="295400" cy="297750"/>
          </a:xfrm>
        </p:grpSpPr>
        <p:sp>
          <p:nvSpPr>
            <p:cNvPr id="6632" name="Google Shape;6632;p59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9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9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5" name="Google Shape;6635;p59"/>
          <p:cNvGrpSpPr/>
          <p:nvPr/>
        </p:nvGrpSpPr>
        <p:grpSpPr>
          <a:xfrm>
            <a:off x="7071199" y="4531408"/>
            <a:ext cx="469213" cy="469173"/>
            <a:chOff x="-25094250" y="3547050"/>
            <a:chExt cx="295400" cy="295375"/>
          </a:xfrm>
        </p:grpSpPr>
        <p:sp>
          <p:nvSpPr>
            <p:cNvPr id="6636" name="Google Shape;6636;p59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9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9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9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9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41" name="Google Shape;6641;p59"/>
          <p:cNvSpPr/>
          <p:nvPr/>
        </p:nvSpPr>
        <p:spPr>
          <a:xfrm>
            <a:off x="7071221" y="5204715"/>
            <a:ext cx="470444" cy="322485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42" name="Google Shape;6642;p59"/>
          <p:cNvGrpSpPr/>
          <p:nvPr/>
        </p:nvGrpSpPr>
        <p:grpSpPr>
          <a:xfrm>
            <a:off x="10047302" y="3892198"/>
            <a:ext cx="470404" cy="470404"/>
            <a:chOff x="-23245675" y="3148525"/>
            <a:chExt cx="296150" cy="296150"/>
          </a:xfrm>
        </p:grpSpPr>
        <p:sp>
          <p:nvSpPr>
            <p:cNvPr id="6643" name="Google Shape;6643;p59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9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9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46" name="Google Shape;6646;p59"/>
          <p:cNvSpPr/>
          <p:nvPr/>
        </p:nvSpPr>
        <p:spPr>
          <a:xfrm>
            <a:off x="10103545" y="4531320"/>
            <a:ext cx="359097" cy="469213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47" name="Google Shape;6647;p59"/>
          <p:cNvGrpSpPr/>
          <p:nvPr/>
        </p:nvGrpSpPr>
        <p:grpSpPr>
          <a:xfrm>
            <a:off x="10047918" y="5130830"/>
            <a:ext cx="469173" cy="470404"/>
            <a:chOff x="-23244900" y="3888100"/>
            <a:chExt cx="295375" cy="296150"/>
          </a:xfrm>
        </p:grpSpPr>
        <p:sp>
          <p:nvSpPr>
            <p:cNvPr id="6648" name="Google Shape;6648;p59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9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9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9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9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9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9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9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9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9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9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59" name="Google Shape;6659;p59"/>
          <p:cNvSpPr/>
          <p:nvPr/>
        </p:nvSpPr>
        <p:spPr>
          <a:xfrm>
            <a:off x="8816269" y="5718651"/>
            <a:ext cx="471715" cy="471676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60"/>
          <p:cNvSpPr txBox="1">
            <a:spLocks noGrp="1"/>
          </p:cNvSpPr>
          <p:nvPr>
            <p:ph type="title" idx="4294967295"/>
          </p:nvPr>
        </p:nvSpPr>
        <p:spPr>
          <a:xfrm>
            <a:off x="1132900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5" name="Google Shape;6665;p60"/>
          <p:cNvSpPr txBox="1">
            <a:spLocks noGrp="1"/>
          </p:cNvSpPr>
          <p:nvPr>
            <p:ph type="title" idx="4294967295"/>
          </p:nvPr>
        </p:nvSpPr>
        <p:spPr>
          <a:xfrm>
            <a:off x="6477867" y="1258367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6" name="Google Shape;6666;p60"/>
          <p:cNvSpPr/>
          <p:nvPr/>
        </p:nvSpPr>
        <p:spPr>
          <a:xfrm>
            <a:off x="1133173" y="2043799"/>
            <a:ext cx="489681" cy="488485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67" name="Google Shape;6667;p60"/>
          <p:cNvGrpSpPr/>
          <p:nvPr/>
        </p:nvGrpSpPr>
        <p:grpSpPr>
          <a:xfrm>
            <a:off x="1133340" y="2633892"/>
            <a:ext cx="489681" cy="489681"/>
            <a:chOff x="-65145700" y="3727425"/>
            <a:chExt cx="317425" cy="317425"/>
          </a:xfrm>
        </p:grpSpPr>
        <p:sp>
          <p:nvSpPr>
            <p:cNvPr id="6668" name="Google Shape;6668;p60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60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0" name="Google Shape;6670;p60"/>
          <p:cNvGrpSpPr/>
          <p:nvPr/>
        </p:nvGrpSpPr>
        <p:grpSpPr>
          <a:xfrm>
            <a:off x="1137602" y="3205778"/>
            <a:ext cx="481157" cy="489681"/>
            <a:chOff x="-65144125" y="4094450"/>
            <a:chExt cx="311900" cy="317425"/>
          </a:xfrm>
        </p:grpSpPr>
        <p:sp>
          <p:nvSpPr>
            <p:cNvPr id="6671" name="Google Shape;6671;p60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60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60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74" name="Google Shape;6674;p60"/>
          <p:cNvSpPr/>
          <p:nvPr/>
        </p:nvSpPr>
        <p:spPr>
          <a:xfrm>
            <a:off x="4076573" y="2041968"/>
            <a:ext cx="492111" cy="492149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75" name="Google Shape;6675;p60"/>
          <p:cNvGrpSpPr/>
          <p:nvPr/>
        </p:nvGrpSpPr>
        <p:grpSpPr>
          <a:xfrm>
            <a:off x="4075694" y="2633371"/>
            <a:ext cx="494193" cy="490723"/>
            <a:chOff x="-63250675" y="3744075"/>
            <a:chExt cx="320350" cy="318100"/>
          </a:xfrm>
        </p:grpSpPr>
        <p:sp>
          <p:nvSpPr>
            <p:cNvPr id="6676" name="Google Shape;6676;p60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60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60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9" name="Google Shape;6679;p60"/>
          <p:cNvGrpSpPr/>
          <p:nvPr/>
        </p:nvGrpSpPr>
        <p:grpSpPr>
          <a:xfrm>
            <a:off x="4077950" y="3205778"/>
            <a:ext cx="489681" cy="489681"/>
            <a:chOff x="-63250675" y="4110200"/>
            <a:chExt cx="317425" cy="317425"/>
          </a:xfrm>
        </p:grpSpPr>
        <p:sp>
          <p:nvSpPr>
            <p:cNvPr id="6680" name="Google Shape;6680;p60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60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60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60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60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60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60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60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60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89" name="Google Shape;6689;p60"/>
          <p:cNvGrpSpPr/>
          <p:nvPr/>
        </p:nvGrpSpPr>
        <p:grpSpPr>
          <a:xfrm>
            <a:off x="2316679" y="3868571"/>
            <a:ext cx="478767" cy="478459"/>
            <a:chOff x="-61351725" y="3372400"/>
            <a:chExt cx="310350" cy="310150"/>
          </a:xfrm>
        </p:grpSpPr>
        <p:sp>
          <p:nvSpPr>
            <p:cNvPr id="6690" name="Google Shape;6690;p60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60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60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93" name="Google Shape;6693;p60"/>
          <p:cNvGrpSpPr/>
          <p:nvPr/>
        </p:nvGrpSpPr>
        <p:grpSpPr>
          <a:xfrm>
            <a:off x="2311819" y="4485979"/>
            <a:ext cx="488485" cy="444712"/>
            <a:chOff x="-61354875" y="3751050"/>
            <a:chExt cx="316650" cy="288275"/>
          </a:xfrm>
        </p:grpSpPr>
        <p:sp>
          <p:nvSpPr>
            <p:cNvPr id="6694" name="Google Shape;6694;p60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60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60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97" name="Google Shape;6697;p60"/>
          <p:cNvGrpSpPr/>
          <p:nvPr/>
        </p:nvGrpSpPr>
        <p:grpSpPr>
          <a:xfrm>
            <a:off x="2311819" y="5074832"/>
            <a:ext cx="488485" cy="489720"/>
            <a:chOff x="-61354875" y="4101525"/>
            <a:chExt cx="316650" cy="317450"/>
          </a:xfrm>
        </p:grpSpPr>
        <p:sp>
          <p:nvSpPr>
            <p:cNvPr id="6698" name="Google Shape;6698;p60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60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00" name="Google Shape;6700;p60"/>
          <p:cNvGrpSpPr/>
          <p:nvPr/>
        </p:nvGrpSpPr>
        <p:grpSpPr>
          <a:xfrm>
            <a:off x="5267066" y="3864001"/>
            <a:ext cx="490876" cy="487599"/>
            <a:chOff x="-59470075" y="3308975"/>
            <a:chExt cx="318200" cy="316075"/>
          </a:xfrm>
        </p:grpSpPr>
        <p:sp>
          <p:nvSpPr>
            <p:cNvPr id="6701" name="Google Shape;6701;p60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60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60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60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60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60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60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60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60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0" name="Google Shape;6710;p60"/>
          <p:cNvGrpSpPr/>
          <p:nvPr/>
        </p:nvGrpSpPr>
        <p:grpSpPr>
          <a:xfrm>
            <a:off x="1727640" y="2044940"/>
            <a:ext cx="489681" cy="486248"/>
            <a:chOff x="-64781025" y="3361050"/>
            <a:chExt cx="317425" cy="315200"/>
          </a:xfrm>
        </p:grpSpPr>
        <p:sp>
          <p:nvSpPr>
            <p:cNvPr id="6711" name="Google Shape;6711;p60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60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60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60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15" name="Google Shape;6715;p60"/>
          <p:cNvSpPr/>
          <p:nvPr/>
        </p:nvSpPr>
        <p:spPr>
          <a:xfrm>
            <a:off x="1727473" y="2635081"/>
            <a:ext cx="489681" cy="487251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716" name="Google Shape;6716;p60"/>
          <p:cNvSpPr/>
          <p:nvPr/>
        </p:nvSpPr>
        <p:spPr>
          <a:xfrm>
            <a:off x="1763918" y="3205752"/>
            <a:ext cx="416789" cy="48968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717" name="Google Shape;6717;p60"/>
          <p:cNvSpPr/>
          <p:nvPr/>
        </p:nvSpPr>
        <p:spPr>
          <a:xfrm>
            <a:off x="4677631" y="2097273"/>
            <a:ext cx="488447" cy="381540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718" name="Google Shape;6718;p60"/>
          <p:cNvGrpSpPr/>
          <p:nvPr/>
        </p:nvGrpSpPr>
        <p:grpSpPr>
          <a:xfrm>
            <a:off x="4666840" y="2633526"/>
            <a:ext cx="510353" cy="490413"/>
            <a:chOff x="-62890750" y="3747425"/>
            <a:chExt cx="330825" cy="317900"/>
          </a:xfrm>
        </p:grpSpPr>
        <p:sp>
          <p:nvSpPr>
            <p:cNvPr id="6719" name="Google Shape;6719;p60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60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60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60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60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60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60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60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60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60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60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60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60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60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3" name="Google Shape;6733;p60"/>
          <p:cNvGrpSpPr/>
          <p:nvPr/>
        </p:nvGrpSpPr>
        <p:grpSpPr>
          <a:xfrm>
            <a:off x="4677176" y="3206375"/>
            <a:ext cx="489681" cy="488485"/>
            <a:chOff x="-62884425" y="4111775"/>
            <a:chExt cx="317425" cy="316650"/>
          </a:xfrm>
        </p:grpSpPr>
        <p:sp>
          <p:nvSpPr>
            <p:cNvPr id="6734" name="Google Shape;6734;p60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60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6" name="Google Shape;6736;p60"/>
          <p:cNvGrpSpPr/>
          <p:nvPr/>
        </p:nvGrpSpPr>
        <p:grpSpPr>
          <a:xfrm>
            <a:off x="2907353" y="3867801"/>
            <a:ext cx="487251" cy="480001"/>
            <a:chOff x="-60991775" y="3376900"/>
            <a:chExt cx="315850" cy="311150"/>
          </a:xfrm>
        </p:grpSpPr>
        <p:sp>
          <p:nvSpPr>
            <p:cNvPr id="6737" name="Google Shape;6737;p60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60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60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0" name="Google Shape;6740;p60"/>
          <p:cNvGrpSpPr/>
          <p:nvPr/>
        </p:nvGrpSpPr>
        <p:grpSpPr>
          <a:xfrm>
            <a:off x="2906736" y="4468953"/>
            <a:ext cx="488485" cy="478767"/>
            <a:chOff x="-60988625" y="3740800"/>
            <a:chExt cx="316650" cy="310350"/>
          </a:xfrm>
        </p:grpSpPr>
        <p:sp>
          <p:nvSpPr>
            <p:cNvPr id="6741" name="Google Shape;6741;p60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60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60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4" name="Google Shape;6744;p60"/>
          <p:cNvGrpSpPr/>
          <p:nvPr/>
        </p:nvGrpSpPr>
        <p:grpSpPr>
          <a:xfrm>
            <a:off x="2906736" y="5076221"/>
            <a:ext cx="488485" cy="486943"/>
            <a:chOff x="-60987850" y="4100950"/>
            <a:chExt cx="316650" cy="315650"/>
          </a:xfrm>
        </p:grpSpPr>
        <p:sp>
          <p:nvSpPr>
            <p:cNvPr id="6745" name="Google Shape;6745;p60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60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60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60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60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50" name="Google Shape;6750;p60"/>
          <p:cNvGrpSpPr/>
          <p:nvPr/>
        </p:nvGrpSpPr>
        <p:grpSpPr>
          <a:xfrm>
            <a:off x="5266449" y="4470168"/>
            <a:ext cx="492111" cy="476337"/>
            <a:chOff x="-59447250" y="3706150"/>
            <a:chExt cx="319000" cy="308775"/>
          </a:xfrm>
        </p:grpSpPr>
        <p:sp>
          <p:nvSpPr>
            <p:cNvPr id="6751" name="Google Shape;6751;p60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60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60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60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55" name="Google Shape;6755;p60"/>
          <p:cNvGrpSpPr/>
          <p:nvPr/>
        </p:nvGrpSpPr>
        <p:grpSpPr>
          <a:xfrm>
            <a:off x="2318085" y="2045248"/>
            <a:ext cx="490915" cy="485632"/>
            <a:chOff x="-64406125" y="3362225"/>
            <a:chExt cx="318225" cy="314800"/>
          </a:xfrm>
        </p:grpSpPr>
        <p:sp>
          <p:nvSpPr>
            <p:cNvPr id="6756" name="Google Shape;6756;p60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60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58" name="Google Shape;6758;p60"/>
          <p:cNvSpPr/>
          <p:nvPr/>
        </p:nvSpPr>
        <p:spPr>
          <a:xfrm>
            <a:off x="2402361" y="2633868"/>
            <a:ext cx="322032" cy="48968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759" name="Google Shape;6759;p60"/>
          <p:cNvGrpSpPr/>
          <p:nvPr/>
        </p:nvGrpSpPr>
        <p:grpSpPr>
          <a:xfrm>
            <a:off x="2318704" y="3206375"/>
            <a:ext cx="489681" cy="488485"/>
            <a:chOff x="-64410850" y="4094450"/>
            <a:chExt cx="317425" cy="316650"/>
          </a:xfrm>
        </p:grpSpPr>
        <p:sp>
          <p:nvSpPr>
            <p:cNvPr id="6760" name="Google Shape;6760;p60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60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60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63" name="Google Shape;6763;p60"/>
          <p:cNvSpPr/>
          <p:nvPr/>
        </p:nvSpPr>
        <p:spPr>
          <a:xfrm>
            <a:off x="5310996" y="2043067"/>
            <a:ext cx="426509" cy="489951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764" name="Google Shape;6764;p60"/>
          <p:cNvGrpSpPr/>
          <p:nvPr/>
        </p:nvGrpSpPr>
        <p:grpSpPr>
          <a:xfrm>
            <a:off x="5280768" y="2633140"/>
            <a:ext cx="487289" cy="491185"/>
            <a:chOff x="-62516625" y="3743175"/>
            <a:chExt cx="315875" cy="318400"/>
          </a:xfrm>
        </p:grpSpPr>
        <p:sp>
          <p:nvSpPr>
            <p:cNvPr id="6765" name="Google Shape;6765;p60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60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67" name="Google Shape;6767;p60"/>
          <p:cNvGrpSpPr/>
          <p:nvPr/>
        </p:nvGrpSpPr>
        <p:grpSpPr>
          <a:xfrm>
            <a:off x="5289887" y="3233101"/>
            <a:ext cx="469048" cy="435032"/>
            <a:chOff x="-62511900" y="4129100"/>
            <a:chExt cx="304050" cy="282000"/>
          </a:xfrm>
        </p:grpSpPr>
        <p:sp>
          <p:nvSpPr>
            <p:cNvPr id="6768" name="Google Shape;6768;p60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60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60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60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60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73" name="Google Shape;6773;p60"/>
          <p:cNvGrpSpPr/>
          <p:nvPr/>
        </p:nvGrpSpPr>
        <p:grpSpPr>
          <a:xfrm>
            <a:off x="3527383" y="3862961"/>
            <a:ext cx="414360" cy="489681"/>
            <a:chOff x="-60597975" y="3367475"/>
            <a:chExt cx="268600" cy="317425"/>
          </a:xfrm>
        </p:grpSpPr>
        <p:sp>
          <p:nvSpPr>
            <p:cNvPr id="6774" name="Google Shape;6774;p60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60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60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60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60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79" name="Google Shape;6779;p60"/>
          <p:cNvSpPr/>
          <p:nvPr/>
        </p:nvSpPr>
        <p:spPr>
          <a:xfrm>
            <a:off x="3488353" y="4464976"/>
            <a:ext cx="492111" cy="486673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780" name="Google Shape;6780;p60"/>
          <p:cNvGrpSpPr/>
          <p:nvPr/>
        </p:nvGrpSpPr>
        <p:grpSpPr>
          <a:xfrm>
            <a:off x="3490320" y="5144716"/>
            <a:ext cx="488485" cy="349953"/>
            <a:chOff x="-60621600" y="4145650"/>
            <a:chExt cx="316650" cy="226850"/>
          </a:xfrm>
        </p:grpSpPr>
        <p:sp>
          <p:nvSpPr>
            <p:cNvPr id="6781" name="Google Shape;6781;p60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60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60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84" name="Google Shape;6784;p60"/>
          <p:cNvGrpSpPr/>
          <p:nvPr/>
        </p:nvGrpSpPr>
        <p:grpSpPr>
          <a:xfrm>
            <a:off x="5272523" y="5076048"/>
            <a:ext cx="479963" cy="487289"/>
            <a:chOff x="-59400775" y="4084200"/>
            <a:chExt cx="311125" cy="315875"/>
          </a:xfrm>
        </p:grpSpPr>
        <p:sp>
          <p:nvSpPr>
            <p:cNvPr id="6785" name="Google Shape;6785;p60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60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60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60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60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60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1" name="Google Shape;6791;p60"/>
          <p:cNvGrpSpPr/>
          <p:nvPr/>
        </p:nvGrpSpPr>
        <p:grpSpPr>
          <a:xfrm>
            <a:off x="2904648" y="2043822"/>
            <a:ext cx="487251" cy="488485"/>
            <a:chOff x="-64044600" y="3360375"/>
            <a:chExt cx="315850" cy="316650"/>
          </a:xfrm>
        </p:grpSpPr>
        <p:sp>
          <p:nvSpPr>
            <p:cNvPr id="6792" name="Google Shape;6792;p60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60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60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5" name="Google Shape;6795;p60"/>
          <p:cNvGrpSpPr/>
          <p:nvPr/>
        </p:nvGrpSpPr>
        <p:grpSpPr>
          <a:xfrm>
            <a:off x="2939879" y="2633892"/>
            <a:ext cx="416789" cy="489681"/>
            <a:chOff x="-64022550" y="3727425"/>
            <a:chExt cx="270175" cy="317425"/>
          </a:xfrm>
        </p:grpSpPr>
        <p:sp>
          <p:nvSpPr>
            <p:cNvPr id="6796" name="Google Shape;6796;p60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60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60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9" name="Google Shape;6799;p60"/>
          <p:cNvGrpSpPr/>
          <p:nvPr/>
        </p:nvGrpSpPr>
        <p:grpSpPr>
          <a:xfrm>
            <a:off x="2972063" y="3205757"/>
            <a:ext cx="352423" cy="489720"/>
            <a:chOff x="-64001300" y="4093650"/>
            <a:chExt cx="228450" cy="317450"/>
          </a:xfrm>
        </p:grpSpPr>
        <p:sp>
          <p:nvSpPr>
            <p:cNvPr id="6800" name="Google Shape;6800;p60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60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60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60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04" name="Google Shape;6804;p60"/>
          <p:cNvGrpSpPr/>
          <p:nvPr/>
        </p:nvGrpSpPr>
        <p:grpSpPr>
          <a:xfrm>
            <a:off x="1130735" y="3863480"/>
            <a:ext cx="479963" cy="488640"/>
            <a:chOff x="-62148800" y="3377700"/>
            <a:chExt cx="311125" cy="316750"/>
          </a:xfrm>
        </p:grpSpPr>
        <p:sp>
          <p:nvSpPr>
            <p:cNvPr id="6805" name="Google Shape;6805;p60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60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07" name="Google Shape;6807;p60"/>
          <p:cNvGrpSpPr/>
          <p:nvPr/>
        </p:nvGrpSpPr>
        <p:grpSpPr>
          <a:xfrm>
            <a:off x="1125278" y="4463476"/>
            <a:ext cx="490876" cy="489720"/>
            <a:chOff x="-62154300" y="3743950"/>
            <a:chExt cx="318200" cy="317450"/>
          </a:xfrm>
        </p:grpSpPr>
        <p:sp>
          <p:nvSpPr>
            <p:cNvPr id="6808" name="Google Shape;6808;p60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60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0" name="Google Shape;6810;p60"/>
          <p:cNvGrpSpPr/>
          <p:nvPr/>
        </p:nvGrpSpPr>
        <p:grpSpPr>
          <a:xfrm>
            <a:off x="1125259" y="5075450"/>
            <a:ext cx="490915" cy="488485"/>
            <a:chOff x="-62151950" y="4111775"/>
            <a:chExt cx="318225" cy="316650"/>
          </a:xfrm>
        </p:grpSpPr>
        <p:sp>
          <p:nvSpPr>
            <p:cNvPr id="6811" name="Google Shape;6811;p60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60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60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60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5" name="Google Shape;6815;p60"/>
          <p:cNvGrpSpPr/>
          <p:nvPr/>
        </p:nvGrpSpPr>
        <p:grpSpPr>
          <a:xfrm>
            <a:off x="4083425" y="3862844"/>
            <a:ext cx="490876" cy="489912"/>
            <a:chOff x="-60254550" y="3367325"/>
            <a:chExt cx="318200" cy="317575"/>
          </a:xfrm>
        </p:grpSpPr>
        <p:sp>
          <p:nvSpPr>
            <p:cNvPr id="6816" name="Google Shape;6816;p60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60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60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60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0" name="Google Shape;6820;p60"/>
          <p:cNvGrpSpPr/>
          <p:nvPr/>
        </p:nvGrpSpPr>
        <p:grpSpPr>
          <a:xfrm>
            <a:off x="4084620" y="4464169"/>
            <a:ext cx="488485" cy="488331"/>
            <a:chOff x="-60255350" y="3733825"/>
            <a:chExt cx="316650" cy="316550"/>
          </a:xfrm>
        </p:grpSpPr>
        <p:sp>
          <p:nvSpPr>
            <p:cNvPr id="6821" name="Google Shape;6821;p60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60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60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60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60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60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60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8" name="Google Shape;6828;p60"/>
          <p:cNvGrpSpPr/>
          <p:nvPr/>
        </p:nvGrpSpPr>
        <p:grpSpPr>
          <a:xfrm>
            <a:off x="4121683" y="5076048"/>
            <a:ext cx="414360" cy="487289"/>
            <a:chOff x="-60232500" y="4101525"/>
            <a:chExt cx="268600" cy="315875"/>
          </a:xfrm>
        </p:grpSpPr>
        <p:sp>
          <p:nvSpPr>
            <p:cNvPr id="6829" name="Google Shape;6829;p60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60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31" name="Google Shape;6831;p60"/>
          <p:cNvSpPr/>
          <p:nvPr/>
        </p:nvSpPr>
        <p:spPr>
          <a:xfrm>
            <a:off x="2905382" y="5701292"/>
            <a:ext cx="488447" cy="48972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832" name="Google Shape;6832;p60"/>
          <p:cNvGrpSpPr/>
          <p:nvPr/>
        </p:nvGrpSpPr>
        <p:grpSpPr>
          <a:xfrm>
            <a:off x="3499016" y="2043822"/>
            <a:ext cx="490915" cy="488485"/>
            <a:chOff x="-63679950" y="3360375"/>
            <a:chExt cx="318225" cy="316650"/>
          </a:xfrm>
        </p:grpSpPr>
        <p:sp>
          <p:nvSpPr>
            <p:cNvPr id="6833" name="Google Shape;6833;p60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60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60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60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37" name="Google Shape;6837;p60"/>
          <p:cNvSpPr/>
          <p:nvPr/>
        </p:nvSpPr>
        <p:spPr>
          <a:xfrm>
            <a:off x="3497640" y="2633559"/>
            <a:ext cx="493345" cy="490299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838" name="Google Shape;6838;p60"/>
          <p:cNvGrpSpPr/>
          <p:nvPr/>
        </p:nvGrpSpPr>
        <p:grpSpPr>
          <a:xfrm>
            <a:off x="3497185" y="3205605"/>
            <a:ext cx="494579" cy="490028"/>
            <a:chOff x="-63679950" y="4093450"/>
            <a:chExt cx="320600" cy="317650"/>
          </a:xfrm>
        </p:grpSpPr>
        <p:sp>
          <p:nvSpPr>
            <p:cNvPr id="6839" name="Google Shape;6839;p60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60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60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42" name="Google Shape;6842;p60"/>
          <p:cNvGrpSpPr/>
          <p:nvPr/>
        </p:nvGrpSpPr>
        <p:grpSpPr>
          <a:xfrm>
            <a:off x="1710675" y="3862940"/>
            <a:ext cx="488485" cy="489720"/>
            <a:chOff x="-61784125" y="3377700"/>
            <a:chExt cx="316650" cy="317450"/>
          </a:xfrm>
        </p:grpSpPr>
        <p:sp>
          <p:nvSpPr>
            <p:cNvPr id="6843" name="Google Shape;6843;p60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60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60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60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60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60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60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50" name="Google Shape;6850;p60"/>
          <p:cNvGrpSpPr/>
          <p:nvPr/>
        </p:nvGrpSpPr>
        <p:grpSpPr>
          <a:xfrm>
            <a:off x="1710675" y="4463476"/>
            <a:ext cx="488485" cy="489720"/>
            <a:chOff x="-61783350" y="3743950"/>
            <a:chExt cx="316650" cy="317450"/>
          </a:xfrm>
        </p:grpSpPr>
        <p:sp>
          <p:nvSpPr>
            <p:cNvPr id="6851" name="Google Shape;6851;p60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60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3" name="Google Shape;6853;p60"/>
          <p:cNvSpPr/>
          <p:nvPr/>
        </p:nvSpPr>
        <p:spPr>
          <a:xfrm>
            <a:off x="1710516" y="5075210"/>
            <a:ext cx="488485" cy="488909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54" name="Google Shape;6854;p60"/>
          <p:cNvSpPr/>
          <p:nvPr/>
        </p:nvSpPr>
        <p:spPr>
          <a:xfrm>
            <a:off x="4674252" y="3876070"/>
            <a:ext cx="488485" cy="463417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55" name="Google Shape;6855;p60"/>
          <p:cNvSpPr/>
          <p:nvPr/>
        </p:nvSpPr>
        <p:spPr>
          <a:xfrm>
            <a:off x="4673037" y="4516925"/>
            <a:ext cx="490915" cy="38277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856" name="Google Shape;6856;p60"/>
          <p:cNvGrpSpPr/>
          <p:nvPr/>
        </p:nvGrpSpPr>
        <p:grpSpPr>
          <a:xfrm>
            <a:off x="4672574" y="5076588"/>
            <a:ext cx="492149" cy="486209"/>
            <a:chOff x="-59869425" y="4102225"/>
            <a:chExt cx="319025" cy="315175"/>
          </a:xfrm>
        </p:grpSpPr>
        <p:sp>
          <p:nvSpPr>
            <p:cNvPr id="6857" name="Google Shape;6857;p60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60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60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60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61" name="Google Shape;6861;p60"/>
          <p:cNvGrpSpPr/>
          <p:nvPr/>
        </p:nvGrpSpPr>
        <p:grpSpPr>
          <a:xfrm>
            <a:off x="3497644" y="5701684"/>
            <a:ext cx="488485" cy="487289"/>
            <a:chOff x="-59029025" y="3711650"/>
            <a:chExt cx="316650" cy="315875"/>
          </a:xfrm>
        </p:grpSpPr>
        <p:sp>
          <p:nvSpPr>
            <p:cNvPr id="6862" name="Google Shape;6862;p60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60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60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60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60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60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60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69" name="Google Shape;6869;p60"/>
          <p:cNvGrpSpPr/>
          <p:nvPr/>
        </p:nvGrpSpPr>
        <p:grpSpPr>
          <a:xfrm>
            <a:off x="6479082" y="2043089"/>
            <a:ext cx="469253" cy="464251"/>
            <a:chOff x="581525" y="3254850"/>
            <a:chExt cx="297750" cy="294575"/>
          </a:xfrm>
        </p:grpSpPr>
        <p:sp>
          <p:nvSpPr>
            <p:cNvPr id="6870" name="Google Shape;6870;p60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60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60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3" name="Google Shape;6873;p60"/>
          <p:cNvGrpSpPr/>
          <p:nvPr/>
        </p:nvGrpSpPr>
        <p:grpSpPr>
          <a:xfrm>
            <a:off x="6477840" y="2628338"/>
            <a:ext cx="471736" cy="468663"/>
            <a:chOff x="580725" y="3617925"/>
            <a:chExt cx="299325" cy="297375"/>
          </a:xfrm>
        </p:grpSpPr>
        <p:sp>
          <p:nvSpPr>
            <p:cNvPr id="6874" name="Google Shape;6874;p60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60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60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60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60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9" name="Google Shape;6879;p60"/>
          <p:cNvGrpSpPr/>
          <p:nvPr/>
        </p:nvGrpSpPr>
        <p:grpSpPr>
          <a:xfrm>
            <a:off x="6480323" y="3224591"/>
            <a:ext cx="466772" cy="466772"/>
            <a:chOff x="583100" y="3982600"/>
            <a:chExt cx="296175" cy="296175"/>
          </a:xfrm>
        </p:grpSpPr>
        <p:sp>
          <p:nvSpPr>
            <p:cNvPr id="6880" name="Google Shape;6880;p60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60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60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60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60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60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60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87" name="Google Shape;6887;p60"/>
          <p:cNvGrpSpPr/>
          <p:nvPr/>
        </p:nvGrpSpPr>
        <p:grpSpPr>
          <a:xfrm>
            <a:off x="9457142" y="2042756"/>
            <a:ext cx="409641" cy="464920"/>
            <a:chOff x="2423775" y="3226875"/>
            <a:chExt cx="259925" cy="295000"/>
          </a:xfrm>
        </p:grpSpPr>
        <p:sp>
          <p:nvSpPr>
            <p:cNvPr id="6888" name="Google Shape;6888;p60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60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60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91" name="Google Shape;6891;p60"/>
          <p:cNvGrpSpPr/>
          <p:nvPr/>
        </p:nvGrpSpPr>
        <p:grpSpPr>
          <a:xfrm>
            <a:off x="9426725" y="2631137"/>
            <a:ext cx="470476" cy="463068"/>
            <a:chOff x="2404875" y="3592725"/>
            <a:chExt cx="298525" cy="293825"/>
          </a:xfrm>
        </p:grpSpPr>
        <p:sp>
          <p:nvSpPr>
            <p:cNvPr id="6892" name="Google Shape;6892;p60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60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60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95" name="Google Shape;6895;p60"/>
          <p:cNvGrpSpPr/>
          <p:nvPr/>
        </p:nvGrpSpPr>
        <p:grpSpPr>
          <a:xfrm>
            <a:off x="9427966" y="3225223"/>
            <a:ext cx="467993" cy="465511"/>
            <a:chOff x="2404875" y="3955825"/>
            <a:chExt cx="296950" cy="295375"/>
          </a:xfrm>
        </p:grpSpPr>
        <p:sp>
          <p:nvSpPr>
            <p:cNvPr id="6896" name="Google Shape;6896;p60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60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60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60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0" name="Google Shape;6900;p60"/>
          <p:cNvGrpSpPr/>
          <p:nvPr/>
        </p:nvGrpSpPr>
        <p:grpSpPr>
          <a:xfrm>
            <a:off x="7686606" y="3844149"/>
            <a:ext cx="465551" cy="466772"/>
            <a:chOff x="4263650" y="3235150"/>
            <a:chExt cx="295400" cy="296175"/>
          </a:xfrm>
        </p:grpSpPr>
        <p:sp>
          <p:nvSpPr>
            <p:cNvPr id="6901" name="Google Shape;6901;p60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60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60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60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60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6" name="Google Shape;6906;p60"/>
          <p:cNvGrpSpPr/>
          <p:nvPr/>
        </p:nvGrpSpPr>
        <p:grpSpPr>
          <a:xfrm>
            <a:off x="7683512" y="4456364"/>
            <a:ext cx="471736" cy="436985"/>
            <a:chOff x="4266025" y="3609275"/>
            <a:chExt cx="299325" cy="277275"/>
          </a:xfrm>
        </p:grpSpPr>
        <p:sp>
          <p:nvSpPr>
            <p:cNvPr id="6907" name="Google Shape;6907;p60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60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9" name="Google Shape;6909;p60"/>
          <p:cNvGrpSpPr/>
          <p:nvPr/>
        </p:nvGrpSpPr>
        <p:grpSpPr>
          <a:xfrm>
            <a:off x="7684123" y="5076879"/>
            <a:ext cx="470515" cy="465511"/>
            <a:chOff x="4263650" y="3963700"/>
            <a:chExt cx="298550" cy="295375"/>
          </a:xfrm>
        </p:grpSpPr>
        <p:sp>
          <p:nvSpPr>
            <p:cNvPr id="6910" name="Google Shape;6910;p60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60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60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60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60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60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60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17" name="Google Shape;6917;p60"/>
          <p:cNvGrpSpPr/>
          <p:nvPr/>
        </p:nvGrpSpPr>
        <p:grpSpPr>
          <a:xfrm>
            <a:off x="10721906" y="3844149"/>
            <a:ext cx="301685" cy="466772"/>
            <a:chOff x="6164975" y="3211525"/>
            <a:chExt cx="191425" cy="296175"/>
          </a:xfrm>
        </p:grpSpPr>
        <p:sp>
          <p:nvSpPr>
            <p:cNvPr id="6918" name="Google Shape;6918;p60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60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60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60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60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60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60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5" name="Google Shape;6925;p60"/>
          <p:cNvGrpSpPr/>
          <p:nvPr/>
        </p:nvGrpSpPr>
        <p:grpSpPr>
          <a:xfrm>
            <a:off x="7071288" y="2041850"/>
            <a:ext cx="470515" cy="466732"/>
            <a:chOff x="946175" y="3253275"/>
            <a:chExt cx="298550" cy="296150"/>
          </a:xfrm>
        </p:grpSpPr>
        <p:sp>
          <p:nvSpPr>
            <p:cNvPr id="6926" name="Google Shape;6926;p60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60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60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60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60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31" name="Google Shape;6931;p60"/>
          <p:cNvGrpSpPr/>
          <p:nvPr/>
        </p:nvGrpSpPr>
        <p:grpSpPr>
          <a:xfrm>
            <a:off x="7072529" y="2631135"/>
            <a:ext cx="468032" cy="463068"/>
            <a:chOff x="946175" y="3619500"/>
            <a:chExt cx="296975" cy="293825"/>
          </a:xfrm>
        </p:grpSpPr>
        <p:sp>
          <p:nvSpPr>
            <p:cNvPr id="6932" name="Google Shape;6932;p60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60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60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60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60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60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38" name="Google Shape;6938;p60"/>
          <p:cNvGrpSpPr/>
          <p:nvPr/>
        </p:nvGrpSpPr>
        <p:grpSpPr>
          <a:xfrm>
            <a:off x="7071919" y="3223981"/>
            <a:ext cx="469253" cy="467993"/>
            <a:chOff x="944600" y="3981825"/>
            <a:chExt cx="297750" cy="296950"/>
          </a:xfrm>
        </p:grpSpPr>
        <p:sp>
          <p:nvSpPr>
            <p:cNvPr id="6939" name="Google Shape;6939;p60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60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60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60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3" name="Google Shape;6943;p60"/>
          <p:cNvGrpSpPr/>
          <p:nvPr/>
        </p:nvGrpSpPr>
        <p:grpSpPr>
          <a:xfrm>
            <a:off x="10027834" y="2042461"/>
            <a:ext cx="466772" cy="465511"/>
            <a:chOff x="2768750" y="3227275"/>
            <a:chExt cx="296175" cy="295375"/>
          </a:xfrm>
        </p:grpSpPr>
        <p:sp>
          <p:nvSpPr>
            <p:cNvPr id="6944" name="Google Shape;6944;p60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60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60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60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60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60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60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60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2" name="Google Shape;6952;p60"/>
          <p:cNvGrpSpPr/>
          <p:nvPr/>
        </p:nvGrpSpPr>
        <p:grpSpPr>
          <a:xfrm>
            <a:off x="10055769" y="2630289"/>
            <a:ext cx="410903" cy="464763"/>
            <a:chOff x="2786075" y="3591800"/>
            <a:chExt cx="260725" cy="294900"/>
          </a:xfrm>
        </p:grpSpPr>
        <p:sp>
          <p:nvSpPr>
            <p:cNvPr id="6953" name="Google Shape;6953;p60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60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60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60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60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8" name="Google Shape;6958;p60"/>
          <p:cNvGrpSpPr/>
          <p:nvPr/>
        </p:nvGrpSpPr>
        <p:grpSpPr>
          <a:xfrm>
            <a:off x="10109765" y="3224593"/>
            <a:ext cx="302907" cy="466772"/>
            <a:chOff x="2819150" y="3955025"/>
            <a:chExt cx="192200" cy="296175"/>
          </a:xfrm>
        </p:grpSpPr>
        <p:sp>
          <p:nvSpPr>
            <p:cNvPr id="6959" name="Google Shape;6959;p60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60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60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60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3" name="Google Shape;6963;p60"/>
          <p:cNvGrpSpPr/>
          <p:nvPr/>
        </p:nvGrpSpPr>
        <p:grpSpPr>
          <a:xfrm>
            <a:off x="8274797" y="3845390"/>
            <a:ext cx="465511" cy="464289"/>
            <a:chOff x="4629125" y="3235150"/>
            <a:chExt cx="295375" cy="294600"/>
          </a:xfrm>
        </p:grpSpPr>
        <p:sp>
          <p:nvSpPr>
            <p:cNvPr id="6964" name="Google Shape;6964;p60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60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60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60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60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9" name="Google Shape;6969;p60"/>
          <p:cNvGrpSpPr/>
          <p:nvPr/>
        </p:nvGrpSpPr>
        <p:grpSpPr>
          <a:xfrm>
            <a:off x="8274777" y="4442101"/>
            <a:ext cx="465551" cy="465511"/>
            <a:chOff x="4628325" y="3599825"/>
            <a:chExt cx="295400" cy="295375"/>
          </a:xfrm>
        </p:grpSpPr>
        <p:sp>
          <p:nvSpPr>
            <p:cNvPr id="6970" name="Google Shape;6970;p60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60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60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60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60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60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60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60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60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60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60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60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2" name="Google Shape;6982;p60"/>
          <p:cNvGrpSpPr/>
          <p:nvPr/>
        </p:nvGrpSpPr>
        <p:grpSpPr>
          <a:xfrm>
            <a:off x="8302712" y="5076249"/>
            <a:ext cx="409681" cy="466772"/>
            <a:chOff x="4645650" y="3962900"/>
            <a:chExt cx="259950" cy="296175"/>
          </a:xfrm>
        </p:grpSpPr>
        <p:sp>
          <p:nvSpPr>
            <p:cNvPr id="6983" name="Google Shape;6983;p60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60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60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60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60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9" name="Google Shape;6989;p60"/>
          <p:cNvGrpSpPr/>
          <p:nvPr/>
        </p:nvGrpSpPr>
        <p:grpSpPr>
          <a:xfrm>
            <a:off x="10639993" y="4442731"/>
            <a:ext cx="465511" cy="464251"/>
            <a:chOff x="6143725" y="3582500"/>
            <a:chExt cx="295375" cy="294575"/>
          </a:xfrm>
        </p:grpSpPr>
        <p:sp>
          <p:nvSpPr>
            <p:cNvPr id="6990" name="Google Shape;6990;p60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60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60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60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7" name="Google Shape;6997;p60"/>
          <p:cNvGrpSpPr/>
          <p:nvPr/>
        </p:nvGrpSpPr>
        <p:grpSpPr>
          <a:xfrm>
            <a:off x="7665094" y="2041850"/>
            <a:ext cx="467993" cy="466732"/>
            <a:chOff x="1310075" y="3253275"/>
            <a:chExt cx="296950" cy="296150"/>
          </a:xfrm>
        </p:grpSpPr>
        <p:sp>
          <p:nvSpPr>
            <p:cNvPr id="6998" name="Google Shape;6998;p60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60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60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01" name="Google Shape;7001;p60"/>
          <p:cNvSpPr/>
          <p:nvPr/>
        </p:nvSpPr>
        <p:spPr>
          <a:xfrm>
            <a:off x="7666989" y="2631300"/>
            <a:ext cx="464289" cy="463029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002" name="Google Shape;7002;p60"/>
          <p:cNvGrpSpPr/>
          <p:nvPr/>
        </p:nvGrpSpPr>
        <p:grpSpPr>
          <a:xfrm>
            <a:off x="7664463" y="3223529"/>
            <a:ext cx="469255" cy="468900"/>
            <a:chOff x="1310075" y="3980250"/>
            <a:chExt cx="297750" cy="297525"/>
          </a:xfrm>
        </p:grpSpPr>
        <p:sp>
          <p:nvSpPr>
            <p:cNvPr id="7003" name="Google Shape;7003;p60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60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60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60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7" name="Google Shape;7007;p60"/>
          <p:cNvGrpSpPr/>
          <p:nvPr/>
        </p:nvGrpSpPr>
        <p:grpSpPr>
          <a:xfrm>
            <a:off x="10684182" y="2042461"/>
            <a:ext cx="355073" cy="465511"/>
            <a:chOff x="3167275" y="3227275"/>
            <a:chExt cx="225300" cy="295375"/>
          </a:xfrm>
        </p:grpSpPr>
        <p:sp>
          <p:nvSpPr>
            <p:cNvPr id="7008" name="Google Shape;7008;p60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60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60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60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60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13" name="Google Shape;7013;p60"/>
          <p:cNvSpPr/>
          <p:nvPr/>
        </p:nvSpPr>
        <p:spPr>
          <a:xfrm>
            <a:off x="10616633" y="2628975"/>
            <a:ext cx="490372" cy="467677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014" name="Google Shape;7014;p60"/>
          <p:cNvGrpSpPr/>
          <p:nvPr/>
        </p:nvGrpSpPr>
        <p:grpSpPr>
          <a:xfrm>
            <a:off x="10627091" y="3225203"/>
            <a:ext cx="469253" cy="465551"/>
            <a:chOff x="3133425" y="3955025"/>
            <a:chExt cx="297750" cy="295400"/>
          </a:xfrm>
        </p:grpSpPr>
        <p:sp>
          <p:nvSpPr>
            <p:cNvPr id="7015" name="Google Shape;7015;p60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60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60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8" name="Google Shape;7018;p60"/>
          <p:cNvGrpSpPr/>
          <p:nvPr/>
        </p:nvGrpSpPr>
        <p:grpSpPr>
          <a:xfrm>
            <a:off x="8867322" y="3843320"/>
            <a:ext cx="466772" cy="468427"/>
            <a:chOff x="4991425" y="3234750"/>
            <a:chExt cx="296175" cy="297225"/>
          </a:xfrm>
        </p:grpSpPr>
        <p:sp>
          <p:nvSpPr>
            <p:cNvPr id="7019" name="Google Shape;7019;p60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60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60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60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60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60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5" name="Google Shape;7025;p60"/>
          <p:cNvGrpSpPr/>
          <p:nvPr/>
        </p:nvGrpSpPr>
        <p:grpSpPr>
          <a:xfrm>
            <a:off x="8867322" y="4469405"/>
            <a:ext cx="466772" cy="410903"/>
            <a:chOff x="4991425" y="3617150"/>
            <a:chExt cx="296175" cy="260725"/>
          </a:xfrm>
        </p:grpSpPr>
        <p:sp>
          <p:nvSpPr>
            <p:cNvPr id="7026" name="Google Shape;7026;p60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60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60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60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60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60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60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3" name="Google Shape;7033;p60"/>
          <p:cNvGrpSpPr/>
          <p:nvPr/>
        </p:nvGrpSpPr>
        <p:grpSpPr>
          <a:xfrm>
            <a:off x="8970352" y="5076859"/>
            <a:ext cx="260709" cy="465551"/>
            <a:chOff x="5056800" y="3962900"/>
            <a:chExt cx="165425" cy="295400"/>
          </a:xfrm>
        </p:grpSpPr>
        <p:sp>
          <p:nvSpPr>
            <p:cNvPr id="7034" name="Google Shape;7034;p60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60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60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7" name="Google Shape;7037;p60"/>
          <p:cNvGrpSpPr/>
          <p:nvPr/>
        </p:nvGrpSpPr>
        <p:grpSpPr>
          <a:xfrm>
            <a:off x="10638750" y="5076881"/>
            <a:ext cx="467993" cy="465511"/>
            <a:chOff x="6168925" y="3936925"/>
            <a:chExt cx="296950" cy="295375"/>
          </a:xfrm>
        </p:grpSpPr>
        <p:sp>
          <p:nvSpPr>
            <p:cNvPr id="7038" name="Google Shape;7038;p60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60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60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60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60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60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4" name="Google Shape;7044;p60"/>
          <p:cNvGrpSpPr/>
          <p:nvPr/>
        </p:nvGrpSpPr>
        <p:grpSpPr>
          <a:xfrm>
            <a:off x="8257008" y="2042461"/>
            <a:ext cx="464251" cy="465511"/>
            <a:chOff x="1674750" y="3254050"/>
            <a:chExt cx="294575" cy="295375"/>
          </a:xfrm>
        </p:grpSpPr>
        <p:sp>
          <p:nvSpPr>
            <p:cNvPr id="7045" name="Google Shape;7045;p60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60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60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8" name="Google Shape;7048;p60"/>
          <p:cNvGrpSpPr/>
          <p:nvPr/>
        </p:nvGrpSpPr>
        <p:grpSpPr>
          <a:xfrm>
            <a:off x="8276237" y="2629914"/>
            <a:ext cx="425796" cy="465511"/>
            <a:chOff x="1687350" y="3618725"/>
            <a:chExt cx="270175" cy="295375"/>
          </a:xfrm>
        </p:grpSpPr>
        <p:sp>
          <p:nvSpPr>
            <p:cNvPr id="7049" name="Google Shape;7049;p60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60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60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2" name="Google Shape;7052;p60"/>
          <p:cNvGrpSpPr/>
          <p:nvPr/>
        </p:nvGrpSpPr>
        <p:grpSpPr>
          <a:xfrm>
            <a:off x="8254507" y="3225222"/>
            <a:ext cx="469253" cy="465511"/>
            <a:chOff x="1672375" y="3982600"/>
            <a:chExt cx="297750" cy="295375"/>
          </a:xfrm>
        </p:grpSpPr>
        <p:sp>
          <p:nvSpPr>
            <p:cNvPr id="7053" name="Google Shape;7053;p60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60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60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6" name="Google Shape;7056;p60"/>
          <p:cNvGrpSpPr/>
          <p:nvPr/>
        </p:nvGrpSpPr>
        <p:grpSpPr>
          <a:xfrm>
            <a:off x="6510497" y="3844149"/>
            <a:ext cx="466772" cy="466772"/>
            <a:chOff x="3497300" y="3227275"/>
            <a:chExt cx="296175" cy="296175"/>
          </a:xfrm>
        </p:grpSpPr>
        <p:sp>
          <p:nvSpPr>
            <p:cNvPr id="7057" name="Google Shape;7057;p60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60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60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60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60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60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60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60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5" name="Google Shape;7065;p60"/>
          <p:cNvGrpSpPr/>
          <p:nvPr/>
        </p:nvGrpSpPr>
        <p:grpSpPr>
          <a:xfrm>
            <a:off x="6511127" y="4443342"/>
            <a:ext cx="465511" cy="463029"/>
            <a:chOff x="3497300" y="3591950"/>
            <a:chExt cx="295375" cy="293800"/>
          </a:xfrm>
        </p:grpSpPr>
        <p:sp>
          <p:nvSpPr>
            <p:cNvPr id="7066" name="Google Shape;7066;p60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60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60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60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60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60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60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60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74" name="Google Shape;7074;p60"/>
          <p:cNvGrpSpPr/>
          <p:nvPr/>
        </p:nvGrpSpPr>
        <p:grpSpPr>
          <a:xfrm>
            <a:off x="6511127" y="5076859"/>
            <a:ext cx="465511" cy="465551"/>
            <a:chOff x="3497300" y="3955025"/>
            <a:chExt cx="295375" cy="295400"/>
          </a:xfrm>
        </p:grpSpPr>
        <p:sp>
          <p:nvSpPr>
            <p:cNvPr id="7075" name="Google Shape;7075;p60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60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60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78" name="Google Shape;7078;p60"/>
          <p:cNvGrpSpPr/>
          <p:nvPr/>
        </p:nvGrpSpPr>
        <p:grpSpPr>
          <a:xfrm>
            <a:off x="9477224" y="3845114"/>
            <a:ext cx="436985" cy="464841"/>
            <a:chOff x="5364750" y="3235150"/>
            <a:chExt cx="277275" cy="294950"/>
          </a:xfrm>
        </p:grpSpPr>
        <p:sp>
          <p:nvSpPr>
            <p:cNvPr id="7079" name="Google Shape;7079;p60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60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60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60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60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60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60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60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87" name="Google Shape;7087;p60"/>
          <p:cNvGrpSpPr/>
          <p:nvPr/>
        </p:nvGrpSpPr>
        <p:grpSpPr>
          <a:xfrm>
            <a:off x="9461699" y="4440228"/>
            <a:ext cx="468032" cy="469253"/>
            <a:chOff x="5355300" y="3598250"/>
            <a:chExt cx="296975" cy="297750"/>
          </a:xfrm>
        </p:grpSpPr>
        <p:sp>
          <p:nvSpPr>
            <p:cNvPr id="7088" name="Google Shape;7088;p60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60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60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60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60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60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60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60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6" name="Google Shape;7096;p60"/>
          <p:cNvGrpSpPr/>
          <p:nvPr/>
        </p:nvGrpSpPr>
        <p:grpSpPr>
          <a:xfrm>
            <a:off x="9467293" y="5158791"/>
            <a:ext cx="456843" cy="301685"/>
            <a:chOff x="5358450" y="4015675"/>
            <a:chExt cx="289875" cy="191425"/>
          </a:xfrm>
        </p:grpSpPr>
        <p:sp>
          <p:nvSpPr>
            <p:cNvPr id="7097" name="Google Shape;7097;p60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60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60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60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01" name="Google Shape;7101;p60"/>
          <p:cNvGrpSpPr/>
          <p:nvPr/>
        </p:nvGrpSpPr>
        <p:grpSpPr>
          <a:xfrm>
            <a:off x="8302604" y="5668832"/>
            <a:ext cx="468032" cy="433952"/>
            <a:chOff x="6543825" y="3202075"/>
            <a:chExt cx="296975" cy="275350"/>
          </a:xfrm>
        </p:grpSpPr>
        <p:sp>
          <p:nvSpPr>
            <p:cNvPr id="7102" name="Google Shape;7102;p60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60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60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60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60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60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60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09" name="Google Shape;7109;p60"/>
          <p:cNvGrpSpPr/>
          <p:nvPr/>
        </p:nvGrpSpPr>
        <p:grpSpPr>
          <a:xfrm>
            <a:off x="8845246" y="2041830"/>
            <a:ext cx="466772" cy="466772"/>
            <a:chOff x="2037825" y="3254050"/>
            <a:chExt cx="296175" cy="296175"/>
          </a:xfrm>
        </p:grpSpPr>
        <p:sp>
          <p:nvSpPr>
            <p:cNvPr id="7110" name="Google Shape;7110;p60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60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60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60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60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60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16" name="Google Shape;7116;p60"/>
          <p:cNvGrpSpPr/>
          <p:nvPr/>
        </p:nvGrpSpPr>
        <p:grpSpPr>
          <a:xfrm>
            <a:off x="8842763" y="2630052"/>
            <a:ext cx="471736" cy="465235"/>
            <a:chOff x="2034675" y="3617925"/>
            <a:chExt cx="299325" cy="295200"/>
          </a:xfrm>
        </p:grpSpPr>
        <p:sp>
          <p:nvSpPr>
            <p:cNvPr id="7117" name="Google Shape;7117;p60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60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60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60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60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22" name="Google Shape;7122;p60"/>
          <p:cNvGrpSpPr/>
          <p:nvPr/>
        </p:nvGrpSpPr>
        <p:grpSpPr>
          <a:xfrm>
            <a:off x="8845246" y="3225222"/>
            <a:ext cx="466772" cy="465511"/>
            <a:chOff x="2037825" y="3981825"/>
            <a:chExt cx="296175" cy="295375"/>
          </a:xfrm>
        </p:grpSpPr>
        <p:sp>
          <p:nvSpPr>
            <p:cNvPr id="7123" name="Google Shape;7123;p60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60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60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26" name="Google Shape;7126;p60"/>
          <p:cNvGrpSpPr/>
          <p:nvPr/>
        </p:nvGrpSpPr>
        <p:grpSpPr>
          <a:xfrm>
            <a:off x="7091937" y="3886977"/>
            <a:ext cx="466772" cy="381116"/>
            <a:chOff x="3860400" y="3254050"/>
            <a:chExt cx="296175" cy="241825"/>
          </a:xfrm>
        </p:grpSpPr>
        <p:sp>
          <p:nvSpPr>
            <p:cNvPr id="7127" name="Google Shape;7127;p60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60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60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60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60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60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60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34" name="Google Shape;7134;p60"/>
          <p:cNvGrpSpPr/>
          <p:nvPr/>
        </p:nvGrpSpPr>
        <p:grpSpPr>
          <a:xfrm>
            <a:off x="7091305" y="4441470"/>
            <a:ext cx="468032" cy="466772"/>
            <a:chOff x="3859600" y="3591950"/>
            <a:chExt cx="296975" cy="296175"/>
          </a:xfrm>
        </p:grpSpPr>
        <p:sp>
          <p:nvSpPr>
            <p:cNvPr id="7135" name="Google Shape;7135;p60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60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60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38" name="Google Shape;7138;p60"/>
          <p:cNvGrpSpPr/>
          <p:nvPr/>
        </p:nvGrpSpPr>
        <p:grpSpPr>
          <a:xfrm>
            <a:off x="7091937" y="5076249"/>
            <a:ext cx="466772" cy="466772"/>
            <a:chOff x="3860400" y="3955025"/>
            <a:chExt cx="296175" cy="296175"/>
          </a:xfrm>
        </p:grpSpPr>
        <p:sp>
          <p:nvSpPr>
            <p:cNvPr id="7139" name="Google Shape;7139;p60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60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60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60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60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44" name="Google Shape;7144;p60"/>
          <p:cNvGrpSpPr/>
          <p:nvPr/>
        </p:nvGrpSpPr>
        <p:grpSpPr>
          <a:xfrm>
            <a:off x="10045556" y="3844779"/>
            <a:ext cx="474219" cy="465511"/>
            <a:chOff x="5716825" y="3235950"/>
            <a:chExt cx="300900" cy="295375"/>
          </a:xfrm>
        </p:grpSpPr>
        <p:sp>
          <p:nvSpPr>
            <p:cNvPr id="7145" name="Google Shape;7145;p60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60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60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60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49" name="Google Shape;7149;p60"/>
          <p:cNvGrpSpPr/>
          <p:nvPr/>
        </p:nvGrpSpPr>
        <p:grpSpPr>
          <a:xfrm>
            <a:off x="10062933" y="4456364"/>
            <a:ext cx="439468" cy="436985"/>
            <a:chOff x="5727850" y="3609275"/>
            <a:chExt cx="278850" cy="277275"/>
          </a:xfrm>
        </p:grpSpPr>
        <p:sp>
          <p:nvSpPr>
            <p:cNvPr id="7150" name="Google Shape;7150;p60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60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60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60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60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55" name="Google Shape;7155;p60"/>
          <p:cNvGrpSpPr/>
          <p:nvPr/>
        </p:nvGrpSpPr>
        <p:grpSpPr>
          <a:xfrm>
            <a:off x="10077845" y="5076879"/>
            <a:ext cx="409641" cy="465511"/>
            <a:chOff x="5736525" y="3963700"/>
            <a:chExt cx="259925" cy="295375"/>
          </a:xfrm>
        </p:grpSpPr>
        <p:sp>
          <p:nvSpPr>
            <p:cNvPr id="7156" name="Google Shape;7156;p60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60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60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60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60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60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60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63" name="Google Shape;7163;p60"/>
          <p:cNvGrpSpPr/>
          <p:nvPr/>
        </p:nvGrpSpPr>
        <p:grpSpPr>
          <a:xfrm>
            <a:off x="8866617" y="5675981"/>
            <a:ext cx="468032" cy="466772"/>
            <a:chOff x="6553275" y="3604550"/>
            <a:chExt cx="296975" cy="296175"/>
          </a:xfrm>
        </p:grpSpPr>
        <p:sp>
          <p:nvSpPr>
            <p:cNvPr id="7164" name="Google Shape;7164;p60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60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60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60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60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60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Box 45">
            <a:extLst>
              <a:ext uri="{FF2B5EF4-FFF2-40B4-BE49-F238E27FC236}">
                <a16:creationId xmlns:a16="http://schemas.microsoft.com/office/drawing/2014/main" id="{96181093-D069-46E3-8EFA-D4EF1E61AB7F}"/>
              </a:ext>
            </a:extLst>
          </p:cNvPr>
          <p:cNvSpPr txBox="1"/>
          <p:nvPr/>
        </p:nvSpPr>
        <p:spPr>
          <a:xfrm>
            <a:off x="690563" y="314325"/>
            <a:ext cx="10808351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4400" dirty="0">
                <a:latin typeface="+mj-lt"/>
              </a:rPr>
              <a:t>CSR ANALYSIS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63E2F68-FAAD-4B9C-AA3E-5D2EEC51B29B}"/>
              </a:ext>
            </a:extLst>
          </p:cNvPr>
          <p:cNvCxnSpPr>
            <a:cxnSpLocks/>
            <a:stCxn id="26" idx="3"/>
          </p:cNvCxnSpPr>
          <p:nvPr/>
        </p:nvCxnSpPr>
        <p:spPr>
          <a:xfrm>
            <a:off x="10952245" y="4170295"/>
            <a:ext cx="1239754" cy="1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60862BA-9008-433E-B10B-B6FD8FAA5D54}"/>
              </a:ext>
            </a:extLst>
          </p:cNvPr>
          <p:cNvCxnSpPr>
            <a:cxnSpLocks/>
          </p:cNvCxnSpPr>
          <p:nvPr/>
        </p:nvCxnSpPr>
        <p:spPr>
          <a:xfrm>
            <a:off x="0" y="2428969"/>
            <a:ext cx="75947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2</a:t>
            </a:fld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7171E0C-EBCD-4BB1-A2A8-1C1909E0E15B}"/>
              </a:ext>
            </a:extLst>
          </p:cNvPr>
          <p:cNvGrpSpPr/>
          <p:nvPr/>
        </p:nvGrpSpPr>
        <p:grpSpPr>
          <a:xfrm>
            <a:off x="1239756" y="3271327"/>
            <a:ext cx="4699275" cy="1797939"/>
            <a:chOff x="1120610" y="3271327"/>
            <a:chExt cx="4699275" cy="1797939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9C5D970D-C2DA-45F7-91DD-97A5E204899A}"/>
                </a:ext>
              </a:extLst>
            </p:cNvPr>
            <p:cNvSpPr/>
            <p:nvPr/>
          </p:nvSpPr>
          <p:spPr>
            <a:xfrm>
              <a:off x="1120610" y="3427346"/>
              <a:ext cx="3924300" cy="148590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Hexagon 8">
              <a:extLst>
                <a:ext uri="{FF2B5EF4-FFF2-40B4-BE49-F238E27FC236}">
                  <a16:creationId xmlns:a16="http://schemas.microsoft.com/office/drawing/2014/main" id="{C284BAC7-3F58-4AB3-82DB-EF4A8638B49D}"/>
                </a:ext>
              </a:extLst>
            </p:cNvPr>
            <p:cNvSpPr/>
            <p:nvPr/>
          </p:nvSpPr>
          <p:spPr>
            <a:xfrm rot="5400000">
              <a:off x="4145942" y="3395323"/>
              <a:ext cx="1797939" cy="1549947"/>
            </a:xfrm>
            <a:prstGeom prst="hexagon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DBC07A-EA98-4A2F-A57B-BA484D4DDF83}"/>
                </a:ext>
              </a:extLst>
            </p:cNvPr>
            <p:cNvSpPr txBox="1"/>
            <p:nvPr/>
          </p:nvSpPr>
          <p:spPr>
            <a:xfrm>
              <a:off x="4354348" y="3924074"/>
              <a:ext cx="1381125" cy="49244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SUSTAINABLE DEVELOPMENT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3439C61-B24B-4F94-AC83-75EFFAF0968C}"/>
              </a:ext>
            </a:extLst>
          </p:cNvPr>
          <p:cNvGrpSpPr/>
          <p:nvPr/>
        </p:nvGrpSpPr>
        <p:grpSpPr>
          <a:xfrm>
            <a:off x="6252973" y="3271327"/>
            <a:ext cx="4699272" cy="1797939"/>
            <a:chOff x="6133827" y="2982038"/>
            <a:chExt cx="4699272" cy="1797939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E6992184-68A9-4985-8AB1-B1A6FD66C121}"/>
                </a:ext>
              </a:extLst>
            </p:cNvPr>
            <p:cNvSpPr/>
            <p:nvPr/>
          </p:nvSpPr>
          <p:spPr>
            <a:xfrm>
              <a:off x="6908799" y="3138056"/>
              <a:ext cx="3924300" cy="1485900"/>
            </a:xfrm>
            <a:prstGeom prst="rect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Hexagon 9">
              <a:extLst>
                <a:ext uri="{FF2B5EF4-FFF2-40B4-BE49-F238E27FC236}">
                  <a16:creationId xmlns:a16="http://schemas.microsoft.com/office/drawing/2014/main" id="{44AEB6FC-837F-4506-87D5-329D7032D6B2}"/>
                </a:ext>
              </a:extLst>
            </p:cNvPr>
            <p:cNvSpPr/>
            <p:nvPr/>
          </p:nvSpPr>
          <p:spPr>
            <a:xfrm rot="5400000">
              <a:off x="6009831" y="3106034"/>
              <a:ext cx="1797939" cy="1549947"/>
            </a:xfrm>
            <a:prstGeom prst="hex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9E2545-C800-42F2-8883-1551D5867FD4}"/>
                </a:ext>
              </a:extLst>
            </p:cNvPr>
            <p:cNvSpPr txBox="1"/>
            <p:nvPr/>
          </p:nvSpPr>
          <p:spPr>
            <a:xfrm>
              <a:off x="6218237" y="3757896"/>
              <a:ext cx="1381125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STAKEHOLDERS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D558ABB-20CF-4D34-A76B-DE8D7E617DFE}"/>
              </a:ext>
            </a:extLst>
          </p:cNvPr>
          <p:cNvGrpSpPr/>
          <p:nvPr/>
        </p:nvGrpSpPr>
        <p:grpSpPr>
          <a:xfrm>
            <a:off x="759475" y="1530000"/>
            <a:ext cx="4699274" cy="1797939"/>
            <a:chOff x="1631076" y="1530000"/>
            <a:chExt cx="4699274" cy="1797939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5960659-3872-4C3D-925F-8A285B96802C}"/>
                </a:ext>
              </a:extLst>
            </p:cNvPr>
            <p:cNvSpPr/>
            <p:nvPr/>
          </p:nvSpPr>
          <p:spPr>
            <a:xfrm>
              <a:off x="1631076" y="1686019"/>
              <a:ext cx="3924300" cy="1485900"/>
            </a:xfrm>
            <a:prstGeom prst="rect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Hexagon 7">
              <a:extLst>
                <a:ext uri="{FF2B5EF4-FFF2-40B4-BE49-F238E27FC236}">
                  <a16:creationId xmlns:a16="http://schemas.microsoft.com/office/drawing/2014/main" id="{14A31980-B7C1-4F5C-98A5-A737A70C0F1E}"/>
                </a:ext>
              </a:extLst>
            </p:cNvPr>
            <p:cNvSpPr/>
            <p:nvPr/>
          </p:nvSpPr>
          <p:spPr>
            <a:xfrm rot="5400000">
              <a:off x="4656407" y="1653996"/>
              <a:ext cx="1797939" cy="1549947"/>
            </a:xfrm>
            <a:prstGeom prst="hexag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FFCF660-37B8-45A0-9C79-E1A032B692ED}"/>
                </a:ext>
              </a:extLst>
            </p:cNvPr>
            <p:cNvSpPr txBox="1"/>
            <p:nvPr/>
          </p:nvSpPr>
          <p:spPr>
            <a:xfrm>
              <a:off x="4864814" y="2059637"/>
              <a:ext cx="1381125" cy="73866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BUSINESS SOCIAL RESPONSIBILITY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0254475-4444-40C2-B388-DFE3D149C54D}"/>
              </a:ext>
            </a:extLst>
          </p:cNvPr>
          <p:cNvGrpSpPr/>
          <p:nvPr/>
        </p:nvGrpSpPr>
        <p:grpSpPr>
          <a:xfrm>
            <a:off x="6755120" y="1530000"/>
            <a:ext cx="4677405" cy="1797939"/>
            <a:chOff x="7070890" y="1220291"/>
            <a:chExt cx="4677405" cy="1797939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C26F98C-E45D-45D9-9EDE-770CA5A7CC79}"/>
                </a:ext>
              </a:extLst>
            </p:cNvPr>
            <p:cNvSpPr/>
            <p:nvPr/>
          </p:nvSpPr>
          <p:spPr>
            <a:xfrm>
              <a:off x="7823995" y="1376310"/>
              <a:ext cx="3924300" cy="148590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Hexagon 13">
              <a:extLst>
                <a:ext uri="{FF2B5EF4-FFF2-40B4-BE49-F238E27FC236}">
                  <a16:creationId xmlns:a16="http://schemas.microsoft.com/office/drawing/2014/main" id="{5E915237-C0F2-4972-8B99-04DF521424D8}"/>
                </a:ext>
              </a:extLst>
            </p:cNvPr>
            <p:cNvSpPr/>
            <p:nvPr/>
          </p:nvSpPr>
          <p:spPr>
            <a:xfrm rot="5400000">
              <a:off x="6946894" y="1344287"/>
              <a:ext cx="1797939" cy="1549947"/>
            </a:xfrm>
            <a:prstGeom prst="hexagon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9836FC8-60DF-4BD2-B7DB-501ECB9AA790}"/>
                </a:ext>
              </a:extLst>
            </p:cNvPr>
            <p:cNvSpPr txBox="1"/>
            <p:nvPr/>
          </p:nvSpPr>
          <p:spPr>
            <a:xfrm>
              <a:off x="7155300" y="1873038"/>
              <a:ext cx="1381125" cy="492443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RESPONSIBLE BUSINESS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577094A-3F01-4AA7-A62C-5314274A6423}"/>
              </a:ext>
            </a:extLst>
          </p:cNvPr>
          <p:cNvSpPr txBox="1"/>
          <p:nvPr/>
        </p:nvSpPr>
        <p:spPr>
          <a:xfrm>
            <a:off x="917755" y="1936527"/>
            <a:ext cx="2832767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sed do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eiusmod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incididunt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labore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et dolore magna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A5DFFE6-BE30-4FF5-8218-87BC2BB276A6}"/>
              </a:ext>
            </a:extLst>
          </p:cNvPr>
          <p:cNvSpPr txBox="1"/>
          <p:nvPr/>
        </p:nvSpPr>
        <p:spPr>
          <a:xfrm>
            <a:off x="1399346" y="3677852"/>
            <a:ext cx="2832767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sed do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eiusmod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incididunt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labore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et dolore magna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480DF5D-9A47-4A1D-943D-3BF984E75A48}"/>
              </a:ext>
            </a:extLst>
          </p:cNvPr>
          <p:cNvSpPr txBox="1"/>
          <p:nvPr/>
        </p:nvSpPr>
        <p:spPr>
          <a:xfrm>
            <a:off x="8441478" y="1936527"/>
            <a:ext cx="2832767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sed do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eiusmod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incididunt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labore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et dolore magna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DCF470A-B12D-4BF1-93E3-CC17AA0F3992}"/>
              </a:ext>
            </a:extLst>
          </p:cNvPr>
          <p:cNvSpPr txBox="1"/>
          <p:nvPr/>
        </p:nvSpPr>
        <p:spPr>
          <a:xfrm>
            <a:off x="7948257" y="3677852"/>
            <a:ext cx="2832767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sed do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eiusmod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tempor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incididunt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labore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et dolore magna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19B0DBA-C95B-4473-832D-D2F875FEE512}"/>
              </a:ext>
            </a:extLst>
          </p:cNvPr>
          <p:cNvCxnSpPr>
            <a:cxnSpLocks/>
            <a:stCxn id="17" idx="3"/>
          </p:cNvCxnSpPr>
          <p:nvPr/>
        </p:nvCxnSpPr>
        <p:spPr>
          <a:xfrm>
            <a:off x="11432525" y="2428969"/>
            <a:ext cx="75947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44C9C0B-067D-4F3A-9315-805779B7F0DB}"/>
              </a:ext>
            </a:extLst>
          </p:cNvPr>
          <p:cNvCxnSpPr>
            <a:cxnSpLocks/>
            <a:endCxn id="25" idx="1"/>
          </p:cNvCxnSpPr>
          <p:nvPr/>
        </p:nvCxnSpPr>
        <p:spPr>
          <a:xfrm>
            <a:off x="0" y="4170295"/>
            <a:ext cx="1239756" cy="1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EB3635F8-95F5-4F44-B9C4-1CDDE37A987A}"/>
              </a:ext>
            </a:extLst>
          </p:cNvPr>
          <p:cNvSpPr txBox="1"/>
          <p:nvPr/>
        </p:nvSpPr>
        <p:spPr>
          <a:xfrm>
            <a:off x="1143000" y="5411413"/>
            <a:ext cx="99060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Mauris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tincidunt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maximus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justo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accumsan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Vivamus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nec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elementum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ex, fermentum pharetra ex.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fringilla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erat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a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sagittis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varius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Nam sit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ante vel lorem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aliquam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Pellentesque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iaculis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nec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diam id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mattis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Etiam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ultricies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tortor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non ipsum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malesuada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hendrerit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564436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Google Shape;7174;p61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5" name="Google Shape;7175;p61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76" name="Google Shape;7176;p61"/>
          <p:cNvGrpSpPr/>
          <p:nvPr/>
        </p:nvGrpSpPr>
        <p:grpSpPr>
          <a:xfrm>
            <a:off x="1169410" y="2043929"/>
            <a:ext cx="392535" cy="471527"/>
            <a:chOff x="-35814600" y="3202075"/>
            <a:chExt cx="242625" cy="291450"/>
          </a:xfrm>
        </p:grpSpPr>
        <p:sp>
          <p:nvSpPr>
            <p:cNvPr id="7177" name="Google Shape;7177;p6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4" name="Google Shape;7184;p61"/>
          <p:cNvGrpSpPr/>
          <p:nvPr/>
        </p:nvGrpSpPr>
        <p:grpSpPr>
          <a:xfrm>
            <a:off x="1129914" y="2631821"/>
            <a:ext cx="471527" cy="471851"/>
            <a:chOff x="-35839800" y="3561025"/>
            <a:chExt cx="291450" cy="291650"/>
          </a:xfrm>
        </p:grpSpPr>
        <p:sp>
          <p:nvSpPr>
            <p:cNvPr id="7185" name="Google Shape;7185;p6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92" name="Google Shape;7192;p61"/>
          <p:cNvSpPr/>
          <p:nvPr/>
        </p:nvSpPr>
        <p:spPr>
          <a:xfrm>
            <a:off x="1127813" y="3212539"/>
            <a:ext cx="474076" cy="471527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193" name="Google Shape;7193;p61"/>
          <p:cNvGrpSpPr/>
          <p:nvPr/>
        </p:nvGrpSpPr>
        <p:grpSpPr>
          <a:xfrm>
            <a:off x="4113307" y="2043929"/>
            <a:ext cx="471527" cy="471527"/>
            <a:chOff x="-34003850" y="3227275"/>
            <a:chExt cx="291450" cy="291450"/>
          </a:xfrm>
        </p:grpSpPr>
        <p:sp>
          <p:nvSpPr>
            <p:cNvPr id="7194" name="Google Shape;7194;p6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99" name="Google Shape;7199;p61"/>
          <p:cNvGrpSpPr/>
          <p:nvPr/>
        </p:nvGrpSpPr>
        <p:grpSpPr>
          <a:xfrm>
            <a:off x="4112680" y="2631518"/>
            <a:ext cx="472781" cy="472457"/>
            <a:chOff x="-34004625" y="3585850"/>
            <a:chExt cx="292225" cy="292025"/>
          </a:xfrm>
        </p:grpSpPr>
        <p:sp>
          <p:nvSpPr>
            <p:cNvPr id="7200" name="Google Shape;7200;p6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6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5" name="Google Shape;7205;p61"/>
          <p:cNvGrpSpPr/>
          <p:nvPr/>
        </p:nvGrpSpPr>
        <p:grpSpPr>
          <a:xfrm>
            <a:off x="4112034" y="3211786"/>
            <a:ext cx="474076" cy="472821"/>
            <a:chOff x="-34005425" y="3945575"/>
            <a:chExt cx="293025" cy="292250"/>
          </a:xfrm>
        </p:grpSpPr>
        <p:sp>
          <p:nvSpPr>
            <p:cNvPr id="7206" name="Google Shape;7206;p6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9" name="Google Shape;7209;p61"/>
          <p:cNvGrpSpPr/>
          <p:nvPr/>
        </p:nvGrpSpPr>
        <p:grpSpPr>
          <a:xfrm>
            <a:off x="2308166" y="3842687"/>
            <a:ext cx="477877" cy="474076"/>
            <a:chOff x="-32174975" y="3192625"/>
            <a:chExt cx="295375" cy="293025"/>
          </a:xfrm>
        </p:grpSpPr>
        <p:sp>
          <p:nvSpPr>
            <p:cNvPr id="7210" name="Google Shape;7210;p6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14" name="Google Shape;7214;p61"/>
          <p:cNvSpPr/>
          <p:nvPr/>
        </p:nvSpPr>
        <p:spPr>
          <a:xfrm>
            <a:off x="2304227" y="4470773"/>
            <a:ext cx="484268" cy="473145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15" name="Google Shape;7215;p61"/>
          <p:cNvSpPr/>
          <p:nvPr/>
        </p:nvSpPr>
        <p:spPr>
          <a:xfrm>
            <a:off x="2310598" y="5090886"/>
            <a:ext cx="471527" cy="47278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216" name="Google Shape;7216;p61"/>
          <p:cNvGrpSpPr/>
          <p:nvPr/>
        </p:nvGrpSpPr>
        <p:grpSpPr>
          <a:xfrm>
            <a:off x="5293699" y="3843961"/>
            <a:ext cx="472781" cy="471527"/>
            <a:chOff x="-30345325" y="3184750"/>
            <a:chExt cx="292225" cy="291450"/>
          </a:xfrm>
        </p:grpSpPr>
        <p:sp>
          <p:nvSpPr>
            <p:cNvPr id="7217" name="Google Shape;7217;p6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22" name="Google Shape;7222;p61"/>
          <p:cNvGrpSpPr/>
          <p:nvPr/>
        </p:nvGrpSpPr>
        <p:grpSpPr>
          <a:xfrm>
            <a:off x="1726702" y="2043929"/>
            <a:ext cx="471527" cy="471527"/>
            <a:chOff x="-35481425" y="3202075"/>
            <a:chExt cx="291450" cy="291450"/>
          </a:xfrm>
        </p:grpSpPr>
        <p:sp>
          <p:nvSpPr>
            <p:cNvPr id="7223" name="Google Shape;7223;p6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6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0" name="Google Shape;7230;p61"/>
          <p:cNvGrpSpPr/>
          <p:nvPr/>
        </p:nvGrpSpPr>
        <p:grpSpPr>
          <a:xfrm>
            <a:off x="1726075" y="2632630"/>
            <a:ext cx="472781" cy="470233"/>
            <a:chOff x="-35482200" y="3561225"/>
            <a:chExt cx="292225" cy="290650"/>
          </a:xfrm>
        </p:grpSpPr>
        <p:sp>
          <p:nvSpPr>
            <p:cNvPr id="7231" name="Google Shape;7231;p6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4" name="Google Shape;7234;p61"/>
          <p:cNvGrpSpPr/>
          <p:nvPr/>
        </p:nvGrpSpPr>
        <p:grpSpPr>
          <a:xfrm>
            <a:off x="1726702" y="3212454"/>
            <a:ext cx="471527" cy="471487"/>
            <a:chOff x="-35481425" y="3919600"/>
            <a:chExt cx="291450" cy="291425"/>
          </a:xfrm>
        </p:grpSpPr>
        <p:sp>
          <p:nvSpPr>
            <p:cNvPr id="7235" name="Google Shape;7235;p6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6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6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6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6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43" name="Google Shape;7243;p61"/>
          <p:cNvGrpSpPr/>
          <p:nvPr/>
        </p:nvGrpSpPr>
        <p:grpSpPr>
          <a:xfrm>
            <a:off x="4707548" y="2044576"/>
            <a:ext cx="476624" cy="470233"/>
            <a:chOff x="-33645475" y="3228075"/>
            <a:chExt cx="294600" cy="290650"/>
          </a:xfrm>
        </p:grpSpPr>
        <p:sp>
          <p:nvSpPr>
            <p:cNvPr id="7244" name="Google Shape;7244;p6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6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51" name="Google Shape;7251;p61"/>
          <p:cNvGrpSpPr/>
          <p:nvPr/>
        </p:nvGrpSpPr>
        <p:grpSpPr>
          <a:xfrm>
            <a:off x="4708841" y="2631355"/>
            <a:ext cx="474035" cy="472781"/>
            <a:chOff x="-33646250" y="3586425"/>
            <a:chExt cx="293000" cy="292225"/>
          </a:xfrm>
        </p:grpSpPr>
        <p:sp>
          <p:nvSpPr>
            <p:cNvPr id="7252" name="Google Shape;7252;p6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54" name="Google Shape;7254;p61"/>
          <p:cNvGrpSpPr/>
          <p:nvPr/>
        </p:nvGrpSpPr>
        <p:grpSpPr>
          <a:xfrm>
            <a:off x="4709468" y="3211159"/>
            <a:ext cx="472781" cy="474076"/>
            <a:chOff x="-33645475" y="3944800"/>
            <a:chExt cx="292225" cy="293025"/>
          </a:xfrm>
        </p:grpSpPr>
        <p:sp>
          <p:nvSpPr>
            <p:cNvPr id="7255" name="Google Shape;7255;p6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6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6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6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6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5" name="Google Shape;7265;p61"/>
          <p:cNvGrpSpPr/>
          <p:nvPr/>
        </p:nvGrpSpPr>
        <p:grpSpPr>
          <a:xfrm>
            <a:off x="2913761" y="3842809"/>
            <a:ext cx="470233" cy="473833"/>
            <a:chOff x="-31809525" y="3192625"/>
            <a:chExt cx="290650" cy="292875"/>
          </a:xfrm>
        </p:grpSpPr>
        <p:sp>
          <p:nvSpPr>
            <p:cNvPr id="7266" name="Google Shape;7266;p6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6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6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0" name="Google Shape;7270;p61"/>
          <p:cNvGrpSpPr/>
          <p:nvPr/>
        </p:nvGrpSpPr>
        <p:grpSpPr>
          <a:xfrm>
            <a:off x="2913114" y="4470211"/>
            <a:ext cx="471527" cy="474076"/>
            <a:chOff x="-31811100" y="3550975"/>
            <a:chExt cx="291450" cy="293025"/>
          </a:xfrm>
        </p:grpSpPr>
        <p:sp>
          <p:nvSpPr>
            <p:cNvPr id="7271" name="Google Shape;7271;p6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6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6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6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8" name="Google Shape;7278;p61"/>
          <p:cNvGrpSpPr/>
          <p:nvPr/>
        </p:nvGrpSpPr>
        <p:grpSpPr>
          <a:xfrm>
            <a:off x="2904842" y="5089283"/>
            <a:ext cx="488069" cy="475775"/>
            <a:chOff x="-31817400" y="3910025"/>
            <a:chExt cx="301675" cy="294075"/>
          </a:xfrm>
        </p:grpSpPr>
        <p:sp>
          <p:nvSpPr>
            <p:cNvPr id="7279" name="Google Shape;7279;p6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82" name="Google Shape;7282;p61"/>
          <p:cNvGrpSpPr/>
          <p:nvPr/>
        </p:nvGrpSpPr>
        <p:grpSpPr>
          <a:xfrm>
            <a:off x="5293679" y="4470858"/>
            <a:ext cx="472821" cy="472781"/>
            <a:chOff x="-30354000" y="3569100"/>
            <a:chExt cx="292250" cy="292225"/>
          </a:xfrm>
        </p:grpSpPr>
        <p:sp>
          <p:nvSpPr>
            <p:cNvPr id="7283" name="Google Shape;7283;p6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6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6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89" name="Google Shape;7289;p61"/>
          <p:cNvGrpSpPr/>
          <p:nvPr/>
        </p:nvGrpSpPr>
        <p:grpSpPr>
          <a:xfrm>
            <a:off x="2331783" y="2043929"/>
            <a:ext cx="456197" cy="471527"/>
            <a:chOff x="-35118325" y="3202075"/>
            <a:chExt cx="281975" cy="291450"/>
          </a:xfrm>
        </p:grpSpPr>
        <p:sp>
          <p:nvSpPr>
            <p:cNvPr id="7290" name="Google Shape;7290;p6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94" name="Google Shape;7294;p61"/>
          <p:cNvGrpSpPr/>
          <p:nvPr/>
        </p:nvGrpSpPr>
        <p:grpSpPr>
          <a:xfrm>
            <a:off x="2323491" y="2632266"/>
            <a:ext cx="472781" cy="470961"/>
            <a:chOff x="-35123050" y="3561225"/>
            <a:chExt cx="292225" cy="291100"/>
          </a:xfrm>
        </p:grpSpPr>
        <p:sp>
          <p:nvSpPr>
            <p:cNvPr id="7295" name="Google Shape;7295;p6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97" name="Google Shape;7297;p61"/>
          <p:cNvGrpSpPr/>
          <p:nvPr/>
        </p:nvGrpSpPr>
        <p:grpSpPr>
          <a:xfrm>
            <a:off x="2379570" y="3212454"/>
            <a:ext cx="360623" cy="471487"/>
            <a:chOff x="-35089175" y="3919600"/>
            <a:chExt cx="222900" cy="291425"/>
          </a:xfrm>
        </p:grpSpPr>
        <p:sp>
          <p:nvSpPr>
            <p:cNvPr id="7298" name="Google Shape;7298;p6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00" name="Google Shape;7300;p61"/>
          <p:cNvGrpSpPr/>
          <p:nvPr/>
        </p:nvGrpSpPr>
        <p:grpSpPr>
          <a:xfrm>
            <a:off x="5308898" y="2043605"/>
            <a:ext cx="448593" cy="472175"/>
            <a:chOff x="-33277650" y="3226875"/>
            <a:chExt cx="277275" cy="291850"/>
          </a:xfrm>
        </p:grpSpPr>
        <p:sp>
          <p:nvSpPr>
            <p:cNvPr id="7301" name="Google Shape;7301;p6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6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6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6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08" name="Google Shape;7308;p61"/>
          <p:cNvGrpSpPr/>
          <p:nvPr/>
        </p:nvGrpSpPr>
        <p:grpSpPr>
          <a:xfrm>
            <a:off x="5297431" y="2631983"/>
            <a:ext cx="471527" cy="471527"/>
            <a:chOff x="-33286325" y="3586425"/>
            <a:chExt cx="291450" cy="291450"/>
          </a:xfrm>
        </p:grpSpPr>
        <p:sp>
          <p:nvSpPr>
            <p:cNvPr id="7309" name="Google Shape;7309;p6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6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14" name="Google Shape;7314;p61"/>
          <p:cNvGrpSpPr/>
          <p:nvPr/>
        </p:nvGrpSpPr>
        <p:grpSpPr>
          <a:xfrm>
            <a:off x="5297431" y="3211159"/>
            <a:ext cx="471527" cy="474076"/>
            <a:chOff x="-33286325" y="3944800"/>
            <a:chExt cx="291450" cy="293025"/>
          </a:xfrm>
        </p:grpSpPr>
        <p:sp>
          <p:nvSpPr>
            <p:cNvPr id="7315" name="Google Shape;7315;p6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6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6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6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19" name="Google Shape;7319;p61"/>
          <p:cNvGrpSpPr/>
          <p:nvPr/>
        </p:nvGrpSpPr>
        <p:grpSpPr>
          <a:xfrm>
            <a:off x="3508627" y="3842040"/>
            <a:ext cx="471527" cy="475369"/>
            <a:chOff x="-31452725" y="3191825"/>
            <a:chExt cx="291450" cy="293825"/>
          </a:xfrm>
        </p:grpSpPr>
        <p:sp>
          <p:nvSpPr>
            <p:cNvPr id="7320" name="Google Shape;7320;p6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6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6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4" name="Google Shape;7324;p61"/>
          <p:cNvGrpSpPr/>
          <p:nvPr/>
        </p:nvGrpSpPr>
        <p:grpSpPr>
          <a:xfrm>
            <a:off x="3508000" y="4470859"/>
            <a:ext cx="472781" cy="472781"/>
            <a:chOff x="-31452725" y="3551775"/>
            <a:chExt cx="292225" cy="292225"/>
          </a:xfrm>
        </p:grpSpPr>
        <p:sp>
          <p:nvSpPr>
            <p:cNvPr id="7325" name="Google Shape;7325;p6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9" name="Google Shape;7329;p61"/>
          <p:cNvGrpSpPr/>
          <p:nvPr/>
        </p:nvGrpSpPr>
        <p:grpSpPr>
          <a:xfrm>
            <a:off x="3506079" y="5089506"/>
            <a:ext cx="476624" cy="475329"/>
            <a:chOff x="-31455100" y="3909350"/>
            <a:chExt cx="294600" cy="293800"/>
          </a:xfrm>
        </p:grpSpPr>
        <p:sp>
          <p:nvSpPr>
            <p:cNvPr id="7330" name="Google Shape;7330;p6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2" name="Google Shape;7332;p61"/>
          <p:cNvGrpSpPr/>
          <p:nvPr/>
        </p:nvGrpSpPr>
        <p:grpSpPr>
          <a:xfrm>
            <a:off x="5294326" y="5090779"/>
            <a:ext cx="471527" cy="472781"/>
            <a:chOff x="-30345325" y="3918800"/>
            <a:chExt cx="291450" cy="292225"/>
          </a:xfrm>
        </p:grpSpPr>
        <p:sp>
          <p:nvSpPr>
            <p:cNvPr id="7333" name="Google Shape;7333;p6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6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6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6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8" name="Google Shape;7338;p61"/>
          <p:cNvGrpSpPr/>
          <p:nvPr/>
        </p:nvGrpSpPr>
        <p:grpSpPr>
          <a:xfrm>
            <a:off x="2934316" y="2043929"/>
            <a:ext cx="443457" cy="471527"/>
            <a:chOff x="-34755225" y="3202075"/>
            <a:chExt cx="274100" cy="291450"/>
          </a:xfrm>
        </p:grpSpPr>
        <p:sp>
          <p:nvSpPr>
            <p:cNvPr id="7339" name="Google Shape;7339;p6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6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6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46" name="Google Shape;7346;p61"/>
          <p:cNvGrpSpPr/>
          <p:nvPr/>
        </p:nvGrpSpPr>
        <p:grpSpPr>
          <a:xfrm>
            <a:off x="2920279" y="2631983"/>
            <a:ext cx="471527" cy="471527"/>
            <a:chOff x="-34763900" y="3561225"/>
            <a:chExt cx="291450" cy="291450"/>
          </a:xfrm>
        </p:grpSpPr>
        <p:sp>
          <p:nvSpPr>
            <p:cNvPr id="7347" name="Google Shape;7347;p6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350" name="Google Shape;7350;p61"/>
          <p:cNvSpPr/>
          <p:nvPr/>
        </p:nvSpPr>
        <p:spPr>
          <a:xfrm>
            <a:off x="2919478" y="3212559"/>
            <a:ext cx="471527" cy="471487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351" name="Google Shape;7351;p61"/>
          <p:cNvGrpSpPr/>
          <p:nvPr/>
        </p:nvGrpSpPr>
        <p:grpSpPr>
          <a:xfrm>
            <a:off x="1126808" y="3843332"/>
            <a:ext cx="472781" cy="472781"/>
            <a:chOff x="-32927950" y="3227275"/>
            <a:chExt cx="292225" cy="292225"/>
          </a:xfrm>
        </p:grpSpPr>
        <p:sp>
          <p:nvSpPr>
            <p:cNvPr id="7352" name="Google Shape;7352;p6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6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6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57" name="Google Shape;7357;p61"/>
          <p:cNvGrpSpPr/>
          <p:nvPr/>
        </p:nvGrpSpPr>
        <p:grpSpPr>
          <a:xfrm>
            <a:off x="1126162" y="4471485"/>
            <a:ext cx="474076" cy="471527"/>
            <a:chOff x="-32927950" y="3586425"/>
            <a:chExt cx="293025" cy="291450"/>
          </a:xfrm>
        </p:grpSpPr>
        <p:sp>
          <p:nvSpPr>
            <p:cNvPr id="7358" name="Google Shape;7358;p6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6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6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6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6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3" name="Google Shape;7363;p61"/>
          <p:cNvGrpSpPr/>
          <p:nvPr/>
        </p:nvGrpSpPr>
        <p:grpSpPr>
          <a:xfrm>
            <a:off x="1126808" y="5090131"/>
            <a:ext cx="472781" cy="474076"/>
            <a:chOff x="-32927950" y="3944800"/>
            <a:chExt cx="292225" cy="293025"/>
          </a:xfrm>
        </p:grpSpPr>
        <p:sp>
          <p:nvSpPr>
            <p:cNvPr id="7364" name="Google Shape;7364;p6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6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6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6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6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73" name="Google Shape;7373;p61"/>
          <p:cNvGrpSpPr/>
          <p:nvPr/>
        </p:nvGrpSpPr>
        <p:grpSpPr>
          <a:xfrm>
            <a:off x="4098531" y="3843799"/>
            <a:ext cx="472781" cy="471851"/>
            <a:chOff x="-31094350" y="3194000"/>
            <a:chExt cx="292225" cy="291650"/>
          </a:xfrm>
        </p:grpSpPr>
        <p:sp>
          <p:nvSpPr>
            <p:cNvPr id="7374" name="Google Shape;7374;p6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6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6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6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82" name="Google Shape;7382;p61"/>
          <p:cNvGrpSpPr/>
          <p:nvPr/>
        </p:nvGrpSpPr>
        <p:grpSpPr>
          <a:xfrm>
            <a:off x="4099158" y="4471122"/>
            <a:ext cx="471527" cy="472255"/>
            <a:chOff x="-31093575" y="3552550"/>
            <a:chExt cx="291450" cy="291900"/>
          </a:xfrm>
        </p:grpSpPr>
        <p:sp>
          <p:nvSpPr>
            <p:cNvPr id="7383" name="Google Shape;7383;p6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87" name="Google Shape;7387;p61"/>
          <p:cNvGrpSpPr/>
          <p:nvPr/>
        </p:nvGrpSpPr>
        <p:grpSpPr>
          <a:xfrm>
            <a:off x="4099158" y="5091426"/>
            <a:ext cx="471527" cy="471487"/>
            <a:chOff x="-31093575" y="3911725"/>
            <a:chExt cx="291450" cy="291425"/>
          </a:xfrm>
        </p:grpSpPr>
        <p:sp>
          <p:nvSpPr>
            <p:cNvPr id="7388" name="Google Shape;7388;p6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6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0" name="Google Shape;7390;p61"/>
          <p:cNvGrpSpPr/>
          <p:nvPr/>
        </p:nvGrpSpPr>
        <p:grpSpPr>
          <a:xfrm>
            <a:off x="2911732" y="5700715"/>
            <a:ext cx="475329" cy="472781"/>
            <a:chOff x="-29946000" y="3183175"/>
            <a:chExt cx="293800" cy="292225"/>
          </a:xfrm>
        </p:grpSpPr>
        <p:sp>
          <p:nvSpPr>
            <p:cNvPr id="7391" name="Google Shape;7391;p6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6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7" name="Google Shape;7397;p61"/>
          <p:cNvGrpSpPr/>
          <p:nvPr/>
        </p:nvGrpSpPr>
        <p:grpSpPr>
          <a:xfrm>
            <a:off x="3504440" y="2043586"/>
            <a:ext cx="477877" cy="472215"/>
            <a:chOff x="-34408675" y="3202075"/>
            <a:chExt cx="295375" cy="291875"/>
          </a:xfrm>
        </p:grpSpPr>
        <p:sp>
          <p:nvSpPr>
            <p:cNvPr id="7398" name="Google Shape;7398;p6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02" name="Google Shape;7402;p61"/>
          <p:cNvGrpSpPr/>
          <p:nvPr/>
        </p:nvGrpSpPr>
        <p:grpSpPr>
          <a:xfrm>
            <a:off x="3506988" y="2630244"/>
            <a:ext cx="472781" cy="475005"/>
            <a:chOff x="-34405525" y="3558075"/>
            <a:chExt cx="292225" cy="293600"/>
          </a:xfrm>
        </p:grpSpPr>
        <p:sp>
          <p:nvSpPr>
            <p:cNvPr id="7403" name="Google Shape;7403;p6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06" name="Google Shape;7406;p61"/>
          <p:cNvGrpSpPr/>
          <p:nvPr/>
        </p:nvGrpSpPr>
        <p:grpSpPr>
          <a:xfrm>
            <a:off x="3506341" y="3212454"/>
            <a:ext cx="474076" cy="471487"/>
            <a:chOff x="-34406325" y="3919600"/>
            <a:chExt cx="293025" cy="291425"/>
          </a:xfrm>
        </p:grpSpPr>
        <p:sp>
          <p:nvSpPr>
            <p:cNvPr id="7407" name="Google Shape;7407;p6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6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6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6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6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14" name="Google Shape;7414;p61"/>
          <p:cNvGrpSpPr/>
          <p:nvPr/>
        </p:nvGrpSpPr>
        <p:grpSpPr>
          <a:xfrm>
            <a:off x="1724871" y="3851605"/>
            <a:ext cx="471527" cy="456239"/>
            <a:chOff x="-32568800" y="3232000"/>
            <a:chExt cx="291450" cy="282000"/>
          </a:xfrm>
        </p:grpSpPr>
        <p:sp>
          <p:nvSpPr>
            <p:cNvPr id="7415" name="Google Shape;7415;p6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6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17" name="Google Shape;7417;p61"/>
          <p:cNvGrpSpPr/>
          <p:nvPr/>
        </p:nvGrpSpPr>
        <p:grpSpPr>
          <a:xfrm>
            <a:off x="1724244" y="4471485"/>
            <a:ext cx="472781" cy="471527"/>
            <a:chOff x="-32569575" y="3586425"/>
            <a:chExt cx="292225" cy="291450"/>
          </a:xfrm>
        </p:grpSpPr>
        <p:sp>
          <p:nvSpPr>
            <p:cNvPr id="7418" name="Google Shape;7418;p6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6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0" name="Google Shape;7420;p61"/>
          <p:cNvGrpSpPr/>
          <p:nvPr/>
        </p:nvGrpSpPr>
        <p:grpSpPr>
          <a:xfrm>
            <a:off x="1712131" y="5090941"/>
            <a:ext cx="497008" cy="472457"/>
            <a:chOff x="-32576675" y="3944600"/>
            <a:chExt cx="307200" cy="292025"/>
          </a:xfrm>
        </p:grpSpPr>
        <p:sp>
          <p:nvSpPr>
            <p:cNvPr id="7421" name="Google Shape;7421;p6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6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3" name="Google Shape;7423;p61"/>
          <p:cNvGrpSpPr/>
          <p:nvPr/>
        </p:nvGrpSpPr>
        <p:grpSpPr>
          <a:xfrm>
            <a:off x="4705420" y="3843334"/>
            <a:ext cx="472781" cy="472781"/>
            <a:chOff x="-30735200" y="3192625"/>
            <a:chExt cx="292225" cy="292225"/>
          </a:xfrm>
        </p:grpSpPr>
        <p:sp>
          <p:nvSpPr>
            <p:cNvPr id="7424" name="Google Shape;7424;p6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6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6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6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6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6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6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31" name="Google Shape;7431;p61"/>
          <p:cNvGrpSpPr/>
          <p:nvPr/>
        </p:nvGrpSpPr>
        <p:grpSpPr>
          <a:xfrm>
            <a:off x="4705420" y="4471910"/>
            <a:ext cx="472781" cy="470677"/>
            <a:chOff x="-30735200" y="3552550"/>
            <a:chExt cx="292225" cy="290925"/>
          </a:xfrm>
        </p:grpSpPr>
        <p:sp>
          <p:nvSpPr>
            <p:cNvPr id="7432" name="Google Shape;7432;p6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6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34" name="Google Shape;7434;p61"/>
          <p:cNvGrpSpPr/>
          <p:nvPr/>
        </p:nvGrpSpPr>
        <p:grpSpPr>
          <a:xfrm>
            <a:off x="4705420" y="5091406"/>
            <a:ext cx="472781" cy="471527"/>
            <a:chOff x="-30735200" y="3910925"/>
            <a:chExt cx="292225" cy="291450"/>
          </a:xfrm>
        </p:grpSpPr>
        <p:sp>
          <p:nvSpPr>
            <p:cNvPr id="7435" name="Google Shape;7435;p6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6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37" name="Google Shape;7437;p61"/>
          <p:cNvSpPr/>
          <p:nvPr/>
        </p:nvSpPr>
        <p:spPr>
          <a:xfrm>
            <a:off x="3509574" y="5700857"/>
            <a:ext cx="472781" cy="471527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438" name="Google Shape;7438;p61"/>
          <p:cNvGrpSpPr/>
          <p:nvPr/>
        </p:nvGrpSpPr>
        <p:grpSpPr>
          <a:xfrm>
            <a:off x="6510547" y="2041895"/>
            <a:ext cx="478628" cy="478965"/>
            <a:chOff x="-57956275" y="3197925"/>
            <a:chExt cx="319000" cy="319225"/>
          </a:xfrm>
        </p:grpSpPr>
        <p:sp>
          <p:nvSpPr>
            <p:cNvPr id="7439" name="Google Shape;7439;p61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61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61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61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61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61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61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46" name="Google Shape;7446;p61"/>
          <p:cNvGrpSpPr/>
          <p:nvPr/>
        </p:nvGrpSpPr>
        <p:grpSpPr>
          <a:xfrm>
            <a:off x="6540086" y="2650462"/>
            <a:ext cx="419549" cy="478628"/>
            <a:chOff x="-57940525" y="3590375"/>
            <a:chExt cx="279625" cy="319000"/>
          </a:xfrm>
        </p:grpSpPr>
        <p:sp>
          <p:nvSpPr>
            <p:cNvPr id="7447" name="Google Shape;7447;p61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61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61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61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61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2" name="Google Shape;7452;p61"/>
          <p:cNvGrpSpPr/>
          <p:nvPr/>
        </p:nvGrpSpPr>
        <p:grpSpPr>
          <a:xfrm>
            <a:off x="6501261" y="3238957"/>
            <a:ext cx="477465" cy="478665"/>
            <a:chOff x="-57959425" y="3982600"/>
            <a:chExt cx="318225" cy="319025"/>
          </a:xfrm>
        </p:grpSpPr>
        <p:sp>
          <p:nvSpPr>
            <p:cNvPr id="7453" name="Google Shape;7453;p61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61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61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61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7" name="Google Shape;7457;p61"/>
          <p:cNvGrpSpPr/>
          <p:nvPr/>
        </p:nvGrpSpPr>
        <p:grpSpPr>
          <a:xfrm>
            <a:off x="9434816" y="2043395"/>
            <a:ext cx="476301" cy="476301"/>
            <a:chOff x="-55987225" y="3198925"/>
            <a:chExt cx="317450" cy="317450"/>
          </a:xfrm>
        </p:grpSpPr>
        <p:sp>
          <p:nvSpPr>
            <p:cNvPr id="7458" name="Google Shape;7458;p61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61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61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61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2" name="Google Shape;7462;p61"/>
          <p:cNvGrpSpPr/>
          <p:nvPr/>
        </p:nvGrpSpPr>
        <p:grpSpPr>
          <a:xfrm>
            <a:off x="9434816" y="2651438"/>
            <a:ext cx="476301" cy="476489"/>
            <a:chOff x="-55987225" y="3591025"/>
            <a:chExt cx="317450" cy="317575"/>
          </a:xfrm>
        </p:grpSpPr>
        <p:sp>
          <p:nvSpPr>
            <p:cNvPr id="7463" name="Google Shape;7463;p61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61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61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61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61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8" name="Google Shape;7468;p61"/>
          <p:cNvGrpSpPr/>
          <p:nvPr/>
        </p:nvGrpSpPr>
        <p:grpSpPr>
          <a:xfrm>
            <a:off x="9453370" y="3238957"/>
            <a:ext cx="478665" cy="478665"/>
            <a:chOff x="-55988800" y="3982600"/>
            <a:chExt cx="319025" cy="319025"/>
          </a:xfrm>
        </p:grpSpPr>
        <p:sp>
          <p:nvSpPr>
            <p:cNvPr id="7469" name="Google Shape;7469;p61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61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61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61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61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74" name="Google Shape;7474;p61"/>
          <p:cNvGrpSpPr/>
          <p:nvPr/>
        </p:nvGrpSpPr>
        <p:grpSpPr>
          <a:xfrm>
            <a:off x="7664728" y="3849566"/>
            <a:ext cx="475101" cy="478628"/>
            <a:chOff x="-54026025" y="3192625"/>
            <a:chExt cx="316650" cy="319000"/>
          </a:xfrm>
        </p:grpSpPr>
        <p:sp>
          <p:nvSpPr>
            <p:cNvPr id="7475" name="Google Shape;7475;p61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61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61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61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61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61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61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61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83" name="Google Shape;7483;p61"/>
          <p:cNvGrpSpPr/>
          <p:nvPr/>
        </p:nvGrpSpPr>
        <p:grpSpPr>
          <a:xfrm>
            <a:off x="7691323" y="4477532"/>
            <a:ext cx="421912" cy="477465"/>
            <a:chOff x="-54007925" y="3584850"/>
            <a:chExt cx="281200" cy="318225"/>
          </a:xfrm>
        </p:grpSpPr>
        <p:sp>
          <p:nvSpPr>
            <p:cNvPr id="7484" name="Google Shape;7484;p61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61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61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61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61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61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0" name="Google Shape;7490;p61"/>
          <p:cNvGrpSpPr/>
          <p:nvPr/>
        </p:nvGrpSpPr>
        <p:grpSpPr>
          <a:xfrm>
            <a:off x="7691323" y="5093377"/>
            <a:ext cx="421912" cy="478552"/>
            <a:chOff x="-54007925" y="3975575"/>
            <a:chExt cx="281200" cy="318950"/>
          </a:xfrm>
        </p:grpSpPr>
        <p:sp>
          <p:nvSpPr>
            <p:cNvPr id="7491" name="Google Shape;7491;p61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61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61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61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5" name="Google Shape;7495;p61"/>
          <p:cNvGrpSpPr/>
          <p:nvPr/>
        </p:nvGrpSpPr>
        <p:grpSpPr>
          <a:xfrm>
            <a:off x="10671145" y="3872672"/>
            <a:ext cx="366360" cy="477989"/>
            <a:chOff x="-52005775" y="3208025"/>
            <a:chExt cx="244175" cy="318575"/>
          </a:xfrm>
        </p:grpSpPr>
        <p:sp>
          <p:nvSpPr>
            <p:cNvPr id="7496" name="Google Shape;7496;p61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61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61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61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61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61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61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61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61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61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61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07" name="Google Shape;7507;p61"/>
          <p:cNvGrpSpPr/>
          <p:nvPr/>
        </p:nvGrpSpPr>
        <p:grpSpPr>
          <a:xfrm>
            <a:off x="7079768" y="2043396"/>
            <a:ext cx="477465" cy="477465"/>
            <a:chOff x="-57568775" y="3198925"/>
            <a:chExt cx="318225" cy="318225"/>
          </a:xfrm>
        </p:grpSpPr>
        <p:sp>
          <p:nvSpPr>
            <p:cNvPr id="7508" name="Google Shape;7508;p61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61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61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61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61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61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4" name="Google Shape;7514;p61"/>
          <p:cNvGrpSpPr/>
          <p:nvPr/>
        </p:nvGrpSpPr>
        <p:grpSpPr>
          <a:xfrm>
            <a:off x="7108724" y="2650462"/>
            <a:ext cx="419549" cy="477465"/>
            <a:chOff x="-57549075" y="3590375"/>
            <a:chExt cx="279625" cy="318225"/>
          </a:xfrm>
        </p:grpSpPr>
        <p:sp>
          <p:nvSpPr>
            <p:cNvPr id="7515" name="Google Shape;7515;p61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61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61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9" name="Google Shape;7519;p61"/>
          <p:cNvGrpSpPr/>
          <p:nvPr/>
        </p:nvGrpSpPr>
        <p:grpSpPr>
          <a:xfrm>
            <a:off x="7098321" y="3238957"/>
            <a:ext cx="479828" cy="479828"/>
            <a:chOff x="-57570350" y="3982600"/>
            <a:chExt cx="319800" cy="319800"/>
          </a:xfrm>
        </p:grpSpPr>
        <p:sp>
          <p:nvSpPr>
            <p:cNvPr id="7520" name="Google Shape;7520;p61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24" name="Google Shape;7524;p61"/>
          <p:cNvGrpSpPr/>
          <p:nvPr/>
        </p:nvGrpSpPr>
        <p:grpSpPr>
          <a:xfrm>
            <a:off x="10051706" y="2042196"/>
            <a:ext cx="419549" cy="478665"/>
            <a:chOff x="-55576850" y="3198125"/>
            <a:chExt cx="279625" cy="319025"/>
          </a:xfrm>
        </p:grpSpPr>
        <p:sp>
          <p:nvSpPr>
            <p:cNvPr id="7525" name="Google Shape;7525;p61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29" name="Google Shape;7529;p61"/>
          <p:cNvGrpSpPr/>
          <p:nvPr/>
        </p:nvGrpSpPr>
        <p:grpSpPr>
          <a:xfrm>
            <a:off x="10021566" y="2650162"/>
            <a:ext cx="479828" cy="477765"/>
            <a:chOff x="-55596550" y="3590175"/>
            <a:chExt cx="319800" cy="318425"/>
          </a:xfrm>
        </p:grpSpPr>
        <p:sp>
          <p:nvSpPr>
            <p:cNvPr id="7530" name="Google Shape;7530;p61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34" name="Google Shape;7534;p61"/>
          <p:cNvGrpSpPr/>
          <p:nvPr/>
        </p:nvGrpSpPr>
        <p:grpSpPr>
          <a:xfrm>
            <a:off x="10041884" y="3238619"/>
            <a:ext cx="478665" cy="479003"/>
            <a:chOff x="-55595775" y="3982375"/>
            <a:chExt cx="319025" cy="319250"/>
          </a:xfrm>
        </p:grpSpPr>
        <p:sp>
          <p:nvSpPr>
            <p:cNvPr id="7535" name="Google Shape;7535;p61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61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41" name="Google Shape;7541;p61"/>
          <p:cNvGrpSpPr/>
          <p:nvPr/>
        </p:nvGrpSpPr>
        <p:grpSpPr>
          <a:xfrm>
            <a:off x="8251461" y="3849566"/>
            <a:ext cx="478665" cy="477465"/>
            <a:chOff x="-53635375" y="3192625"/>
            <a:chExt cx="319025" cy="318225"/>
          </a:xfrm>
        </p:grpSpPr>
        <p:sp>
          <p:nvSpPr>
            <p:cNvPr id="7542" name="Google Shape;7542;p61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45" name="Google Shape;7545;p61"/>
          <p:cNvGrpSpPr/>
          <p:nvPr/>
        </p:nvGrpSpPr>
        <p:grpSpPr>
          <a:xfrm>
            <a:off x="8281018" y="4477532"/>
            <a:ext cx="419549" cy="478665"/>
            <a:chOff x="-53615675" y="3584850"/>
            <a:chExt cx="279625" cy="319025"/>
          </a:xfrm>
        </p:grpSpPr>
        <p:sp>
          <p:nvSpPr>
            <p:cNvPr id="7546" name="Google Shape;7546;p61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61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49" name="Google Shape;7549;p61"/>
          <p:cNvGrpSpPr/>
          <p:nvPr/>
        </p:nvGrpSpPr>
        <p:grpSpPr>
          <a:xfrm>
            <a:off x="8251479" y="5094766"/>
            <a:ext cx="478628" cy="477165"/>
            <a:chOff x="-53634575" y="3976500"/>
            <a:chExt cx="319000" cy="318025"/>
          </a:xfrm>
        </p:grpSpPr>
        <p:sp>
          <p:nvSpPr>
            <p:cNvPr id="7550" name="Google Shape;7550;p61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8" name="Google Shape;7558;p61"/>
          <p:cNvGrpSpPr/>
          <p:nvPr/>
        </p:nvGrpSpPr>
        <p:grpSpPr>
          <a:xfrm>
            <a:off x="10644551" y="4485371"/>
            <a:ext cx="419549" cy="477915"/>
            <a:chOff x="-52023900" y="3590075"/>
            <a:chExt cx="279625" cy="318525"/>
          </a:xfrm>
        </p:grpSpPr>
        <p:sp>
          <p:nvSpPr>
            <p:cNvPr id="7559" name="Google Shape;7559;p61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66" name="Google Shape;7566;p61"/>
          <p:cNvGrpSpPr/>
          <p:nvPr/>
        </p:nvGrpSpPr>
        <p:grpSpPr>
          <a:xfrm>
            <a:off x="7662206" y="2043395"/>
            <a:ext cx="478628" cy="478628"/>
            <a:chOff x="-57173375" y="3198925"/>
            <a:chExt cx="319000" cy="319000"/>
          </a:xfrm>
        </p:grpSpPr>
        <p:sp>
          <p:nvSpPr>
            <p:cNvPr id="7567" name="Google Shape;7567;p61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1" name="Google Shape;7571;p61"/>
          <p:cNvGrpSpPr/>
          <p:nvPr/>
        </p:nvGrpSpPr>
        <p:grpSpPr>
          <a:xfrm>
            <a:off x="7663388" y="2679983"/>
            <a:ext cx="476264" cy="419587"/>
            <a:chOff x="-57176525" y="3610050"/>
            <a:chExt cx="317425" cy="279650"/>
          </a:xfrm>
        </p:grpSpPr>
        <p:sp>
          <p:nvSpPr>
            <p:cNvPr id="7572" name="Google Shape;7572;p61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7" name="Google Shape;7577;p61"/>
          <p:cNvGrpSpPr/>
          <p:nvPr/>
        </p:nvGrpSpPr>
        <p:grpSpPr>
          <a:xfrm>
            <a:off x="7705572" y="3238056"/>
            <a:ext cx="431365" cy="478365"/>
            <a:chOff x="-57162350" y="3982000"/>
            <a:chExt cx="287500" cy="318825"/>
          </a:xfrm>
        </p:grpSpPr>
        <p:sp>
          <p:nvSpPr>
            <p:cNvPr id="7578" name="Google Shape;7578;p61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61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61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86" name="Google Shape;7586;p61"/>
          <p:cNvGrpSpPr/>
          <p:nvPr/>
        </p:nvGrpSpPr>
        <p:grpSpPr>
          <a:xfrm>
            <a:off x="10610661" y="2043395"/>
            <a:ext cx="477465" cy="475101"/>
            <a:chOff x="-55202750" y="3198925"/>
            <a:chExt cx="318225" cy="316650"/>
          </a:xfrm>
        </p:grpSpPr>
        <p:sp>
          <p:nvSpPr>
            <p:cNvPr id="7587" name="Google Shape;7587;p61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89" name="Google Shape;7589;p61"/>
          <p:cNvGrpSpPr/>
          <p:nvPr/>
        </p:nvGrpSpPr>
        <p:grpSpPr>
          <a:xfrm>
            <a:off x="10624839" y="2650462"/>
            <a:ext cx="449107" cy="477465"/>
            <a:chOff x="-55194875" y="3590375"/>
            <a:chExt cx="299325" cy="318225"/>
          </a:xfrm>
        </p:grpSpPr>
        <p:sp>
          <p:nvSpPr>
            <p:cNvPr id="7590" name="Google Shape;7590;p61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61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61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61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61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5" name="Google Shape;7595;p61"/>
          <p:cNvGrpSpPr/>
          <p:nvPr/>
        </p:nvGrpSpPr>
        <p:grpSpPr>
          <a:xfrm>
            <a:off x="10630996" y="3240156"/>
            <a:ext cx="476264" cy="476264"/>
            <a:chOff x="-55203525" y="3983400"/>
            <a:chExt cx="317425" cy="317425"/>
          </a:xfrm>
        </p:grpSpPr>
        <p:sp>
          <p:nvSpPr>
            <p:cNvPr id="7596" name="Google Shape;7596;p61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61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9" name="Google Shape;7599;p61"/>
          <p:cNvGrpSpPr/>
          <p:nvPr/>
        </p:nvGrpSpPr>
        <p:grpSpPr>
          <a:xfrm>
            <a:off x="8852969" y="3849566"/>
            <a:ext cx="447907" cy="478628"/>
            <a:chOff x="-53232900" y="3192625"/>
            <a:chExt cx="298525" cy="319000"/>
          </a:xfrm>
        </p:grpSpPr>
        <p:sp>
          <p:nvSpPr>
            <p:cNvPr id="7600" name="Google Shape;7600;p61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61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61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8838791" y="4477531"/>
            <a:ext cx="476264" cy="475101"/>
            <a:chOff x="-53242350" y="3584850"/>
            <a:chExt cx="317425" cy="316650"/>
          </a:xfrm>
        </p:grpSpPr>
        <p:sp>
          <p:nvSpPr>
            <p:cNvPr id="7609" name="Google Shape;7609;p61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61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14" name="Google Shape;7614;p61"/>
          <p:cNvGrpSpPr/>
          <p:nvPr/>
        </p:nvGrpSpPr>
        <p:grpSpPr>
          <a:xfrm>
            <a:off x="8867150" y="5094466"/>
            <a:ext cx="419549" cy="478665"/>
            <a:chOff x="-53224225" y="3976300"/>
            <a:chExt cx="279625" cy="319025"/>
          </a:xfrm>
        </p:grpSpPr>
        <p:sp>
          <p:nvSpPr>
            <p:cNvPr id="7615" name="Google Shape;7615;p61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61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61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22" name="Google Shape;7622;p61"/>
          <p:cNvGrpSpPr/>
          <p:nvPr/>
        </p:nvGrpSpPr>
        <p:grpSpPr>
          <a:xfrm>
            <a:off x="10615011" y="5104706"/>
            <a:ext cx="478628" cy="477877"/>
            <a:chOff x="-52043575" y="3983125"/>
            <a:chExt cx="319000" cy="318500"/>
          </a:xfrm>
        </p:grpSpPr>
        <p:sp>
          <p:nvSpPr>
            <p:cNvPr id="7623" name="Google Shape;7623;p61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61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61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61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61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32" name="Google Shape;7632;p61"/>
          <p:cNvGrpSpPr/>
          <p:nvPr/>
        </p:nvGrpSpPr>
        <p:grpSpPr>
          <a:xfrm>
            <a:off x="8286932" y="2043395"/>
            <a:ext cx="419549" cy="478628"/>
            <a:chOff x="-56766175" y="3198925"/>
            <a:chExt cx="279625" cy="319000"/>
          </a:xfrm>
        </p:grpSpPr>
        <p:sp>
          <p:nvSpPr>
            <p:cNvPr id="7633" name="Google Shape;7633;p61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61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61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0" name="Google Shape;7640;p61"/>
          <p:cNvGrpSpPr/>
          <p:nvPr/>
        </p:nvGrpSpPr>
        <p:grpSpPr>
          <a:xfrm>
            <a:off x="8285751" y="2650462"/>
            <a:ext cx="421912" cy="477465"/>
            <a:chOff x="-56766175" y="3590375"/>
            <a:chExt cx="281200" cy="318225"/>
          </a:xfrm>
        </p:grpSpPr>
        <p:sp>
          <p:nvSpPr>
            <p:cNvPr id="7641" name="Google Shape;7641;p61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61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61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5" name="Google Shape;7645;p61"/>
          <p:cNvGrpSpPr/>
          <p:nvPr/>
        </p:nvGrpSpPr>
        <p:grpSpPr>
          <a:xfrm>
            <a:off x="8335025" y="3238957"/>
            <a:ext cx="362835" cy="477465"/>
            <a:chOff x="-56747275" y="3982600"/>
            <a:chExt cx="241825" cy="318225"/>
          </a:xfrm>
        </p:grpSpPr>
        <p:sp>
          <p:nvSpPr>
            <p:cNvPr id="7646" name="Google Shape;7646;p61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61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61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61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61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53" name="Google Shape;7653;p61"/>
          <p:cNvGrpSpPr/>
          <p:nvPr/>
        </p:nvGrpSpPr>
        <p:grpSpPr>
          <a:xfrm>
            <a:off x="6508251" y="3859019"/>
            <a:ext cx="419549" cy="478628"/>
            <a:chOff x="-54793175" y="3198925"/>
            <a:chExt cx="279625" cy="319000"/>
          </a:xfrm>
        </p:grpSpPr>
        <p:sp>
          <p:nvSpPr>
            <p:cNvPr id="7654" name="Google Shape;7654;p61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61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61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61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61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61" name="Google Shape;7661;p61"/>
          <p:cNvGrpSpPr/>
          <p:nvPr/>
        </p:nvGrpSpPr>
        <p:grpSpPr>
          <a:xfrm>
            <a:off x="6478694" y="4495274"/>
            <a:ext cx="478665" cy="457321"/>
            <a:chOff x="-54812875" y="3596675"/>
            <a:chExt cx="319025" cy="304800"/>
          </a:xfrm>
        </p:grpSpPr>
        <p:sp>
          <p:nvSpPr>
            <p:cNvPr id="7662" name="Google Shape;7662;p61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61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61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61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61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69" name="Google Shape;7669;p61"/>
          <p:cNvSpPr/>
          <p:nvPr/>
        </p:nvSpPr>
        <p:spPr>
          <a:xfrm>
            <a:off x="6711880" y="4994300"/>
            <a:ext cx="10691" cy="12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670" name="Google Shape;7670;p61"/>
          <p:cNvSpPr/>
          <p:nvPr/>
        </p:nvSpPr>
        <p:spPr>
          <a:xfrm>
            <a:off x="6712481" y="4995464"/>
            <a:ext cx="9491" cy="1237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7671" name="Google Shape;7671;p61"/>
          <p:cNvGrpSpPr/>
          <p:nvPr/>
        </p:nvGrpSpPr>
        <p:grpSpPr>
          <a:xfrm>
            <a:off x="6508251" y="5103918"/>
            <a:ext cx="419549" cy="477465"/>
            <a:chOff x="-54793175" y="3982600"/>
            <a:chExt cx="279625" cy="318225"/>
          </a:xfrm>
        </p:grpSpPr>
        <p:sp>
          <p:nvSpPr>
            <p:cNvPr id="7672" name="Google Shape;7672;p61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61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61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61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61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61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61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9" name="Google Shape;7679;p61"/>
          <p:cNvGrpSpPr/>
          <p:nvPr/>
        </p:nvGrpSpPr>
        <p:grpSpPr>
          <a:xfrm>
            <a:off x="9456863" y="3849566"/>
            <a:ext cx="419549" cy="477465"/>
            <a:chOff x="-52832000" y="3192625"/>
            <a:chExt cx="279625" cy="318225"/>
          </a:xfrm>
        </p:grpSpPr>
        <p:sp>
          <p:nvSpPr>
            <p:cNvPr id="7680" name="Google Shape;7680;p61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61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61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61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61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61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61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61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88" name="Google Shape;7688;p61"/>
          <p:cNvGrpSpPr/>
          <p:nvPr/>
        </p:nvGrpSpPr>
        <p:grpSpPr>
          <a:xfrm>
            <a:off x="9427323" y="4478731"/>
            <a:ext cx="478628" cy="476264"/>
            <a:chOff x="-52851675" y="3585650"/>
            <a:chExt cx="319000" cy="317425"/>
          </a:xfrm>
        </p:grpSpPr>
        <p:sp>
          <p:nvSpPr>
            <p:cNvPr id="7689" name="Google Shape;7689;p61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61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61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61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61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61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95" name="Google Shape;7695;p61"/>
          <p:cNvGrpSpPr/>
          <p:nvPr/>
        </p:nvGrpSpPr>
        <p:grpSpPr>
          <a:xfrm>
            <a:off x="9456863" y="5094466"/>
            <a:ext cx="419549" cy="478665"/>
            <a:chOff x="-52832000" y="3976300"/>
            <a:chExt cx="279625" cy="319025"/>
          </a:xfrm>
        </p:grpSpPr>
        <p:sp>
          <p:nvSpPr>
            <p:cNvPr id="7696" name="Google Shape;7696;p61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61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61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61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61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01" name="Google Shape;7701;p61"/>
          <p:cNvGrpSpPr/>
          <p:nvPr/>
        </p:nvGrpSpPr>
        <p:grpSpPr>
          <a:xfrm>
            <a:off x="8279804" y="5700664"/>
            <a:ext cx="421912" cy="477465"/>
            <a:chOff x="-51633225" y="3198925"/>
            <a:chExt cx="281200" cy="318225"/>
          </a:xfrm>
        </p:grpSpPr>
        <p:sp>
          <p:nvSpPr>
            <p:cNvPr id="7702" name="Google Shape;7702;p61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61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61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61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61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61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61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09" name="Google Shape;7709;p61"/>
          <p:cNvGrpSpPr/>
          <p:nvPr/>
        </p:nvGrpSpPr>
        <p:grpSpPr>
          <a:xfrm>
            <a:off x="8838235" y="2044558"/>
            <a:ext cx="486917" cy="476301"/>
            <a:chOff x="-56396775" y="3199700"/>
            <a:chExt cx="324525" cy="317450"/>
          </a:xfrm>
        </p:grpSpPr>
        <p:sp>
          <p:nvSpPr>
            <p:cNvPr id="7710" name="Google Shape;7710;p61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61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61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61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61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61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16" name="Google Shape;7716;p61"/>
          <p:cNvGrpSpPr/>
          <p:nvPr/>
        </p:nvGrpSpPr>
        <p:grpSpPr>
          <a:xfrm>
            <a:off x="8842362" y="2665804"/>
            <a:ext cx="478665" cy="447944"/>
            <a:chOff x="-56394425" y="3600600"/>
            <a:chExt cx="319025" cy="298550"/>
          </a:xfrm>
        </p:grpSpPr>
        <p:sp>
          <p:nvSpPr>
            <p:cNvPr id="7717" name="Google Shape;7717;p61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61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61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0" name="Google Shape;7720;p61"/>
          <p:cNvGrpSpPr/>
          <p:nvPr/>
        </p:nvGrpSpPr>
        <p:grpSpPr>
          <a:xfrm>
            <a:off x="8883384" y="3240156"/>
            <a:ext cx="436091" cy="476264"/>
            <a:chOff x="-56379450" y="3983400"/>
            <a:chExt cx="290650" cy="317425"/>
          </a:xfrm>
        </p:grpSpPr>
        <p:sp>
          <p:nvSpPr>
            <p:cNvPr id="7721" name="Google Shape;7721;p61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61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61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61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61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61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61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61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9" name="Google Shape;7729;p61"/>
          <p:cNvGrpSpPr/>
          <p:nvPr/>
        </p:nvGrpSpPr>
        <p:grpSpPr>
          <a:xfrm>
            <a:off x="7101656" y="3859019"/>
            <a:ext cx="421912" cy="478628"/>
            <a:chOff x="-54401725" y="3198925"/>
            <a:chExt cx="281200" cy="319000"/>
          </a:xfrm>
        </p:grpSpPr>
        <p:sp>
          <p:nvSpPr>
            <p:cNvPr id="7730" name="Google Shape;7730;p61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61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61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61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61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61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61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61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61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61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61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41" name="Google Shape;7741;p61"/>
          <p:cNvGrpSpPr/>
          <p:nvPr/>
        </p:nvGrpSpPr>
        <p:grpSpPr>
          <a:xfrm>
            <a:off x="7102838" y="4485821"/>
            <a:ext cx="419549" cy="477465"/>
            <a:chOff x="-54401725" y="3590375"/>
            <a:chExt cx="279625" cy="318225"/>
          </a:xfrm>
        </p:grpSpPr>
        <p:sp>
          <p:nvSpPr>
            <p:cNvPr id="7742" name="Google Shape;7742;p61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61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61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61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61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61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48" name="Google Shape;7748;p61"/>
          <p:cNvGrpSpPr/>
          <p:nvPr/>
        </p:nvGrpSpPr>
        <p:grpSpPr>
          <a:xfrm>
            <a:off x="7099894" y="5103918"/>
            <a:ext cx="425439" cy="477465"/>
            <a:chOff x="-54403300" y="3982600"/>
            <a:chExt cx="283550" cy="318225"/>
          </a:xfrm>
        </p:grpSpPr>
        <p:sp>
          <p:nvSpPr>
            <p:cNvPr id="7749" name="Google Shape;7749;p61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61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61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61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61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54" name="Google Shape;7754;p61"/>
          <p:cNvGrpSpPr/>
          <p:nvPr/>
        </p:nvGrpSpPr>
        <p:grpSpPr>
          <a:xfrm>
            <a:off x="10016417" y="3852230"/>
            <a:ext cx="475064" cy="475964"/>
            <a:chOff x="-52458650" y="3194400"/>
            <a:chExt cx="316625" cy="317225"/>
          </a:xfrm>
        </p:grpSpPr>
        <p:sp>
          <p:nvSpPr>
            <p:cNvPr id="7755" name="Google Shape;7755;p61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61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61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61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61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61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61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61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63" name="Google Shape;7763;p61"/>
          <p:cNvGrpSpPr/>
          <p:nvPr/>
        </p:nvGrpSpPr>
        <p:grpSpPr>
          <a:xfrm>
            <a:off x="10028815" y="4477531"/>
            <a:ext cx="450271" cy="477127"/>
            <a:chOff x="-52450000" y="3584850"/>
            <a:chExt cx="300100" cy="318000"/>
          </a:xfrm>
        </p:grpSpPr>
        <p:sp>
          <p:nvSpPr>
            <p:cNvPr id="7764" name="Google Shape;7764;p61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61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61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61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61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61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61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71" name="Google Shape;7771;p61"/>
          <p:cNvGrpSpPr/>
          <p:nvPr/>
        </p:nvGrpSpPr>
        <p:grpSpPr>
          <a:xfrm>
            <a:off x="10044175" y="5096828"/>
            <a:ext cx="419549" cy="476301"/>
            <a:chOff x="-52440550" y="3977875"/>
            <a:chExt cx="279625" cy="317450"/>
          </a:xfrm>
        </p:grpSpPr>
        <p:sp>
          <p:nvSpPr>
            <p:cNvPr id="7772" name="Google Shape;7772;p61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61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61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61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61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61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61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61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80" name="Google Shape;7780;p61"/>
          <p:cNvGrpSpPr/>
          <p:nvPr/>
        </p:nvGrpSpPr>
        <p:grpSpPr>
          <a:xfrm>
            <a:off x="8860088" y="5705104"/>
            <a:ext cx="419549" cy="478665"/>
            <a:chOff x="-51623775" y="3584850"/>
            <a:chExt cx="279625" cy="319025"/>
          </a:xfrm>
        </p:grpSpPr>
        <p:sp>
          <p:nvSpPr>
            <p:cNvPr id="7781" name="Google Shape;7781;p61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61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61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61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61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61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61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61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61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4" name="Google Shape;7794;p62"/>
          <p:cNvSpPr txBox="1">
            <a:spLocks noGrp="1"/>
          </p:cNvSpPr>
          <p:nvPr>
            <p:ph type="title" idx="4294967295"/>
          </p:nvPr>
        </p:nvSpPr>
        <p:spPr>
          <a:xfrm>
            <a:off x="1132900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5" name="Google Shape;7795;p62"/>
          <p:cNvSpPr txBox="1">
            <a:spLocks noGrp="1"/>
          </p:cNvSpPr>
          <p:nvPr>
            <p:ph type="title" idx="4294967295"/>
          </p:nvPr>
        </p:nvSpPr>
        <p:spPr>
          <a:xfrm>
            <a:off x="6477867" y="1258400"/>
            <a:ext cx="4642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96" name="Google Shape;7796;p62"/>
          <p:cNvGrpSpPr/>
          <p:nvPr/>
        </p:nvGrpSpPr>
        <p:grpSpPr>
          <a:xfrm>
            <a:off x="1180901" y="2052332"/>
            <a:ext cx="368004" cy="476400"/>
            <a:chOff x="-50469125" y="3183175"/>
            <a:chExt cx="233150" cy="301825"/>
          </a:xfrm>
        </p:grpSpPr>
        <p:sp>
          <p:nvSpPr>
            <p:cNvPr id="7797" name="Google Shape;7797;p62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62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62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00" name="Google Shape;7800;p62"/>
          <p:cNvGrpSpPr/>
          <p:nvPr/>
        </p:nvGrpSpPr>
        <p:grpSpPr>
          <a:xfrm>
            <a:off x="1127433" y="2632868"/>
            <a:ext cx="474940" cy="473717"/>
            <a:chOff x="-50504575" y="3550975"/>
            <a:chExt cx="300900" cy="300125"/>
          </a:xfrm>
        </p:grpSpPr>
        <p:sp>
          <p:nvSpPr>
            <p:cNvPr id="7801" name="Google Shape;7801;p62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62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05" name="Google Shape;7805;p62"/>
          <p:cNvGrpSpPr/>
          <p:nvPr/>
        </p:nvGrpSpPr>
        <p:grpSpPr>
          <a:xfrm>
            <a:off x="1127433" y="3217191"/>
            <a:ext cx="474940" cy="472455"/>
            <a:chOff x="-50503000" y="3921175"/>
            <a:chExt cx="300900" cy="299325"/>
          </a:xfrm>
        </p:grpSpPr>
        <p:sp>
          <p:nvSpPr>
            <p:cNvPr id="7806" name="Google Shape;7806;p62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62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62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1" name="Google Shape;7811;p62"/>
          <p:cNvGrpSpPr/>
          <p:nvPr/>
        </p:nvGrpSpPr>
        <p:grpSpPr>
          <a:xfrm>
            <a:off x="4066170" y="2078415"/>
            <a:ext cx="473677" cy="474940"/>
            <a:chOff x="-48630025" y="3199700"/>
            <a:chExt cx="300100" cy="300900"/>
          </a:xfrm>
        </p:grpSpPr>
        <p:sp>
          <p:nvSpPr>
            <p:cNvPr id="7812" name="Google Shape;7812;p62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5" name="Google Shape;7815;p62"/>
          <p:cNvGrpSpPr/>
          <p:nvPr/>
        </p:nvGrpSpPr>
        <p:grpSpPr>
          <a:xfrm>
            <a:off x="4066170" y="2661476"/>
            <a:ext cx="473677" cy="473677"/>
            <a:chOff x="-48630025" y="3569100"/>
            <a:chExt cx="300100" cy="300100"/>
          </a:xfrm>
        </p:grpSpPr>
        <p:sp>
          <p:nvSpPr>
            <p:cNvPr id="7816" name="Google Shape;7816;p62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62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62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62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62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26" name="Google Shape;7826;p62"/>
          <p:cNvGrpSpPr/>
          <p:nvPr/>
        </p:nvGrpSpPr>
        <p:grpSpPr>
          <a:xfrm>
            <a:off x="4066802" y="3244537"/>
            <a:ext cx="472415" cy="471192"/>
            <a:chOff x="-48629225" y="3938500"/>
            <a:chExt cx="299300" cy="298525"/>
          </a:xfrm>
        </p:grpSpPr>
        <p:sp>
          <p:nvSpPr>
            <p:cNvPr id="7827" name="Google Shape;7827;p62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31" name="Google Shape;7831;p62"/>
          <p:cNvGrpSpPr/>
          <p:nvPr/>
        </p:nvGrpSpPr>
        <p:grpSpPr>
          <a:xfrm>
            <a:off x="2380672" y="3872993"/>
            <a:ext cx="415277" cy="472455"/>
            <a:chOff x="-46762575" y="3200500"/>
            <a:chExt cx="263100" cy="299325"/>
          </a:xfrm>
        </p:grpSpPr>
        <p:sp>
          <p:nvSpPr>
            <p:cNvPr id="7832" name="Google Shape;7832;p62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62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37" name="Google Shape;7837;p62"/>
          <p:cNvGrpSpPr/>
          <p:nvPr/>
        </p:nvGrpSpPr>
        <p:grpSpPr>
          <a:xfrm>
            <a:off x="2351452" y="4484622"/>
            <a:ext cx="473717" cy="416500"/>
            <a:chOff x="-46779900" y="3588000"/>
            <a:chExt cx="300125" cy="263875"/>
          </a:xfrm>
        </p:grpSpPr>
        <p:sp>
          <p:nvSpPr>
            <p:cNvPr id="7838" name="Google Shape;7838;p62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62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62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42" name="Google Shape;7842;p62"/>
          <p:cNvGrpSpPr/>
          <p:nvPr/>
        </p:nvGrpSpPr>
        <p:grpSpPr>
          <a:xfrm>
            <a:off x="2352083" y="5037851"/>
            <a:ext cx="472455" cy="471192"/>
            <a:chOff x="-46779100" y="3938500"/>
            <a:chExt cx="299325" cy="298525"/>
          </a:xfrm>
        </p:grpSpPr>
        <p:sp>
          <p:nvSpPr>
            <p:cNvPr id="7843" name="Google Shape;7843;p62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45" name="Google Shape;7845;p62"/>
          <p:cNvGrpSpPr/>
          <p:nvPr/>
        </p:nvGrpSpPr>
        <p:grpSpPr>
          <a:xfrm>
            <a:off x="5295734" y="3881674"/>
            <a:ext cx="473677" cy="473717"/>
            <a:chOff x="-44924250" y="3206000"/>
            <a:chExt cx="300100" cy="300125"/>
          </a:xfrm>
        </p:grpSpPr>
        <p:sp>
          <p:nvSpPr>
            <p:cNvPr id="7846" name="Google Shape;7846;p62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62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62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51" name="Google Shape;7851;p62"/>
          <p:cNvGrpSpPr/>
          <p:nvPr/>
        </p:nvGrpSpPr>
        <p:grpSpPr>
          <a:xfrm>
            <a:off x="1715048" y="2052332"/>
            <a:ext cx="473677" cy="473677"/>
            <a:chOff x="-50134375" y="3183175"/>
            <a:chExt cx="300100" cy="300100"/>
          </a:xfrm>
        </p:grpSpPr>
        <p:sp>
          <p:nvSpPr>
            <p:cNvPr id="7852" name="Google Shape;7852;p62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62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62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62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62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62" name="Google Shape;7862;p62"/>
          <p:cNvGrpSpPr/>
          <p:nvPr/>
        </p:nvGrpSpPr>
        <p:grpSpPr>
          <a:xfrm>
            <a:off x="1715048" y="2632868"/>
            <a:ext cx="473677" cy="473717"/>
            <a:chOff x="-50134375" y="3550975"/>
            <a:chExt cx="300100" cy="300125"/>
          </a:xfrm>
        </p:grpSpPr>
        <p:sp>
          <p:nvSpPr>
            <p:cNvPr id="7863" name="Google Shape;7863;p62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62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65" name="Google Shape;7865;p62"/>
          <p:cNvGrpSpPr/>
          <p:nvPr/>
        </p:nvGrpSpPr>
        <p:grpSpPr>
          <a:xfrm>
            <a:off x="1715048" y="3216245"/>
            <a:ext cx="473677" cy="473401"/>
            <a:chOff x="-50134375" y="3920575"/>
            <a:chExt cx="300100" cy="299925"/>
          </a:xfrm>
        </p:grpSpPr>
        <p:sp>
          <p:nvSpPr>
            <p:cNvPr id="7866" name="Google Shape;7866;p62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62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62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69" name="Google Shape;7869;p62"/>
          <p:cNvGrpSpPr/>
          <p:nvPr/>
        </p:nvGrpSpPr>
        <p:grpSpPr>
          <a:xfrm>
            <a:off x="4662681" y="2079678"/>
            <a:ext cx="476164" cy="473677"/>
            <a:chOff x="-48262200" y="3200500"/>
            <a:chExt cx="301675" cy="300100"/>
          </a:xfrm>
        </p:grpSpPr>
        <p:sp>
          <p:nvSpPr>
            <p:cNvPr id="7870" name="Google Shape;7870;p62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62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62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62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62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62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9" name="Google Shape;7879;p62"/>
          <p:cNvGrpSpPr/>
          <p:nvPr/>
        </p:nvGrpSpPr>
        <p:grpSpPr>
          <a:xfrm>
            <a:off x="4701845" y="2662463"/>
            <a:ext cx="397836" cy="472692"/>
            <a:chOff x="-48233050" y="3569725"/>
            <a:chExt cx="252050" cy="299475"/>
          </a:xfrm>
        </p:grpSpPr>
        <p:sp>
          <p:nvSpPr>
            <p:cNvPr id="7880" name="Google Shape;7880;p62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62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3" name="Google Shape;7883;p62"/>
          <p:cNvGrpSpPr/>
          <p:nvPr/>
        </p:nvGrpSpPr>
        <p:grpSpPr>
          <a:xfrm>
            <a:off x="4733531" y="3240788"/>
            <a:ext cx="334463" cy="477427"/>
            <a:chOff x="-48216525" y="3936125"/>
            <a:chExt cx="211900" cy="302475"/>
          </a:xfrm>
        </p:grpSpPr>
        <p:sp>
          <p:nvSpPr>
            <p:cNvPr id="7884" name="Google Shape;7884;p62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62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62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8" name="Google Shape;7888;p62"/>
          <p:cNvGrpSpPr/>
          <p:nvPr/>
        </p:nvGrpSpPr>
        <p:grpSpPr>
          <a:xfrm>
            <a:off x="2941155" y="3874215"/>
            <a:ext cx="473677" cy="473717"/>
            <a:chOff x="-46410500" y="3201275"/>
            <a:chExt cx="300100" cy="300125"/>
          </a:xfrm>
        </p:grpSpPr>
        <p:sp>
          <p:nvSpPr>
            <p:cNvPr id="7889" name="Google Shape;7889;p62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62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62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62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62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4" name="Google Shape;7894;p62"/>
          <p:cNvGrpSpPr/>
          <p:nvPr/>
        </p:nvGrpSpPr>
        <p:grpSpPr>
          <a:xfrm>
            <a:off x="2941155" y="4454790"/>
            <a:ext cx="473677" cy="474940"/>
            <a:chOff x="-46409700" y="3569100"/>
            <a:chExt cx="300100" cy="300900"/>
          </a:xfrm>
        </p:grpSpPr>
        <p:sp>
          <p:nvSpPr>
            <p:cNvPr id="7895" name="Google Shape;7895;p62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62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62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62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62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0" name="Google Shape;7900;p62"/>
          <p:cNvGrpSpPr/>
          <p:nvPr/>
        </p:nvGrpSpPr>
        <p:grpSpPr>
          <a:xfrm>
            <a:off x="2924997" y="5035365"/>
            <a:ext cx="505996" cy="477427"/>
            <a:chOff x="-46422300" y="3936925"/>
            <a:chExt cx="320575" cy="302475"/>
          </a:xfrm>
        </p:grpSpPr>
        <p:sp>
          <p:nvSpPr>
            <p:cNvPr id="7901" name="Google Shape;7901;p62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62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3" name="Google Shape;7903;p62"/>
          <p:cNvGrpSpPr/>
          <p:nvPr/>
        </p:nvGrpSpPr>
        <p:grpSpPr>
          <a:xfrm>
            <a:off x="5295102" y="4441136"/>
            <a:ext cx="474940" cy="473677"/>
            <a:chOff x="-44914800" y="3560450"/>
            <a:chExt cx="300900" cy="300100"/>
          </a:xfrm>
        </p:grpSpPr>
        <p:sp>
          <p:nvSpPr>
            <p:cNvPr id="7904" name="Google Shape;7904;p62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62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62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62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62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9" name="Google Shape;7909;p62"/>
          <p:cNvGrpSpPr/>
          <p:nvPr/>
        </p:nvGrpSpPr>
        <p:grpSpPr>
          <a:xfrm>
            <a:off x="2301838" y="2052648"/>
            <a:ext cx="472415" cy="472139"/>
            <a:chOff x="-49764975" y="3183375"/>
            <a:chExt cx="299300" cy="299125"/>
          </a:xfrm>
        </p:grpSpPr>
        <p:sp>
          <p:nvSpPr>
            <p:cNvPr id="7910" name="Google Shape;7910;p62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62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62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62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62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62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62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62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62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19" name="Google Shape;7919;p62"/>
          <p:cNvGrpSpPr/>
          <p:nvPr/>
        </p:nvGrpSpPr>
        <p:grpSpPr>
          <a:xfrm>
            <a:off x="2301838" y="2633264"/>
            <a:ext cx="472415" cy="474545"/>
            <a:chOff x="-49764975" y="3551225"/>
            <a:chExt cx="299300" cy="300650"/>
          </a:xfrm>
        </p:grpSpPr>
        <p:sp>
          <p:nvSpPr>
            <p:cNvPr id="7920" name="Google Shape;7920;p62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62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62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62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62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62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62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62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62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62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62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31" name="Google Shape;7931;p62"/>
          <p:cNvGrpSpPr/>
          <p:nvPr/>
        </p:nvGrpSpPr>
        <p:grpSpPr>
          <a:xfrm>
            <a:off x="2298721" y="3215614"/>
            <a:ext cx="478649" cy="474033"/>
            <a:chOff x="-49766550" y="3920175"/>
            <a:chExt cx="303250" cy="300325"/>
          </a:xfrm>
        </p:grpSpPr>
        <p:sp>
          <p:nvSpPr>
            <p:cNvPr id="7932" name="Google Shape;7932;p62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62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62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62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36" name="Google Shape;7936;p62"/>
          <p:cNvGrpSpPr/>
          <p:nvPr/>
        </p:nvGrpSpPr>
        <p:grpSpPr>
          <a:xfrm>
            <a:off x="5252762" y="2079678"/>
            <a:ext cx="476164" cy="472455"/>
            <a:chOff x="-47892800" y="3200500"/>
            <a:chExt cx="301675" cy="299325"/>
          </a:xfrm>
        </p:grpSpPr>
        <p:sp>
          <p:nvSpPr>
            <p:cNvPr id="7937" name="Google Shape;7937;p62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62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62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62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62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62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43" name="Google Shape;7943;p62"/>
          <p:cNvGrpSpPr/>
          <p:nvPr/>
        </p:nvGrpSpPr>
        <p:grpSpPr>
          <a:xfrm>
            <a:off x="5337917" y="2661476"/>
            <a:ext cx="305855" cy="473677"/>
            <a:chOff x="-47839250" y="3569100"/>
            <a:chExt cx="193775" cy="300100"/>
          </a:xfrm>
        </p:grpSpPr>
        <p:sp>
          <p:nvSpPr>
            <p:cNvPr id="7944" name="Google Shape;7944;p62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62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62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62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62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62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50" name="Google Shape;7950;p62"/>
          <p:cNvGrpSpPr/>
          <p:nvPr/>
        </p:nvGrpSpPr>
        <p:grpSpPr>
          <a:xfrm>
            <a:off x="5254004" y="3243275"/>
            <a:ext cx="473677" cy="474940"/>
            <a:chOff x="-47892800" y="3937700"/>
            <a:chExt cx="300100" cy="300900"/>
          </a:xfrm>
        </p:grpSpPr>
        <p:sp>
          <p:nvSpPr>
            <p:cNvPr id="7951" name="Google Shape;7951;p62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62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62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62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62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62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62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62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59" name="Google Shape;7959;p62"/>
          <p:cNvGrpSpPr/>
          <p:nvPr/>
        </p:nvGrpSpPr>
        <p:grpSpPr>
          <a:xfrm>
            <a:off x="3527731" y="3901560"/>
            <a:ext cx="473677" cy="415277"/>
            <a:chOff x="-46042675" y="3218600"/>
            <a:chExt cx="300100" cy="263100"/>
          </a:xfrm>
        </p:grpSpPr>
        <p:sp>
          <p:nvSpPr>
            <p:cNvPr id="7960" name="Google Shape;7960;p62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62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62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62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62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62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66" name="Google Shape;7966;p62"/>
          <p:cNvGrpSpPr/>
          <p:nvPr/>
        </p:nvGrpSpPr>
        <p:grpSpPr>
          <a:xfrm>
            <a:off x="3527731" y="4454159"/>
            <a:ext cx="473677" cy="430824"/>
            <a:chOff x="-46042675" y="3568700"/>
            <a:chExt cx="300100" cy="272950"/>
          </a:xfrm>
        </p:grpSpPr>
        <p:sp>
          <p:nvSpPr>
            <p:cNvPr id="7967" name="Google Shape;7967;p62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62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62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62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71" name="Google Shape;7971;p62"/>
          <p:cNvGrpSpPr/>
          <p:nvPr/>
        </p:nvGrpSpPr>
        <p:grpSpPr>
          <a:xfrm>
            <a:off x="3583666" y="5036786"/>
            <a:ext cx="361809" cy="474743"/>
            <a:chOff x="-46007225" y="3937825"/>
            <a:chExt cx="229225" cy="300775"/>
          </a:xfrm>
        </p:grpSpPr>
        <p:sp>
          <p:nvSpPr>
            <p:cNvPr id="7972" name="Google Shape;7972;p62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62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62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62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62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62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62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62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62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62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82" name="Google Shape;7982;p62"/>
          <p:cNvGrpSpPr/>
          <p:nvPr/>
        </p:nvGrpSpPr>
        <p:grpSpPr>
          <a:xfrm>
            <a:off x="5324322" y="5023567"/>
            <a:ext cx="416500" cy="476795"/>
            <a:chOff x="-44895900" y="3929450"/>
            <a:chExt cx="263875" cy="302075"/>
          </a:xfrm>
        </p:grpSpPr>
        <p:sp>
          <p:nvSpPr>
            <p:cNvPr id="7983" name="Google Shape;7983;p62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62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62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62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62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62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89" name="Google Shape;7989;p62"/>
          <p:cNvGrpSpPr/>
          <p:nvPr/>
        </p:nvGrpSpPr>
        <p:grpSpPr>
          <a:xfrm>
            <a:off x="2889414" y="2067249"/>
            <a:ext cx="474940" cy="443847"/>
            <a:chOff x="-49397175" y="3192625"/>
            <a:chExt cx="300900" cy="281200"/>
          </a:xfrm>
        </p:grpSpPr>
        <p:sp>
          <p:nvSpPr>
            <p:cNvPr id="7990" name="Google Shape;7990;p62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62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62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62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62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62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62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97" name="Google Shape;7997;p62"/>
          <p:cNvGrpSpPr/>
          <p:nvPr/>
        </p:nvGrpSpPr>
        <p:grpSpPr>
          <a:xfrm>
            <a:off x="2924218" y="2632869"/>
            <a:ext cx="405333" cy="474940"/>
            <a:chOff x="-49375900" y="3550975"/>
            <a:chExt cx="256800" cy="300900"/>
          </a:xfrm>
        </p:grpSpPr>
        <p:sp>
          <p:nvSpPr>
            <p:cNvPr id="7998" name="Google Shape;7998;p62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62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62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62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62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62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62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62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62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62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62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9" name="Google Shape;8009;p62"/>
          <p:cNvGrpSpPr/>
          <p:nvPr/>
        </p:nvGrpSpPr>
        <p:grpSpPr>
          <a:xfrm>
            <a:off x="2918022" y="3215929"/>
            <a:ext cx="417724" cy="474940"/>
            <a:chOff x="-49378250" y="3920375"/>
            <a:chExt cx="264650" cy="300900"/>
          </a:xfrm>
        </p:grpSpPr>
        <p:sp>
          <p:nvSpPr>
            <p:cNvPr id="8010" name="Google Shape;8010;p62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62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62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62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62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62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62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17" name="Google Shape;8017;p62"/>
          <p:cNvGrpSpPr/>
          <p:nvPr/>
        </p:nvGrpSpPr>
        <p:grpSpPr>
          <a:xfrm>
            <a:off x="1210006" y="3872993"/>
            <a:ext cx="416500" cy="476164"/>
            <a:chOff x="-47505300" y="3200500"/>
            <a:chExt cx="263875" cy="301675"/>
          </a:xfrm>
        </p:grpSpPr>
        <p:sp>
          <p:nvSpPr>
            <p:cNvPr id="8018" name="Google Shape;8018;p62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62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62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62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62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62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62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62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62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62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62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62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62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31" name="Google Shape;8031;p62"/>
          <p:cNvGrpSpPr/>
          <p:nvPr/>
        </p:nvGrpSpPr>
        <p:grpSpPr>
          <a:xfrm>
            <a:off x="1180806" y="4454790"/>
            <a:ext cx="474901" cy="473401"/>
            <a:chOff x="-47524975" y="3569100"/>
            <a:chExt cx="300875" cy="299925"/>
          </a:xfrm>
        </p:grpSpPr>
        <p:sp>
          <p:nvSpPr>
            <p:cNvPr id="8032" name="Google Shape;8032;p62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62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62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37" name="Google Shape;8037;p62"/>
          <p:cNvGrpSpPr/>
          <p:nvPr/>
        </p:nvGrpSpPr>
        <p:grpSpPr>
          <a:xfrm>
            <a:off x="1181416" y="5093805"/>
            <a:ext cx="473677" cy="360547"/>
            <a:chOff x="-47523400" y="3973950"/>
            <a:chExt cx="300100" cy="228425"/>
          </a:xfrm>
        </p:grpSpPr>
        <p:sp>
          <p:nvSpPr>
            <p:cNvPr id="8038" name="Google Shape;8038;p62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3" name="Google Shape;8043;p62"/>
          <p:cNvGrpSpPr/>
          <p:nvPr/>
        </p:nvGrpSpPr>
        <p:grpSpPr>
          <a:xfrm>
            <a:off x="4121578" y="3871137"/>
            <a:ext cx="472455" cy="476795"/>
            <a:chOff x="-45673275" y="3199325"/>
            <a:chExt cx="299325" cy="302075"/>
          </a:xfrm>
        </p:grpSpPr>
        <p:sp>
          <p:nvSpPr>
            <p:cNvPr id="8044" name="Google Shape;8044;p62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62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62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7" name="Google Shape;8047;p62"/>
          <p:cNvGrpSpPr/>
          <p:nvPr/>
        </p:nvGrpSpPr>
        <p:grpSpPr>
          <a:xfrm>
            <a:off x="4120335" y="4482136"/>
            <a:ext cx="474940" cy="418987"/>
            <a:chOff x="-45674075" y="3586425"/>
            <a:chExt cx="300900" cy="265450"/>
          </a:xfrm>
        </p:grpSpPr>
        <p:sp>
          <p:nvSpPr>
            <p:cNvPr id="8048" name="Google Shape;8048;p62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50" name="Google Shape;8050;p62"/>
          <p:cNvGrpSpPr/>
          <p:nvPr/>
        </p:nvGrpSpPr>
        <p:grpSpPr>
          <a:xfrm>
            <a:off x="4121578" y="5036589"/>
            <a:ext cx="472455" cy="474940"/>
            <a:chOff x="-45673275" y="3937700"/>
            <a:chExt cx="299325" cy="300900"/>
          </a:xfrm>
        </p:grpSpPr>
        <p:sp>
          <p:nvSpPr>
            <p:cNvPr id="8051" name="Google Shape;8051;p62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57" name="Google Shape;8057;p62"/>
          <p:cNvGrpSpPr/>
          <p:nvPr/>
        </p:nvGrpSpPr>
        <p:grpSpPr>
          <a:xfrm>
            <a:off x="2940466" y="5693634"/>
            <a:ext cx="474940" cy="474940"/>
            <a:chOff x="-44512325" y="3176075"/>
            <a:chExt cx="300900" cy="300900"/>
          </a:xfrm>
        </p:grpSpPr>
        <p:sp>
          <p:nvSpPr>
            <p:cNvPr id="8058" name="Google Shape;8058;p62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62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62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1" name="Google Shape;8061;p62"/>
          <p:cNvGrpSpPr/>
          <p:nvPr/>
        </p:nvGrpSpPr>
        <p:grpSpPr>
          <a:xfrm>
            <a:off x="3478253" y="2052333"/>
            <a:ext cx="472455" cy="472455"/>
            <a:chOff x="-49027775" y="3183175"/>
            <a:chExt cx="299325" cy="299325"/>
          </a:xfrm>
        </p:grpSpPr>
        <p:sp>
          <p:nvSpPr>
            <p:cNvPr id="8062" name="Google Shape;8062;p62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62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62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62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6" name="Google Shape;8066;p62"/>
          <p:cNvGrpSpPr/>
          <p:nvPr/>
        </p:nvGrpSpPr>
        <p:grpSpPr>
          <a:xfrm>
            <a:off x="3477640" y="2632868"/>
            <a:ext cx="473677" cy="476203"/>
            <a:chOff x="-49027775" y="3550975"/>
            <a:chExt cx="300100" cy="301700"/>
          </a:xfrm>
        </p:grpSpPr>
        <p:sp>
          <p:nvSpPr>
            <p:cNvPr id="8067" name="Google Shape;8067;p62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62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62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62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62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62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62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77" name="Google Shape;8077;p62"/>
          <p:cNvGrpSpPr/>
          <p:nvPr/>
        </p:nvGrpSpPr>
        <p:grpSpPr>
          <a:xfrm>
            <a:off x="3475075" y="3215614"/>
            <a:ext cx="478808" cy="474033"/>
            <a:chOff x="-49031025" y="3920175"/>
            <a:chExt cx="303350" cy="300325"/>
          </a:xfrm>
        </p:grpSpPr>
        <p:sp>
          <p:nvSpPr>
            <p:cNvPr id="8078" name="Google Shape;8078;p62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62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62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62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84" name="Google Shape;8084;p62"/>
          <p:cNvGrpSpPr/>
          <p:nvPr/>
        </p:nvGrpSpPr>
        <p:grpSpPr>
          <a:xfrm>
            <a:off x="1763215" y="3872993"/>
            <a:ext cx="474901" cy="472455"/>
            <a:chOff x="-47155575" y="3200500"/>
            <a:chExt cx="300875" cy="299325"/>
          </a:xfrm>
        </p:grpSpPr>
        <p:sp>
          <p:nvSpPr>
            <p:cNvPr id="8085" name="Google Shape;8085;p62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62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62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62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62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91" name="Google Shape;8091;p62"/>
          <p:cNvGrpSpPr/>
          <p:nvPr/>
        </p:nvGrpSpPr>
        <p:grpSpPr>
          <a:xfrm>
            <a:off x="1763827" y="4454790"/>
            <a:ext cx="473677" cy="473677"/>
            <a:chOff x="-47154800" y="3569100"/>
            <a:chExt cx="300100" cy="300100"/>
          </a:xfrm>
        </p:grpSpPr>
        <p:sp>
          <p:nvSpPr>
            <p:cNvPr id="8092" name="Google Shape;8092;p62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62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62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62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62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98" name="Google Shape;8098;p62"/>
          <p:cNvGrpSpPr/>
          <p:nvPr/>
        </p:nvGrpSpPr>
        <p:grpSpPr>
          <a:xfrm>
            <a:off x="1764458" y="5039074"/>
            <a:ext cx="472415" cy="471231"/>
            <a:chOff x="-47154000" y="3939275"/>
            <a:chExt cx="299300" cy="298550"/>
          </a:xfrm>
        </p:grpSpPr>
        <p:sp>
          <p:nvSpPr>
            <p:cNvPr id="8099" name="Google Shape;8099;p62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62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62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03" name="Google Shape;8103;p62"/>
          <p:cNvGrpSpPr/>
          <p:nvPr/>
        </p:nvGrpSpPr>
        <p:grpSpPr>
          <a:xfrm>
            <a:off x="4731511" y="3872993"/>
            <a:ext cx="416500" cy="472455"/>
            <a:chOff x="-45286550" y="3200500"/>
            <a:chExt cx="263875" cy="299325"/>
          </a:xfrm>
        </p:grpSpPr>
        <p:sp>
          <p:nvSpPr>
            <p:cNvPr id="8104" name="Google Shape;8104;p62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62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62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07" name="Google Shape;8107;p62"/>
          <p:cNvGrpSpPr/>
          <p:nvPr/>
        </p:nvGrpSpPr>
        <p:grpSpPr>
          <a:xfrm>
            <a:off x="4731511" y="4456053"/>
            <a:ext cx="416500" cy="472415"/>
            <a:chOff x="-45286550" y="3569900"/>
            <a:chExt cx="263875" cy="299300"/>
          </a:xfrm>
        </p:grpSpPr>
        <p:sp>
          <p:nvSpPr>
            <p:cNvPr id="8108" name="Google Shape;8108;p62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62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62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62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4" name="Google Shape;8114;p62"/>
          <p:cNvGrpSpPr/>
          <p:nvPr/>
        </p:nvGrpSpPr>
        <p:grpSpPr>
          <a:xfrm>
            <a:off x="4746427" y="5037851"/>
            <a:ext cx="386668" cy="473677"/>
            <a:chOff x="-45277900" y="3938500"/>
            <a:chExt cx="244975" cy="300100"/>
          </a:xfrm>
        </p:grpSpPr>
        <p:sp>
          <p:nvSpPr>
            <p:cNvPr id="8115" name="Google Shape;8115;p62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62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62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9" name="Google Shape;8119;p62"/>
          <p:cNvGrpSpPr/>
          <p:nvPr/>
        </p:nvGrpSpPr>
        <p:grpSpPr>
          <a:xfrm>
            <a:off x="3527692" y="5663320"/>
            <a:ext cx="473677" cy="473677"/>
            <a:chOff x="-44502875" y="3576975"/>
            <a:chExt cx="300100" cy="300100"/>
          </a:xfrm>
        </p:grpSpPr>
        <p:sp>
          <p:nvSpPr>
            <p:cNvPr id="8120" name="Google Shape;8120;p62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62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23" name="Google Shape;8123;p62"/>
          <p:cNvGrpSpPr/>
          <p:nvPr/>
        </p:nvGrpSpPr>
        <p:grpSpPr>
          <a:xfrm>
            <a:off x="6478625" y="2043034"/>
            <a:ext cx="474961" cy="473297"/>
            <a:chOff x="-13947000" y="3212800"/>
            <a:chExt cx="353675" cy="352400"/>
          </a:xfrm>
        </p:grpSpPr>
        <p:sp>
          <p:nvSpPr>
            <p:cNvPr id="8124" name="Google Shape;8124;p62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26" name="Google Shape;8126;p62"/>
          <p:cNvGrpSpPr/>
          <p:nvPr/>
        </p:nvGrpSpPr>
        <p:grpSpPr>
          <a:xfrm>
            <a:off x="6478641" y="2630860"/>
            <a:ext cx="474928" cy="472893"/>
            <a:chOff x="-13946200" y="3647075"/>
            <a:chExt cx="353650" cy="352100"/>
          </a:xfrm>
        </p:grpSpPr>
        <p:sp>
          <p:nvSpPr>
            <p:cNvPr id="8127" name="Google Shape;8127;p62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62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62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62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33" name="Google Shape;8133;p62"/>
          <p:cNvSpPr/>
          <p:nvPr/>
        </p:nvSpPr>
        <p:spPr>
          <a:xfrm>
            <a:off x="6536117" y="3223745"/>
            <a:ext cx="361787" cy="471819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134" name="Google Shape;8134;p62"/>
          <p:cNvGrpSpPr/>
          <p:nvPr/>
        </p:nvGrpSpPr>
        <p:grpSpPr>
          <a:xfrm>
            <a:off x="8856499" y="2043505"/>
            <a:ext cx="476003" cy="472356"/>
            <a:chOff x="-12163025" y="3214275"/>
            <a:chExt cx="354450" cy="351700"/>
          </a:xfrm>
        </p:grpSpPr>
        <p:sp>
          <p:nvSpPr>
            <p:cNvPr id="8135" name="Google Shape;8135;p62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62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62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8" name="Google Shape;8138;p62"/>
          <p:cNvGrpSpPr/>
          <p:nvPr/>
        </p:nvGrpSpPr>
        <p:grpSpPr>
          <a:xfrm>
            <a:off x="8857540" y="2629820"/>
            <a:ext cx="473921" cy="474976"/>
            <a:chOff x="-12160675" y="3647875"/>
            <a:chExt cx="352900" cy="353650"/>
          </a:xfrm>
        </p:grpSpPr>
        <p:sp>
          <p:nvSpPr>
            <p:cNvPr id="8139" name="Google Shape;8139;p62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62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62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62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62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62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62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46" name="Google Shape;8146;p62"/>
          <p:cNvGrpSpPr/>
          <p:nvPr/>
        </p:nvGrpSpPr>
        <p:grpSpPr>
          <a:xfrm>
            <a:off x="8871827" y="3222428"/>
            <a:ext cx="472847" cy="474976"/>
            <a:chOff x="-12160675" y="4081850"/>
            <a:chExt cx="352100" cy="353650"/>
          </a:xfrm>
        </p:grpSpPr>
        <p:sp>
          <p:nvSpPr>
            <p:cNvPr id="8147" name="Google Shape;8147;p62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62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62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62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62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62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3" name="Google Shape;8153;p62"/>
          <p:cNvGrpSpPr/>
          <p:nvPr/>
        </p:nvGrpSpPr>
        <p:grpSpPr>
          <a:xfrm>
            <a:off x="6478448" y="3855019"/>
            <a:ext cx="473888" cy="474203"/>
            <a:chOff x="-10391650" y="3180600"/>
            <a:chExt cx="352875" cy="353075"/>
          </a:xfrm>
        </p:grpSpPr>
        <p:sp>
          <p:nvSpPr>
            <p:cNvPr id="8154" name="Google Shape;8154;p62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62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62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62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62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62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0" name="Google Shape;8160;p62"/>
          <p:cNvGrpSpPr/>
          <p:nvPr/>
        </p:nvGrpSpPr>
        <p:grpSpPr>
          <a:xfrm>
            <a:off x="6478447" y="4490750"/>
            <a:ext cx="472847" cy="471853"/>
            <a:chOff x="-10390875" y="3616350"/>
            <a:chExt cx="352100" cy="351325"/>
          </a:xfrm>
        </p:grpSpPr>
        <p:sp>
          <p:nvSpPr>
            <p:cNvPr id="8161" name="Google Shape;8161;p62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62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62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4" name="Google Shape;8164;p62"/>
          <p:cNvGrpSpPr/>
          <p:nvPr/>
        </p:nvGrpSpPr>
        <p:grpSpPr>
          <a:xfrm>
            <a:off x="10034414" y="3856970"/>
            <a:ext cx="416780" cy="472893"/>
            <a:chOff x="-10370400" y="4049550"/>
            <a:chExt cx="310350" cy="352100"/>
          </a:xfrm>
        </p:grpSpPr>
        <p:sp>
          <p:nvSpPr>
            <p:cNvPr id="8165" name="Google Shape;8165;p62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62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62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62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62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70" name="Google Shape;8170;p62"/>
          <p:cNvGrpSpPr/>
          <p:nvPr/>
        </p:nvGrpSpPr>
        <p:grpSpPr>
          <a:xfrm>
            <a:off x="8840088" y="3855558"/>
            <a:ext cx="505648" cy="473129"/>
            <a:chOff x="-8674650" y="3210975"/>
            <a:chExt cx="376525" cy="352275"/>
          </a:xfrm>
        </p:grpSpPr>
        <p:sp>
          <p:nvSpPr>
            <p:cNvPr id="8171" name="Google Shape;8171;p62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62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62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62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62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77" name="Google Shape;8177;p62"/>
          <p:cNvGrpSpPr/>
          <p:nvPr/>
        </p:nvGrpSpPr>
        <p:grpSpPr>
          <a:xfrm>
            <a:off x="7068752" y="2042178"/>
            <a:ext cx="474961" cy="475009"/>
            <a:chOff x="-13512225" y="3211525"/>
            <a:chExt cx="353675" cy="353675"/>
          </a:xfrm>
        </p:grpSpPr>
        <p:sp>
          <p:nvSpPr>
            <p:cNvPr id="8178" name="Google Shape;8178;p62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62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62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83" name="Google Shape;8183;p62"/>
          <p:cNvGrpSpPr/>
          <p:nvPr/>
        </p:nvGrpSpPr>
        <p:grpSpPr>
          <a:xfrm>
            <a:off x="7068752" y="2630860"/>
            <a:ext cx="474961" cy="472893"/>
            <a:chOff x="-13512225" y="3647075"/>
            <a:chExt cx="353675" cy="352100"/>
          </a:xfrm>
        </p:grpSpPr>
        <p:sp>
          <p:nvSpPr>
            <p:cNvPr id="8184" name="Google Shape;8184;p62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62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62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62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94" name="Google Shape;8194;p62"/>
          <p:cNvGrpSpPr/>
          <p:nvPr/>
        </p:nvGrpSpPr>
        <p:grpSpPr>
          <a:xfrm>
            <a:off x="7082502" y="3222949"/>
            <a:ext cx="474961" cy="473935"/>
            <a:chOff x="-13512225" y="4080275"/>
            <a:chExt cx="353675" cy="352875"/>
          </a:xfrm>
        </p:grpSpPr>
        <p:sp>
          <p:nvSpPr>
            <p:cNvPr id="8195" name="Google Shape;8195;p62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62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62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62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62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62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62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62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6" name="Google Shape;8206;p62"/>
          <p:cNvGrpSpPr/>
          <p:nvPr/>
        </p:nvGrpSpPr>
        <p:grpSpPr>
          <a:xfrm>
            <a:off x="9446608" y="2086097"/>
            <a:ext cx="474928" cy="387172"/>
            <a:chOff x="-11728250" y="3245400"/>
            <a:chExt cx="353650" cy="288275"/>
          </a:xfrm>
        </p:grpSpPr>
        <p:sp>
          <p:nvSpPr>
            <p:cNvPr id="8207" name="Google Shape;8207;p62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62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62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12" name="Google Shape;8212;p62"/>
          <p:cNvSpPr/>
          <p:nvPr/>
        </p:nvSpPr>
        <p:spPr>
          <a:xfrm>
            <a:off x="9656488" y="2810978"/>
            <a:ext cx="53952" cy="112180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213" name="Google Shape;8213;p62"/>
          <p:cNvGrpSpPr/>
          <p:nvPr/>
        </p:nvGrpSpPr>
        <p:grpSpPr>
          <a:xfrm>
            <a:off x="9445014" y="2628880"/>
            <a:ext cx="478117" cy="476856"/>
            <a:chOff x="-11729050" y="3646475"/>
            <a:chExt cx="356025" cy="355050"/>
          </a:xfrm>
        </p:grpSpPr>
        <p:sp>
          <p:nvSpPr>
            <p:cNvPr id="8214" name="Google Shape;8214;p62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62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62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62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62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62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62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62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25" name="Google Shape;8225;p62"/>
          <p:cNvGrpSpPr/>
          <p:nvPr/>
        </p:nvGrpSpPr>
        <p:grpSpPr>
          <a:xfrm>
            <a:off x="9489952" y="3222949"/>
            <a:ext cx="415739" cy="473935"/>
            <a:chOff x="-11703850" y="4081850"/>
            <a:chExt cx="309575" cy="352875"/>
          </a:xfrm>
        </p:grpSpPr>
        <p:sp>
          <p:nvSpPr>
            <p:cNvPr id="8226" name="Google Shape;8226;p62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62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62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62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34" name="Google Shape;8234;p62"/>
          <p:cNvGrpSpPr/>
          <p:nvPr/>
        </p:nvGrpSpPr>
        <p:grpSpPr>
          <a:xfrm>
            <a:off x="7074827" y="3855153"/>
            <a:ext cx="476003" cy="473935"/>
            <a:chOff x="-9958475" y="3180025"/>
            <a:chExt cx="354450" cy="352875"/>
          </a:xfrm>
        </p:grpSpPr>
        <p:sp>
          <p:nvSpPr>
            <p:cNvPr id="8235" name="Google Shape;8235;p62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62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62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38" name="Google Shape;8238;p62"/>
          <p:cNvGrpSpPr/>
          <p:nvPr/>
        </p:nvGrpSpPr>
        <p:grpSpPr>
          <a:xfrm>
            <a:off x="7086996" y="4489794"/>
            <a:ext cx="450621" cy="473767"/>
            <a:chOff x="-9949025" y="3615575"/>
            <a:chExt cx="335550" cy="352750"/>
          </a:xfrm>
        </p:grpSpPr>
        <p:sp>
          <p:nvSpPr>
            <p:cNvPr id="8239" name="Google Shape;8239;p62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2" name="Google Shape;8242;p62"/>
          <p:cNvGrpSpPr/>
          <p:nvPr/>
        </p:nvGrpSpPr>
        <p:grpSpPr>
          <a:xfrm>
            <a:off x="10600125" y="3854469"/>
            <a:ext cx="480233" cy="477897"/>
            <a:chOff x="-9961625" y="4048175"/>
            <a:chExt cx="357600" cy="355825"/>
          </a:xfrm>
        </p:grpSpPr>
        <p:sp>
          <p:nvSpPr>
            <p:cNvPr id="8243" name="Google Shape;8243;p62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9" name="Google Shape;8249;p62"/>
          <p:cNvGrpSpPr/>
          <p:nvPr/>
        </p:nvGrpSpPr>
        <p:grpSpPr>
          <a:xfrm>
            <a:off x="8849086" y="4488485"/>
            <a:ext cx="486612" cy="476385"/>
            <a:chOff x="-8680950" y="3624225"/>
            <a:chExt cx="362350" cy="354700"/>
          </a:xfrm>
        </p:grpSpPr>
        <p:sp>
          <p:nvSpPr>
            <p:cNvPr id="8250" name="Google Shape;8250;p62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62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62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62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6" name="Google Shape;8256;p62"/>
          <p:cNvGrpSpPr/>
          <p:nvPr/>
        </p:nvGrpSpPr>
        <p:grpSpPr>
          <a:xfrm>
            <a:off x="7697411" y="2042699"/>
            <a:ext cx="417820" cy="473968"/>
            <a:chOff x="-13056975" y="3212300"/>
            <a:chExt cx="311125" cy="352900"/>
          </a:xfrm>
        </p:grpSpPr>
        <p:sp>
          <p:nvSpPr>
            <p:cNvPr id="8257" name="Google Shape;8257;p62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62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62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1" name="Google Shape;8261;p62"/>
          <p:cNvGrpSpPr/>
          <p:nvPr/>
        </p:nvGrpSpPr>
        <p:grpSpPr>
          <a:xfrm>
            <a:off x="7667262" y="2630425"/>
            <a:ext cx="478117" cy="473767"/>
            <a:chOff x="-13077450" y="3647075"/>
            <a:chExt cx="356025" cy="352750"/>
          </a:xfrm>
        </p:grpSpPr>
        <p:sp>
          <p:nvSpPr>
            <p:cNvPr id="8262" name="Google Shape;8262;p62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62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62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5" name="Google Shape;8265;p62"/>
          <p:cNvGrpSpPr/>
          <p:nvPr/>
        </p:nvGrpSpPr>
        <p:grpSpPr>
          <a:xfrm>
            <a:off x="7682069" y="3221892"/>
            <a:ext cx="476003" cy="476049"/>
            <a:chOff x="-13079025" y="4079475"/>
            <a:chExt cx="354450" cy="354450"/>
          </a:xfrm>
        </p:grpSpPr>
        <p:sp>
          <p:nvSpPr>
            <p:cNvPr id="8266" name="Google Shape;8266;p62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62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62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62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0" name="Google Shape;8270;p62"/>
          <p:cNvGrpSpPr/>
          <p:nvPr/>
        </p:nvGrpSpPr>
        <p:grpSpPr>
          <a:xfrm>
            <a:off x="10046160" y="2043236"/>
            <a:ext cx="474961" cy="472893"/>
            <a:chOff x="-11292700" y="3213875"/>
            <a:chExt cx="353675" cy="352100"/>
          </a:xfrm>
        </p:grpSpPr>
        <p:sp>
          <p:nvSpPr>
            <p:cNvPr id="8271" name="Google Shape;8271;p62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62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62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62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8" name="Google Shape;8278;p62"/>
          <p:cNvGrpSpPr/>
          <p:nvPr/>
        </p:nvGrpSpPr>
        <p:grpSpPr>
          <a:xfrm>
            <a:off x="10038236" y="2629820"/>
            <a:ext cx="490808" cy="474976"/>
            <a:chOff x="-11299000" y="3647875"/>
            <a:chExt cx="365475" cy="353650"/>
          </a:xfrm>
        </p:grpSpPr>
        <p:sp>
          <p:nvSpPr>
            <p:cNvPr id="8279" name="Google Shape;8279;p62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62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62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62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5" name="Google Shape;8285;p62"/>
          <p:cNvGrpSpPr/>
          <p:nvPr/>
        </p:nvGrpSpPr>
        <p:grpSpPr>
          <a:xfrm>
            <a:off x="10058852" y="3237755"/>
            <a:ext cx="477077" cy="444320"/>
            <a:chOff x="-11295075" y="4092875"/>
            <a:chExt cx="355250" cy="330825"/>
          </a:xfrm>
        </p:grpSpPr>
        <p:sp>
          <p:nvSpPr>
            <p:cNvPr id="8286" name="Google Shape;8286;p62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62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91" name="Google Shape;8291;p62"/>
          <p:cNvGrpSpPr/>
          <p:nvPr/>
        </p:nvGrpSpPr>
        <p:grpSpPr>
          <a:xfrm>
            <a:off x="7692986" y="3855153"/>
            <a:ext cx="416780" cy="473935"/>
            <a:chOff x="-9500075" y="3180800"/>
            <a:chExt cx="310350" cy="352875"/>
          </a:xfrm>
        </p:grpSpPr>
        <p:sp>
          <p:nvSpPr>
            <p:cNvPr id="8292" name="Google Shape;8292;p62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62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62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62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62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01" name="Google Shape;8301;p62"/>
          <p:cNvGrpSpPr/>
          <p:nvPr/>
        </p:nvGrpSpPr>
        <p:grpSpPr>
          <a:xfrm>
            <a:off x="7663374" y="4489173"/>
            <a:ext cx="474961" cy="475009"/>
            <a:chOff x="-9523700" y="3614000"/>
            <a:chExt cx="353675" cy="353675"/>
          </a:xfrm>
        </p:grpSpPr>
        <p:sp>
          <p:nvSpPr>
            <p:cNvPr id="8302" name="Google Shape;8302;p62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62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62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62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62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62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1" name="Google Shape;8311;p62"/>
          <p:cNvGrpSpPr/>
          <p:nvPr/>
        </p:nvGrpSpPr>
        <p:grpSpPr>
          <a:xfrm>
            <a:off x="10043309" y="4519362"/>
            <a:ext cx="474961" cy="472893"/>
            <a:chOff x="-9523700" y="4049550"/>
            <a:chExt cx="353675" cy="352100"/>
          </a:xfrm>
        </p:grpSpPr>
        <p:sp>
          <p:nvSpPr>
            <p:cNvPr id="8312" name="Google Shape;8312;p62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62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62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62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62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9" name="Google Shape;8319;p62"/>
          <p:cNvGrpSpPr/>
          <p:nvPr/>
        </p:nvGrpSpPr>
        <p:grpSpPr>
          <a:xfrm>
            <a:off x="9451461" y="4519326"/>
            <a:ext cx="476003" cy="414705"/>
            <a:chOff x="-8209150" y="3659675"/>
            <a:chExt cx="354450" cy="308775"/>
          </a:xfrm>
        </p:grpSpPr>
        <p:sp>
          <p:nvSpPr>
            <p:cNvPr id="8320" name="Google Shape;8320;p62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62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26" name="Google Shape;8326;p62"/>
          <p:cNvGrpSpPr/>
          <p:nvPr/>
        </p:nvGrpSpPr>
        <p:grpSpPr>
          <a:xfrm>
            <a:off x="8255794" y="2042699"/>
            <a:ext cx="474961" cy="473968"/>
            <a:chOff x="-12643475" y="3212300"/>
            <a:chExt cx="353675" cy="352900"/>
          </a:xfrm>
        </p:grpSpPr>
        <p:sp>
          <p:nvSpPr>
            <p:cNvPr id="8327" name="Google Shape;8327;p62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62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62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62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62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62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62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62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6" name="Google Shape;8336;p62"/>
          <p:cNvGrpSpPr/>
          <p:nvPr/>
        </p:nvGrpSpPr>
        <p:grpSpPr>
          <a:xfrm>
            <a:off x="8255794" y="2645064"/>
            <a:ext cx="474961" cy="444488"/>
            <a:chOff x="-12643475" y="3657325"/>
            <a:chExt cx="353675" cy="330950"/>
          </a:xfrm>
        </p:grpSpPr>
        <p:sp>
          <p:nvSpPr>
            <p:cNvPr id="8337" name="Google Shape;8337;p62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62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62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62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3" name="Google Shape;8343;p62"/>
          <p:cNvGrpSpPr/>
          <p:nvPr/>
        </p:nvGrpSpPr>
        <p:grpSpPr>
          <a:xfrm>
            <a:off x="8269544" y="3224544"/>
            <a:ext cx="474961" cy="470745"/>
            <a:chOff x="-12643475" y="4081850"/>
            <a:chExt cx="353675" cy="350500"/>
          </a:xfrm>
        </p:grpSpPr>
        <p:sp>
          <p:nvSpPr>
            <p:cNvPr id="8344" name="Google Shape;8344;p62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62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62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8" name="Google Shape;8348;p62"/>
          <p:cNvGrpSpPr/>
          <p:nvPr/>
        </p:nvGrpSpPr>
        <p:grpSpPr>
          <a:xfrm>
            <a:off x="10633129" y="2043236"/>
            <a:ext cx="473888" cy="472893"/>
            <a:chOff x="-10857925" y="3213875"/>
            <a:chExt cx="352875" cy="352100"/>
          </a:xfrm>
        </p:grpSpPr>
        <p:sp>
          <p:nvSpPr>
            <p:cNvPr id="8349" name="Google Shape;8349;p62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62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62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62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62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62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359" name="Google Shape;8359;p62"/>
          <p:cNvSpPr/>
          <p:nvPr/>
        </p:nvSpPr>
        <p:spPr>
          <a:xfrm>
            <a:off x="10687016" y="2630730"/>
            <a:ext cx="364976" cy="472692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360" name="Google Shape;8360;p62"/>
          <p:cNvGrpSpPr/>
          <p:nvPr/>
        </p:nvGrpSpPr>
        <p:grpSpPr>
          <a:xfrm>
            <a:off x="10646344" y="3237755"/>
            <a:ext cx="474961" cy="444320"/>
            <a:chOff x="-10858725" y="4092875"/>
            <a:chExt cx="353675" cy="330825"/>
          </a:xfrm>
        </p:grpSpPr>
        <p:sp>
          <p:nvSpPr>
            <p:cNvPr id="8361" name="Google Shape;8361;p62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62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62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62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62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62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67" name="Google Shape;8367;p62"/>
          <p:cNvGrpSpPr/>
          <p:nvPr/>
        </p:nvGrpSpPr>
        <p:grpSpPr>
          <a:xfrm>
            <a:off x="8255683" y="3855808"/>
            <a:ext cx="474795" cy="472625"/>
            <a:chOff x="-9089725" y="3180200"/>
            <a:chExt cx="353550" cy="351900"/>
          </a:xfrm>
        </p:grpSpPr>
        <p:sp>
          <p:nvSpPr>
            <p:cNvPr id="8368" name="Google Shape;8368;p62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62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0" name="Google Shape;8370;p62"/>
          <p:cNvGrpSpPr/>
          <p:nvPr/>
        </p:nvGrpSpPr>
        <p:grpSpPr>
          <a:xfrm>
            <a:off x="8324373" y="4489710"/>
            <a:ext cx="336371" cy="473935"/>
            <a:chOff x="-9039300" y="3614000"/>
            <a:chExt cx="250475" cy="352875"/>
          </a:xfrm>
        </p:grpSpPr>
        <p:sp>
          <p:nvSpPr>
            <p:cNvPr id="8371" name="Google Shape;8371;p62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62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3" name="Google Shape;8373;p62"/>
          <p:cNvGrpSpPr/>
          <p:nvPr/>
        </p:nvGrpSpPr>
        <p:grpSpPr>
          <a:xfrm>
            <a:off x="10633662" y="4519362"/>
            <a:ext cx="472847" cy="472893"/>
            <a:chOff x="-9088150" y="4049550"/>
            <a:chExt cx="352100" cy="352100"/>
          </a:xfrm>
        </p:grpSpPr>
        <p:sp>
          <p:nvSpPr>
            <p:cNvPr id="8374" name="Google Shape;8374;p62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62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62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62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62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62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80" name="Google Shape;8380;p62"/>
          <p:cNvGrpSpPr/>
          <p:nvPr/>
        </p:nvGrpSpPr>
        <p:grpSpPr>
          <a:xfrm>
            <a:off x="9479481" y="3855672"/>
            <a:ext cx="421009" cy="472893"/>
            <a:chOff x="-8191825" y="3174500"/>
            <a:chExt cx="313500" cy="352100"/>
          </a:xfrm>
        </p:grpSpPr>
        <p:sp>
          <p:nvSpPr>
            <p:cNvPr id="8381" name="Google Shape;8381;p62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62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62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p63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9" name="Google Shape;8389;p63"/>
          <p:cNvSpPr/>
          <p:nvPr/>
        </p:nvSpPr>
        <p:spPr>
          <a:xfrm>
            <a:off x="1069253" y="2254760"/>
            <a:ext cx="457872" cy="595997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390" name="Google Shape;8390;p63"/>
          <p:cNvGrpSpPr/>
          <p:nvPr/>
        </p:nvGrpSpPr>
        <p:grpSpPr>
          <a:xfrm>
            <a:off x="998473" y="2991344"/>
            <a:ext cx="603731" cy="599297"/>
            <a:chOff x="-21322300" y="3693325"/>
            <a:chExt cx="306400" cy="304150"/>
          </a:xfrm>
        </p:grpSpPr>
        <p:sp>
          <p:nvSpPr>
            <p:cNvPr id="8391" name="Google Shape;8391;p6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6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6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6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95" name="Google Shape;8395;p63"/>
          <p:cNvGrpSpPr/>
          <p:nvPr/>
        </p:nvGrpSpPr>
        <p:grpSpPr>
          <a:xfrm>
            <a:off x="997684" y="3746992"/>
            <a:ext cx="605307" cy="563387"/>
            <a:chOff x="-21322300" y="4077125"/>
            <a:chExt cx="307200" cy="285925"/>
          </a:xfrm>
        </p:grpSpPr>
        <p:sp>
          <p:nvSpPr>
            <p:cNvPr id="8396" name="Google Shape;8396;p6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6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6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6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6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6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6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6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6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6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6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6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8" name="Google Shape;8408;p63"/>
          <p:cNvGrpSpPr/>
          <p:nvPr/>
        </p:nvGrpSpPr>
        <p:grpSpPr>
          <a:xfrm>
            <a:off x="4700587" y="2252171"/>
            <a:ext cx="602204" cy="600283"/>
            <a:chOff x="-19394200" y="3333800"/>
            <a:chExt cx="305625" cy="304650"/>
          </a:xfrm>
        </p:grpSpPr>
        <p:sp>
          <p:nvSpPr>
            <p:cNvPr id="8409" name="Google Shape;8409;p6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6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6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6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6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6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6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6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6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18" name="Google Shape;8418;p63"/>
          <p:cNvGrpSpPr/>
          <p:nvPr/>
        </p:nvGrpSpPr>
        <p:grpSpPr>
          <a:xfrm>
            <a:off x="4699035" y="2991441"/>
            <a:ext cx="605307" cy="599100"/>
            <a:chOff x="-19396575" y="3708500"/>
            <a:chExt cx="307200" cy="304050"/>
          </a:xfrm>
        </p:grpSpPr>
        <p:sp>
          <p:nvSpPr>
            <p:cNvPr id="8419" name="Google Shape;8419;p6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6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6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2" name="Google Shape;8422;p63"/>
          <p:cNvGrpSpPr/>
          <p:nvPr/>
        </p:nvGrpSpPr>
        <p:grpSpPr>
          <a:xfrm>
            <a:off x="4691276" y="3728615"/>
            <a:ext cx="620824" cy="600135"/>
            <a:chOff x="-19394200" y="4084200"/>
            <a:chExt cx="315075" cy="304575"/>
          </a:xfrm>
        </p:grpSpPr>
        <p:sp>
          <p:nvSpPr>
            <p:cNvPr id="8423" name="Google Shape;8423;p6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6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6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6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6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6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9" name="Google Shape;8429;p63"/>
          <p:cNvGrpSpPr/>
          <p:nvPr/>
        </p:nvGrpSpPr>
        <p:grpSpPr>
          <a:xfrm>
            <a:off x="8432224" y="2252001"/>
            <a:ext cx="533929" cy="600627"/>
            <a:chOff x="-17526750" y="3309200"/>
            <a:chExt cx="270975" cy="304825"/>
          </a:xfrm>
        </p:grpSpPr>
        <p:sp>
          <p:nvSpPr>
            <p:cNvPr id="8430" name="Google Shape;8430;p6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6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6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6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6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5" name="Google Shape;8435;p63"/>
          <p:cNvGrpSpPr/>
          <p:nvPr/>
        </p:nvGrpSpPr>
        <p:grpSpPr>
          <a:xfrm>
            <a:off x="8400426" y="2992231"/>
            <a:ext cx="597524" cy="597524"/>
            <a:chOff x="-17542500" y="3684100"/>
            <a:chExt cx="303250" cy="303250"/>
          </a:xfrm>
        </p:grpSpPr>
        <p:sp>
          <p:nvSpPr>
            <p:cNvPr id="8436" name="Google Shape;8436;p6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6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6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6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6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6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6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43" name="Google Shape;8443;p63"/>
          <p:cNvGrpSpPr/>
          <p:nvPr/>
        </p:nvGrpSpPr>
        <p:grpSpPr>
          <a:xfrm>
            <a:off x="8399638" y="3747757"/>
            <a:ext cx="599100" cy="561860"/>
            <a:chOff x="-17542500" y="4068450"/>
            <a:chExt cx="304050" cy="285150"/>
          </a:xfrm>
        </p:grpSpPr>
        <p:sp>
          <p:nvSpPr>
            <p:cNvPr id="8444" name="Google Shape;8444;p6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6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6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6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6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6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50" name="Google Shape;8450;p63"/>
          <p:cNvGrpSpPr/>
          <p:nvPr/>
        </p:nvGrpSpPr>
        <p:grpSpPr>
          <a:xfrm>
            <a:off x="4706867" y="4456282"/>
            <a:ext cx="457872" cy="599100"/>
            <a:chOff x="-15652200" y="3335975"/>
            <a:chExt cx="232375" cy="304050"/>
          </a:xfrm>
        </p:grpSpPr>
        <p:sp>
          <p:nvSpPr>
            <p:cNvPr id="8451" name="Google Shape;8451;p6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6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6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6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6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6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6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6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6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60" name="Google Shape;8460;p63"/>
          <p:cNvGrpSpPr/>
          <p:nvPr/>
        </p:nvGrpSpPr>
        <p:grpSpPr>
          <a:xfrm>
            <a:off x="1737988" y="2252765"/>
            <a:ext cx="600627" cy="599100"/>
            <a:chOff x="-20946600" y="3317850"/>
            <a:chExt cx="304825" cy="304050"/>
          </a:xfrm>
        </p:grpSpPr>
        <p:sp>
          <p:nvSpPr>
            <p:cNvPr id="8461" name="Google Shape;8461;p6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6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6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64" name="Google Shape;8464;p63"/>
          <p:cNvGrpSpPr/>
          <p:nvPr/>
        </p:nvGrpSpPr>
        <p:grpSpPr>
          <a:xfrm>
            <a:off x="1738753" y="2991639"/>
            <a:ext cx="599100" cy="598707"/>
            <a:chOff x="-20945825" y="3692175"/>
            <a:chExt cx="304050" cy="303850"/>
          </a:xfrm>
        </p:grpSpPr>
        <p:sp>
          <p:nvSpPr>
            <p:cNvPr id="8465" name="Google Shape;8465;p6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6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6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6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69" name="Google Shape;8469;p63"/>
          <p:cNvGrpSpPr/>
          <p:nvPr/>
        </p:nvGrpSpPr>
        <p:grpSpPr>
          <a:xfrm>
            <a:off x="1772890" y="3729923"/>
            <a:ext cx="530825" cy="597524"/>
            <a:chOff x="-20930075" y="4066100"/>
            <a:chExt cx="269400" cy="303250"/>
          </a:xfrm>
        </p:grpSpPr>
        <p:sp>
          <p:nvSpPr>
            <p:cNvPr id="8470" name="Google Shape;8470;p6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6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72" name="Google Shape;8472;p63"/>
          <p:cNvGrpSpPr/>
          <p:nvPr/>
        </p:nvGrpSpPr>
        <p:grpSpPr>
          <a:xfrm>
            <a:off x="5481184" y="2253132"/>
            <a:ext cx="496688" cy="598361"/>
            <a:chOff x="-18994100" y="3334775"/>
            <a:chExt cx="252075" cy="303675"/>
          </a:xfrm>
        </p:grpSpPr>
        <p:sp>
          <p:nvSpPr>
            <p:cNvPr id="8473" name="Google Shape;8473;p6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6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6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6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77" name="Google Shape;8477;p63"/>
          <p:cNvGrpSpPr/>
          <p:nvPr/>
        </p:nvGrpSpPr>
        <p:grpSpPr>
          <a:xfrm>
            <a:off x="5500593" y="2992991"/>
            <a:ext cx="457872" cy="595997"/>
            <a:chOff x="-18983850" y="3710075"/>
            <a:chExt cx="232375" cy="302475"/>
          </a:xfrm>
        </p:grpSpPr>
        <p:sp>
          <p:nvSpPr>
            <p:cNvPr id="8478" name="Google Shape;8478;p6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6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6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6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82" name="Google Shape;8482;p63"/>
          <p:cNvGrpSpPr/>
          <p:nvPr/>
        </p:nvGrpSpPr>
        <p:grpSpPr>
          <a:xfrm>
            <a:off x="5429215" y="3729896"/>
            <a:ext cx="600627" cy="597573"/>
            <a:chOff x="-19020075" y="4084200"/>
            <a:chExt cx="304825" cy="303275"/>
          </a:xfrm>
        </p:grpSpPr>
        <p:sp>
          <p:nvSpPr>
            <p:cNvPr id="8483" name="Google Shape;8483;p6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6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6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6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6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2" name="Google Shape;8492;p63"/>
          <p:cNvGrpSpPr/>
          <p:nvPr/>
        </p:nvGrpSpPr>
        <p:grpSpPr>
          <a:xfrm>
            <a:off x="9185569" y="2252001"/>
            <a:ext cx="529249" cy="600627"/>
            <a:chOff x="-17149475" y="3309200"/>
            <a:chExt cx="268600" cy="304825"/>
          </a:xfrm>
        </p:grpSpPr>
        <p:sp>
          <p:nvSpPr>
            <p:cNvPr id="8493" name="Google Shape;8493;p6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6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5" name="Google Shape;8495;p63"/>
          <p:cNvGrpSpPr/>
          <p:nvPr/>
        </p:nvGrpSpPr>
        <p:grpSpPr>
          <a:xfrm>
            <a:off x="9150643" y="3010827"/>
            <a:ext cx="599100" cy="560332"/>
            <a:chOff x="-17168375" y="3692750"/>
            <a:chExt cx="304050" cy="284375"/>
          </a:xfrm>
        </p:grpSpPr>
        <p:sp>
          <p:nvSpPr>
            <p:cNvPr id="8496" name="Google Shape;8496;p6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6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6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6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03" name="Google Shape;8503;p63"/>
          <p:cNvGrpSpPr/>
          <p:nvPr/>
        </p:nvGrpSpPr>
        <p:grpSpPr>
          <a:xfrm>
            <a:off x="9145988" y="3729137"/>
            <a:ext cx="608411" cy="599100"/>
            <a:chOff x="-17170750" y="4058800"/>
            <a:chExt cx="308775" cy="304050"/>
          </a:xfrm>
        </p:grpSpPr>
        <p:sp>
          <p:nvSpPr>
            <p:cNvPr id="8504" name="Google Shape;8504;p6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6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6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6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6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6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6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6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6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6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6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21" name="Google Shape;8521;p63"/>
          <p:cNvGrpSpPr/>
          <p:nvPr/>
        </p:nvGrpSpPr>
        <p:grpSpPr>
          <a:xfrm>
            <a:off x="7628517" y="4457811"/>
            <a:ext cx="600627" cy="595997"/>
            <a:chOff x="-15688425" y="3707725"/>
            <a:chExt cx="304825" cy="302475"/>
          </a:xfrm>
        </p:grpSpPr>
        <p:sp>
          <p:nvSpPr>
            <p:cNvPr id="8522" name="Google Shape;8522;p6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6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6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28" name="Google Shape;8528;p63"/>
          <p:cNvGrpSpPr/>
          <p:nvPr/>
        </p:nvGrpSpPr>
        <p:grpSpPr>
          <a:xfrm>
            <a:off x="2487393" y="2253922"/>
            <a:ext cx="602204" cy="596785"/>
            <a:chOff x="-20572500" y="3319025"/>
            <a:chExt cx="305625" cy="302875"/>
          </a:xfrm>
        </p:grpSpPr>
        <p:sp>
          <p:nvSpPr>
            <p:cNvPr id="8529" name="Google Shape;8529;p6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31" name="Google Shape;8531;p63"/>
          <p:cNvGrpSpPr/>
          <p:nvPr/>
        </p:nvGrpSpPr>
        <p:grpSpPr>
          <a:xfrm>
            <a:off x="2488945" y="3073880"/>
            <a:ext cx="599100" cy="434227"/>
            <a:chOff x="-20571700" y="3722875"/>
            <a:chExt cx="304050" cy="220375"/>
          </a:xfrm>
        </p:grpSpPr>
        <p:sp>
          <p:nvSpPr>
            <p:cNvPr id="8532" name="Google Shape;8532;p6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6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6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6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39" name="Google Shape;8539;p63"/>
          <p:cNvGrpSpPr/>
          <p:nvPr/>
        </p:nvGrpSpPr>
        <p:grpSpPr>
          <a:xfrm>
            <a:off x="2488180" y="3728371"/>
            <a:ext cx="600627" cy="600627"/>
            <a:chOff x="-20571700" y="4066875"/>
            <a:chExt cx="304825" cy="304825"/>
          </a:xfrm>
        </p:grpSpPr>
        <p:sp>
          <p:nvSpPr>
            <p:cNvPr id="8540" name="Google Shape;8540;p6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6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6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6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46" name="Google Shape;8546;p63"/>
          <p:cNvGrpSpPr/>
          <p:nvPr/>
        </p:nvGrpSpPr>
        <p:grpSpPr>
          <a:xfrm>
            <a:off x="6177116" y="2251012"/>
            <a:ext cx="605307" cy="602597"/>
            <a:chOff x="-18645175" y="3334200"/>
            <a:chExt cx="307200" cy="305825"/>
          </a:xfrm>
        </p:grpSpPr>
        <p:sp>
          <p:nvSpPr>
            <p:cNvPr id="8547" name="Google Shape;8547;p6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6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6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6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6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52" name="Google Shape;8552;p63"/>
          <p:cNvGrpSpPr/>
          <p:nvPr/>
        </p:nvGrpSpPr>
        <p:grpSpPr>
          <a:xfrm>
            <a:off x="6177905" y="2990653"/>
            <a:ext cx="603731" cy="600676"/>
            <a:chOff x="-18645175" y="3708500"/>
            <a:chExt cx="306400" cy="304850"/>
          </a:xfrm>
        </p:grpSpPr>
        <p:sp>
          <p:nvSpPr>
            <p:cNvPr id="8553" name="Google Shape;8553;p6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6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6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6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6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6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6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0" name="Google Shape;8560;p63"/>
          <p:cNvGrpSpPr/>
          <p:nvPr/>
        </p:nvGrpSpPr>
        <p:grpSpPr>
          <a:xfrm>
            <a:off x="6174802" y="3727507"/>
            <a:ext cx="609937" cy="602351"/>
            <a:chOff x="-18647525" y="4082625"/>
            <a:chExt cx="309550" cy="305700"/>
          </a:xfrm>
        </p:grpSpPr>
        <p:sp>
          <p:nvSpPr>
            <p:cNvPr id="8561" name="Google Shape;8561;p6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6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6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6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5" name="Google Shape;8565;p63"/>
          <p:cNvGrpSpPr/>
          <p:nvPr/>
        </p:nvGrpSpPr>
        <p:grpSpPr>
          <a:xfrm>
            <a:off x="9921981" y="2252789"/>
            <a:ext cx="527673" cy="599051"/>
            <a:chOff x="-16775350" y="3309200"/>
            <a:chExt cx="267800" cy="304025"/>
          </a:xfrm>
        </p:grpSpPr>
        <p:sp>
          <p:nvSpPr>
            <p:cNvPr id="8566" name="Google Shape;8566;p6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6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6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9" name="Google Shape;8569;p63"/>
          <p:cNvGrpSpPr/>
          <p:nvPr/>
        </p:nvGrpSpPr>
        <p:grpSpPr>
          <a:xfrm>
            <a:off x="9921981" y="2989103"/>
            <a:ext cx="527673" cy="603780"/>
            <a:chOff x="-16775350" y="3683300"/>
            <a:chExt cx="267800" cy="306425"/>
          </a:xfrm>
        </p:grpSpPr>
        <p:sp>
          <p:nvSpPr>
            <p:cNvPr id="8570" name="Google Shape;8570;p6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6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3" name="Google Shape;8573;p63"/>
          <p:cNvGrpSpPr/>
          <p:nvPr/>
        </p:nvGrpSpPr>
        <p:grpSpPr>
          <a:xfrm>
            <a:off x="9884715" y="3729160"/>
            <a:ext cx="602204" cy="599051"/>
            <a:chOff x="-16794250" y="4058225"/>
            <a:chExt cx="305625" cy="304025"/>
          </a:xfrm>
        </p:grpSpPr>
        <p:sp>
          <p:nvSpPr>
            <p:cNvPr id="8574" name="Google Shape;8574;p6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6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6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6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6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6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6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6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83" name="Google Shape;8583;p63"/>
          <p:cNvSpPr/>
          <p:nvPr/>
        </p:nvSpPr>
        <p:spPr>
          <a:xfrm>
            <a:off x="10656273" y="2252112"/>
            <a:ext cx="603731" cy="600627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584" name="Google Shape;8584;p63"/>
          <p:cNvGrpSpPr/>
          <p:nvPr/>
        </p:nvGrpSpPr>
        <p:grpSpPr>
          <a:xfrm>
            <a:off x="3219938" y="2252765"/>
            <a:ext cx="609937" cy="599100"/>
            <a:chOff x="-20199150" y="3317850"/>
            <a:chExt cx="309550" cy="304050"/>
          </a:xfrm>
        </p:grpSpPr>
        <p:sp>
          <p:nvSpPr>
            <p:cNvPr id="8585" name="Google Shape;8585;p6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6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6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6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6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6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6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2" name="Google Shape;8592;p63"/>
          <p:cNvGrpSpPr/>
          <p:nvPr/>
        </p:nvGrpSpPr>
        <p:grpSpPr>
          <a:xfrm>
            <a:off x="3223041" y="2990482"/>
            <a:ext cx="603731" cy="601021"/>
            <a:chOff x="-20199150" y="3693150"/>
            <a:chExt cx="306400" cy="305025"/>
          </a:xfrm>
        </p:grpSpPr>
        <p:sp>
          <p:nvSpPr>
            <p:cNvPr id="8593" name="Google Shape;8593;p6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6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6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6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6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6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9" name="Google Shape;8599;p63"/>
          <p:cNvGrpSpPr/>
          <p:nvPr/>
        </p:nvGrpSpPr>
        <p:grpSpPr>
          <a:xfrm>
            <a:off x="3223806" y="3727583"/>
            <a:ext cx="602204" cy="602204"/>
            <a:chOff x="-20197575" y="4066875"/>
            <a:chExt cx="305625" cy="305625"/>
          </a:xfrm>
        </p:grpSpPr>
        <p:sp>
          <p:nvSpPr>
            <p:cNvPr id="8600" name="Google Shape;8600;p6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6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6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6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6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6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6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6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08" name="Google Shape;8608;p63"/>
          <p:cNvGrpSpPr/>
          <p:nvPr/>
        </p:nvGrpSpPr>
        <p:grpSpPr>
          <a:xfrm>
            <a:off x="6933429" y="2250027"/>
            <a:ext cx="599100" cy="604568"/>
            <a:chOff x="-18271050" y="3333200"/>
            <a:chExt cx="304050" cy="306825"/>
          </a:xfrm>
        </p:grpSpPr>
        <p:sp>
          <p:nvSpPr>
            <p:cNvPr id="8609" name="Google Shape;8609;p6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6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6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6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6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14" name="Google Shape;8614;p63"/>
          <p:cNvGrpSpPr/>
          <p:nvPr/>
        </p:nvGrpSpPr>
        <p:grpSpPr>
          <a:xfrm>
            <a:off x="6934192" y="2992229"/>
            <a:ext cx="597573" cy="597524"/>
            <a:chOff x="-18270275" y="3710875"/>
            <a:chExt cx="303275" cy="303250"/>
          </a:xfrm>
        </p:grpSpPr>
        <p:sp>
          <p:nvSpPr>
            <p:cNvPr id="8615" name="Google Shape;8615;p6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6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6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6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6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6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1" name="Google Shape;8621;p63"/>
          <p:cNvGrpSpPr/>
          <p:nvPr/>
        </p:nvGrpSpPr>
        <p:grpSpPr>
          <a:xfrm>
            <a:off x="7005595" y="3729896"/>
            <a:ext cx="454768" cy="597573"/>
            <a:chOff x="-18234025" y="4084200"/>
            <a:chExt cx="230800" cy="303275"/>
          </a:xfrm>
        </p:grpSpPr>
        <p:sp>
          <p:nvSpPr>
            <p:cNvPr id="8622" name="Google Shape;8622;p6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6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5" name="Google Shape;8625;p63"/>
          <p:cNvGrpSpPr/>
          <p:nvPr/>
        </p:nvGrpSpPr>
        <p:grpSpPr>
          <a:xfrm>
            <a:off x="3155669" y="4455521"/>
            <a:ext cx="599100" cy="600627"/>
            <a:chOff x="-16419350" y="3308400"/>
            <a:chExt cx="304050" cy="304825"/>
          </a:xfrm>
        </p:grpSpPr>
        <p:sp>
          <p:nvSpPr>
            <p:cNvPr id="8626" name="Google Shape;8626;p6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6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6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6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6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3" name="Google Shape;8633;p63"/>
          <p:cNvGrpSpPr/>
          <p:nvPr/>
        </p:nvGrpSpPr>
        <p:grpSpPr>
          <a:xfrm>
            <a:off x="6184409" y="4453898"/>
            <a:ext cx="527673" cy="603829"/>
            <a:chOff x="-16401225" y="3683275"/>
            <a:chExt cx="267800" cy="306450"/>
          </a:xfrm>
        </p:grpSpPr>
        <p:sp>
          <p:nvSpPr>
            <p:cNvPr id="8634" name="Google Shape;8634;p6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6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6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6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6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6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6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1" name="Google Shape;8641;p63"/>
          <p:cNvGrpSpPr/>
          <p:nvPr/>
        </p:nvGrpSpPr>
        <p:grpSpPr>
          <a:xfrm>
            <a:off x="10671673" y="3729416"/>
            <a:ext cx="600627" cy="597573"/>
            <a:chOff x="-16419350" y="4058200"/>
            <a:chExt cx="304825" cy="303275"/>
          </a:xfrm>
        </p:grpSpPr>
        <p:sp>
          <p:nvSpPr>
            <p:cNvPr id="8642" name="Google Shape;8642;p6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6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6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6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6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6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9" name="Google Shape;8649;p63"/>
          <p:cNvGrpSpPr/>
          <p:nvPr/>
        </p:nvGrpSpPr>
        <p:grpSpPr>
          <a:xfrm>
            <a:off x="5374191" y="4457441"/>
            <a:ext cx="600676" cy="596785"/>
            <a:chOff x="-15296200" y="3326900"/>
            <a:chExt cx="304850" cy="302875"/>
          </a:xfrm>
        </p:grpSpPr>
        <p:sp>
          <p:nvSpPr>
            <p:cNvPr id="8650" name="Google Shape;8650;p6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6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6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6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5" name="Google Shape;8655;p63"/>
          <p:cNvGrpSpPr/>
          <p:nvPr/>
        </p:nvGrpSpPr>
        <p:grpSpPr>
          <a:xfrm>
            <a:off x="3928395" y="2275841"/>
            <a:ext cx="648755" cy="552944"/>
            <a:chOff x="-19835275" y="3330250"/>
            <a:chExt cx="329250" cy="280625"/>
          </a:xfrm>
        </p:grpSpPr>
        <p:sp>
          <p:nvSpPr>
            <p:cNvPr id="8656" name="Google Shape;8656;p6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6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9" name="Google Shape;8659;p63"/>
          <p:cNvGrpSpPr/>
          <p:nvPr/>
        </p:nvGrpSpPr>
        <p:grpSpPr>
          <a:xfrm>
            <a:off x="3952434" y="2991294"/>
            <a:ext cx="600676" cy="599396"/>
            <a:chOff x="-19822675" y="3692750"/>
            <a:chExt cx="304850" cy="304200"/>
          </a:xfrm>
        </p:grpSpPr>
        <p:sp>
          <p:nvSpPr>
            <p:cNvPr id="8660" name="Google Shape;8660;p6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6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6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6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5" name="Google Shape;8665;p63"/>
          <p:cNvGrpSpPr/>
          <p:nvPr/>
        </p:nvGrpSpPr>
        <p:grpSpPr>
          <a:xfrm>
            <a:off x="3953222" y="3728371"/>
            <a:ext cx="599100" cy="600627"/>
            <a:chOff x="-19822675" y="4066875"/>
            <a:chExt cx="304050" cy="304825"/>
          </a:xfrm>
        </p:grpSpPr>
        <p:sp>
          <p:nvSpPr>
            <p:cNvPr id="8666" name="Google Shape;8666;p6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6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6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6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6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6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72" name="Google Shape;8672;p63"/>
          <p:cNvGrpSpPr/>
          <p:nvPr/>
        </p:nvGrpSpPr>
        <p:grpSpPr>
          <a:xfrm>
            <a:off x="7698647" y="2252762"/>
            <a:ext cx="532403" cy="599100"/>
            <a:chOff x="-17878825" y="3334400"/>
            <a:chExt cx="270200" cy="304050"/>
          </a:xfrm>
        </p:grpSpPr>
        <p:sp>
          <p:nvSpPr>
            <p:cNvPr id="8673" name="Google Shape;8673;p6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6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6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6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0" name="Google Shape;8680;p63"/>
          <p:cNvGrpSpPr/>
          <p:nvPr/>
        </p:nvGrpSpPr>
        <p:grpSpPr>
          <a:xfrm>
            <a:off x="7663746" y="2989889"/>
            <a:ext cx="602204" cy="602204"/>
            <a:chOff x="-17896150" y="3709300"/>
            <a:chExt cx="305625" cy="305625"/>
          </a:xfrm>
        </p:grpSpPr>
        <p:sp>
          <p:nvSpPr>
            <p:cNvPr id="8681" name="Google Shape;8681;p6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6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6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5" name="Google Shape;8685;p63"/>
          <p:cNvGrpSpPr/>
          <p:nvPr/>
        </p:nvGrpSpPr>
        <p:grpSpPr>
          <a:xfrm>
            <a:off x="7700987" y="3727582"/>
            <a:ext cx="527723" cy="602204"/>
            <a:chOff x="-17878025" y="4082625"/>
            <a:chExt cx="267825" cy="305625"/>
          </a:xfrm>
        </p:grpSpPr>
        <p:sp>
          <p:nvSpPr>
            <p:cNvPr id="8686" name="Google Shape;8686;p6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6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6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6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6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6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6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3" name="Google Shape;8693;p63"/>
          <p:cNvGrpSpPr/>
          <p:nvPr/>
        </p:nvGrpSpPr>
        <p:grpSpPr>
          <a:xfrm>
            <a:off x="3892843" y="4473353"/>
            <a:ext cx="600676" cy="564963"/>
            <a:chOff x="-16044450" y="3317850"/>
            <a:chExt cx="304850" cy="286725"/>
          </a:xfrm>
        </p:grpSpPr>
        <p:sp>
          <p:nvSpPr>
            <p:cNvPr id="8694" name="Google Shape;8694;p6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6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6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6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98" name="Google Shape;8698;p63"/>
          <p:cNvSpPr/>
          <p:nvPr/>
        </p:nvSpPr>
        <p:spPr>
          <a:xfrm>
            <a:off x="6885804" y="4455967"/>
            <a:ext cx="597573" cy="600676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699" name="Google Shape;8699;p63"/>
          <p:cNvGrpSpPr/>
          <p:nvPr/>
        </p:nvGrpSpPr>
        <p:grpSpPr>
          <a:xfrm>
            <a:off x="10722865" y="2991632"/>
            <a:ext cx="498216" cy="598707"/>
            <a:chOff x="-16018450" y="4058400"/>
            <a:chExt cx="252850" cy="303850"/>
          </a:xfrm>
        </p:grpSpPr>
        <p:sp>
          <p:nvSpPr>
            <p:cNvPr id="8700" name="Google Shape;8700;p6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6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6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6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04" name="Google Shape;8704;p63"/>
          <p:cNvSpPr/>
          <p:nvPr/>
        </p:nvSpPr>
        <p:spPr>
          <a:xfrm>
            <a:off x="8366487" y="4457543"/>
            <a:ext cx="599051" cy="597524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9" name="Google Shape;8709;p64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10" name="Google Shape;8710;p64"/>
          <p:cNvGrpSpPr/>
          <p:nvPr/>
        </p:nvGrpSpPr>
        <p:grpSpPr>
          <a:xfrm>
            <a:off x="1127869" y="2252322"/>
            <a:ext cx="589783" cy="559497"/>
            <a:chOff x="-6696925" y="3272575"/>
            <a:chExt cx="307200" cy="291425"/>
          </a:xfrm>
        </p:grpSpPr>
        <p:sp>
          <p:nvSpPr>
            <p:cNvPr id="8711" name="Google Shape;8711;p6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3" name="Google Shape;8713;p64"/>
          <p:cNvGrpSpPr/>
          <p:nvPr/>
        </p:nvGrpSpPr>
        <p:grpSpPr>
          <a:xfrm>
            <a:off x="1127846" y="2939516"/>
            <a:ext cx="589831" cy="561033"/>
            <a:chOff x="-6690625" y="3631325"/>
            <a:chExt cx="307225" cy="292225"/>
          </a:xfrm>
        </p:grpSpPr>
        <p:sp>
          <p:nvSpPr>
            <p:cNvPr id="8714" name="Google Shape;8714;p6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6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6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9" name="Google Shape;8719;p64"/>
          <p:cNvGrpSpPr/>
          <p:nvPr/>
        </p:nvGrpSpPr>
        <p:grpSpPr>
          <a:xfrm>
            <a:off x="1157341" y="3675964"/>
            <a:ext cx="562569" cy="559161"/>
            <a:chOff x="-6689825" y="3992050"/>
            <a:chExt cx="293025" cy="291250"/>
          </a:xfrm>
        </p:grpSpPr>
        <p:sp>
          <p:nvSpPr>
            <p:cNvPr id="8720" name="Google Shape;8720;p6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6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6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6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6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6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6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6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6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32" name="Google Shape;8732;p64"/>
          <p:cNvSpPr/>
          <p:nvPr/>
        </p:nvSpPr>
        <p:spPr>
          <a:xfrm>
            <a:off x="4727805" y="2252266"/>
            <a:ext cx="579512" cy="558969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733" name="Google Shape;8733;p64"/>
          <p:cNvGrpSpPr/>
          <p:nvPr/>
        </p:nvGrpSpPr>
        <p:grpSpPr>
          <a:xfrm>
            <a:off x="4735090" y="2940257"/>
            <a:ext cx="564057" cy="559545"/>
            <a:chOff x="-4837325" y="3612425"/>
            <a:chExt cx="293800" cy="291450"/>
          </a:xfrm>
        </p:grpSpPr>
        <p:sp>
          <p:nvSpPr>
            <p:cNvPr id="8734" name="Google Shape;8734;p6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6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6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7" name="Google Shape;8737;p64"/>
          <p:cNvGrpSpPr/>
          <p:nvPr/>
        </p:nvGrpSpPr>
        <p:grpSpPr>
          <a:xfrm>
            <a:off x="4752466" y="3675769"/>
            <a:ext cx="561033" cy="559545"/>
            <a:chOff x="-4837325" y="3971575"/>
            <a:chExt cx="292225" cy="291450"/>
          </a:xfrm>
        </p:grpSpPr>
        <p:sp>
          <p:nvSpPr>
            <p:cNvPr id="8738" name="Google Shape;8738;p6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6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6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6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6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4" name="Google Shape;8744;p64"/>
          <p:cNvGrpSpPr/>
          <p:nvPr/>
        </p:nvGrpSpPr>
        <p:grpSpPr>
          <a:xfrm>
            <a:off x="8341819" y="2285580"/>
            <a:ext cx="574664" cy="492973"/>
            <a:chOff x="-3037625" y="3254850"/>
            <a:chExt cx="299325" cy="256775"/>
          </a:xfrm>
        </p:grpSpPr>
        <p:sp>
          <p:nvSpPr>
            <p:cNvPr id="8745" name="Google Shape;8745;p6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6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6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9" name="Google Shape;8749;p64"/>
          <p:cNvGrpSpPr/>
          <p:nvPr/>
        </p:nvGrpSpPr>
        <p:grpSpPr>
          <a:xfrm>
            <a:off x="8347100" y="2939488"/>
            <a:ext cx="564105" cy="561081"/>
            <a:chOff x="-3031325" y="3597450"/>
            <a:chExt cx="293825" cy="292250"/>
          </a:xfrm>
        </p:grpSpPr>
        <p:sp>
          <p:nvSpPr>
            <p:cNvPr id="8750" name="Google Shape;8750;p6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6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6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54" name="Google Shape;8754;p64"/>
          <p:cNvGrpSpPr/>
          <p:nvPr/>
        </p:nvGrpSpPr>
        <p:grpSpPr>
          <a:xfrm>
            <a:off x="8363732" y="3708286"/>
            <a:ext cx="562569" cy="494509"/>
            <a:chOff x="-3030525" y="3973150"/>
            <a:chExt cx="293025" cy="257575"/>
          </a:xfrm>
        </p:grpSpPr>
        <p:sp>
          <p:nvSpPr>
            <p:cNvPr id="8755" name="Google Shape;8755;p6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57" name="Google Shape;8757;p64"/>
          <p:cNvGrpSpPr/>
          <p:nvPr/>
        </p:nvGrpSpPr>
        <p:grpSpPr>
          <a:xfrm>
            <a:off x="1832522" y="4492569"/>
            <a:ext cx="562569" cy="396260"/>
            <a:chOff x="-1199300" y="3279250"/>
            <a:chExt cx="293025" cy="206400"/>
          </a:xfrm>
        </p:grpSpPr>
        <p:sp>
          <p:nvSpPr>
            <p:cNvPr id="8758" name="Google Shape;8758;p6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6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6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2" name="Google Shape;8762;p64"/>
          <p:cNvGrpSpPr/>
          <p:nvPr/>
        </p:nvGrpSpPr>
        <p:grpSpPr>
          <a:xfrm>
            <a:off x="1841970" y="2251698"/>
            <a:ext cx="592807" cy="560745"/>
            <a:chOff x="-6338550" y="3272950"/>
            <a:chExt cx="308775" cy="292075"/>
          </a:xfrm>
        </p:grpSpPr>
        <p:sp>
          <p:nvSpPr>
            <p:cNvPr id="8763" name="Google Shape;8763;p6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6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6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6" name="Google Shape;8766;p64"/>
          <p:cNvGrpSpPr/>
          <p:nvPr/>
        </p:nvGrpSpPr>
        <p:grpSpPr>
          <a:xfrm>
            <a:off x="1857090" y="2940260"/>
            <a:ext cx="562569" cy="559545"/>
            <a:chOff x="-6329100" y="3632100"/>
            <a:chExt cx="293025" cy="291450"/>
          </a:xfrm>
        </p:grpSpPr>
        <p:sp>
          <p:nvSpPr>
            <p:cNvPr id="8767" name="Google Shape;8767;p6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6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6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0" name="Google Shape;8770;p64"/>
          <p:cNvGrpSpPr/>
          <p:nvPr/>
        </p:nvGrpSpPr>
        <p:grpSpPr>
          <a:xfrm>
            <a:off x="1874490" y="3675772"/>
            <a:ext cx="559497" cy="559545"/>
            <a:chOff x="-6329875" y="3992050"/>
            <a:chExt cx="291425" cy="291450"/>
          </a:xfrm>
        </p:grpSpPr>
        <p:sp>
          <p:nvSpPr>
            <p:cNvPr id="8771" name="Google Shape;8771;p6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6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6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6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5" name="Google Shape;8775;p64"/>
          <p:cNvGrpSpPr/>
          <p:nvPr/>
        </p:nvGrpSpPr>
        <p:grpSpPr>
          <a:xfrm>
            <a:off x="5456006" y="2250041"/>
            <a:ext cx="564105" cy="564057"/>
            <a:chOff x="-4478975" y="3251700"/>
            <a:chExt cx="293825" cy="293800"/>
          </a:xfrm>
        </p:grpSpPr>
        <p:sp>
          <p:nvSpPr>
            <p:cNvPr id="8776" name="Google Shape;8776;p6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6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6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9" name="Google Shape;8779;p64"/>
          <p:cNvGrpSpPr/>
          <p:nvPr/>
        </p:nvGrpSpPr>
        <p:grpSpPr>
          <a:xfrm>
            <a:off x="5456006" y="2940257"/>
            <a:ext cx="564105" cy="559545"/>
            <a:chOff x="-4475825" y="3612425"/>
            <a:chExt cx="293825" cy="291450"/>
          </a:xfrm>
        </p:grpSpPr>
        <p:sp>
          <p:nvSpPr>
            <p:cNvPr id="8780" name="Google Shape;8780;p6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6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6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83" name="Google Shape;8783;p64"/>
          <p:cNvGrpSpPr/>
          <p:nvPr/>
        </p:nvGrpSpPr>
        <p:grpSpPr>
          <a:xfrm>
            <a:off x="5468103" y="3675793"/>
            <a:ext cx="571640" cy="559497"/>
            <a:chOff x="-4480550" y="3970800"/>
            <a:chExt cx="297750" cy="291425"/>
          </a:xfrm>
        </p:grpSpPr>
        <p:sp>
          <p:nvSpPr>
            <p:cNvPr id="8784" name="Google Shape;8784;p6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86" name="Google Shape;8786;p64"/>
          <p:cNvGrpSpPr/>
          <p:nvPr/>
        </p:nvGrpSpPr>
        <p:grpSpPr>
          <a:xfrm>
            <a:off x="9073214" y="2252296"/>
            <a:ext cx="553497" cy="559545"/>
            <a:chOff x="-2668225" y="3239075"/>
            <a:chExt cx="288300" cy="291450"/>
          </a:xfrm>
        </p:grpSpPr>
        <p:sp>
          <p:nvSpPr>
            <p:cNvPr id="8787" name="Google Shape;8787;p6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6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2" name="Google Shape;8792;p64"/>
          <p:cNvGrpSpPr/>
          <p:nvPr/>
        </p:nvGrpSpPr>
        <p:grpSpPr>
          <a:xfrm>
            <a:off x="9069422" y="2940256"/>
            <a:ext cx="561081" cy="559545"/>
            <a:chOff x="-2671375" y="3597450"/>
            <a:chExt cx="292250" cy="291450"/>
          </a:xfrm>
        </p:grpSpPr>
        <p:sp>
          <p:nvSpPr>
            <p:cNvPr id="8793" name="Google Shape;8793;p6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6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5" name="Google Shape;8795;p64"/>
          <p:cNvGrpSpPr/>
          <p:nvPr/>
        </p:nvGrpSpPr>
        <p:grpSpPr>
          <a:xfrm>
            <a:off x="9083800" y="3674256"/>
            <a:ext cx="564057" cy="562569"/>
            <a:chOff x="-2670575" y="3956600"/>
            <a:chExt cx="293800" cy="293025"/>
          </a:xfrm>
        </p:grpSpPr>
        <p:sp>
          <p:nvSpPr>
            <p:cNvPr id="8796" name="Google Shape;8796;p6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6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6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6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0" name="Google Shape;8800;p64"/>
          <p:cNvGrpSpPr/>
          <p:nvPr/>
        </p:nvGrpSpPr>
        <p:grpSpPr>
          <a:xfrm>
            <a:off x="4093827" y="4415930"/>
            <a:ext cx="568616" cy="557817"/>
            <a:chOff x="-1183550" y="3586525"/>
            <a:chExt cx="296175" cy="290550"/>
          </a:xfrm>
        </p:grpSpPr>
        <p:sp>
          <p:nvSpPr>
            <p:cNvPr id="8801" name="Google Shape;8801;p6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6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6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6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6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6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6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0" name="Google Shape;8810;p64"/>
          <p:cNvGrpSpPr/>
          <p:nvPr/>
        </p:nvGrpSpPr>
        <p:grpSpPr>
          <a:xfrm>
            <a:off x="2578641" y="2253066"/>
            <a:ext cx="561081" cy="558009"/>
            <a:chOff x="-5971525" y="3273750"/>
            <a:chExt cx="292250" cy="290650"/>
          </a:xfrm>
        </p:grpSpPr>
        <p:sp>
          <p:nvSpPr>
            <p:cNvPr id="8811" name="Google Shape;8811;p6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3" name="Google Shape;8813;p64"/>
          <p:cNvGrpSpPr/>
          <p:nvPr/>
        </p:nvGrpSpPr>
        <p:grpSpPr>
          <a:xfrm>
            <a:off x="2571080" y="2938436"/>
            <a:ext cx="576200" cy="563193"/>
            <a:chOff x="-5974675" y="3632100"/>
            <a:chExt cx="300125" cy="293350"/>
          </a:xfrm>
        </p:grpSpPr>
        <p:sp>
          <p:nvSpPr>
            <p:cNvPr id="8814" name="Google Shape;8814;p6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6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7" name="Google Shape;8817;p64"/>
          <p:cNvGrpSpPr/>
          <p:nvPr/>
        </p:nvGrpSpPr>
        <p:grpSpPr>
          <a:xfrm>
            <a:off x="2611135" y="3674260"/>
            <a:ext cx="527820" cy="562569"/>
            <a:chOff x="-5971525" y="3990475"/>
            <a:chExt cx="274925" cy="293025"/>
          </a:xfrm>
        </p:grpSpPr>
        <p:sp>
          <p:nvSpPr>
            <p:cNvPr id="8818" name="Google Shape;8818;p6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2" name="Google Shape;8822;p64"/>
          <p:cNvGrpSpPr/>
          <p:nvPr/>
        </p:nvGrpSpPr>
        <p:grpSpPr>
          <a:xfrm>
            <a:off x="6175412" y="2253065"/>
            <a:ext cx="561033" cy="558009"/>
            <a:chOff x="-4118225" y="3253275"/>
            <a:chExt cx="292225" cy="290650"/>
          </a:xfrm>
        </p:grpSpPr>
        <p:sp>
          <p:nvSpPr>
            <p:cNvPr id="8823" name="Google Shape;8823;p6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6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5" name="Google Shape;8825;p64"/>
          <p:cNvGrpSpPr/>
          <p:nvPr/>
        </p:nvGrpSpPr>
        <p:grpSpPr>
          <a:xfrm>
            <a:off x="6242677" y="2939897"/>
            <a:ext cx="426499" cy="560265"/>
            <a:chOff x="-4082800" y="3612425"/>
            <a:chExt cx="222150" cy="291825"/>
          </a:xfrm>
        </p:grpSpPr>
        <p:sp>
          <p:nvSpPr>
            <p:cNvPr id="8826" name="Google Shape;8826;p6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9" name="Google Shape;8829;p64"/>
          <p:cNvGrpSpPr/>
          <p:nvPr/>
        </p:nvGrpSpPr>
        <p:grpSpPr>
          <a:xfrm>
            <a:off x="6191276" y="3693169"/>
            <a:ext cx="561033" cy="524748"/>
            <a:chOff x="-4118225" y="3990475"/>
            <a:chExt cx="292225" cy="273325"/>
          </a:xfrm>
        </p:grpSpPr>
        <p:sp>
          <p:nvSpPr>
            <p:cNvPr id="8830" name="Google Shape;8830;p6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6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6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4" name="Google Shape;8834;p64"/>
          <p:cNvGrpSpPr/>
          <p:nvPr/>
        </p:nvGrpSpPr>
        <p:grpSpPr>
          <a:xfrm>
            <a:off x="9805481" y="2250784"/>
            <a:ext cx="526284" cy="562569"/>
            <a:chOff x="-2312225" y="3238300"/>
            <a:chExt cx="274125" cy="293025"/>
          </a:xfrm>
        </p:grpSpPr>
        <p:sp>
          <p:nvSpPr>
            <p:cNvPr id="8835" name="Google Shape;8835;p6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64"/>
          <p:cNvGrpSpPr/>
          <p:nvPr/>
        </p:nvGrpSpPr>
        <p:grpSpPr>
          <a:xfrm>
            <a:off x="9788084" y="2871448"/>
            <a:ext cx="561081" cy="697152"/>
            <a:chOff x="-2310650" y="3525775"/>
            <a:chExt cx="292250" cy="363125"/>
          </a:xfrm>
        </p:grpSpPr>
        <p:sp>
          <p:nvSpPr>
            <p:cNvPr id="8838" name="Google Shape;8838;p6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6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6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6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2" name="Google Shape;8842;p64"/>
          <p:cNvGrpSpPr/>
          <p:nvPr/>
        </p:nvGrpSpPr>
        <p:grpSpPr>
          <a:xfrm>
            <a:off x="9802437" y="3675768"/>
            <a:ext cx="564105" cy="559545"/>
            <a:chOff x="-2310650" y="3958175"/>
            <a:chExt cx="293825" cy="291450"/>
          </a:xfrm>
        </p:grpSpPr>
        <p:sp>
          <p:nvSpPr>
            <p:cNvPr id="8843" name="Google Shape;8843;p6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6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5" name="Google Shape;8845;p64"/>
          <p:cNvGrpSpPr/>
          <p:nvPr/>
        </p:nvGrpSpPr>
        <p:grpSpPr>
          <a:xfrm>
            <a:off x="6291585" y="4411280"/>
            <a:ext cx="565545" cy="559545"/>
            <a:chOff x="-1182750" y="3962900"/>
            <a:chExt cx="294575" cy="291450"/>
          </a:xfrm>
        </p:grpSpPr>
        <p:sp>
          <p:nvSpPr>
            <p:cNvPr id="8846" name="Google Shape;8846;p6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6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6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6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6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6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6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3" name="Google Shape;8853;p64"/>
          <p:cNvGrpSpPr/>
          <p:nvPr/>
        </p:nvGrpSpPr>
        <p:grpSpPr>
          <a:xfrm>
            <a:off x="3295766" y="2252298"/>
            <a:ext cx="565593" cy="559545"/>
            <a:chOff x="-5611575" y="3272950"/>
            <a:chExt cx="294600" cy="291450"/>
          </a:xfrm>
        </p:grpSpPr>
        <p:sp>
          <p:nvSpPr>
            <p:cNvPr id="8854" name="Google Shape;8854;p6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6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6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6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6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9" name="Google Shape;8859;p64"/>
          <p:cNvGrpSpPr/>
          <p:nvPr/>
        </p:nvGrpSpPr>
        <p:grpSpPr>
          <a:xfrm>
            <a:off x="3295766" y="2941028"/>
            <a:ext cx="565593" cy="558009"/>
            <a:chOff x="-5613150" y="3632900"/>
            <a:chExt cx="294600" cy="290650"/>
          </a:xfrm>
        </p:grpSpPr>
        <p:sp>
          <p:nvSpPr>
            <p:cNvPr id="8860" name="Google Shape;8860;p6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6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2" name="Google Shape;8862;p64"/>
          <p:cNvGrpSpPr/>
          <p:nvPr/>
        </p:nvGrpSpPr>
        <p:grpSpPr>
          <a:xfrm>
            <a:off x="3311630" y="3675028"/>
            <a:ext cx="565593" cy="561033"/>
            <a:chOff x="-5613150" y="3991275"/>
            <a:chExt cx="294600" cy="292225"/>
          </a:xfrm>
        </p:grpSpPr>
        <p:sp>
          <p:nvSpPr>
            <p:cNvPr id="8863" name="Google Shape;8863;p6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6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6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6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6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6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6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6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6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72" name="Google Shape;8872;p64"/>
          <p:cNvGrpSpPr/>
          <p:nvPr/>
        </p:nvGrpSpPr>
        <p:grpSpPr>
          <a:xfrm>
            <a:off x="6873613" y="2252585"/>
            <a:ext cx="579512" cy="558969"/>
            <a:chOff x="-3768700" y="3253275"/>
            <a:chExt cx="301850" cy="291150"/>
          </a:xfrm>
        </p:grpSpPr>
        <p:sp>
          <p:nvSpPr>
            <p:cNvPr id="8873" name="Google Shape;8873;p6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6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6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76" name="Google Shape;8876;p64"/>
          <p:cNvGrpSpPr/>
          <p:nvPr/>
        </p:nvGrpSpPr>
        <p:grpSpPr>
          <a:xfrm>
            <a:off x="6879057" y="2956121"/>
            <a:ext cx="568616" cy="527820"/>
            <a:chOff x="-3808700" y="3628950"/>
            <a:chExt cx="296175" cy="274925"/>
          </a:xfrm>
        </p:grpSpPr>
        <p:sp>
          <p:nvSpPr>
            <p:cNvPr id="8877" name="Google Shape;8877;p6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6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6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0" name="Google Shape;8880;p64"/>
          <p:cNvGrpSpPr/>
          <p:nvPr/>
        </p:nvGrpSpPr>
        <p:grpSpPr>
          <a:xfrm>
            <a:off x="6966006" y="3675217"/>
            <a:ext cx="559257" cy="560649"/>
            <a:chOff x="-3771675" y="3971775"/>
            <a:chExt cx="291300" cy="292025"/>
          </a:xfrm>
        </p:grpSpPr>
        <p:sp>
          <p:nvSpPr>
            <p:cNvPr id="8881" name="Google Shape;8881;p6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6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6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6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6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6" name="Google Shape;8886;p64"/>
          <p:cNvGrpSpPr/>
          <p:nvPr/>
        </p:nvGrpSpPr>
        <p:grpSpPr>
          <a:xfrm>
            <a:off x="10514598" y="2288615"/>
            <a:ext cx="560361" cy="427699"/>
            <a:chOff x="-1951475" y="3273100"/>
            <a:chExt cx="291875" cy="222775"/>
          </a:xfrm>
        </p:grpSpPr>
        <p:sp>
          <p:nvSpPr>
            <p:cNvPr id="8887" name="Google Shape;8887;p6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6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6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0" name="Google Shape;8890;p64"/>
          <p:cNvGrpSpPr/>
          <p:nvPr/>
        </p:nvGrpSpPr>
        <p:grpSpPr>
          <a:xfrm>
            <a:off x="10511239" y="2940256"/>
            <a:ext cx="567080" cy="559545"/>
            <a:chOff x="-1951475" y="3597450"/>
            <a:chExt cx="295375" cy="291450"/>
          </a:xfrm>
        </p:grpSpPr>
        <p:sp>
          <p:nvSpPr>
            <p:cNvPr id="8891" name="Google Shape;8891;p6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6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6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6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5" name="Google Shape;8895;p64"/>
          <p:cNvGrpSpPr/>
          <p:nvPr/>
        </p:nvGrpSpPr>
        <p:grpSpPr>
          <a:xfrm>
            <a:off x="10514241" y="3675768"/>
            <a:ext cx="592807" cy="559545"/>
            <a:chOff x="-1960150" y="3956600"/>
            <a:chExt cx="308775" cy="291450"/>
          </a:xfrm>
        </p:grpSpPr>
        <p:sp>
          <p:nvSpPr>
            <p:cNvPr id="8896" name="Google Shape;8896;p6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6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8" name="Google Shape;8898;p64"/>
          <p:cNvGrpSpPr/>
          <p:nvPr/>
        </p:nvGrpSpPr>
        <p:grpSpPr>
          <a:xfrm>
            <a:off x="2586292" y="4410182"/>
            <a:ext cx="561033" cy="561033"/>
            <a:chOff x="-804700" y="3226500"/>
            <a:chExt cx="292225" cy="292225"/>
          </a:xfrm>
        </p:grpSpPr>
        <p:sp>
          <p:nvSpPr>
            <p:cNvPr id="8899" name="Google Shape;8899;p6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6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6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6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6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6" name="Google Shape;8906;p64"/>
          <p:cNvGrpSpPr/>
          <p:nvPr/>
        </p:nvGrpSpPr>
        <p:grpSpPr>
          <a:xfrm>
            <a:off x="4026413" y="2251530"/>
            <a:ext cx="561033" cy="561081"/>
            <a:chOff x="-5251625" y="3272950"/>
            <a:chExt cx="292225" cy="292250"/>
          </a:xfrm>
        </p:grpSpPr>
        <p:sp>
          <p:nvSpPr>
            <p:cNvPr id="8907" name="Google Shape;8907;p6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6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6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0" name="Google Shape;8910;p64"/>
          <p:cNvGrpSpPr/>
          <p:nvPr/>
        </p:nvGrpSpPr>
        <p:grpSpPr>
          <a:xfrm>
            <a:off x="4021876" y="2939132"/>
            <a:ext cx="570104" cy="561801"/>
            <a:chOff x="-5254775" y="3631325"/>
            <a:chExt cx="296950" cy="292625"/>
          </a:xfrm>
        </p:grpSpPr>
        <p:sp>
          <p:nvSpPr>
            <p:cNvPr id="8911" name="Google Shape;8911;p6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6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6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6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6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6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6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8" name="Google Shape;8918;p64"/>
          <p:cNvGrpSpPr/>
          <p:nvPr/>
        </p:nvGrpSpPr>
        <p:grpSpPr>
          <a:xfrm>
            <a:off x="4043021" y="3675028"/>
            <a:ext cx="559545" cy="561033"/>
            <a:chOff x="-5251625" y="3991275"/>
            <a:chExt cx="291450" cy="292225"/>
          </a:xfrm>
        </p:grpSpPr>
        <p:sp>
          <p:nvSpPr>
            <p:cNvPr id="8919" name="Google Shape;8919;p6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6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6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6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6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4" name="Google Shape;8924;p64"/>
          <p:cNvGrpSpPr/>
          <p:nvPr/>
        </p:nvGrpSpPr>
        <p:grpSpPr>
          <a:xfrm>
            <a:off x="7697131" y="2252321"/>
            <a:ext cx="426499" cy="559497"/>
            <a:chOff x="-3365275" y="3253275"/>
            <a:chExt cx="222150" cy="291425"/>
          </a:xfrm>
        </p:grpSpPr>
        <p:sp>
          <p:nvSpPr>
            <p:cNvPr id="8925" name="Google Shape;8925;p6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6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7" name="Google Shape;8927;p64"/>
          <p:cNvGrpSpPr/>
          <p:nvPr/>
        </p:nvGrpSpPr>
        <p:grpSpPr>
          <a:xfrm>
            <a:off x="7662382" y="2938745"/>
            <a:ext cx="495997" cy="562569"/>
            <a:chOff x="-3383375" y="3611625"/>
            <a:chExt cx="258350" cy="293025"/>
          </a:xfrm>
        </p:grpSpPr>
        <p:sp>
          <p:nvSpPr>
            <p:cNvPr id="8928" name="Google Shape;8928;p6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6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30" name="Google Shape;8930;p64"/>
          <p:cNvGrpSpPr/>
          <p:nvPr/>
        </p:nvGrpSpPr>
        <p:grpSpPr>
          <a:xfrm>
            <a:off x="7745514" y="3675769"/>
            <a:ext cx="361463" cy="559545"/>
            <a:chOff x="-3347950" y="3971575"/>
            <a:chExt cx="188275" cy="291450"/>
          </a:xfrm>
        </p:grpSpPr>
        <p:sp>
          <p:nvSpPr>
            <p:cNvPr id="8931" name="Google Shape;8931;p6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6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6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34" name="Google Shape;8934;p64"/>
          <p:cNvGrpSpPr/>
          <p:nvPr/>
        </p:nvGrpSpPr>
        <p:grpSpPr>
          <a:xfrm>
            <a:off x="1145326" y="4409416"/>
            <a:ext cx="495997" cy="562569"/>
            <a:chOff x="-1575775" y="3238300"/>
            <a:chExt cx="258350" cy="293025"/>
          </a:xfrm>
        </p:grpSpPr>
        <p:sp>
          <p:nvSpPr>
            <p:cNvPr id="8935" name="Google Shape;8935;p6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6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6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6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6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0" name="Google Shape;8940;p64"/>
          <p:cNvGrpSpPr/>
          <p:nvPr/>
        </p:nvGrpSpPr>
        <p:grpSpPr>
          <a:xfrm>
            <a:off x="3338524" y="4412069"/>
            <a:ext cx="564105" cy="565545"/>
            <a:chOff x="-1591550" y="3597475"/>
            <a:chExt cx="293825" cy="294575"/>
          </a:xfrm>
        </p:grpSpPr>
        <p:sp>
          <p:nvSpPr>
            <p:cNvPr id="8941" name="Google Shape;8941;p6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6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6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4" name="Google Shape;8944;p64"/>
          <p:cNvGrpSpPr/>
          <p:nvPr/>
        </p:nvGrpSpPr>
        <p:grpSpPr>
          <a:xfrm>
            <a:off x="5537817" y="4424884"/>
            <a:ext cx="562569" cy="532331"/>
            <a:chOff x="-1592325" y="3957400"/>
            <a:chExt cx="293025" cy="277275"/>
          </a:xfrm>
        </p:grpSpPr>
        <p:sp>
          <p:nvSpPr>
            <p:cNvPr id="8945" name="Google Shape;8945;p6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6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6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6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9" name="Google Shape;8949;p64"/>
          <p:cNvGrpSpPr/>
          <p:nvPr/>
        </p:nvGrpSpPr>
        <p:grpSpPr>
          <a:xfrm>
            <a:off x="4853643" y="4414326"/>
            <a:ext cx="492973" cy="561033"/>
            <a:chOff x="-778700" y="3612425"/>
            <a:chExt cx="256775" cy="292225"/>
          </a:xfrm>
        </p:grpSpPr>
        <p:sp>
          <p:nvSpPr>
            <p:cNvPr id="8950" name="Google Shape;8950;p6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6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6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6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6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6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6" name="Google Shape;8956;p64"/>
          <p:cNvGrpSpPr/>
          <p:nvPr/>
        </p:nvGrpSpPr>
        <p:grpSpPr>
          <a:xfrm>
            <a:off x="8148978" y="5104407"/>
            <a:ext cx="454308" cy="516855"/>
            <a:chOff x="7728464" y="1561258"/>
            <a:chExt cx="349719" cy="397866"/>
          </a:xfrm>
        </p:grpSpPr>
        <p:sp>
          <p:nvSpPr>
            <p:cNvPr id="8957" name="Google Shape;8957;p64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64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9" name="Google Shape;8959;p64"/>
          <p:cNvGrpSpPr/>
          <p:nvPr/>
        </p:nvGrpSpPr>
        <p:grpSpPr>
          <a:xfrm>
            <a:off x="5379603" y="5104407"/>
            <a:ext cx="516908" cy="516855"/>
            <a:chOff x="5611350" y="1561258"/>
            <a:chExt cx="397907" cy="397866"/>
          </a:xfrm>
        </p:grpSpPr>
        <p:sp>
          <p:nvSpPr>
            <p:cNvPr id="8960" name="Google Shape;8960;p64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64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64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64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64" name="Google Shape;8964;p64"/>
          <p:cNvGrpSpPr/>
          <p:nvPr/>
        </p:nvGrpSpPr>
        <p:grpSpPr>
          <a:xfrm>
            <a:off x="6071983" y="5234095"/>
            <a:ext cx="516813" cy="257479"/>
            <a:chOff x="6140660" y="1661097"/>
            <a:chExt cx="397835" cy="198202"/>
          </a:xfrm>
        </p:grpSpPr>
        <p:sp>
          <p:nvSpPr>
            <p:cNvPr id="8965" name="Google Shape;8965;p64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64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64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64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69" name="Google Shape;8969;p64"/>
          <p:cNvGrpSpPr/>
          <p:nvPr/>
        </p:nvGrpSpPr>
        <p:grpSpPr>
          <a:xfrm>
            <a:off x="6764270" y="5104407"/>
            <a:ext cx="516908" cy="516855"/>
            <a:chOff x="6669907" y="1561258"/>
            <a:chExt cx="397907" cy="397866"/>
          </a:xfrm>
        </p:grpSpPr>
        <p:sp>
          <p:nvSpPr>
            <p:cNvPr id="8970" name="Google Shape;8970;p64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64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64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64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64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5" name="Google Shape;8975;p64"/>
          <p:cNvGrpSpPr/>
          <p:nvPr/>
        </p:nvGrpSpPr>
        <p:grpSpPr>
          <a:xfrm>
            <a:off x="7456651" y="5104407"/>
            <a:ext cx="516855" cy="516855"/>
            <a:chOff x="7199196" y="1561258"/>
            <a:chExt cx="397866" cy="397866"/>
          </a:xfrm>
        </p:grpSpPr>
        <p:sp>
          <p:nvSpPr>
            <p:cNvPr id="8976" name="Google Shape;8976;p64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64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64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9" name="Google Shape;8979;p64"/>
          <p:cNvGrpSpPr/>
          <p:nvPr/>
        </p:nvGrpSpPr>
        <p:grpSpPr>
          <a:xfrm>
            <a:off x="2611245" y="5181123"/>
            <a:ext cx="516908" cy="363429"/>
            <a:chOff x="3386036" y="1746339"/>
            <a:chExt cx="397907" cy="279762"/>
          </a:xfrm>
        </p:grpSpPr>
        <p:sp>
          <p:nvSpPr>
            <p:cNvPr id="8980" name="Google Shape;8980;p64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64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82" name="Google Shape;8982;p64"/>
          <p:cNvGrpSpPr/>
          <p:nvPr/>
        </p:nvGrpSpPr>
        <p:grpSpPr>
          <a:xfrm>
            <a:off x="3994841" y="5104385"/>
            <a:ext cx="516908" cy="516908"/>
            <a:chOff x="4417380" y="1687279"/>
            <a:chExt cx="397907" cy="397907"/>
          </a:xfrm>
        </p:grpSpPr>
        <p:sp>
          <p:nvSpPr>
            <p:cNvPr id="8983" name="Google Shape;8983;p64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64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85" name="Google Shape;8985;p64"/>
          <p:cNvGrpSpPr/>
          <p:nvPr/>
        </p:nvGrpSpPr>
        <p:grpSpPr>
          <a:xfrm>
            <a:off x="10590149" y="4411384"/>
            <a:ext cx="516881" cy="516881"/>
            <a:chOff x="2869999" y="1687279"/>
            <a:chExt cx="397887" cy="397887"/>
          </a:xfrm>
        </p:grpSpPr>
        <p:sp>
          <p:nvSpPr>
            <p:cNvPr id="8986" name="Google Shape;8986;p64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64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88" name="Google Shape;8988;p64"/>
          <p:cNvGrpSpPr/>
          <p:nvPr/>
        </p:nvGrpSpPr>
        <p:grpSpPr>
          <a:xfrm>
            <a:off x="3303625" y="5104886"/>
            <a:ext cx="515743" cy="515905"/>
            <a:chOff x="3902887" y="1687655"/>
            <a:chExt cx="397010" cy="397135"/>
          </a:xfrm>
        </p:grpSpPr>
        <p:sp>
          <p:nvSpPr>
            <p:cNvPr id="8989" name="Google Shape;8989;p64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64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91" name="Google Shape;8991;p64"/>
          <p:cNvGrpSpPr/>
          <p:nvPr/>
        </p:nvGrpSpPr>
        <p:grpSpPr>
          <a:xfrm>
            <a:off x="4687222" y="5104385"/>
            <a:ext cx="516908" cy="516908"/>
            <a:chOff x="4933458" y="1687279"/>
            <a:chExt cx="397907" cy="397907"/>
          </a:xfrm>
        </p:grpSpPr>
        <p:sp>
          <p:nvSpPr>
            <p:cNvPr id="8992" name="Google Shape;8992;p64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64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94" name="Google Shape;8994;p64"/>
          <p:cNvGrpSpPr/>
          <p:nvPr/>
        </p:nvGrpSpPr>
        <p:grpSpPr>
          <a:xfrm>
            <a:off x="8464490" y="4411384"/>
            <a:ext cx="516881" cy="516881"/>
            <a:chOff x="1379798" y="1723250"/>
            <a:chExt cx="397887" cy="397887"/>
          </a:xfrm>
        </p:grpSpPr>
        <p:sp>
          <p:nvSpPr>
            <p:cNvPr id="8995" name="Google Shape;8995;p64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64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64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99" name="Google Shape;8999;p64"/>
          <p:cNvGrpSpPr/>
          <p:nvPr/>
        </p:nvGrpSpPr>
        <p:grpSpPr>
          <a:xfrm>
            <a:off x="7048329" y="4411384"/>
            <a:ext cx="516908" cy="516881"/>
            <a:chOff x="266768" y="1721375"/>
            <a:chExt cx="397907" cy="397887"/>
          </a:xfrm>
        </p:grpSpPr>
        <p:sp>
          <p:nvSpPr>
            <p:cNvPr id="9000" name="Google Shape;9000;p64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64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2" name="Google Shape;9002;p64"/>
          <p:cNvGrpSpPr/>
          <p:nvPr/>
        </p:nvGrpSpPr>
        <p:grpSpPr>
          <a:xfrm>
            <a:off x="7756437" y="4411384"/>
            <a:ext cx="516855" cy="516881"/>
            <a:chOff x="864491" y="1723250"/>
            <a:chExt cx="397866" cy="397887"/>
          </a:xfrm>
        </p:grpSpPr>
        <p:sp>
          <p:nvSpPr>
            <p:cNvPr id="9003" name="Google Shape;9003;p64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64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64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06" name="Google Shape;9006;p64"/>
          <p:cNvSpPr/>
          <p:nvPr/>
        </p:nvSpPr>
        <p:spPr>
          <a:xfrm>
            <a:off x="9172570" y="4458354"/>
            <a:ext cx="518461" cy="42286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07" name="Google Shape;9007;p64"/>
          <p:cNvGrpSpPr/>
          <p:nvPr/>
        </p:nvGrpSpPr>
        <p:grpSpPr>
          <a:xfrm>
            <a:off x="9882230" y="4411899"/>
            <a:ext cx="516719" cy="515851"/>
            <a:chOff x="2408992" y="1722875"/>
            <a:chExt cx="397761" cy="397093"/>
          </a:xfrm>
        </p:grpSpPr>
        <p:sp>
          <p:nvSpPr>
            <p:cNvPr id="9008" name="Google Shape;9008;p64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64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3454" y="2206628"/>
            <a:ext cx="1812876" cy="444979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429221" y="2937222"/>
            <a:ext cx="92413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zh-CN" sz="4800" kern="0" dirty="0">
                <a:solidFill>
                  <a:srgbClr val="FFFFFF"/>
                </a:solidFill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lang="en-US" altLang="zh-CN" sz="48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Free Templates and Themes</a:t>
            </a: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Create beautiful presentations in minutes</a:t>
            </a:r>
            <a:endParaRPr lang="zh-CN" altLang="en-US" sz="3200" kern="0" dirty="0">
              <a:solidFill>
                <a:srgbClr val="78909C">
                  <a:lumMod val="20000"/>
                  <a:lumOff val="80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rapezoid 104">
            <a:extLst>
              <a:ext uri="{FF2B5EF4-FFF2-40B4-BE49-F238E27FC236}">
                <a16:creationId xmlns:a16="http://schemas.microsoft.com/office/drawing/2014/main" id="{194C3FCB-DBD8-4DFF-BE52-69A3AB1D4D80}"/>
              </a:ext>
            </a:extLst>
          </p:cNvPr>
          <p:cNvSpPr/>
          <p:nvPr/>
        </p:nvSpPr>
        <p:spPr>
          <a:xfrm>
            <a:off x="2230881" y="4384923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1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Trapezoid 103">
            <a:extLst>
              <a:ext uri="{FF2B5EF4-FFF2-40B4-BE49-F238E27FC236}">
                <a16:creationId xmlns:a16="http://schemas.microsoft.com/office/drawing/2014/main" id="{52F70E5C-0043-4087-9B38-89ACE8A3969A}"/>
              </a:ext>
            </a:extLst>
          </p:cNvPr>
          <p:cNvSpPr/>
          <p:nvPr/>
        </p:nvSpPr>
        <p:spPr>
          <a:xfrm>
            <a:off x="5316141" y="4384923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1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rapezoid 102">
            <a:extLst>
              <a:ext uri="{FF2B5EF4-FFF2-40B4-BE49-F238E27FC236}">
                <a16:creationId xmlns:a16="http://schemas.microsoft.com/office/drawing/2014/main" id="{F9EFE84E-0561-4E2A-B949-BA10E92007BD}"/>
              </a:ext>
            </a:extLst>
          </p:cNvPr>
          <p:cNvSpPr/>
          <p:nvPr/>
        </p:nvSpPr>
        <p:spPr>
          <a:xfrm>
            <a:off x="8401401" y="4384923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B32D6C0-E769-4EFF-9FCF-19FCF5FA8F8C}"/>
              </a:ext>
            </a:extLst>
          </p:cNvPr>
          <p:cNvSpPr/>
          <p:nvPr/>
        </p:nvSpPr>
        <p:spPr>
          <a:xfrm>
            <a:off x="0" y="4630109"/>
            <a:ext cx="12192000" cy="76944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rapezoid 100">
            <a:extLst>
              <a:ext uri="{FF2B5EF4-FFF2-40B4-BE49-F238E27FC236}">
                <a16:creationId xmlns:a16="http://schemas.microsoft.com/office/drawing/2014/main" id="{4F6FCD7D-45E4-4988-B220-B4C81F2DBCB5}"/>
              </a:ext>
            </a:extLst>
          </p:cNvPr>
          <p:cNvSpPr/>
          <p:nvPr/>
        </p:nvSpPr>
        <p:spPr>
          <a:xfrm>
            <a:off x="9939197" y="1795376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1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rapezoid 99">
            <a:extLst>
              <a:ext uri="{FF2B5EF4-FFF2-40B4-BE49-F238E27FC236}">
                <a16:creationId xmlns:a16="http://schemas.microsoft.com/office/drawing/2014/main" id="{5E6D21A1-D109-4E6E-B205-F14C3377D098}"/>
              </a:ext>
            </a:extLst>
          </p:cNvPr>
          <p:cNvSpPr/>
          <p:nvPr/>
        </p:nvSpPr>
        <p:spPr>
          <a:xfrm>
            <a:off x="6858770" y="1795376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1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rapezoid 98">
            <a:extLst>
              <a:ext uri="{FF2B5EF4-FFF2-40B4-BE49-F238E27FC236}">
                <a16:creationId xmlns:a16="http://schemas.microsoft.com/office/drawing/2014/main" id="{3345889E-15A5-4EF8-8BEA-8813850D4809}"/>
              </a:ext>
            </a:extLst>
          </p:cNvPr>
          <p:cNvSpPr/>
          <p:nvPr/>
        </p:nvSpPr>
        <p:spPr>
          <a:xfrm>
            <a:off x="3773508" y="1795376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rapezoid 14">
            <a:extLst>
              <a:ext uri="{FF2B5EF4-FFF2-40B4-BE49-F238E27FC236}">
                <a16:creationId xmlns:a16="http://schemas.microsoft.com/office/drawing/2014/main" id="{DEAF4F81-67AF-4654-A3F3-D034A6C4FF1B}"/>
              </a:ext>
            </a:extLst>
          </p:cNvPr>
          <p:cNvSpPr/>
          <p:nvPr/>
        </p:nvSpPr>
        <p:spPr>
          <a:xfrm>
            <a:off x="690563" y="1795376"/>
            <a:ext cx="1559718" cy="259088"/>
          </a:xfrm>
          <a:prstGeom prst="trapezoid">
            <a:avLst>
              <a:gd name="adj" fmla="val 58087"/>
            </a:avLst>
          </a:prstGeom>
          <a:solidFill>
            <a:schemeClr val="accent1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BFBCE3-2E33-4C31-A983-059045B8E7FB}"/>
              </a:ext>
            </a:extLst>
          </p:cNvPr>
          <p:cNvSpPr/>
          <p:nvPr/>
        </p:nvSpPr>
        <p:spPr>
          <a:xfrm>
            <a:off x="0" y="2040564"/>
            <a:ext cx="12192000" cy="76944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75CD53-6108-481A-A31F-305A2B59F755}"/>
              </a:ext>
            </a:extLst>
          </p:cNvPr>
          <p:cNvSpPr txBox="1"/>
          <p:nvPr/>
        </p:nvSpPr>
        <p:spPr>
          <a:xfrm>
            <a:off x="690563" y="314325"/>
            <a:ext cx="10808351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dirty="0">
                <a:latin typeface="+mj-lt"/>
              </a:rPr>
              <a:t>BUSINESS SOCIAL RESPONSIBILITY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3</a:t>
            </a:fld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AB36BEAF-C1FE-4A8A-8627-17EF7590883F}"/>
              </a:ext>
            </a:extLst>
          </p:cNvPr>
          <p:cNvSpPr/>
          <p:nvPr/>
        </p:nvSpPr>
        <p:spPr>
          <a:xfrm flipV="1">
            <a:off x="840515" y="1795378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: Top Corners Rounded 39">
            <a:extLst>
              <a:ext uri="{FF2B5EF4-FFF2-40B4-BE49-F238E27FC236}">
                <a16:creationId xmlns:a16="http://schemas.microsoft.com/office/drawing/2014/main" id="{08FE77E5-5881-406D-80E1-186D5D077526}"/>
              </a:ext>
            </a:extLst>
          </p:cNvPr>
          <p:cNvSpPr/>
          <p:nvPr/>
        </p:nvSpPr>
        <p:spPr>
          <a:xfrm flipV="1">
            <a:off x="2380831" y="4384923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Top Corners Rounded 41">
            <a:extLst>
              <a:ext uri="{FF2B5EF4-FFF2-40B4-BE49-F238E27FC236}">
                <a16:creationId xmlns:a16="http://schemas.microsoft.com/office/drawing/2014/main" id="{9D36FAA0-1191-4F6B-A17D-9F78FCA9B1E2}"/>
              </a:ext>
            </a:extLst>
          </p:cNvPr>
          <p:cNvSpPr/>
          <p:nvPr/>
        </p:nvSpPr>
        <p:spPr>
          <a:xfrm flipV="1">
            <a:off x="3923462" y="1795378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: Top Corners Rounded 42">
            <a:extLst>
              <a:ext uri="{FF2B5EF4-FFF2-40B4-BE49-F238E27FC236}">
                <a16:creationId xmlns:a16="http://schemas.microsoft.com/office/drawing/2014/main" id="{CA50B4F7-75D1-4B3A-9E8D-AF7C907CE388}"/>
              </a:ext>
            </a:extLst>
          </p:cNvPr>
          <p:cNvSpPr/>
          <p:nvPr/>
        </p:nvSpPr>
        <p:spPr>
          <a:xfrm flipV="1">
            <a:off x="5466092" y="4384923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Top Corners Rounded 44">
            <a:extLst>
              <a:ext uri="{FF2B5EF4-FFF2-40B4-BE49-F238E27FC236}">
                <a16:creationId xmlns:a16="http://schemas.microsoft.com/office/drawing/2014/main" id="{2D5B7D62-DBF4-4B61-AE64-B4CB8BC9A2BF}"/>
              </a:ext>
            </a:extLst>
          </p:cNvPr>
          <p:cNvSpPr/>
          <p:nvPr/>
        </p:nvSpPr>
        <p:spPr>
          <a:xfrm flipV="1">
            <a:off x="7008723" y="1795378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: Top Corners Rounded 45">
            <a:extLst>
              <a:ext uri="{FF2B5EF4-FFF2-40B4-BE49-F238E27FC236}">
                <a16:creationId xmlns:a16="http://schemas.microsoft.com/office/drawing/2014/main" id="{E607F9C6-D3E5-4CB1-8091-EF3383B02A48}"/>
              </a:ext>
            </a:extLst>
          </p:cNvPr>
          <p:cNvSpPr/>
          <p:nvPr/>
        </p:nvSpPr>
        <p:spPr>
          <a:xfrm flipV="1">
            <a:off x="8551354" y="4384923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: Top Corners Rounded 46">
            <a:extLst>
              <a:ext uri="{FF2B5EF4-FFF2-40B4-BE49-F238E27FC236}">
                <a16:creationId xmlns:a16="http://schemas.microsoft.com/office/drawing/2014/main" id="{106A73EE-6617-4D4C-ABB0-CBBBF256D23C}"/>
              </a:ext>
            </a:extLst>
          </p:cNvPr>
          <p:cNvSpPr/>
          <p:nvPr/>
        </p:nvSpPr>
        <p:spPr>
          <a:xfrm flipV="1">
            <a:off x="10093985" y="1795378"/>
            <a:ext cx="1259815" cy="1259815"/>
          </a:xfrm>
          <a:prstGeom prst="round2SameRect">
            <a:avLst>
              <a:gd name="adj1" fmla="val 50000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B23A169-E05C-4AF3-B18D-7FBBBFF8C2FB}"/>
              </a:ext>
            </a:extLst>
          </p:cNvPr>
          <p:cNvSpPr/>
          <p:nvPr/>
        </p:nvSpPr>
        <p:spPr>
          <a:xfrm>
            <a:off x="1011745" y="1968923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50F481D-83C6-41E6-80DA-94434DFB02A9}"/>
              </a:ext>
            </a:extLst>
          </p:cNvPr>
          <p:cNvSpPr/>
          <p:nvPr/>
        </p:nvSpPr>
        <p:spPr>
          <a:xfrm>
            <a:off x="4097007" y="1968923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36A50FF-BE0C-413C-9C28-25976BE45733}"/>
              </a:ext>
            </a:extLst>
          </p:cNvPr>
          <p:cNvSpPr/>
          <p:nvPr/>
        </p:nvSpPr>
        <p:spPr>
          <a:xfrm>
            <a:off x="7182268" y="1968923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F83940A-CF7C-4D51-9D40-4924FF27B0F6}"/>
              </a:ext>
            </a:extLst>
          </p:cNvPr>
          <p:cNvSpPr/>
          <p:nvPr/>
        </p:nvSpPr>
        <p:spPr>
          <a:xfrm>
            <a:off x="10267532" y="1968923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CD86AA4F-6A4D-4E86-897B-6F5DAF24053D}"/>
              </a:ext>
            </a:extLst>
          </p:cNvPr>
          <p:cNvSpPr/>
          <p:nvPr/>
        </p:nvSpPr>
        <p:spPr>
          <a:xfrm>
            <a:off x="8724899" y="4558468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192F95E6-07A2-4AA2-BE3E-D85EFDBDC2BF}"/>
              </a:ext>
            </a:extLst>
          </p:cNvPr>
          <p:cNvSpPr/>
          <p:nvPr/>
        </p:nvSpPr>
        <p:spPr>
          <a:xfrm>
            <a:off x="5639639" y="4558468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AC5924B7-28DD-4AC0-9F69-F37B70550714}"/>
              </a:ext>
            </a:extLst>
          </p:cNvPr>
          <p:cNvSpPr/>
          <p:nvPr/>
        </p:nvSpPr>
        <p:spPr>
          <a:xfrm>
            <a:off x="2554376" y="4558468"/>
            <a:ext cx="912723" cy="91272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FF36E1B-877B-4361-9616-30287361A951}"/>
              </a:ext>
            </a:extLst>
          </p:cNvPr>
          <p:cNvSpPr txBox="1"/>
          <p:nvPr/>
        </p:nvSpPr>
        <p:spPr>
          <a:xfrm>
            <a:off x="777543" y="3127232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LOCAL COMMUNITY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00AF9157-36D3-43AE-9E8E-29A436C19D41}"/>
              </a:ext>
            </a:extLst>
          </p:cNvPr>
          <p:cNvSpPr txBox="1"/>
          <p:nvPr/>
        </p:nvSpPr>
        <p:spPr>
          <a:xfrm>
            <a:off x="3862805" y="3127232"/>
            <a:ext cx="1381125" cy="24622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GENERAL PUBLIC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CDDBCC7-19FE-4CF9-9990-E521DA6329DD}"/>
              </a:ext>
            </a:extLst>
          </p:cNvPr>
          <p:cNvSpPr txBox="1"/>
          <p:nvPr/>
        </p:nvSpPr>
        <p:spPr>
          <a:xfrm>
            <a:off x="6948067" y="3127232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EMPLOYEES OR WORKERS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6E8BD41-EF1C-4A08-A62A-F9157E349872}"/>
              </a:ext>
            </a:extLst>
          </p:cNvPr>
          <p:cNvSpPr txBox="1"/>
          <p:nvPr/>
        </p:nvSpPr>
        <p:spPr>
          <a:xfrm>
            <a:off x="10033329" y="3127232"/>
            <a:ext cx="1381125" cy="98488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GOVERNMENT OR ADMINISRATIVE BODIES 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5CBBE3F-16D9-4D58-A173-649CFF019926}"/>
              </a:ext>
            </a:extLst>
          </p:cNvPr>
          <p:cNvSpPr txBox="1"/>
          <p:nvPr/>
        </p:nvSpPr>
        <p:spPr>
          <a:xfrm>
            <a:off x="2320174" y="5727382"/>
            <a:ext cx="1381125" cy="24622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ENVIRONMENT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836C02A-6908-4759-9F61-ABC1CC1AE578}"/>
              </a:ext>
            </a:extLst>
          </p:cNvPr>
          <p:cNvSpPr txBox="1"/>
          <p:nvPr/>
        </p:nvSpPr>
        <p:spPr>
          <a:xfrm>
            <a:off x="5405438" y="5727382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SHAREHOLDERS OR INVESTORS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D54C8A5-0968-4FC7-BEDF-6272C07FAA63}"/>
              </a:ext>
            </a:extLst>
          </p:cNvPr>
          <p:cNvSpPr txBox="1"/>
          <p:nvPr/>
        </p:nvSpPr>
        <p:spPr>
          <a:xfrm>
            <a:off x="8490702" y="5727382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b="1" dirty="0"/>
              <a:t>CONSUMERS OR CUSTOMERS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2742C55-6CC7-4571-B2C8-8D87D6FA1774}"/>
              </a:ext>
            </a:extLst>
          </p:cNvPr>
          <p:cNvGrpSpPr/>
          <p:nvPr/>
        </p:nvGrpSpPr>
        <p:grpSpPr>
          <a:xfrm>
            <a:off x="1278859" y="2236038"/>
            <a:ext cx="378492" cy="378494"/>
            <a:chOff x="11606213" y="5354638"/>
            <a:chExt cx="280987" cy="280988"/>
          </a:xfrm>
          <a:solidFill>
            <a:schemeClr val="accent1">
              <a:lumMod val="90000"/>
            </a:schemeClr>
          </a:solidFill>
        </p:grpSpPr>
        <p:sp>
          <p:nvSpPr>
            <p:cNvPr id="63" name="Freeform 3448">
              <a:extLst>
                <a:ext uri="{FF2B5EF4-FFF2-40B4-BE49-F238E27FC236}">
                  <a16:creationId xmlns:a16="http://schemas.microsoft.com/office/drawing/2014/main" id="{4AC59BFF-2EE0-4F3A-8808-EEFDBD50F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6213" y="5392738"/>
              <a:ext cx="128587" cy="90488"/>
            </a:xfrm>
            <a:custGeom>
              <a:avLst/>
              <a:gdLst>
                <a:gd name="T0" fmla="*/ 325 w 325"/>
                <a:gd name="T1" fmla="*/ 206 h 230"/>
                <a:gd name="T2" fmla="*/ 324 w 325"/>
                <a:gd name="T3" fmla="*/ 197 h 230"/>
                <a:gd name="T4" fmla="*/ 321 w 325"/>
                <a:gd name="T5" fmla="*/ 189 h 230"/>
                <a:gd name="T6" fmla="*/ 319 w 325"/>
                <a:gd name="T7" fmla="*/ 181 h 230"/>
                <a:gd name="T8" fmla="*/ 315 w 325"/>
                <a:gd name="T9" fmla="*/ 173 h 230"/>
                <a:gd name="T10" fmla="*/ 310 w 325"/>
                <a:gd name="T11" fmla="*/ 167 h 230"/>
                <a:gd name="T12" fmla="*/ 303 w 325"/>
                <a:gd name="T13" fmla="*/ 162 h 230"/>
                <a:gd name="T14" fmla="*/ 297 w 325"/>
                <a:gd name="T15" fmla="*/ 158 h 230"/>
                <a:gd name="T16" fmla="*/ 289 w 325"/>
                <a:gd name="T17" fmla="*/ 154 h 230"/>
                <a:gd name="T18" fmla="*/ 216 w 325"/>
                <a:gd name="T19" fmla="*/ 136 h 230"/>
                <a:gd name="T20" fmla="*/ 216 w 325"/>
                <a:gd name="T21" fmla="*/ 112 h 230"/>
                <a:gd name="T22" fmla="*/ 226 w 325"/>
                <a:gd name="T23" fmla="*/ 104 h 230"/>
                <a:gd name="T24" fmla="*/ 236 w 325"/>
                <a:gd name="T25" fmla="*/ 95 h 230"/>
                <a:gd name="T26" fmla="*/ 244 w 325"/>
                <a:gd name="T27" fmla="*/ 85 h 230"/>
                <a:gd name="T28" fmla="*/ 252 w 325"/>
                <a:gd name="T29" fmla="*/ 73 h 230"/>
                <a:gd name="T30" fmla="*/ 258 w 325"/>
                <a:gd name="T31" fmla="*/ 60 h 230"/>
                <a:gd name="T32" fmla="*/ 262 w 325"/>
                <a:gd name="T33" fmla="*/ 48 h 230"/>
                <a:gd name="T34" fmla="*/ 265 w 325"/>
                <a:gd name="T35" fmla="*/ 33 h 230"/>
                <a:gd name="T36" fmla="*/ 266 w 325"/>
                <a:gd name="T37" fmla="*/ 19 h 230"/>
                <a:gd name="T38" fmla="*/ 254 w 325"/>
                <a:gd name="T39" fmla="*/ 22 h 230"/>
                <a:gd name="T40" fmla="*/ 243 w 325"/>
                <a:gd name="T41" fmla="*/ 22 h 230"/>
                <a:gd name="T42" fmla="*/ 234 w 325"/>
                <a:gd name="T43" fmla="*/ 22 h 230"/>
                <a:gd name="T44" fmla="*/ 225 w 325"/>
                <a:gd name="T45" fmla="*/ 21 h 230"/>
                <a:gd name="T46" fmla="*/ 209 w 325"/>
                <a:gd name="T47" fmla="*/ 18 h 230"/>
                <a:gd name="T48" fmla="*/ 197 w 325"/>
                <a:gd name="T49" fmla="*/ 13 h 230"/>
                <a:gd name="T50" fmla="*/ 186 w 325"/>
                <a:gd name="T51" fmla="*/ 8 h 230"/>
                <a:gd name="T52" fmla="*/ 177 w 325"/>
                <a:gd name="T53" fmla="*/ 0 h 230"/>
                <a:gd name="T54" fmla="*/ 171 w 325"/>
                <a:gd name="T55" fmla="*/ 4 h 230"/>
                <a:gd name="T56" fmla="*/ 163 w 325"/>
                <a:gd name="T57" fmla="*/ 6 h 230"/>
                <a:gd name="T58" fmla="*/ 157 w 325"/>
                <a:gd name="T59" fmla="*/ 10 h 230"/>
                <a:gd name="T60" fmla="*/ 149 w 325"/>
                <a:gd name="T61" fmla="*/ 12 h 230"/>
                <a:gd name="T62" fmla="*/ 134 w 325"/>
                <a:gd name="T63" fmla="*/ 14 h 230"/>
                <a:gd name="T64" fmla="*/ 117 w 325"/>
                <a:gd name="T65" fmla="*/ 15 h 230"/>
                <a:gd name="T66" fmla="*/ 102 w 325"/>
                <a:gd name="T67" fmla="*/ 15 h 230"/>
                <a:gd name="T68" fmla="*/ 87 w 325"/>
                <a:gd name="T69" fmla="*/ 13 h 230"/>
                <a:gd name="T70" fmla="*/ 73 w 325"/>
                <a:gd name="T71" fmla="*/ 9 h 230"/>
                <a:gd name="T72" fmla="*/ 62 w 325"/>
                <a:gd name="T73" fmla="*/ 4 h 230"/>
                <a:gd name="T74" fmla="*/ 60 w 325"/>
                <a:gd name="T75" fmla="*/ 10 h 230"/>
                <a:gd name="T76" fmla="*/ 60 w 325"/>
                <a:gd name="T77" fmla="*/ 17 h 230"/>
                <a:gd name="T78" fmla="*/ 62 w 325"/>
                <a:gd name="T79" fmla="*/ 31 h 230"/>
                <a:gd name="T80" fmla="*/ 64 w 325"/>
                <a:gd name="T81" fmla="*/ 45 h 230"/>
                <a:gd name="T82" fmla="*/ 68 w 325"/>
                <a:gd name="T83" fmla="*/ 58 h 230"/>
                <a:gd name="T84" fmla="*/ 73 w 325"/>
                <a:gd name="T85" fmla="*/ 71 h 230"/>
                <a:gd name="T86" fmla="*/ 81 w 325"/>
                <a:gd name="T87" fmla="*/ 82 h 230"/>
                <a:gd name="T88" fmla="*/ 89 w 325"/>
                <a:gd name="T89" fmla="*/ 93 h 230"/>
                <a:gd name="T90" fmla="*/ 98 w 325"/>
                <a:gd name="T91" fmla="*/ 102 h 230"/>
                <a:gd name="T92" fmla="*/ 108 w 325"/>
                <a:gd name="T93" fmla="*/ 109 h 230"/>
                <a:gd name="T94" fmla="*/ 108 w 325"/>
                <a:gd name="T95" fmla="*/ 136 h 230"/>
                <a:gd name="T96" fmla="*/ 37 w 325"/>
                <a:gd name="T97" fmla="*/ 155 h 230"/>
                <a:gd name="T98" fmla="*/ 30 w 325"/>
                <a:gd name="T99" fmla="*/ 158 h 230"/>
                <a:gd name="T100" fmla="*/ 23 w 325"/>
                <a:gd name="T101" fmla="*/ 162 h 230"/>
                <a:gd name="T102" fmla="*/ 17 w 325"/>
                <a:gd name="T103" fmla="*/ 167 h 230"/>
                <a:gd name="T104" fmla="*/ 10 w 325"/>
                <a:gd name="T105" fmla="*/ 173 h 230"/>
                <a:gd name="T106" fmla="*/ 7 w 325"/>
                <a:gd name="T107" fmla="*/ 181 h 230"/>
                <a:gd name="T108" fmla="*/ 3 w 325"/>
                <a:gd name="T109" fmla="*/ 189 h 230"/>
                <a:gd name="T110" fmla="*/ 0 w 325"/>
                <a:gd name="T111" fmla="*/ 197 h 230"/>
                <a:gd name="T112" fmla="*/ 0 w 325"/>
                <a:gd name="T113" fmla="*/ 206 h 230"/>
                <a:gd name="T114" fmla="*/ 0 w 325"/>
                <a:gd name="T115" fmla="*/ 230 h 230"/>
                <a:gd name="T116" fmla="*/ 325 w 325"/>
                <a:gd name="T117" fmla="*/ 230 h 230"/>
                <a:gd name="T118" fmla="*/ 325 w 325"/>
                <a:gd name="T119" fmla="*/ 2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325" y="206"/>
                  </a:moveTo>
                  <a:lnTo>
                    <a:pt x="324" y="197"/>
                  </a:lnTo>
                  <a:lnTo>
                    <a:pt x="321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lnTo>
                    <a:pt x="216" y="136"/>
                  </a:lnTo>
                  <a:lnTo>
                    <a:pt x="216" y="112"/>
                  </a:lnTo>
                  <a:lnTo>
                    <a:pt x="226" y="104"/>
                  </a:lnTo>
                  <a:lnTo>
                    <a:pt x="236" y="95"/>
                  </a:lnTo>
                  <a:lnTo>
                    <a:pt x="244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2" y="48"/>
                  </a:lnTo>
                  <a:lnTo>
                    <a:pt x="265" y="33"/>
                  </a:lnTo>
                  <a:lnTo>
                    <a:pt x="266" y="19"/>
                  </a:lnTo>
                  <a:lnTo>
                    <a:pt x="254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09" y="18"/>
                  </a:lnTo>
                  <a:lnTo>
                    <a:pt x="197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3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7" y="15"/>
                  </a:lnTo>
                  <a:lnTo>
                    <a:pt x="102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0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3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8" y="102"/>
                  </a:lnTo>
                  <a:lnTo>
                    <a:pt x="108" y="109"/>
                  </a:lnTo>
                  <a:lnTo>
                    <a:pt x="108" y="136"/>
                  </a:lnTo>
                  <a:lnTo>
                    <a:pt x="37" y="155"/>
                  </a:lnTo>
                  <a:lnTo>
                    <a:pt x="30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0" y="173"/>
                  </a:lnTo>
                  <a:lnTo>
                    <a:pt x="7" y="181"/>
                  </a:lnTo>
                  <a:lnTo>
                    <a:pt x="3" y="189"/>
                  </a:lnTo>
                  <a:lnTo>
                    <a:pt x="0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449">
              <a:extLst>
                <a:ext uri="{FF2B5EF4-FFF2-40B4-BE49-F238E27FC236}">
                  <a16:creationId xmlns:a16="http://schemas.microsoft.com/office/drawing/2014/main" id="{3EB4F45F-B1C1-410B-9E73-8B30D650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1613" y="5354638"/>
              <a:ext cx="79375" cy="36513"/>
            </a:xfrm>
            <a:custGeom>
              <a:avLst/>
              <a:gdLst>
                <a:gd name="T0" fmla="*/ 104 w 199"/>
                <a:gd name="T1" fmla="*/ 69 h 92"/>
                <a:gd name="T2" fmla="*/ 109 w 199"/>
                <a:gd name="T3" fmla="*/ 67 h 92"/>
                <a:gd name="T4" fmla="*/ 114 w 199"/>
                <a:gd name="T5" fmla="*/ 66 h 92"/>
                <a:gd name="T6" fmla="*/ 116 w 199"/>
                <a:gd name="T7" fmla="*/ 67 h 92"/>
                <a:gd name="T8" fmla="*/ 119 w 199"/>
                <a:gd name="T9" fmla="*/ 68 h 92"/>
                <a:gd name="T10" fmla="*/ 122 w 199"/>
                <a:gd name="T11" fmla="*/ 69 h 92"/>
                <a:gd name="T12" fmla="*/ 123 w 199"/>
                <a:gd name="T13" fmla="*/ 72 h 92"/>
                <a:gd name="T14" fmla="*/ 125 w 199"/>
                <a:gd name="T15" fmla="*/ 76 h 92"/>
                <a:gd name="T16" fmla="*/ 129 w 199"/>
                <a:gd name="T17" fmla="*/ 78 h 92"/>
                <a:gd name="T18" fmla="*/ 133 w 199"/>
                <a:gd name="T19" fmla="*/ 82 h 92"/>
                <a:gd name="T20" fmla="*/ 137 w 199"/>
                <a:gd name="T21" fmla="*/ 85 h 92"/>
                <a:gd name="T22" fmla="*/ 149 w 199"/>
                <a:gd name="T23" fmla="*/ 89 h 92"/>
                <a:gd name="T24" fmla="*/ 161 w 199"/>
                <a:gd name="T25" fmla="*/ 92 h 92"/>
                <a:gd name="T26" fmla="*/ 173 w 199"/>
                <a:gd name="T27" fmla="*/ 92 h 92"/>
                <a:gd name="T28" fmla="*/ 183 w 199"/>
                <a:gd name="T29" fmla="*/ 92 h 92"/>
                <a:gd name="T30" fmla="*/ 192 w 199"/>
                <a:gd name="T31" fmla="*/ 91 h 92"/>
                <a:gd name="T32" fmla="*/ 199 w 199"/>
                <a:gd name="T33" fmla="*/ 90 h 92"/>
                <a:gd name="T34" fmla="*/ 196 w 199"/>
                <a:gd name="T35" fmla="*/ 80 h 92"/>
                <a:gd name="T36" fmla="*/ 194 w 199"/>
                <a:gd name="T37" fmla="*/ 71 h 92"/>
                <a:gd name="T38" fmla="*/ 190 w 199"/>
                <a:gd name="T39" fmla="*/ 63 h 92"/>
                <a:gd name="T40" fmla="*/ 186 w 199"/>
                <a:gd name="T41" fmla="*/ 54 h 92"/>
                <a:gd name="T42" fmla="*/ 181 w 199"/>
                <a:gd name="T43" fmla="*/ 46 h 92"/>
                <a:gd name="T44" fmla="*/ 176 w 199"/>
                <a:gd name="T45" fmla="*/ 39 h 92"/>
                <a:gd name="T46" fmla="*/ 169 w 199"/>
                <a:gd name="T47" fmla="*/ 32 h 92"/>
                <a:gd name="T48" fmla="*/ 163 w 199"/>
                <a:gd name="T49" fmla="*/ 26 h 92"/>
                <a:gd name="T50" fmla="*/ 156 w 199"/>
                <a:gd name="T51" fmla="*/ 21 h 92"/>
                <a:gd name="T52" fmla="*/ 149 w 199"/>
                <a:gd name="T53" fmla="*/ 15 h 92"/>
                <a:gd name="T54" fmla="*/ 141 w 199"/>
                <a:gd name="T55" fmla="*/ 10 h 92"/>
                <a:gd name="T56" fmla="*/ 133 w 199"/>
                <a:gd name="T57" fmla="*/ 6 h 92"/>
                <a:gd name="T58" fmla="*/ 124 w 199"/>
                <a:gd name="T59" fmla="*/ 4 h 92"/>
                <a:gd name="T60" fmla="*/ 115 w 199"/>
                <a:gd name="T61" fmla="*/ 1 h 92"/>
                <a:gd name="T62" fmla="*/ 106 w 199"/>
                <a:gd name="T63" fmla="*/ 0 h 92"/>
                <a:gd name="T64" fmla="*/ 97 w 199"/>
                <a:gd name="T65" fmla="*/ 0 h 92"/>
                <a:gd name="T66" fmla="*/ 89 w 199"/>
                <a:gd name="T67" fmla="*/ 0 h 92"/>
                <a:gd name="T68" fmla="*/ 81 w 199"/>
                <a:gd name="T69" fmla="*/ 1 h 92"/>
                <a:gd name="T70" fmla="*/ 73 w 199"/>
                <a:gd name="T71" fmla="*/ 4 h 92"/>
                <a:gd name="T72" fmla="*/ 65 w 199"/>
                <a:gd name="T73" fmla="*/ 5 h 92"/>
                <a:gd name="T74" fmla="*/ 57 w 199"/>
                <a:gd name="T75" fmla="*/ 9 h 92"/>
                <a:gd name="T76" fmla="*/ 51 w 199"/>
                <a:gd name="T77" fmla="*/ 13 h 92"/>
                <a:gd name="T78" fmla="*/ 43 w 199"/>
                <a:gd name="T79" fmla="*/ 17 h 92"/>
                <a:gd name="T80" fmla="*/ 37 w 199"/>
                <a:gd name="T81" fmla="*/ 22 h 92"/>
                <a:gd name="T82" fmla="*/ 25 w 199"/>
                <a:gd name="T83" fmla="*/ 32 h 92"/>
                <a:gd name="T84" fmla="*/ 15 w 199"/>
                <a:gd name="T85" fmla="*/ 45 h 92"/>
                <a:gd name="T86" fmla="*/ 6 w 199"/>
                <a:gd name="T87" fmla="*/ 60 h 92"/>
                <a:gd name="T88" fmla="*/ 0 w 199"/>
                <a:gd name="T89" fmla="*/ 76 h 92"/>
                <a:gd name="T90" fmla="*/ 1 w 199"/>
                <a:gd name="T91" fmla="*/ 75 h 92"/>
                <a:gd name="T92" fmla="*/ 10 w 199"/>
                <a:gd name="T93" fmla="*/ 80 h 92"/>
                <a:gd name="T94" fmla="*/ 21 w 199"/>
                <a:gd name="T95" fmla="*/ 84 h 92"/>
                <a:gd name="T96" fmla="*/ 36 w 199"/>
                <a:gd name="T97" fmla="*/ 86 h 92"/>
                <a:gd name="T98" fmla="*/ 50 w 199"/>
                <a:gd name="T99" fmla="*/ 87 h 92"/>
                <a:gd name="T100" fmla="*/ 65 w 199"/>
                <a:gd name="T101" fmla="*/ 86 h 92"/>
                <a:gd name="T102" fmla="*/ 79 w 199"/>
                <a:gd name="T103" fmla="*/ 84 h 92"/>
                <a:gd name="T104" fmla="*/ 87 w 199"/>
                <a:gd name="T105" fmla="*/ 81 h 92"/>
                <a:gd name="T106" fmla="*/ 93 w 199"/>
                <a:gd name="T107" fmla="*/ 77 h 92"/>
                <a:gd name="T108" fmla="*/ 98 w 199"/>
                <a:gd name="T109" fmla="*/ 75 h 92"/>
                <a:gd name="T110" fmla="*/ 104 w 199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6" y="67"/>
                  </a:lnTo>
                  <a:lnTo>
                    <a:pt x="119" y="68"/>
                  </a:lnTo>
                  <a:lnTo>
                    <a:pt x="122" y="69"/>
                  </a:lnTo>
                  <a:lnTo>
                    <a:pt x="123" y="72"/>
                  </a:lnTo>
                  <a:lnTo>
                    <a:pt x="125" y="76"/>
                  </a:lnTo>
                  <a:lnTo>
                    <a:pt x="129" y="78"/>
                  </a:lnTo>
                  <a:lnTo>
                    <a:pt x="133" y="82"/>
                  </a:lnTo>
                  <a:lnTo>
                    <a:pt x="137" y="85"/>
                  </a:lnTo>
                  <a:lnTo>
                    <a:pt x="149" y="89"/>
                  </a:lnTo>
                  <a:lnTo>
                    <a:pt x="161" y="92"/>
                  </a:lnTo>
                  <a:lnTo>
                    <a:pt x="173" y="92"/>
                  </a:lnTo>
                  <a:lnTo>
                    <a:pt x="183" y="92"/>
                  </a:lnTo>
                  <a:lnTo>
                    <a:pt x="192" y="91"/>
                  </a:lnTo>
                  <a:lnTo>
                    <a:pt x="199" y="90"/>
                  </a:lnTo>
                  <a:lnTo>
                    <a:pt x="196" y="80"/>
                  </a:lnTo>
                  <a:lnTo>
                    <a:pt x="194" y="71"/>
                  </a:lnTo>
                  <a:lnTo>
                    <a:pt x="190" y="63"/>
                  </a:lnTo>
                  <a:lnTo>
                    <a:pt x="186" y="54"/>
                  </a:lnTo>
                  <a:lnTo>
                    <a:pt x="181" y="46"/>
                  </a:lnTo>
                  <a:lnTo>
                    <a:pt x="176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6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3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5" y="5"/>
                  </a:lnTo>
                  <a:lnTo>
                    <a:pt x="57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7" y="22"/>
                  </a:lnTo>
                  <a:lnTo>
                    <a:pt x="25" y="32"/>
                  </a:lnTo>
                  <a:lnTo>
                    <a:pt x="15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1" y="84"/>
                  </a:lnTo>
                  <a:lnTo>
                    <a:pt x="36" y="86"/>
                  </a:lnTo>
                  <a:lnTo>
                    <a:pt x="50" y="87"/>
                  </a:lnTo>
                  <a:lnTo>
                    <a:pt x="65" y="86"/>
                  </a:lnTo>
                  <a:lnTo>
                    <a:pt x="79" y="84"/>
                  </a:lnTo>
                  <a:lnTo>
                    <a:pt x="87" y="81"/>
                  </a:lnTo>
                  <a:lnTo>
                    <a:pt x="93" y="77"/>
                  </a:lnTo>
                  <a:lnTo>
                    <a:pt x="98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450">
              <a:extLst>
                <a:ext uri="{FF2B5EF4-FFF2-40B4-BE49-F238E27FC236}">
                  <a16:creationId xmlns:a16="http://schemas.microsoft.com/office/drawing/2014/main" id="{9C04983C-A526-4070-8F51-EDCA76C6B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8613" y="5392738"/>
              <a:ext cx="128587" cy="90488"/>
            </a:xfrm>
            <a:custGeom>
              <a:avLst/>
              <a:gdLst>
                <a:gd name="T0" fmla="*/ 289 w 325"/>
                <a:gd name="T1" fmla="*/ 154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0 h 230"/>
                <a:gd name="T16" fmla="*/ 263 w 325"/>
                <a:gd name="T17" fmla="*/ 48 h 230"/>
                <a:gd name="T18" fmla="*/ 266 w 325"/>
                <a:gd name="T19" fmla="*/ 33 h 230"/>
                <a:gd name="T20" fmla="*/ 267 w 325"/>
                <a:gd name="T21" fmla="*/ 19 h 230"/>
                <a:gd name="T22" fmla="*/ 256 w 325"/>
                <a:gd name="T23" fmla="*/ 22 h 230"/>
                <a:gd name="T24" fmla="*/ 243 w 325"/>
                <a:gd name="T25" fmla="*/ 22 h 230"/>
                <a:gd name="T26" fmla="*/ 234 w 325"/>
                <a:gd name="T27" fmla="*/ 22 h 230"/>
                <a:gd name="T28" fmla="*/ 225 w 325"/>
                <a:gd name="T29" fmla="*/ 21 h 230"/>
                <a:gd name="T30" fmla="*/ 211 w 325"/>
                <a:gd name="T31" fmla="*/ 18 h 230"/>
                <a:gd name="T32" fmla="*/ 198 w 325"/>
                <a:gd name="T33" fmla="*/ 13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6 h 230"/>
                <a:gd name="T42" fmla="*/ 157 w 325"/>
                <a:gd name="T43" fmla="*/ 10 h 230"/>
                <a:gd name="T44" fmla="*/ 149 w 325"/>
                <a:gd name="T45" fmla="*/ 12 h 230"/>
                <a:gd name="T46" fmla="*/ 134 w 325"/>
                <a:gd name="T47" fmla="*/ 14 h 230"/>
                <a:gd name="T48" fmla="*/ 118 w 325"/>
                <a:gd name="T49" fmla="*/ 15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5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9 w 325"/>
                <a:gd name="T75" fmla="*/ 102 h 230"/>
                <a:gd name="T76" fmla="*/ 109 w 325"/>
                <a:gd name="T77" fmla="*/ 109 h 230"/>
                <a:gd name="T78" fmla="*/ 109 w 325"/>
                <a:gd name="T79" fmla="*/ 136 h 230"/>
                <a:gd name="T80" fmla="*/ 39 w 325"/>
                <a:gd name="T81" fmla="*/ 155 h 230"/>
                <a:gd name="T82" fmla="*/ 31 w 325"/>
                <a:gd name="T83" fmla="*/ 158 h 230"/>
                <a:gd name="T84" fmla="*/ 23 w 325"/>
                <a:gd name="T85" fmla="*/ 162 h 230"/>
                <a:gd name="T86" fmla="*/ 17 w 325"/>
                <a:gd name="T87" fmla="*/ 167 h 230"/>
                <a:gd name="T88" fmla="*/ 12 w 325"/>
                <a:gd name="T89" fmla="*/ 173 h 230"/>
                <a:gd name="T90" fmla="*/ 7 w 325"/>
                <a:gd name="T91" fmla="*/ 181 h 230"/>
                <a:gd name="T92" fmla="*/ 4 w 325"/>
                <a:gd name="T93" fmla="*/ 189 h 230"/>
                <a:gd name="T94" fmla="*/ 1 w 325"/>
                <a:gd name="T95" fmla="*/ 197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7 h 230"/>
                <a:gd name="T106" fmla="*/ 322 w 325"/>
                <a:gd name="T107" fmla="*/ 189 h 230"/>
                <a:gd name="T108" fmla="*/ 319 w 325"/>
                <a:gd name="T109" fmla="*/ 181 h 230"/>
                <a:gd name="T110" fmla="*/ 315 w 325"/>
                <a:gd name="T111" fmla="*/ 173 h 230"/>
                <a:gd name="T112" fmla="*/ 310 w 325"/>
                <a:gd name="T113" fmla="*/ 167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4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0"/>
                  </a:lnTo>
                  <a:lnTo>
                    <a:pt x="263" y="48"/>
                  </a:lnTo>
                  <a:lnTo>
                    <a:pt x="266" y="33"/>
                  </a:lnTo>
                  <a:lnTo>
                    <a:pt x="267" y="19"/>
                  </a:lnTo>
                  <a:lnTo>
                    <a:pt x="256" y="22"/>
                  </a:lnTo>
                  <a:lnTo>
                    <a:pt x="243" y="22"/>
                  </a:lnTo>
                  <a:lnTo>
                    <a:pt x="234" y="22"/>
                  </a:lnTo>
                  <a:lnTo>
                    <a:pt x="225" y="21"/>
                  </a:lnTo>
                  <a:lnTo>
                    <a:pt x="211" y="18"/>
                  </a:lnTo>
                  <a:lnTo>
                    <a:pt x="198" y="13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6"/>
                  </a:lnTo>
                  <a:lnTo>
                    <a:pt x="157" y="10"/>
                  </a:lnTo>
                  <a:lnTo>
                    <a:pt x="149" y="12"/>
                  </a:lnTo>
                  <a:lnTo>
                    <a:pt x="134" y="14"/>
                  </a:lnTo>
                  <a:lnTo>
                    <a:pt x="118" y="15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5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9" y="102"/>
                  </a:lnTo>
                  <a:lnTo>
                    <a:pt x="109" y="109"/>
                  </a:lnTo>
                  <a:lnTo>
                    <a:pt x="109" y="136"/>
                  </a:lnTo>
                  <a:lnTo>
                    <a:pt x="39" y="155"/>
                  </a:lnTo>
                  <a:lnTo>
                    <a:pt x="31" y="158"/>
                  </a:lnTo>
                  <a:lnTo>
                    <a:pt x="23" y="162"/>
                  </a:lnTo>
                  <a:lnTo>
                    <a:pt x="17" y="167"/>
                  </a:lnTo>
                  <a:lnTo>
                    <a:pt x="12" y="173"/>
                  </a:lnTo>
                  <a:lnTo>
                    <a:pt x="7" y="181"/>
                  </a:lnTo>
                  <a:lnTo>
                    <a:pt x="4" y="189"/>
                  </a:lnTo>
                  <a:lnTo>
                    <a:pt x="1" y="197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7"/>
                  </a:lnTo>
                  <a:lnTo>
                    <a:pt x="322" y="189"/>
                  </a:lnTo>
                  <a:lnTo>
                    <a:pt x="319" y="181"/>
                  </a:lnTo>
                  <a:lnTo>
                    <a:pt x="315" y="173"/>
                  </a:lnTo>
                  <a:lnTo>
                    <a:pt x="310" y="167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451">
              <a:extLst>
                <a:ext uri="{FF2B5EF4-FFF2-40B4-BE49-F238E27FC236}">
                  <a16:creationId xmlns:a16="http://schemas.microsoft.com/office/drawing/2014/main" id="{C566BBBE-4056-47C1-A30C-F1744040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4013" y="5354638"/>
              <a:ext cx="79375" cy="36513"/>
            </a:xfrm>
            <a:custGeom>
              <a:avLst/>
              <a:gdLst>
                <a:gd name="T0" fmla="*/ 104 w 198"/>
                <a:gd name="T1" fmla="*/ 69 h 92"/>
                <a:gd name="T2" fmla="*/ 109 w 198"/>
                <a:gd name="T3" fmla="*/ 67 h 92"/>
                <a:gd name="T4" fmla="*/ 114 w 198"/>
                <a:gd name="T5" fmla="*/ 66 h 92"/>
                <a:gd name="T6" fmla="*/ 117 w 198"/>
                <a:gd name="T7" fmla="*/ 67 h 92"/>
                <a:gd name="T8" fmla="*/ 119 w 198"/>
                <a:gd name="T9" fmla="*/ 68 h 92"/>
                <a:gd name="T10" fmla="*/ 121 w 198"/>
                <a:gd name="T11" fmla="*/ 69 h 92"/>
                <a:gd name="T12" fmla="*/ 123 w 198"/>
                <a:gd name="T13" fmla="*/ 72 h 92"/>
                <a:gd name="T14" fmla="*/ 126 w 198"/>
                <a:gd name="T15" fmla="*/ 76 h 92"/>
                <a:gd name="T16" fmla="*/ 128 w 198"/>
                <a:gd name="T17" fmla="*/ 78 h 92"/>
                <a:gd name="T18" fmla="*/ 132 w 198"/>
                <a:gd name="T19" fmla="*/ 82 h 92"/>
                <a:gd name="T20" fmla="*/ 137 w 198"/>
                <a:gd name="T21" fmla="*/ 85 h 92"/>
                <a:gd name="T22" fmla="*/ 148 w 198"/>
                <a:gd name="T23" fmla="*/ 89 h 92"/>
                <a:gd name="T24" fmla="*/ 162 w 198"/>
                <a:gd name="T25" fmla="*/ 92 h 92"/>
                <a:gd name="T26" fmla="*/ 173 w 198"/>
                <a:gd name="T27" fmla="*/ 92 h 92"/>
                <a:gd name="T28" fmla="*/ 184 w 198"/>
                <a:gd name="T29" fmla="*/ 92 h 92"/>
                <a:gd name="T30" fmla="*/ 191 w 198"/>
                <a:gd name="T31" fmla="*/ 91 h 92"/>
                <a:gd name="T32" fmla="*/ 198 w 198"/>
                <a:gd name="T33" fmla="*/ 90 h 92"/>
                <a:gd name="T34" fmla="*/ 196 w 198"/>
                <a:gd name="T35" fmla="*/ 80 h 92"/>
                <a:gd name="T36" fmla="*/ 193 w 198"/>
                <a:gd name="T37" fmla="*/ 71 h 92"/>
                <a:gd name="T38" fmla="*/ 190 w 198"/>
                <a:gd name="T39" fmla="*/ 63 h 92"/>
                <a:gd name="T40" fmla="*/ 185 w 198"/>
                <a:gd name="T41" fmla="*/ 54 h 92"/>
                <a:gd name="T42" fmla="*/ 181 w 198"/>
                <a:gd name="T43" fmla="*/ 46 h 92"/>
                <a:gd name="T44" fmla="*/ 175 w 198"/>
                <a:gd name="T45" fmla="*/ 39 h 92"/>
                <a:gd name="T46" fmla="*/ 169 w 198"/>
                <a:gd name="T47" fmla="*/ 32 h 92"/>
                <a:gd name="T48" fmla="*/ 163 w 198"/>
                <a:gd name="T49" fmla="*/ 26 h 92"/>
                <a:gd name="T50" fmla="*/ 155 w 198"/>
                <a:gd name="T51" fmla="*/ 21 h 92"/>
                <a:gd name="T52" fmla="*/ 149 w 198"/>
                <a:gd name="T53" fmla="*/ 15 h 92"/>
                <a:gd name="T54" fmla="*/ 141 w 198"/>
                <a:gd name="T55" fmla="*/ 10 h 92"/>
                <a:gd name="T56" fmla="*/ 132 w 198"/>
                <a:gd name="T57" fmla="*/ 6 h 92"/>
                <a:gd name="T58" fmla="*/ 124 w 198"/>
                <a:gd name="T59" fmla="*/ 4 h 92"/>
                <a:gd name="T60" fmla="*/ 115 w 198"/>
                <a:gd name="T61" fmla="*/ 1 h 92"/>
                <a:gd name="T62" fmla="*/ 106 w 198"/>
                <a:gd name="T63" fmla="*/ 0 h 92"/>
                <a:gd name="T64" fmla="*/ 97 w 198"/>
                <a:gd name="T65" fmla="*/ 0 h 92"/>
                <a:gd name="T66" fmla="*/ 88 w 198"/>
                <a:gd name="T67" fmla="*/ 0 h 92"/>
                <a:gd name="T68" fmla="*/ 81 w 198"/>
                <a:gd name="T69" fmla="*/ 1 h 92"/>
                <a:gd name="T70" fmla="*/ 73 w 198"/>
                <a:gd name="T71" fmla="*/ 4 h 92"/>
                <a:gd name="T72" fmla="*/ 64 w 198"/>
                <a:gd name="T73" fmla="*/ 5 h 92"/>
                <a:gd name="T74" fmla="*/ 58 w 198"/>
                <a:gd name="T75" fmla="*/ 9 h 92"/>
                <a:gd name="T76" fmla="*/ 50 w 198"/>
                <a:gd name="T77" fmla="*/ 13 h 92"/>
                <a:gd name="T78" fmla="*/ 44 w 198"/>
                <a:gd name="T79" fmla="*/ 17 h 92"/>
                <a:gd name="T80" fmla="*/ 37 w 198"/>
                <a:gd name="T81" fmla="*/ 22 h 92"/>
                <a:gd name="T82" fmla="*/ 24 w 198"/>
                <a:gd name="T83" fmla="*/ 32 h 92"/>
                <a:gd name="T84" fmla="*/ 14 w 198"/>
                <a:gd name="T85" fmla="*/ 45 h 92"/>
                <a:gd name="T86" fmla="*/ 6 w 198"/>
                <a:gd name="T87" fmla="*/ 60 h 92"/>
                <a:gd name="T88" fmla="*/ 0 w 198"/>
                <a:gd name="T89" fmla="*/ 76 h 92"/>
                <a:gd name="T90" fmla="*/ 1 w 198"/>
                <a:gd name="T91" fmla="*/ 75 h 92"/>
                <a:gd name="T92" fmla="*/ 10 w 198"/>
                <a:gd name="T93" fmla="*/ 80 h 92"/>
                <a:gd name="T94" fmla="*/ 22 w 198"/>
                <a:gd name="T95" fmla="*/ 84 h 92"/>
                <a:gd name="T96" fmla="*/ 35 w 198"/>
                <a:gd name="T97" fmla="*/ 86 h 92"/>
                <a:gd name="T98" fmla="*/ 50 w 198"/>
                <a:gd name="T99" fmla="*/ 87 h 92"/>
                <a:gd name="T100" fmla="*/ 64 w 198"/>
                <a:gd name="T101" fmla="*/ 86 h 92"/>
                <a:gd name="T102" fmla="*/ 79 w 198"/>
                <a:gd name="T103" fmla="*/ 84 h 92"/>
                <a:gd name="T104" fmla="*/ 86 w 198"/>
                <a:gd name="T105" fmla="*/ 81 h 92"/>
                <a:gd name="T106" fmla="*/ 92 w 198"/>
                <a:gd name="T107" fmla="*/ 77 h 92"/>
                <a:gd name="T108" fmla="*/ 99 w 198"/>
                <a:gd name="T109" fmla="*/ 75 h 92"/>
                <a:gd name="T110" fmla="*/ 104 w 198"/>
                <a:gd name="T111" fmla="*/ 6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92">
                  <a:moveTo>
                    <a:pt x="104" y="69"/>
                  </a:moveTo>
                  <a:lnTo>
                    <a:pt x="109" y="67"/>
                  </a:lnTo>
                  <a:lnTo>
                    <a:pt x="114" y="66"/>
                  </a:lnTo>
                  <a:lnTo>
                    <a:pt x="117" y="67"/>
                  </a:lnTo>
                  <a:lnTo>
                    <a:pt x="119" y="68"/>
                  </a:lnTo>
                  <a:lnTo>
                    <a:pt x="121" y="69"/>
                  </a:lnTo>
                  <a:lnTo>
                    <a:pt x="123" y="72"/>
                  </a:lnTo>
                  <a:lnTo>
                    <a:pt x="126" y="76"/>
                  </a:lnTo>
                  <a:lnTo>
                    <a:pt x="128" y="78"/>
                  </a:lnTo>
                  <a:lnTo>
                    <a:pt x="132" y="82"/>
                  </a:lnTo>
                  <a:lnTo>
                    <a:pt x="137" y="85"/>
                  </a:lnTo>
                  <a:lnTo>
                    <a:pt x="148" y="89"/>
                  </a:lnTo>
                  <a:lnTo>
                    <a:pt x="162" y="92"/>
                  </a:lnTo>
                  <a:lnTo>
                    <a:pt x="173" y="92"/>
                  </a:lnTo>
                  <a:lnTo>
                    <a:pt x="184" y="92"/>
                  </a:lnTo>
                  <a:lnTo>
                    <a:pt x="191" y="91"/>
                  </a:lnTo>
                  <a:lnTo>
                    <a:pt x="198" y="90"/>
                  </a:lnTo>
                  <a:lnTo>
                    <a:pt x="196" y="80"/>
                  </a:lnTo>
                  <a:lnTo>
                    <a:pt x="193" y="71"/>
                  </a:lnTo>
                  <a:lnTo>
                    <a:pt x="190" y="63"/>
                  </a:lnTo>
                  <a:lnTo>
                    <a:pt x="185" y="54"/>
                  </a:lnTo>
                  <a:lnTo>
                    <a:pt x="181" y="46"/>
                  </a:lnTo>
                  <a:lnTo>
                    <a:pt x="175" y="39"/>
                  </a:lnTo>
                  <a:lnTo>
                    <a:pt x="169" y="32"/>
                  </a:lnTo>
                  <a:lnTo>
                    <a:pt x="163" y="26"/>
                  </a:lnTo>
                  <a:lnTo>
                    <a:pt x="155" y="21"/>
                  </a:lnTo>
                  <a:lnTo>
                    <a:pt x="149" y="15"/>
                  </a:lnTo>
                  <a:lnTo>
                    <a:pt x="141" y="10"/>
                  </a:lnTo>
                  <a:lnTo>
                    <a:pt x="132" y="6"/>
                  </a:lnTo>
                  <a:lnTo>
                    <a:pt x="124" y="4"/>
                  </a:lnTo>
                  <a:lnTo>
                    <a:pt x="115" y="1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1"/>
                  </a:lnTo>
                  <a:lnTo>
                    <a:pt x="73" y="4"/>
                  </a:lnTo>
                  <a:lnTo>
                    <a:pt x="64" y="5"/>
                  </a:lnTo>
                  <a:lnTo>
                    <a:pt x="58" y="9"/>
                  </a:lnTo>
                  <a:lnTo>
                    <a:pt x="50" y="13"/>
                  </a:lnTo>
                  <a:lnTo>
                    <a:pt x="44" y="17"/>
                  </a:lnTo>
                  <a:lnTo>
                    <a:pt x="37" y="22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60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0" y="80"/>
                  </a:lnTo>
                  <a:lnTo>
                    <a:pt x="22" y="84"/>
                  </a:lnTo>
                  <a:lnTo>
                    <a:pt x="35" y="86"/>
                  </a:lnTo>
                  <a:lnTo>
                    <a:pt x="50" y="87"/>
                  </a:lnTo>
                  <a:lnTo>
                    <a:pt x="64" y="86"/>
                  </a:lnTo>
                  <a:lnTo>
                    <a:pt x="79" y="84"/>
                  </a:lnTo>
                  <a:lnTo>
                    <a:pt x="86" y="81"/>
                  </a:lnTo>
                  <a:lnTo>
                    <a:pt x="92" y="77"/>
                  </a:lnTo>
                  <a:lnTo>
                    <a:pt x="99" y="75"/>
                  </a:lnTo>
                  <a:lnTo>
                    <a:pt x="104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452">
              <a:extLst>
                <a:ext uri="{FF2B5EF4-FFF2-40B4-BE49-F238E27FC236}">
                  <a16:creationId xmlns:a16="http://schemas.microsoft.com/office/drawing/2014/main" id="{7AB0BDF1-3BDE-4E4F-8BE0-9FAE12E1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507038"/>
              <a:ext cx="79375" cy="36513"/>
            </a:xfrm>
            <a:custGeom>
              <a:avLst/>
              <a:gdLst>
                <a:gd name="T0" fmla="*/ 0 w 197"/>
                <a:gd name="T1" fmla="*/ 75 h 93"/>
                <a:gd name="T2" fmla="*/ 0 w 197"/>
                <a:gd name="T3" fmla="*/ 74 h 93"/>
                <a:gd name="T4" fmla="*/ 9 w 197"/>
                <a:gd name="T5" fmla="*/ 79 h 93"/>
                <a:gd name="T6" fmla="*/ 22 w 197"/>
                <a:gd name="T7" fmla="*/ 82 h 93"/>
                <a:gd name="T8" fmla="*/ 34 w 197"/>
                <a:gd name="T9" fmla="*/ 85 h 93"/>
                <a:gd name="T10" fmla="*/ 50 w 197"/>
                <a:gd name="T11" fmla="*/ 86 h 93"/>
                <a:gd name="T12" fmla="*/ 64 w 197"/>
                <a:gd name="T13" fmla="*/ 86 h 93"/>
                <a:gd name="T14" fmla="*/ 79 w 197"/>
                <a:gd name="T15" fmla="*/ 82 h 93"/>
                <a:gd name="T16" fmla="*/ 86 w 197"/>
                <a:gd name="T17" fmla="*/ 80 h 93"/>
                <a:gd name="T18" fmla="*/ 92 w 197"/>
                <a:gd name="T19" fmla="*/ 77 h 93"/>
                <a:gd name="T20" fmla="*/ 99 w 197"/>
                <a:gd name="T21" fmla="*/ 74 h 93"/>
                <a:gd name="T22" fmla="*/ 104 w 197"/>
                <a:gd name="T23" fmla="*/ 68 h 93"/>
                <a:gd name="T24" fmla="*/ 108 w 197"/>
                <a:gd name="T25" fmla="*/ 66 h 93"/>
                <a:gd name="T26" fmla="*/ 114 w 197"/>
                <a:gd name="T27" fmla="*/ 66 h 93"/>
                <a:gd name="T28" fmla="*/ 117 w 197"/>
                <a:gd name="T29" fmla="*/ 66 h 93"/>
                <a:gd name="T30" fmla="*/ 119 w 197"/>
                <a:gd name="T31" fmla="*/ 67 h 93"/>
                <a:gd name="T32" fmla="*/ 120 w 197"/>
                <a:gd name="T33" fmla="*/ 70 h 93"/>
                <a:gd name="T34" fmla="*/ 123 w 197"/>
                <a:gd name="T35" fmla="*/ 72 h 93"/>
                <a:gd name="T36" fmla="*/ 124 w 197"/>
                <a:gd name="T37" fmla="*/ 75 h 93"/>
                <a:gd name="T38" fmla="*/ 128 w 197"/>
                <a:gd name="T39" fmla="*/ 79 h 93"/>
                <a:gd name="T40" fmla="*/ 132 w 197"/>
                <a:gd name="T41" fmla="*/ 81 h 93"/>
                <a:gd name="T42" fmla="*/ 137 w 197"/>
                <a:gd name="T43" fmla="*/ 84 h 93"/>
                <a:gd name="T44" fmla="*/ 147 w 197"/>
                <a:gd name="T45" fmla="*/ 89 h 93"/>
                <a:gd name="T46" fmla="*/ 161 w 197"/>
                <a:gd name="T47" fmla="*/ 91 h 93"/>
                <a:gd name="T48" fmla="*/ 173 w 197"/>
                <a:gd name="T49" fmla="*/ 93 h 93"/>
                <a:gd name="T50" fmla="*/ 183 w 197"/>
                <a:gd name="T51" fmla="*/ 93 h 93"/>
                <a:gd name="T52" fmla="*/ 191 w 197"/>
                <a:gd name="T53" fmla="*/ 91 h 93"/>
                <a:gd name="T54" fmla="*/ 197 w 197"/>
                <a:gd name="T55" fmla="*/ 89 h 93"/>
                <a:gd name="T56" fmla="*/ 196 w 197"/>
                <a:gd name="T57" fmla="*/ 80 h 93"/>
                <a:gd name="T58" fmla="*/ 192 w 197"/>
                <a:gd name="T59" fmla="*/ 71 h 93"/>
                <a:gd name="T60" fmla="*/ 190 w 197"/>
                <a:gd name="T61" fmla="*/ 62 h 93"/>
                <a:gd name="T62" fmla="*/ 185 w 197"/>
                <a:gd name="T63" fmla="*/ 54 h 93"/>
                <a:gd name="T64" fmla="*/ 181 w 197"/>
                <a:gd name="T65" fmla="*/ 45 h 93"/>
                <a:gd name="T66" fmla="*/ 174 w 197"/>
                <a:gd name="T67" fmla="*/ 39 h 93"/>
                <a:gd name="T68" fmla="*/ 169 w 197"/>
                <a:gd name="T69" fmla="*/ 31 h 93"/>
                <a:gd name="T70" fmla="*/ 163 w 197"/>
                <a:gd name="T71" fmla="*/ 26 h 93"/>
                <a:gd name="T72" fmla="*/ 155 w 197"/>
                <a:gd name="T73" fmla="*/ 20 h 93"/>
                <a:gd name="T74" fmla="*/ 149 w 197"/>
                <a:gd name="T75" fmla="*/ 14 h 93"/>
                <a:gd name="T76" fmla="*/ 141 w 197"/>
                <a:gd name="T77" fmla="*/ 11 h 93"/>
                <a:gd name="T78" fmla="*/ 132 w 197"/>
                <a:gd name="T79" fmla="*/ 7 h 93"/>
                <a:gd name="T80" fmla="*/ 124 w 197"/>
                <a:gd name="T81" fmla="*/ 4 h 93"/>
                <a:gd name="T82" fmla="*/ 115 w 197"/>
                <a:gd name="T83" fmla="*/ 2 h 93"/>
                <a:gd name="T84" fmla="*/ 106 w 197"/>
                <a:gd name="T85" fmla="*/ 0 h 93"/>
                <a:gd name="T86" fmla="*/ 97 w 197"/>
                <a:gd name="T87" fmla="*/ 0 h 93"/>
                <a:gd name="T88" fmla="*/ 88 w 197"/>
                <a:gd name="T89" fmla="*/ 0 h 93"/>
                <a:gd name="T90" fmla="*/ 81 w 197"/>
                <a:gd name="T91" fmla="*/ 2 h 93"/>
                <a:gd name="T92" fmla="*/ 72 w 197"/>
                <a:gd name="T93" fmla="*/ 3 h 93"/>
                <a:gd name="T94" fmla="*/ 64 w 197"/>
                <a:gd name="T95" fmla="*/ 5 h 93"/>
                <a:gd name="T96" fmla="*/ 57 w 197"/>
                <a:gd name="T97" fmla="*/ 8 h 93"/>
                <a:gd name="T98" fmla="*/ 50 w 197"/>
                <a:gd name="T99" fmla="*/ 12 h 93"/>
                <a:gd name="T100" fmla="*/ 43 w 197"/>
                <a:gd name="T101" fmla="*/ 16 h 93"/>
                <a:gd name="T102" fmla="*/ 36 w 197"/>
                <a:gd name="T103" fmla="*/ 21 h 93"/>
                <a:gd name="T104" fmla="*/ 24 w 197"/>
                <a:gd name="T105" fmla="*/ 32 h 93"/>
                <a:gd name="T106" fmla="*/ 14 w 197"/>
                <a:gd name="T107" fmla="*/ 45 h 93"/>
                <a:gd name="T108" fmla="*/ 6 w 197"/>
                <a:gd name="T109" fmla="*/ 59 h 93"/>
                <a:gd name="T110" fmla="*/ 0 w 197"/>
                <a:gd name="T111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93">
                  <a:moveTo>
                    <a:pt x="0" y="75"/>
                  </a:moveTo>
                  <a:lnTo>
                    <a:pt x="0" y="74"/>
                  </a:lnTo>
                  <a:lnTo>
                    <a:pt x="9" y="79"/>
                  </a:lnTo>
                  <a:lnTo>
                    <a:pt x="22" y="82"/>
                  </a:lnTo>
                  <a:lnTo>
                    <a:pt x="34" y="85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79" y="82"/>
                  </a:lnTo>
                  <a:lnTo>
                    <a:pt x="86" y="80"/>
                  </a:lnTo>
                  <a:lnTo>
                    <a:pt x="92" y="77"/>
                  </a:lnTo>
                  <a:lnTo>
                    <a:pt x="99" y="74"/>
                  </a:lnTo>
                  <a:lnTo>
                    <a:pt x="104" y="68"/>
                  </a:lnTo>
                  <a:lnTo>
                    <a:pt x="108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9" y="67"/>
                  </a:lnTo>
                  <a:lnTo>
                    <a:pt x="120" y="70"/>
                  </a:lnTo>
                  <a:lnTo>
                    <a:pt x="123" y="72"/>
                  </a:lnTo>
                  <a:lnTo>
                    <a:pt x="124" y="75"/>
                  </a:lnTo>
                  <a:lnTo>
                    <a:pt x="128" y="79"/>
                  </a:lnTo>
                  <a:lnTo>
                    <a:pt x="132" y="81"/>
                  </a:lnTo>
                  <a:lnTo>
                    <a:pt x="137" y="84"/>
                  </a:lnTo>
                  <a:lnTo>
                    <a:pt x="147" y="89"/>
                  </a:lnTo>
                  <a:lnTo>
                    <a:pt x="161" y="91"/>
                  </a:lnTo>
                  <a:lnTo>
                    <a:pt x="173" y="93"/>
                  </a:lnTo>
                  <a:lnTo>
                    <a:pt x="183" y="93"/>
                  </a:lnTo>
                  <a:lnTo>
                    <a:pt x="191" y="91"/>
                  </a:lnTo>
                  <a:lnTo>
                    <a:pt x="197" y="89"/>
                  </a:lnTo>
                  <a:lnTo>
                    <a:pt x="196" y="80"/>
                  </a:lnTo>
                  <a:lnTo>
                    <a:pt x="192" y="71"/>
                  </a:lnTo>
                  <a:lnTo>
                    <a:pt x="190" y="62"/>
                  </a:lnTo>
                  <a:lnTo>
                    <a:pt x="185" y="54"/>
                  </a:lnTo>
                  <a:lnTo>
                    <a:pt x="181" y="45"/>
                  </a:lnTo>
                  <a:lnTo>
                    <a:pt x="174" y="39"/>
                  </a:lnTo>
                  <a:lnTo>
                    <a:pt x="169" y="31"/>
                  </a:lnTo>
                  <a:lnTo>
                    <a:pt x="163" y="26"/>
                  </a:lnTo>
                  <a:lnTo>
                    <a:pt x="155" y="20"/>
                  </a:lnTo>
                  <a:lnTo>
                    <a:pt x="149" y="14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5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8" y="0"/>
                  </a:lnTo>
                  <a:lnTo>
                    <a:pt x="81" y="2"/>
                  </a:lnTo>
                  <a:lnTo>
                    <a:pt x="72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1"/>
                  </a:lnTo>
                  <a:lnTo>
                    <a:pt x="24" y="32"/>
                  </a:lnTo>
                  <a:lnTo>
                    <a:pt x="14" y="45"/>
                  </a:lnTo>
                  <a:lnTo>
                    <a:pt x="6" y="59"/>
                  </a:lnTo>
                  <a:lnTo>
                    <a:pt x="0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453">
              <a:extLst>
                <a:ext uri="{FF2B5EF4-FFF2-40B4-BE49-F238E27FC236}">
                  <a16:creationId xmlns:a16="http://schemas.microsoft.com/office/drawing/2014/main" id="{9B35D360-F685-49DA-BDBB-E18E13CF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7650" y="5545138"/>
              <a:ext cx="128587" cy="90488"/>
            </a:xfrm>
            <a:custGeom>
              <a:avLst/>
              <a:gdLst>
                <a:gd name="T0" fmla="*/ 289 w 325"/>
                <a:gd name="T1" fmla="*/ 155 h 230"/>
                <a:gd name="T2" fmla="*/ 217 w 325"/>
                <a:gd name="T3" fmla="*/ 136 h 230"/>
                <a:gd name="T4" fmla="*/ 217 w 325"/>
                <a:gd name="T5" fmla="*/ 112 h 230"/>
                <a:gd name="T6" fmla="*/ 227 w 325"/>
                <a:gd name="T7" fmla="*/ 104 h 230"/>
                <a:gd name="T8" fmla="*/ 236 w 325"/>
                <a:gd name="T9" fmla="*/ 95 h 230"/>
                <a:gd name="T10" fmla="*/ 245 w 325"/>
                <a:gd name="T11" fmla="*/ 85 h 230"/>
                <a:gd name="T12" fmla="*/ 252 w 325"/>
                <a:gd name="T13" fmla="*/ 73 h 230"/>
                <a:gd name="T14" fmla="*/ 258 w 325"/>
                <a:gd name="T15" fmla="*/ 62 h 230"/>
                <a:gd name="T16" fmla="*/ 262 w 325"/>
                <a:gd name="T17" fmla="*/ 48 h 230"/>
                <a:gd name="T18" fmla="*/ 266 w 325"/>
                <a:gd name="T19" fmla="*/ 35 h 230"/>
                <a:gd name="T20" fmla="*/ 267 w 325"/>
                <a:gd name="T21" fmla="*/ 21 h 230"/>
                <a:gd name="T22" fmla="*/ 255 w 325"/>
                <a:gd name="T23" fmla="*/ 22 h 230"/>
                <a:gd name="T24" fmla="*/ 243 w 325"/>
                <a:gd name="T25" fmla="*/ 23 h 230"/>
                <a:gd name="T26" fmla="*/ 234 w 325"/>
                <a:gd name="T27" fmla="*/ 22 h 230"/>
                <a:gd name="T28" fmla="*/ 225 w 325"/>
                <a:gd name="T29" fmla="*/ 22 h 230"/>
                <a:gd name="T30" fmla="*/ 211 w 325"/>
                <a:gd name="T31" fmla="*/ 18 h 230"/>
                <a:gd name="T32" fmla="*/ 198 w 325"/>
                <a:gd name="T33" fmla="*/ 14 h 230"/>
                <a:gd name="T34" fmla="*/ 186 w 325"/>
                <a:gd name="T35" fmla="*/ 8 h 230"/>
                <a:gd name="T36" fmla="*/ 177 w 325"/>
                <a:gd name="T37" fmla="*/ 0 h 230"/>
                <a:gd name="T38" fmla="*/ 171 w 325"/>
                <a:gd name="T39" fmla="*/ 4 h 230"/>
                <a:gd name="T40" fmla="*/ 164 w 325"/>
                <a:gd name="T41" fmla="*/ 8 h 230"/>
                <a:gd name="T42" fmla="*/ 157 w 325"/>
                <a:gd name="T43" fmla="*/ 10 h 230"/>
                <a:gd name="T44" fmla="*/ 149 w 325"/>
                <a:gd name="T45" fmla="*/ 13 h 230"/>
                <a:gd name="T46" fmla="*/ 133 w 325"/>
                <a:gd name="T47" fmla="*/ 15 h 230"/>
                <a:gd name="T48" fmla="*/ 118 w 325"/>
                <a:gd name="T49" fmla="*/ 17 h 230"/>
                <a:gd name="T50" fmla="*/ 103 w 325"/>
                <a:gd name="T51" fmla="*/ 15 h 230"/>
                <a:gd name="T52" fmla="*/ 87 w 325"/>
                <a:gd name="T53" fmla="*/ 13 h 230"/>
                <a:gd name="T54" fmla="*/ 73 w 325"/>
                <a:gd name="T55" fmla="*/ 9 h 230"/>
                <a:gd name="T56" fmla="*/ 62 w 325"/>
                <a:gd name="T57" fmla="*/ 4 h 230"/>
                <a:gd name="T58" fmla="*/ 62 w 325"/>
                <a:gd name="T59" fmla="*/ 10 h 230"/>
                <a:gd name="T60" fmla="*/ 60 w 325"/>
                <a:gd name="T61" fmla="*/ 17 h 230"/>
                <a:gd name="T62" fmla="*/ 62 w 325"/>
                <a:gd name="T63" fmla="*/ 31 h 230"/>
                <a:gd name="T64" fmla="*/ 64 w 325"/>
                <a:gd name="T65" fmla="*/ 45 h 230"/>
                <a:gd name="T66" fmla="*/ 68 w 325"/>
                <a:gd name="T67" fmla="*/ 58 h 230"/>
                <a:gd name="T68" fmla="*/ 74 w 325"/>
                <a:gd name="T69" fmla="*/ 71 h 230"/>
                <a:gd name="T70" fmla="*/ 81 w 325"/>
                <a:gd name="T71" fmla="*/ 82 h 230"/>
                <a:gd name="T72" fmla="*/ 89 w 325"/>
                <a:gd name="T73" fmla="*/ 93 h 230"/>
                <a:gd name="T74" fmla="*/ 97 w 325"/>
                <a:gd name="T75" fmla="*/ 103 h 230"/>
                <a:gd name="T76" fmla="*/ 108 w 325"/>
                <a:gd name="T77" fmla="*/ 111 h 230"/>
                <a:gd name="T78" fmla="*/ 108 w 325"/>
                <a:gd name="T79" fmla="*/ 136 h 230"/>
                <a:gd name="T80" fmla="*/ 38 w 325"/>
                <a:gd name="T81" fmla="*/ 155 h 230"/>
                <a:gd name="T82" fmla="*/ 31 w 325"/>
                <a:gd name="T83" fmla="*/ 158 h 230"/>
                <a:gd name="T84" fmla="*/ 23 w 325"/>
                <a:gd name="T85" fmla="*/ 163 h 230"/>
                <a:gd name="T86" fmla="*/ 17 w 325"/>
                <a:gd name="T87" fmla="*/ 168 h 230"/>
                <a:gd name="T88" fmla="*/ 11 w 325"/>
                <a:gd name="T89" fmla="*/ 175 h 230"/>
                <a:gd name="T90" fmla="*/ 6 w 325"/>
                <a:gd name="T91" fmla="*/ 181 h 230"/>
                <a:gd name="T92" fmla="*/ 4 w 325"/>
                <a:gd name="T93" fmla="*/ 189 h 230"/>
                <a:gd name="T94" fmla="*/ 1 w 325"/>
                <a:gd name="T95" fmla="*/ 198 h 230"/>
                <a:gd name="T96" fmla="*/ 0 w 325"/>
                <a:gd name="T97" fmla="*/ 206 h 230"/>
                <a:gd name="T98" fmla="*/ 0 w 325"/>
                <a:gd name="T99" fmla="*/ 230 h 230"/>
                <a:gd name="T100" fmla="*/ 325 w 325"/>
                <a:gd name="T101" fmla="*/ 230 h 230"/>
                <a:gd name="T102" fmla="*/ 325 w 325"/>
                <a:gd name="T103" fmla="*/ 206 h 230"/>
                <a:gd name="T104" fmla="*/ 324 w 325"/>
                <a:gd name="T105" fmla="*/ 198 h 230"/>
                <a:gd name="T106" fmla="*/ 322 w 325"/>
                <a:gd name="T107" fmla="*/ 189 h 230"/>
                <a:gd name="T108" fmla="*/ 318 w 325"/>
                <a:gd name="T109" fmla="*/ 181 h 230"/>
                <a:gd name="T110" fmla="*/ 315 w 325"/>
                <a:gd name="T111" fmla="*/ 175 h 230"/>
                <a:gd name="T112" fmla="*/ 309 w 325"/>
                <a:gd name="T113" fmla="*/ 168 h 230"/>
                <a:gd name="T114" fmla="*/ 303 w 325"/>
                <a:gd name="T115" fmla="*/ 162 h 230"/>
                <a:gd name="T116" fmla="*/ 297 w 325"/>
                <a:gd name="T117" fmla="*/ 158 h 230"/>
                <a:gd name="T118" fmla="*/ 289 w 325"/>
                <a:gd name="T119" fmla="*/ 15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5" h="230">
                  <a:moveTo>
                    <a:pt x="289" y="155"/>
                  </a:moveTo>
                  <a:lnTo>
                    <a:pt x="217" y="136"/>
                  </a:lnTo>
                  <a:lnTo>
                    <a:pt x="217" y="112"/>
                  </a:lnTo>
                  <a:lnTo>
                    <a:pt x="227" y="104"/>
                  </a:lnTo>
                  <a:lnTo>
                    <a:pt x="236" y="95"/>
                  </a:lnTo>
                  <a:lnTo>
                    <a:pt x="245" y="85"/>
                  </a:lnTo>
                  <a:lnTo>
                    <a:pt x="252" y="73"/>
                  </a:lnTo>
                  <a:lnTo>
                    <a:pt x="258" y="62"/>
                  </a:lnTo>
                  <a:lnTo>
                    <a:pt x="262" y="48"/>
                  </a:lnTo>
                  <a:lnTo>
                    <a:pt x="266" y="35"/>
                  </a:lnTo>
                  <a:lnTo>
                    <a:pt x="267" y="21"/>
                  </a:lnTo>
                  <a:lnTo>
                    <a:pt x="255" y="22"/>
                  </a:lnTo>
                  <a:lnTo>
                    <a:pt x="243" y="23"/>
                  </a:lnTo>
                  <a:lnTo>
                    <a:pt x="234" y="22"/>
                  </a:lnTo>
                  <a:lnTo>
                    <a:pt x="225" y="22"/>
                  </a:lnTo>
                  <a:lnTo>
                    <a:pt x="211" y="18"/>
                  </a:lnTo>
                  <a:lnTo>
                    <a:pt x="198" y="14"/>
                  </a:lnTo>
                  <a:lnTo>
                    <a:pt x="186" y="8"/>
                  </a:lnTo>
                  <a:lnTo>
                    <a:pt x="177" y="0"/>
                  </a:lnTo>
                  <a:lnTo>
                    <a:pt x="171" y="4"/>
                  </a:lnTo>
                  <a:lnTo>
                    <a:pt x="164" y="8"/>
                  </a:lnTo>
                  <a:lnTo>
                    <a:pt x="157" y="10"/>
                  </a:lnTo>
                  <a:lnTo>
                    <a:pt x="149" y="13"/>
                  </a:lnTo>
                  <a:lnTo>
                    <a:pt x="133" y="15"/>
                  </a:lnTo>
                  <a:lnTo>
                    <a:pt x="118" y="17"/>
                  </a:lnTo>
                  <a:lnTo>
                    <a:pt x="103" y="15"/>
                  </a:lnTo>
                  <a:lnTo>
                    <a:pt x="87" y="13"/>
                  </a:lnTo>
                  <a:lnTo>
                    <a:pt x="73" y="9"/>
                  </a:lnTo>
                  <a:lnTo>
                    <a:pt x="62" y="4"/>
                  </a:lnTo>
                  <a:lnTo>
                    <a:pt x="62" y="10"/>
                  </a:lnTo>
                  <a:lnTo>
                    <a:pt x="60" y="17"/>
                  </a:lnTo>
                  <a:lnTo>
                    <a:pt x="62" y="31"/>
                  </a:lnTo>
                  <a:lnTo>
                    <a:pt x="64" y="45"/>
                  </a:lnTo>
                  <a:lnTo>
                    <a:pt x="68" y="58"/>
                  </a:lnTo>
                  <a:lnTo>
                    <a:pt x="74" y="71"/>
                  </a:lnTo>
                  <a:lnTo>
                    <a:pt x="81" y="82"/>
                  </a:lnTo>
                  <a:lnTo>
                    <a:pt x="89" y="93"/>
                  </a:lnTo>
                  <a:lnTo>
                    <a:pt x="97" y="103"/>
                  </a:lnTo>
                  <a:lnTo>
                    <a:pt x="108" y="111"/>
                  </a:lnTo>
                  <a:lnTo>
                    <a:pt x="108" y="136"/>
                  </a:lnTo>
                  <a:lnTo>
                    <a:pt x="38" y="155"/>
                  </a:lnTo>
                  <a:lnTo>
                    <a:pt x="31" y="158"/>
                  </a:lnTo>
                  <a:lnTo>
                    <a:pt x="23" y="163"/>
                  </a:lnTo>
                  <a:lnTo>
                    <a:pt x="17" y="168"/>
                  </a:lnTo>
                  <a:lnTo>
                    <a:pt x="11" y="175"/>
                  </a:lnTo>
                  <a:lnTo>
                    <a:pt x="6" y="181"/>
                  </a:lnTo>
                  <a:lnTo>
                    <a:pt x="4" y="189"/>
                  </a:lnTo>
                  <a:lnTo>
                    <a:pt x="1" y="198"/>
                  </a:lnTo>
                  <a:lnTo>
                    <a:pt x="0" y="206"/>
                  </a:lnTo>
                  <a:lnTo>
                    <a:pt x="0" y="230"/>
                  </a:lnTo>
                  <a:lnTo>
                    <a:pt x="325" y="230"/>
                  </a:lnTo>
                  <a:lnTo>
                    <a:pt x="325" y="206"/>
                  </a:lnTo>
                  <a:lnTo>
                    <a:pt x="324" y="198"/>
                  </a:lnTo>
                  <a:lnTo>
                    <a:pt x="322" y="189"/>
                  </a:lnTo>
                  <a:lnTo>
                    <a:pt x="318" y="181"/>
                  </a:lnTo>
                  <a:lnTo>
                    <a:pt x="315" y="175"/>
                  </a:lnTo>
                  <a:lnTo>
                    <a:pt x="309" y="168"/>
                  </a:lnTo>
                  <a:lnTo>
                    <a:pt x="303" y="162"/>
                  </a:lnTo>
                  <a:lnTo>
                    <a:pt x="297" y="158"/>
                  </a:lnTo>
                  <a:lnTo>
                    <a:pt x="28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54">
              <a:extLst>
                <a:ext uri="{FF2B5EF4-FFF2-40B4-BE49-F238E27FC236}">
                  <a16:creationId xmlns:a16="http://schemas.microsoft.com/office/drawing/2014/main" id="{C7660E10-1967-4E4B-BC5E-33443C2F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2725" y="5494338"/>
              <a:ext cx="39687" cy="39688"/>
            </a:xfrm>
            <a:custGeom>
              <a:avLst/>
              <a:gdLst>
                <a:gd name="T0" fmla="*/ 96 w 100"/>
                <a:gd name="T1" fmla="*/ 96 h 100"/>
                <a:gd name="T2" fmla="*/ 99 w 100"/>
                <a:gd name="T3" fmla="*/ 92 h 100"/>
                <a:gd name="T4" fmla="*/ 100 w 100"/>
                <a:gd name="T5" fmla="*/ 87 h 100"/>
                <a:gd name="T6" fmla="*/ 99 w 100"/>
                <a:gd name="T7" fmla="*/ 83 h 100"/>
                <a:gd name="T8" fmla="*/ 96 w 100"/>
                <a:gd name="T9" fmla="*/ 80 h 100"/>
                <a:gd name="T10" fmla="*/ 20 w 100"/>
                <a:gd name="T11" fmla="*/ 4 h 100"/>
                <a:gd name="T12" fmla="*/ 17 w 100"/>
                <a:gd name="T13" fmla="*/ 1 h 100"/>
                <a:gd name="T14" fmla="*/ 11 w 100"/>
                <a:gd name="T15" fmla="*/ 0 h 100"/>
                <a:gd name="T16" fmla="*/ 8 w 100"/>
                <a:gd name="T17" fmla="*/ 1 h 100"/>
                <a:gd name="T18" fmla="*/ 4 w 100"/>
                <a:gd name="T19" fmla="*/ 4 h 100"/>
                <a:gd name="T20" fmla="*/ 1 w 100"/>
                <a:gd name="T21" fmla="*/ 8 h 100"/>
                <a:gd name="T22" fmla="*/ 0 w 100"/>
                <a:gd name="T23" fmla="*/ 11 h 100"/>
                <a:gd name="T24" fmla="*/ 1 w 100"/>
                <a:gd name="T25" fmla="*/ 17 h 100"/>
                <a:gd name="T26" fmla="*/ 4 w 100"/>
                <a:gd name="T27" fmla="*/ 20 h 100"/>
                <a:gd name="T28" fmla="*/ 79 w 100"/>
                <a:gd name="T29" fmla="*/ 96 h 100"/>
                <a:gd name="T30" fmla="*/ 83 w 100"/>
                <a:gd name="T31" fmla="*/ 99 h 100"/>
                <a:gd name="T32" fmla="*/ 87 w 100"/>
                <a:gd name="T33" fmla="*/ 100 h 100"/>
                <a:gd name="T34" fmla="*/ 92 w 100"/>
                <a:gd name="T35" fmla="*/ 99 h 100"/>
                <a:gd name="T36" fmla="*/ 96 w 100"/>
                <a:gd name="T37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100">
                  <a:moveTo>
                    <a:pt x="96" y="96"/>
                  </a:moveTo>
                  <a:lnTo>
                    <a:pt x="99" y="92"/>
                  </a:lnTo>
                  <a:lnTo>
                    <a:pt x="100" y="87"/>
                  </a:lnTo>
                  <a:lnTo>
                    <a:pt x="99" y="83"/>
                  </a:lnTo>
                  <a:lnTo>
                    <a:pt x="96" y="80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9" y="96"/>
                  </a:lnTo>
                  <a:lnTo>
                    <a:pt x="83" y="99"/>
                  </a:lnTo>
                  <a:lnTo>
                    <a:pt x="87" y="100"/>
                  </a:lnTo>
                  <a:lnTo>
                    <a:pt x="92" y="99"/>
                  </a:ln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455">
              <a:extLst>
                <a:ext uri="{FF2B5EF4-FFF2-40B4-BE49-F238E27FC236}">
                  <a16:creationId xmlns:a16="http://schemas.microsoft.com/office/drawing/2014/main" id="{B8E6769C-678D-4621-B377-7F03A8DB0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6238" y="5494338"/>
              <a:ext cx="38100" cy="39688"/>
            </a:xfrm>
            <a:custGeom>
              <a:avLst/>
              <a:gdLst>
                <a:gd name="T0" fmla="*/ 78 w 98"/>
                <a:gd name="T1" fmla="*/ 4 h 100"/>
                <a:gd name="T2" fmla="*/ 2 w 98"/>
                <a:gd name="T3" fmla="*/ 80 h 100"/>
                <a:gd name="T4" fmla="*/ 0 w 98"/>
                <a:gd name="T5" fmla="*/ 83 h 100"/>
                <a:gd name="T6" fmla="*/ 0 w 98"/>
                <a:gd name="T7" fmla="*/ 87 h 100"/>
                <a:gd name="T8" fmla="*/ 0 w 98"/>
                <a:gd name="T9" fmla="*/ 92 h 100"/>
                <a:gd name="T10" fmla="*/ 2 w 98"/>
                <a:gd name="T11" fmla="*/ 96 h 100"/>
                <a:gd name="T12" fmla="*/ 7 w 98"/>
                <a:gd name="T13" fmla="*/ 99 h 100"/>
                <a:gd name="T14" fmla="*/ 11 w 98"/>
                <a:gd name="T15" fmla="*/ 100 h 100"/>
                <a:gd name="T16" fmla="*/ 16 w 98"/>
                <a:gd name="T17" fmla="*/ 99 h 100"/>
                <a:gd name="T18" fmla="*/ 20 w 98"/>
                <a:gd name="T19" fmla="*/ 96 h 100"/>
                <a:gd name="T20" fmla="*/ 96 w 98"/>
                <a:gd name="T21" fmla="*/ 20 h 100"/>
                <a:gd name="T22" fmla="*/ 98 w 98"/>
                <a:gd name="T23" fmla="*/ 17 h 100"/>
                <a:gd name="T24" fmla="*/ 98 w 98"/>
                <a:gd name="T25" fmla="*/ 11 h 100"/>
                <a:gd name="T26" fmla="*/ 98 w 98"/>
                <a:gd name="T27" fmla="*/ 8 h 100"/>
                <a:gd name="T28" fmla="*/ 96 w 98"/>
                <a:gd name="T29" fmla="*/ 4 h 100"/>
                <a:gd name="T30" fmla="*/ 92 w 98"/>
                <a:gd name="T31" fmla="*/ 1 h 100"/>
                <a:gd name="T32" fmla="*/ 87 w 98"/>
                <a:gd name="T33" fmla="*/ 0 h 100"/>
                <a:gd name="T34" fmla="*/ 83 w 98"/>
                <a:gd name="T35" fmla="*/ 1 h 100"/>
                <a:gd name="T36" fmla="*/ 78 w 98"/>
                <a:gd name="T3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0">
                  <a:moveTo>
                    <a:pt x="78" y="4"/>
                  </a:moveTo>
                  <a:lnTo>
                    <a:pt x="2" y="80"/>
                  </a:lnTo>
                  <a:lnTo>
                    <a:pt x="0" y="83"/>
                  </a:lnTo>
                  <a:lnTo>
                    <a:pt x="0" y="87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7" y="99"/>
                  </a:lnTo>
                  <a:lnTo>
                    <a:pt x="11" y="100"/>
                  </a:lnTo>
                  <a:lnTo>
                    <a:pt x="16" y="99"/>
                  </a:lnTo>
                  <a:lnTo>
                    <a:pt x="20" y="96"/>
                  </a:lnTo>
                  <a:lnTo>
                    <a:pt x="96" y="20"/>
                  </a:lnTo>
                  <a:lnTo>
                    <a:pt x="98" y="17"/>
                  </a:lnTo>
                  <a:lnTo>
                    <a:pt x="98" y="11"/>
                  </a:lnTo>
                  <a:lnTo>
                    <a:pt x="98" y="8"/>
                  </a:lnTo>
                  <a:lnTo>
                    <a:pt x="96" y="4"/>
                  </a:lnTo>
                  <a:lnTo>
                    <a:pt x="92" y="1"/>
                  </a:lnTo>
                  <a:lnTo>
                    <a:pt x="87" y="0"/>
                  </a:lnTo>
                  <a:lnTo>
                    <a:pt x="83" y="1"/>
                  </a:lnTo>
                  <a:lnTo>
                    <a:pt x="7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Freeform 2326">
            <a:extLst>
              <a:ext uri="{FF2B5EF4-FFF2-40B4-BE49-F238E27FC236}">
                <a16:creationId xmlns:a16="http://schemas.microsoft.com/office/drawing/2014/main" id="{ECFEA1E9-CDB9-46ED-ABC1-B910177FB7E1}"/>
              </a:ext>
            </a:extLst>
          </p:cNvPr>
          <p:cNvSpPr>
            <a:spLocks noEditPoints="1"/>
          </p:cNvSpPr>
          <p:nvPr/>
        </p:nvSpPr>
        <p:spPr bwMode="auto">
          <a:xfrm>
            <a:off x="2824796" y="4823606"/>
            <a:ext cx="371881" cy="382447"/>
          </a:xfrm>
          <a:custGeom>
            <a:avLst/>
            <a:gdLst>
              <a:gd name="T0" fmla="*/ 554 w 876"/>
              <a:gd name="T1" fmla="*/ 423 h 906"/>
              <a:gd name="T2" fmla="*/ 324 w 876"/>
              <a:gd name="T3" fmla="*/ 423 h 906"/>
              <a:gd name="T4" fmla="*/ 771 w 876"/>
              <a:gd name="T5" fmla="*/ 212 h 906"/>
              <a:gd name="T6" fmla="*/ 720 w 876"/>
              <a:gd name="T7" fmla="*/ 188 h 906"/>
              <a:gd name="T8" fmla="*/ 687 w 876"/>
              <a:gd name="T9" fmla="*/ 153 h 906"/>
              <a:gd name="T10" fmla="*/ 659 w 876"/>
              <a:gd name="T11" fmla="*/ 134 h 906"/>
              <a:gd name="T12" fmla="*/ 627 w 876"/>
              <a:gd name="T13" fmla="*/ 124 h 906"/>
              <a:gd name="T14" fmla="*/ 595 w 876"/>
              <a:gd name="T15" fmla="*/ 90 h 906"/>
              <a:gd name="T16" fmla="*/ 571 w 876"/>
              <a:gd name="T17" fmla="*/ 60 h 906"/>
              <a:gd name="T18" fmla="*/ 537 w 876"/>
              <a:gd name="T19" fmla="*/ 30 h 906"/>
              <a:gd name="T20" fmla="*/ 493 w 876"/>
              <a:gd name="T21" fmla="*/ 9 h 906"/>
              <a:gd name="T22" fmla="*/ 439 w 876"/>
              <a:gd name="T23" fmla="*/ 0 h 906"/>
              <a:gd name="T24" fmla="*/ 384 w 876"/>
              <a:gd name="T25" fmla="*/ 9 h 906"/>
              <a:gd name="T26" fmla="*/ 340 w 876"/>
              <a:gd name="T27" fmla="*/ 30 h 906"/>
              <a:gd name="T28" fmla="*/ 307 w 876"/>
              <a:gd name="T29" fmla="*/ 60 h 906"/>
              <a:gd name="T30" fmla="*/ 282 w 876"/>
              <a:gd name="T31" fmla="*/ 90 h 906"/>
              <a:gd name="T32" fmla="*/ 251 w 876"/>
              <a:gd name="T33" fmla="*/ 124 h 906"/>
              <a:gd name="T34" fmla="*/ 219 w 876"/>
              <a:gd name="T35" fmla="*/ 134 h 906"/>
              <a:gd name="T36" fmla="*/ 191 w 876"/>
              <a:gd name="T37" fmla="*/ 153 h 906"/>
              <a:gd name="T38" fmla="*/ 158 w 876"/>
              <a:gd name="T39" fmla="*/ 188 h 906"/>
              <a:gd name="T40" fmla="*/ 106 w 876"/>
              <a:gd name="T41" fmla="*/ 212 h 906"/>
              <a:gd name="T42" fmla="*/ 81 w 876"/>
              <a:gd name="T43" fmla="*/ 215 h 906"/>
              <a:gd name="T44" fmla="*/ 54 w 876"/>
              <a:gd name="T45" fmla="*/ 227 h 906"/>
              <a:gd name="T46" fmla="*/ 30 w 876"/>
              <a:gd name="T47" fmla="*/ 246 h 906"/>
              <a:gd name="T48" fmla="*/ 11 w 876"/>
              <a:gd name="T49" fmla="*/ 272 h 906"/>
              <a:gd name="T50" fmla="*/ 1 w 876"/>
              <a:gd name="T51" fmla="*/ 305 h 906"/>
              <a:gd name="T52" fmla="*/ 2 w 876"/>
              <a:gd name="T53" fmla="*/ 340 h 906"/>
              <a:gd name="T54" fmla="*/ 12 w 876"/>
              <a:gd name="T55" fmla="*/ 371 h 906"/>
              <a:gd name="T56" fmla="*/ 29 w 876"/>
              <a:gd name="T57" fmla="*/ 395 h 906"/>
              <a:gd name="T58" fmla="*/ 53 w 876"/>
              <a:gd name="T59" fmla="*/ 412 h 906"/>
              <a:gd name="T60" fmla="*/ 83 w 876"/>
              <a:gd name="T61" fmla="*/ 421 h 906"/>
              <a:gd name="T62" fmla="*/ 281 w 876"/>
              <a:gd name="T63" fmla="*/ 423 h 906"/>
              <a:gd name="T64" fmla="*/ 258 w 876"/>
              <a:gd name="T65" fmla="*/ 634 h 906"/>
              <a:gd name="T66" fmla="*/ 248 w 876"/>
              <a:gd name="T67" fmla="*/ 638 h 906"/>
              <a:gd name="T68" fmla="*/ 243 w 876"/>
              <a:gd name="T69" fmla="*/ 648 h 906"/>
              <a:gd name="T70" fmla="*/ 334 w 876"/>
              <a:gd name="T71" fmla="*/ 897 h 906"/>
              <a:gd name="T72" fmla="*/ 343 w 876"/>
              <a:gd name="T73" fmla="*/ 905 h 906"/>
              <a:gd name="T74" fmla="*/ 534 w 876"/>
              <a:gd name="T75" fmla="*/ 905 h 906"/>
              <a:gd name="T76" fmla="*/ 544 w 876"/>
              <a:gd name="T77" fmla="*/ 897 h 906"/>
              <a:gd name="T78" fmla="*/ 635 w 876"/>
              <a:gd name="T79" fmla="*/ 648 h 906"/>
              <a:gd name="T80" fmla="*/ 630 w 876"/>
              <a:gd name="T81" fmla="*/ 638 h 906"/>
              <a:gd name="T82" fmla="*/ 620 w 876"/>
              <a:gd name="T83" fmla="*/ 634 h 906"/>
              <a:gd name="T84" fmla="*/ 595 w 876"/>
              <a:gd name="T85" fmla="*/ 423 h 906"/>
              <a:gd name="T86" fmla="*/ 794 w 876"/>
              <a:gd name="T87" fmla="*/ 421 h 906"/>
              <a:gd name="T88" fmla="*/ 825 w 876"/>
              <a:gd name="T89" fmla="*/ 412 h 906"/>
              <a:gd name="T90" fmla="*/ 849 w 876"/>
              <a:gd name="T91" fmla="*/ 395 h 906"/>
              <a:gd name="T92" fmla="*/ 866 w 876"/>
              <a:gd name="T93" fmla="*/ 371 h 906"/>
              <a:gd name="T94" fmla="*/ 875 w 876"/>
              <a:gd name="T95" fmla="*/ 340 h 906"/>
              <a:gd name="T96" fmla="*/ 876 w 876"/>
              <a:gd name="T97" fmla="*/ 305 h 906"/>
              <a:gd name="T98" fmla="*/ 867 w 876"/>
              <a:gd name="T99" fmla="*/ 272 h 906"/>
              <a:gd name="T100" fmla="*/ 848 w 876"/>
              <a:gd name="T101" fmla="*/ 246 h 906"/>
              <a:gd name="T102" fmla="*/ 824 w 876"/>
              <a:gd name="T103" fmla="*/ 227 h 906"/>
              <a:gd name="T104" fmla="*/ 797 w 876"/>
              <a:gd name="T105" fmla="*/ 215 h 906"/>
              <a:gd name="T106" fmla="*/ 771 w 876"/>
              <a:gd name="T107" fmla="*/ 212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76" h="906">
                <a:moveTo>
                  <a:pt x="454" y="523"/>
                </a:moveTo>
                <a:lnTo>
                  <a:pt x="454" y="423"/>
                </a:lnTo>
                <a:lnTo>
                  <a:pt x="554" y="423"/>
                </a:lnTo>
                <a:lnTo>
                  <a:pt x="454" y="523"/>
                </a:lnTo>
                <a:close/>
                <a:moveTo>
                  <a:pt x="424" y="523"/>
                </a:moveTo>
                <a:lnTo>
                  <a:pt x="324" y="423"/>
                </a:lnTo>
                <a:lnTo>
                  <a:pt x="424" y="423"/>
                </a:lnTo>
                <a:lnTo>
                  <a:pt x="424" y="523"/>
                </a:lnTo>
                <a:close/>
                <a:moveTo>
                  <a:pt x="771" y="212"/>
                </a:moveTo>
                <a:lnTo>
                  <a:pt x="735" y="212"/>
                </a:lnTo>
                <a:lnTo>
                  <a:pt x="728" y="201"/>
                </a:lnTo>
                <a:lnTo>
                  <a:pt x="720" y="188"/>
                </a:lnTo>
                <a:lnTo>
                  <a:pt x="708" y="174"/>
                </a:lnTo>
                <a:lnTo>
                  <a:pt x="694" y="160"/>
                </a:lnTo>
                <a:lnTo>
                  <a:pt x="687" y="153"/>
                </a:lnTo>
                <a:lnTo>
                  <a:pt x="678" y="146"/>
                </a:lnTo>
                <a:lnTo>
                  <a:pt x="668" y="141"/>
                </a:lnTo>
                <a:lnTo>
                  <a:pt x="659" y="134"/>
                </a:lnTo>
                <a:lnTo>
                  <a:pt x="649" y="130"/>
                </a:lnTo>
                <a:lnTo>
                  <a:pt x="638" y="127"/>
                </a:lnTo>
                <a:lnTo>
                  <a:pt x="627" y="124"/>
                </a:lnTo>
                <a:lnTo>
                  <a:pt x="615" y="123"/>
                </a:lnTo>
                <a:lnTo>
                  <a:pt x="607" y="109"/>
                </a:lnTo>
                <a:lnTo>
                  <a:pt x="595" y="90"/>
                </a:lnTo>
                <a:lnTo>
                  <a:pt x="588" y="81"/>
                </a:lnTo>
                <a:lnTo>
                  <a:pt x="580" y="70"/>
                </a:lnTo>
                <a:lnTo>
                  <a:pt x="571" y="60"/>
                </a:lnTo>
                <a:lnTo>
                  <a:pt x="560" y="50"/>
                </a:lnTo>
                <a:lnTo>
                  <a:pt x="549" y="40"/>
                </a:lnTo>
                <a:lnTo>
                  <a:pt x="537" y="30"/>
                </a:lnTo>
                <a:lnTo>
                  <a:pt x="524" y="22"/>
                </a:lnTo>
                <a:lnTo>
                  <a:pt x="509" y="14"/>
                </a:lnTo>
                <a:lnTo>
                  <a:pt x="493" y="9"/>
                </a:lnTo>
                <a:lnTo>
                  <a:pt x="476" y="4"/>
                </a:lnTo>
                <a:lnTo>
                  <a:pt x="458" y="1"/>
                </a:lnTo>
                <a:lnTo>
                  <a:pt x="439" y="0"/>
                </a:lnTo>
                <a:lnTo>
                  <a:pt x="420" y="1"/>
                </a:lnTo>
                <a:lnTo>
                  <a:pt x="401" y="4"/>
                </a:lnTo>
                <a:lnTo>
                  <a:pt x="384" y="9"/>
                </a:lnTo>
                <a:lnTo>
                  <a:pt x="369" y="14"/>
                </a:lnTo>
                <a:lnTo>
                  <a:pt x="354" y="22"/>
                </a:lnTo>
                <a:lnTo>
                  <a:pt x="340" y="30"/>
                </a:lnTo>
                <a:lnTo>
                  <a:pt x="328" y="40"/>
                </a:lnTo>
                <a:lnTo>
                  <a:pt x="317" y="50"/>
                </a:lnTo>
                <a:lnTo>
                  <a:pt x="307" y="60"/>
                </a:lnTo>
                <a:lnTo>
                  <a:pt x="297" y="70"/>
                </a:lnTo>
                <a:lnTo>
                  <a:pt x="289" y="81"/>
                </a:lnTo>
                <a:lnTo>
                  <a:pt x="282" y="90"/>
                </a:lnTo>
                <a:lnTo>
                  <a:pt x="271" y="109"/>
                </a:lnTo>
                <a:lnTo>
                  <a:pt x="263" y="123"/>
                </a:lnTo>
                <a:lnTo>
                  <a:pt x="251" y="124"/>
                </a:lnTo>
                <a:lnTo>
                  <a:pt x="239" y="127"/>
                </a:lnTo>
                <a:lnTo>
                  <a:pt x="229" y="130"/>
                </a:lnTo>
                <a:lnTo>
                  <a:pt x="219" y="134"/>
                </a:lnTo>
                <a:lnTo>
                  <a:pt x="209" y="141"/>
                </a:lnTo>
                <a:lnTo>
                  <a:pt x="200" y="146"/>
                </a:lnTo>
                <a:lnTo>
                  <a:pt x="191" y="153"/>
                </a:lnTo>
                <a:lnTo>
                  <a:pt x="184" y="160"/>
                </a:lnTo>
                <a:lnTo>
                  <a:pt x="170" y="174"/>
                </a:lnTo>
                <a:lnTo>
                  <a:pt x="158" y="188"/>
                </a:lnTo>
                <a:lnTo>
                  <a:pt x="149" y="201"/>
                </a:lnTo>
                <a:lnTo>
                  <a:pt x="143" y="212"/>
                </a:lnTo>
                <a:lnTo>
                  <a:pt x="106" y="212"/>
                </a:lnTo>
                <a:lnTo>
                  <a:pt x="98" y="212"/>
                </a:lnTo>
                <a:lnTo>
                  <a:pt x="89" y="213"/>
                </a:lnTo>
                <a:lnTo>
                  <a:pt x="81" y="215"/>
                </a:lnTo>
                <a:lnTo>
                  <a:pt x="72" y="218"/>
                </a:lnTo>
                <a:lnTo>
                  <a:pt x="62" y="222"/>
                </a:lnTo>
                <a:lnTo>
                  <a:pt x="54" y="227"/>
                </a:lnTo>
                <a:lnTo>
                  <a:pt x="45" y="232"/>
                </a:lnTo>
                <a:lnTo>
                  <a:pt x="38" y="238"/>
                </a:lnTo>
                <a:lnTo>
                  <a:pt x="30" y="246"/>
                </a:lnTo>
                <a:lnTo>
                  <a:pt x="23" y="253"/>
                </a:lnTo>
                <a:lnTo>
                  <a:pt x="16" y="262"/>
                </a:lnTo>
                <a:lnTo>
                  <a:pt x="11" y="272"/>
                </a:lnTo>
                <a:lnTo>
                  <a:pt x="7" y="282"/>
                </a:lnTo>
                <a:lnTo>
                  <a:pt x="3" y="293"/>
                </a:lnTo>
                <a:lnTo>
                  <a:pt x="1" y="305"/>
                </a:lnTo>
                <a:lnTo>
                  <a:pt x="0" y="317"/>
                </a:lnTo>
                <a:lnTo>
                  <a:pt x="1" y="330"/>
                </a:lnTo>
                <a:lnTo>
                  <a:pt x="2" y="340"/>
                </a:lnTo>
                <a:lnTo>
                  <a:pt x="5" y="351"/>
                </a:lnTo>
                <a:lnTo>
                  <a:pt x="8" y="362"/>
                </a:lnTo>
                <a:lnTo>
                  <a:pt x="12" y="371"/>
                </a:lnTo>
                <a:lnTo>
                  <a:pt x="17" y="380"/>
                </a:lnTo>
                <a:lnTo>
                  <a:pt x="23" y="387"/>
                </a:lnTo>
                <a:lnTo>
                  <a:pt x="29" y="395"/>
                </a:lnTo>
                <a:lnTo>
                  <a:pt x="37" y="401"/>
                </a:lnTo>
                <a:lnTo>
                  <a:pt x="44" y="407"/>
                </a:lnTo>
                <a:lnTo>
                  <a:pt x="53" y="412"/>
                </a:lnTo>
                <a:lnTo>
                  <a:pt x="62" y="415"/>
                </a:lnTo>
                <a:lnTo>
                  <a:pt x="72" y="419"/>
                </a:lnTo>
                <a:lnTo>
                  <a:pt x="83" y="421"/>
                </a:lnTo>
                <a:lnTo>
                  <a:pt x="95" y="422"/>
                </a:lnTo>
                <a:lnTo>
                  <a:pt x="106" y="423"/>
                </a:lnTo>
                <a:lnTo>
                  <a:pt x="281" y="423"/>
                </a:lnTo>
                <a:lnTo>
                  <a:pt x="424" y="567"/>
                </a:lnTo>
                <a:lnTo>
                  <a:pt x="424" y="634"/>
                </a:lnTo>
                <a:lnTo>
                  <a:pt x="258" y="634"/>
                </a:lnTo>
                <a:lnTo>
                  <a:pt x="253" y="635"/>
                </a:lnTo>
                <a:lnTo>
                  <a:pt x="250" y="636"/>
                </a:lnTo>
                <a:lnTo>
                  <a:pt x="248" y="638"/>
                </a:lnTo>
                <a:lnTo>
                  <a:pt x="245" y="642"/>
                </a:lnTo>
                <a:lnTo>
                  <a:pt x="244" y="645"/>
                </a:lnTo>
                <a:lnTo>
                  <a:pt x="243" y="648"/>
                </a:lnTo>
                <a:lnTo>
                  <a:pt x="243" y="651"/>
                </a:lnTo>
                <a:lnTo>
                  <a:pt x="244" y="656"/>
                </a:lnTo>
                <a:lnTo>
                  <a:pt x="334" y="897"/>
                </a:lnTo>
                <a:lnTo>
                  <a:pt x="336" y="901"/>
                </a:lnTo>
                <a:lnTo>
                  <a:pt x="339" y="903"/>
                </a:lnTo>
                <a:lnTo>
                  <a:pt x="343" y="905"/>
                </a:lnTo>
                <a:lnTo>
                  <a:pt x="348" y="906"/>
                </a:lnTo>
                <a:lnTo>
                  <a:pt x="529" y="906"/>
                </a:lnTo>
                <a:lnTo>
                  <a:pt x="534" y="905"/>
                </a:lnTo>
                <a:lnTo>
                  <a:pt x="538" y="903"/>
                </a:lnTo>
                <a:lnTo>
                  <a:pt x="541" y="901"/>
                </a:lnTo>
                <a:lnTo>
                  <a:pt x="544" y="897"/>
                </a:lnTo>
                <a:lnTo>
                  <a:pt x="634" y="656"/>
                </a:lnTo>
                <a:lnTo>
                  <a:pt x="635" y="651"/>
                </a:lnTo>
                <a:lnTo>
                  <a:pt x="635" y="648"/>
                </a:lnTo>
                <a:lnTo>
                  <a:pt x="634" y="645"/>
                </a:lnTo>
                <a:lnTo>
                  <a:pt x="632" y="642"/>
                </a:lnTo>
                <a:lnTo>
                  <a:pt x="630" y="638"/>
                </a:lnTo>
                <a:lnTo>
                  <a:pt x="627" y="636"/>
                </a:lnTo>
                <a:lnTo>
                  <a:pt x="623" y="635"/>
                </a:lnTo>
                <a:lnTo>
                  <a:pt x="620" y="634"/>
                </a:lnTo>
                <a:lnTo>
                  <a:pt x="454" y="634"/>
                </a:lnTo>
                <a:lnTo>
                  <a:pt x="454" y="567"/>
                </a:lnTo>
                <a:lnTo>
                  <a:pt x="595" y="423"/>
                </a:lnTo>
                <a:lnTo>
                  <a:pt x="771" y="423"/>
                </a:lnTo>
                <a:lnTo>
                  <a:pt x="783" y="422"/>
                </a:lnTo>
                <a:lnTo>
                  <a:pt x="794" y="421"/>
                </a:lnTo>
                <a:lnTo>
                  <a:pt x="805" y="419"/>
                </a:lnTo>
                <a:lnTo>
                  <a:pt x="815" y="415"/>
                </a:lnTo>
                <a:lnTo>
                  <a:pt x="825" y="412"/>
                </a:lnTo>
                <a:lnTo>
                  <a:pt x="834" y="407"/>
                </a:lnTo>
                <a:lnTo>
                  <a:pt x="841" y="401"/>
                </a:lnTo>
                <a:lnTo>
                  <a:pt x="849" y="395"/>
                </a:lnTo>
                <a:lnTo>
                  <a:pt x="855" y="387"/>
                </a:lnTo>
                <a:lnTo>
                  <a:pt x="860" y="380"/>
                </a:lnTo>
                <a:lnTo>
                  <a:pt x="866" y="371"/>
                </a:lnTo>
                <a:lnTo>
                  <a:pt x="869" y="362"/>
                </a:lnTo>
                <a:lnTo>
                  <a:pt x="872" y="351"/>
                </a:lnTo>
                <a:lnTo>
                  <a:pt x="875" y="340"/>
                </a:lnTo>
                <a:lnTo>
                  <a:pt x="876" y="330"/>
                </a:lnTo>
                <a:lnTo>
                  <a:pt x="876" y="317"/>
                </a:lnTo>
                <a:lnTo>
                  <a:pt x="876" y="305"/>
                </a:lnTo>
                <a:lnTo>
                  <a:pt x="874" y="293"/>
                </a:lnTo>
                <a:lnTo>
                  <a:pt x="871" y="282"/>
                </a:lnTo>
                <a:lnTo>
                  <a:pt x="867" y="272"/>
                </a:lnTo>
                <a:lnTo>
                  <a:pt x="861" y="262"/>
                </a:lnTo>
                <a:lnTo>
                  <a:pt x="855" y="253"/>
                </a:lnTo>
                <a:lnTo>
                  <a:pt x="848" y="246"/>
                </a:lnTo>
                <a:lnTo>
                  <a:pt x="840" y="238"/>
                </a:lnTo>
                <a:lnTo>
                  <a:pt x="833" y="232"/>
                </a:lnTo>
                <a:lnTo>
                  <a:pt x="824" y="227"/>
                </a:lnTo>
                <a:lnTo>
                  <a:pt x="814" y="222"/>
                </a:lnTo>
                <a:lnTo>
                  <a:pt x="806" y="218"/>
                </a:lnTo>
                <a:lnTo>
                  <a:pt x="797" y="215"/>
                </a:lnTo>
                <a:lnTo>
                  <a:pt x="787" y="213"/>
                </a:lnTo>
                <a:lnTo>
                  <a:pt x="779" y="212"/>
                </a:lnTo>
                <a:lnTo>
                  <a:pt x="771" y="21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BFFB22BE-127E-4100-B6E4-22DF1BD7F6F0}"/>
              </a:ext>
            </a:extLst>
          </p:cNvPr>
          <p:cNvGrpSpPr/>
          <p:nvPr/>
        </p:nvGrpSpPr>
        <p:grpSpPr>
          <a:xfrm>
            <a:off x="4363201" y="2278689"/>
            <a:ext cx="380334" cy="331736"/>
            <a:chOff x="9312275" y="5386388"/>
            <a:chExt cx="285750" cy="24923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73" name="Freeform 3445">
              <a:extLst>
                <a:ext uri="{FF2B5EF4-FFF2-40B4-BE49-F238E27FC236}">
                  <a16:creationId xmlns:a16="http://schemas.microsoft.com/office/drawing/2014/main" id="{387BE47F-7E39-404F-9A40-86CECEA2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5386388"/>
              <a:ext cx="225425" cy="249238"/>
            </a:xfrm>
            <a:custGeom>
              <a:avLst/>
              <a:gdLst>
                <a:gd name="T0" fmla="*/ 384 w 569"/>
                <a:gd name="T1" fmla="*/ 376 h 628"/>
                <a:gd name="T2" fmla="*/ 359 w 569"/>
                <a:gd name="T3" fmla="*/ 309 h 628"/>
                <a:gd name="T4" fmla="*/ 379 w 569"/>
                <a:gd name="T5" fmla="*/ 290 h 628"/>
                <a:gd name="T6" fmla="*/ 397 w 569"/>
                <a:gd name="T7" fmla="*/ 253 h 628"/>
                <a:gd name="T8" fmla="*/ 406 w 569"/>
                <a:gd name="T9" fmla="*/ 213 h 628"/>
                <a:gd name="T10" fmla="*/ 415 w 569"/>
                <a:gd name="T11" fmla="*/ 203 h 628"/>
                <a:gd name="T12" fmla="*/ 420 w 569"/>
                <a:gd name="T13" fmla="*/ 184 h 628"/>
                <a:gd name="T14" fmla="*/ 416 w 569"/>
                <a:gd name="T15" fmla="*/ 154 h 628"/>
                <a:gd name="T16" fmla="*/ 411 w 569"/>
                <a:gd name="T17" fmla="*/ 123 h 628"/>
                <a:gd name="T18" fmla="*/ 420 w 569"/>
                <a:gd name="T19" fmla="*/ 78 h 628"/>
                <a:gd name="T20" fmla="*/ 415 w 569"/>
                <a:gd name="T21" fmla="*/ 46 h 628"/>
                <a:gd name="T22" fmla="*/ 402 w 569"/>
                <a:gd name="T23" fmla="*/ 28 h 628"/>
                <a:gd name="T24" fmla="*/ 382 w 569"/>
                <a:gd name="T25" fmla="*/ 15 h 628"/>
                <a:gd name="T26" fmla="*/ 341 w 569"/>
                <a:gd name="T27" fmla="*/ 3 h 628"/>
                <a:gd name="T28" fmla="*/ 291 w 569"/>
                <a:gd name="T29" fmla="*/ 1 h 628"/>
                <a:gd name="T30" fmla="*/ 245 w 569"/>
                <a:gd name="T31" fmla="*/ 10 h 628"/>
                <a:gd name="T32" fmla="*/ 213 w 569"/>
                <a:gd name="T33" fmla="*/ 27 h 628"/>
                <a:gd name="T34" fmla="*/ 200 w 569"/>
                <a:gd name="T35" fmla="*/ 42 h 628"/>
                <a:gd name="T36" fmla="*/ 181 w 569"/>
                <a:gd name="T37" fmla="*/ 44 h 628"/>
                <a:gd name="T38" fmla="*/ 163 w 569"/>
                <a:gd name="T39" fmla="*/ 56 h 628"/>
                <a:gd name="T40" fmla="*/ 154 w 569"/>
                <a:gd name="T41" fmla="*/ 86 h 628"/>
                <a:gd name="T42" fmla="*/ 164 w 569"/>
                <a:gd name="T43" fmla="*/ 139 h 628"/>
                <a:gd name="T44" fmla="*/ 160 w 569"/>
                <a:gd name="T45" fmla="*/ 141 h 628"/>
                <a:gd name="T46" fmla="*/ 153 w 569"/>
                <a:gd name="T47" fmla="*/ 154 h 628"/>
                <a:gd name="T48" fmla="*/ 149 w 569"/>
                <a:gd name="T49" fmla="*/ 184 h 628"/>
                <a:gd name="T50" fmla="*/ 153 w 569"/>
                <a:gd name="T51" fmla="*/ 202 h 628"/>
                <a:gd name="T52" fmla="*/ 163 w 569"/>
                <a:gd name="T53" fmla="*/ 213 h 628"/>
                <a:gd name="T54" fmla="*/ 169 w 569"/>
                <a:gd name="T55" fmla="*/ 236 h 628"/>
                <a:gd name="T56" fmla="*/ 180 w 569"/>
                <a:gd name="T57" fmla="*/ 268 h 628"/>
                <a:gd name="T58" fmla="*/ 203 w 569"/>
                <a:gd name="T59" fmla="*/ 299 h 628"/>
                <a:gd name="T60" fmla="*/ 215 w 569"/>
                <a:gd name="T61" fmla="*/ 367 h 628"/>
                <a:gd name="T62" fmla="*/ 177 w 569"/>
                <a:gd name="T63" fmla="*/ 381 h 628"/>
                <a:gd name="T64" fmla="*/ 111 w 569"/>
                <a:gd name="T65" fmla="*/ 404 h 628"/>
                <a:gd name="T66" fmla="*/ 47 w 569"/>
                <a:gd name="T67" fmla="*/ 434 h 628"/>
                <a:gd name="T68" fmla="*/ 22 w 569"/>
                <a:gd name="T69" fmla="*/ 456 h 628"/>
                <a:gd name="T70" fmla="*/ 10 w 569"/>
                <a:gd name="T71" fmla="*/ 487 h 628"/>
                <a:gd name="T72" fmla="*/ 1 w 569"/>
                <a:gd name="T73" fmla="*/ 557 h 628"/>
                <a:gd name="T74" fmla="*/ 0 w 569"/>
                <a:gd name="T75" fmla="*/ 620 h 628"/>
                <a:gd name="T76" fmla="*/ 11 w 569"/>
                <a:gd name="T77" fmla="*/ 628 h 628"/>
                <a:gd name="T78" fmla="*/ 565 w 569"/>
                <a:gd name="T79" fmla="*/ 624 h 628"/>
                <a:gd name="T80" fmla="*/ 569 w 569"/>
                <a:gd name="T81" fmla="*/ 597 h 628"/>
                <a:gd name="T82" fmla="*/ 562 w 569"/>
                <a:gd name="T83" fmla="*/ 510 h 628"/>
                <a:gd name="T84" fmla="*/ 551 w 569"/>
                <a:gd name="T85" fmla="*/ 461 h 628"/>
                <a:gd name="T86" fmla="*/ 537 w 569"/>
                <a:gd name="T87" fmla="*/ 444 h 628"/>
                <a:gd name="T88" fmla="*/ 484 w 569"/>
                <a:gd name="T89" fmla="*/ 413 h 628"/>
                <a:gd name="T90" fmla="*/ 408 w 569"/>
                <a:gd name="T91" fmla="*/ 3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9" h="628">
                  <a:moveTo>
                    <a:pt x="408" y="385"/>
                  </a:moveTo>
                  <a:lnTo>
                    <a:pt x="397" y="380"/>
                  </a:lnTo>
                  <a:lnTo>
                    <a:pt x="384" y="376"/>
                  </a:lnTo>
                  <a:lnTo>
                    <a:pt x="372" y="372"/>
                  </a:lnTo>
                  <a:lnTo>
                    <a:pt x="359" y="367"/>
                  </a:lnTo>
                  <a:lnTo>
                    <a:pt x="359" y="309"/>
                  </a:lnTo>
                  <a:lnTo>
                    <a:pt x="366" y="306"/>
                  </a:lnTo>
                  <a:lnTo>
                    <a:pt x="371" y="299"/>
                  </a:lnTo>
                  <a:lnTo>
                    <a:pt x="379" y="290"/>
                  </a:lnTo>
                  <a:lnTo>
                    <a:pt x="385" y="280"/>
                  </a:lnTo>
                  <a:lnTo>
                    <a:pt x="390" y="268"/>
                  </a:lnTo>
                  <a:lnTo>
                    <a:pt x="397" y="253"/>
                  </a:lnTo>
                  <a:lnTo>
                    <a:pt x="400" y="236"/>
                  </a:lnTo>
                  <a:lnTo>
                    <a:pt x="402" y="216"/>
                  </a:lnTo>
                  <a:lnTo>
                    <a:pt x="406" y="213"/>
                  </a:lnTo>
                  <a:lnTo>
                    <a:pt x="409" y="211"/>
                  </a:lnTo>
                  <a:lnTo>
                    <a:pt x="412" y="207"/>
                  </a:lnTo>
                  <a:lnTo>
                    <a:pt x="415" y="203"/>
                  </a:lnTo>
                  <a:lnTo>
                    <a:pt x="417" y="198"/>
                  </a:lnTo>
                  <a:lnTo>
                    <a:pt x="418" y="191"/>
                  </a:lnTo>
                  <a:lnTo>
                    <a:pt x="420" y="184"/>
                  </a:lnTo>
                  <a:lnTo>
                    <a:pt x="420" y="177"/>
                  </a:lnTo>
                  <a:lnTo>
                    <a:pt x="418" y="164"/>
                  </a:lnTo>
                  <a:lnTo>
                    <a:pt x="416" y="154"/>
                  </a:lnTo>
                  <a:lnTo>
                    <a:pt x="411" y="145"/>
                  </a:lnTo>
                  <a:lnTo>
                    <a:pt x="406" y="140"/>
                  </a:lnTo>
                  <a:lnTo>
                    <a:pt x="411" y="123"/>
                  </a:lnTo>
                  <a:lnTo>
                    <a:pt x="417" y="101"/>
                  </a:lnTo>
                  <a:lnTo>
                    <a:pt x="418" y="90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6"/>
                  </a:lnTo>
                  <a:lnTo>
                    <a:pt x="412" y="40"/>
                  </a:lnTo>
                  <a:lnTo>
                    <a:pt x="407" y="33"/>
                  </a:lnTo>
                  <a:lnTo>
                    <a:pt x="402" y="28"/>
                  </a:lnTo>
                  <a:lnTo>
                    <a:pt x="397" y="23"/>
                  </a:lnTo>
                  <a:lnTo>
                    <a:pt x="390" y="19"/>
                  </a:lnTo>
                  <a:lnTo>
                    <a:pt x="382" y="15"/>
                  </a:lnTo>
                  <a:lnTo>
                    <a:pt x="375" y="11"/>
                  </a:lnTo>
                  <a:lnTo>
                    <a:pt x="359" y="6"/>
                  </a:lnTo>
                  <a:lnTo>
                    <a:pt x="341" y="3"/>
                  </a:lnTo>
                  <a:lnTo>
                    <a:pt x="325" y="1"/>
                  </a:lnTo>
                  <a:lnTo>
                    <a:pt x="307" y="0"/>
                  </a:lnTo>
                  <a:lnTo>
                    <a:pt x="291" y="1"/>
                  </a:lnTo>
                  <a:lnTo>
                    <a:pt x="276" y="3"/>
                  </a:lnTo>
                  <a:lnTo>
                    <a:pt x="259" y="5"/>
                  </a:lnTo>
                  <a:lnTo>
                    <a:pt x="245" y="10"/>
                  </a:lnTo>
                  <a:lnTo>
                    <a:pt x="231" y="15"/>
                  </a:lnTo>
                  <a:lnTo>
                    <a:pt x="218" y="23"/>
                  </a:lnTo>
                  <a:lnTo>
                    <a:pt x="213" y="27"/>
                  </a:lnTo>
                  <a:lnTo>
                    <a:pt x="208" y="32"/>
                  </a:lnTo>
                  <a:lnTo>
                    <a:pt x="204" y="37"/>
                  </a:lnTo>
                  <a:lnTo>
                    <a:pt x="200" y="42"/>
                  </a:lnTo>
                  <a:lnTo>
                    <a:pt x="194" y="42"/>
                  </a:lnTo>
                  <a:lnTo>
                    <a:pt x="186" y="42"/>
                  </a:lnTo>
                  <a:lnTo>
                    <a:pt x="181" y="44"/>
                  </a:lnTo>
                  <a:lnTo>
                    <a:pt x="176" y="46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6"/>
                  </a:lnTo>
                  <a:lnTo>
                    <a:pt x="154" y="86"/>
                  </a:lnTo>
                  <a:lnTo>
                    <a:pt x="155" y="98"/>
                  </a:lnTo>
                  <a:lnTo>
                    <a:pt x="159" y="11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0" y="141"/>
                  </a:lnTo>
                  <a:lnTo>
                    <a:pt x="158" y="145"/>
                  </a:lnTo>
                  <a:lnTo>
                    <a:pt x="155" y="149"/>
                  </a:lnTo>
                  <a:lnTo>
                    <a:pt x="153" y="154"/>
                  </a:lnTo>
                  <a:lnTo>
                    <a:pt x="149" y="164"/>
                  </a:lnTo>
                  <a:lnTo>
                    <a:pt x="149" y="177"/>
                  </a:lnTo>
                  <a:lnTo>
                    <a:pt x="149" y="184"/>
                  </a:lnTo>
                  <a:lnTo>
                    <a:pt x="150" y="190"/>
                  </a:lnTo>
                  <a:lnTo>
                    <a:pt x="151" y="196"/>
                  </a:lnTo>
                  <a:lnTo>
                    <a:pt x="153" y="202"/>
                  </a:lnTo>
                  <a:lnTo>
                    <a:pt x="155" y="205"/>
                  </a:lnTo>
                  <a:lnTo>
                    <a:pt x="159" y="211"/>
                  </a:lnTo>
                  <a:lnTo>
                    <a:pt x="163" y="213"/>
                  </a:lnTo>
                  <a:lnTo>
                    <a:pt x="167" y="216"/>
                  </a:lnTo>
                  <a:lnTo>
                    <a:pt x="167" y="226"/>
                  </a:lnTo>
                  <a:lnTo>
                    <a:pt x="169" y="236"/>
                  </a:lnTo>
                  <a:lnTo>
                    <a:pt x="171" y="245"/>
                  </a:lnTo>
                  <a:lnTo>
                    <a:pt x="173" y="253"/>
                  </a:lnTo>
                  <a:lnTo>
                    <a:pt x="180" y="268"/>
                  </a:lnTo>
                  <a:lnTo>
                    <a:pt x="187" y="281"/>
                  </a:lnTo>
                  <a:lnTo>
                    <a:pt x="195" y="291"/>
                  </a:lnTo>
                  <a:lnTo>
                    <a:pt x="203" y="299"/>
                  </a:lnTo>
                  <a:lnTo>
                    <a:pt x="209" y="306"/>
                  </a:lnTo>
                  <a:lnTo>
                    <a:pt x="215" y="311"/>
                  </a:lnTo>
                  <a:lnTo>
                    <a:pt x="215" y="367"/>
                  </a:lnTo>
                  <a:lnTo>
                    <a:pt x="203" y="372"/>
                  </a:lnTo>
                  <a:lnTo>
                    <a:pt x="190" y="376"/>
                  </a:lnTo>
                  <a:lnTo>
                    <a:pt x="177" y="381"/>
                  </a:lnTo>
                  <a:lnTo>
                    <a:pt x="164" y="385"/>
                  </a:lnTo>
                  <a:lnTo>
                    <a:pt x="137" y="395"/>
                  </a:lnTo>
                  <a:lnTo>
                    <a:pt x="111" y="404"/>
                  </a:lnTo>
                  <a:lnTo>
                    <a:pt x="87" y="413"/>
                  </a:lnTo>
                  <a:lnTo>
                    <a:pt x="65" y="424"/>
                  </a:lnTo>
                  <a:lnTo>
                    <a:pt x="47" y="434"/>
                  </a:lnTo>
                  <a:lnTo>
                    <a:pt x="32" y="444"/>
                  </a:lnTo>
                  <a:lnTo>
                    <a:pt x="25" y="449"/>
                  </a:lnTo>
                  <a:lnTo>
                    <a:pt x="22" y="456"/>
                  </a:lnTo>
                  <a:lnTo>
                    <a:pt x="18" y="462"/>
                  </a:lnTo>
                  <a:lnTo>
                    <a:pt x="14" y="467"/>
                  </a:lnTo>
                  <a:lnTo>
                    <a:pt x="10" y="487"/>
                  </a:lnTo>
                  <a:lnTo>
                    <a:pt x="6" y="510"/>
                  </a:lnTo>
                  <a:lnTo>
                    <a:pt x="4" y="533"/>
                  </a:lnTo>
                  <a:lnTo>
                    <a:pt x="1" y="557"/>
                  </a:lnTo>
                  <a:lnTo>
                    <a:pt x="0" y="597"/>
                  </a:lnTo>
                  <a:lnTo>
                    <a:pt x="0" y="616"/>
                  </a:lnTo>
                  <a:lnTo>
                    <a:pt x="0" y="620"/>
                  </a:lnTo>
                  <a:lnTo>
                    <a:pt x="2" y="624"/>
                  </a:lnTo>
                  <a:lnTo>
                    <a:pt x="6" y="627"/>
                  </a:lnTo>
                  <a:lnTo>
                    <a:pt x="11" y="628"/>
                  </a:lnTo>
                  <a:lnTo>
                    <a:pt x="557" y="628"/>
                  </a:lnTo>
                  <a:lnTo>
                    <a:pt x="561" y="627"/>
                  </a:lnTo>
                  <a:lnTo>
                    <a:pt x="565" y="624"/>
                  </a:lnTo>
                  <a:lnTo>
                    <a:pt x="567" y="620"/>
                  </a:lnTo>
                  <a:lnTo>
                    <a:pt x="569" y="616"/>
                  </a:lnTo>
                  <a:lnTo>
                    <a:pt x="569" y="597"/>
                  </a:lnTo>
                  <a:lnTo>
                    <a:pt x="567" y="557"/>
                  </a:lnTo>
                  <a:lnTo>
                    <a:pt x="565" y="533"/>
                  </a:lnTo>
                  <a:lnTo>
                    <a:pt x="562" y="510"/>
                  </a:lnTo>
                  <a:lnTo>
                    <a:pt x="558" y="487"/>
                  </a:lnTo>
                  <a:lnTo>
                    <a:pt x="555" y="467"/>
                  </a:lnTo>
                  <a:lnTo>
                    <a:pt x="551" y="461"/>
                  </a:lnTo>
                  <a:lnTo>
                    <a:pt x="547" y="456"/>
                  </a:lnTo>
                  <a:lnTo>
                    <a:pt x="543" y="449"/>
                  </a:lnTo>
                  <a:lnTo>
                    <a:pt x="537" y="444"/>
                  </a:lnTo>
                  <a:lnTo>
                    <a:pt x="522" y="433"/>
                  </a:lnTo>
                  <a:lnTo>
                    <a:pt x="504" y="422"/>
                  </a:lnTo>
                  <a:lnTo>
                    <a:pt x="484" y="413"/>
                  </a:lnTo>
                  <a:lnTo>
                    <a:pt x="461" y="404"/>
                  </a:lnTo>
                  <a:lnTo>
                    <a:pt x="435" y="394"/>
                  </a:lnTo>
                  <a:lnTo>
                    <a:pt x="408" y="3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446">
              <a:extLst>
                <a:ext uri="{FF2B5EF4-FFF2-40B4-BE49-F238E27FC236}">
                  <a16:creationId xmlns:a16="http://schemas.microsoft.com/office/drawing/2014/main" id="{EE796753-86AE-49E3-B7D0-817CB8D8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5387975"/>
              <a:ext cx="112712" cy="247650"/>
            </a:xfrm>
            <a:custGeom>
              <a:avLst/>
              <a:gdLst>
                <a:gd name="T0" fmla="*/ 258 w 281"/>
                <a:gd name="T1" fmla="*/ 450 h 625"/>
                <a:gd name="T2" fmla="*/ 234 w 281"/>
                <a:gd name="T3" fmla="*/ 428 h 625"/>
                <a:gd name="T4" fmla="*/ 199 w 281"/>
                <a:gd name="T5" fmla="*/ 408 h 625"/>
                <a:gd name="T6" fmla="*/ 103 w 281"/>
                <a:gd name="T7" fmla="*/ 367 h 625"/>
                <a:gd name="T8" fmla="*/ 65 w 281"/>
                <a:gd name="T9" fmla="*/ 319 h 625"/>
                <a:gd name="T10" fmla="*/ 86 w 281"/>
                <a:gd name="T11" fmla="*/ 301 h 625"/>
                <a:gd name="T12" fmla="*/ 108 w 281"/>
                <a:gd name="T13" fmla="*/ 265 h 625"/>
                <a:gd name="T14" fmla="*/ 113 w 281"/>
                <a:gd name="T15" fmla="*/ 238 h 625"/>
                <a:gd name="T16" fmla="*/ 122 w 281"/>
                <a:gd name="T17" fmla="*/ 223 h 625"/>
                <a:gd name="T18" fmla="*/ 130 w 281"/>
                <a:gd name="T19" fmla="*/ 209 h 625"/>
                <a:gd name="T20" fmla="*/ 132 w 281"/>
                <a:gd name="T21" fmla="*/ 188 h 625"/>
                <a:gd name="T22" fmla="*/ 123 w 281"/>
                <a:gd name="T23" fmla="*/ 157 h 625"/>
                <a:gd name="T24" fmla="*/ 118 w 281"/>
                <a:gd name="T25" fmla="*/ 151 h 625"/>
                <a:gd name="T26" fmla="*/ 131 w 281"/>
                <a:gd name="T27" fmla="*/ 97 h 625"/>
                <a:gd name="T28" fmla="*/ 130 w 281"/>
                <a:gd name="T29" fmla="*/ 59 h 625"/>
                <a:gd name="T30" fmla="*/ 117 w 281"/>
                <a:gd name="T31" fmla="*/ 35 h 625"/>
                <a:gd name="T32" fmla="*/ 94 w 281"/>
                <a:gd name="T33" fmla="*/ 15 h 625"/>
                <a:gd name="T34" fmla="*/ 65 w 281"/>
                <a:gd name="T35" fmla="*/ 2 h 625"/>
                <a:gd name="T36" fmla="*/ 38 w 281"/>
                <a:gd name="T37" fmla="*/ 0 h 625"/>
                <a:gd name="T38" fmla="*/ 13 w 281"/>
                <a:gd name="T39" fmla="*/ 7 h 625"/>
                <a:gd name="T40" fmla="*/ 0 w 281"/>
                <a:gd name="T41" fmla="*/ 20 h 625"/>
                <a:gd name="T42" fmla="*/ 5 w 281"/>
                <a:gd name="T43" fmla="*/ 32 h 625"/>
                <a:gd name="T44" fmla="*/ 18 w 281"/>
                <a:gd name="T45" fmla="*/ 32 h 625"/>
                <a:gd name="T46" fmla="*/ 38 w 281"/>
                <a:gd name="T47" fmla="*/ 24 h 625"/>
                <a:gd name="T48" fmla="*/ 67 w 281"/>
                <a:gd name="T49" fmla="*/ 28 h 625"/>
                <a:gd name="T50" fmla="*/ 89 w 281"/>
                <a:gd name="T51" fmla="*/ 41 h 625"/>
                <a:gd name="T52" fmla="*/ 103 w 281"/>
                <a:gd name="T53" fmla="*/ 56 h 625"/>
                <a:gd name="T54" fmla="*/ 108 w 281"/>
                <a:gd name="T55" fmla="*/ 75 h 625"/>
                <a:gd name="T56" fmla="*/ 105 w 281"/>
                <a:gd name="T57" fmla="*/ 107 h 625"/>
                <a:gd name="T58" fmla="*/ 92 w 281"/>
                <a:gd name="T59" fmla="*/ 152 h 625"/>
                <a:gd name="T60" fmla="*/ 94 w 281"/>
                <a:gd name="T61" fmla="*/ 166 h 625"/>
                <a:gd name="T62" fmla="*/ 104 w 281"/>
                <a:gd name="T63" fmla="*/ 172 h 625"/>
                <a:gd name="T64" fmla="*/ 109 w 281"/>
                <a:gd name="T65" fmla="*/ 188 h 625"/>
                <a:gd name="T66" fmla="*/ 104 w 281"/>
                <a:gd name="T67" fmla="*/ 206 h 625"/>
                <a:gd name="T68" fmla="*/ 94 w 281"/>
                <a:gd name="T69" fmla="*/ 210 h 625"/>
                <a:gd name="T70" fmla="*/ 90 w 281"/>
                <a:gd name="T71" fmla="*/ 231 h 625"/>
                <a:gd name="T72" fmla="*/ 85 w 281"/>
                <a:gd name="T73" fmla="*/ 259 h 625"/>
                <a:gd name="T74" fmla="*/ 55 w 281"/>
                <a:gd name="T75" fmla="*/ 297 h 625"/>
                <a:gd name="T76" fmla="*/ 44 w 281"/>
                <a:gd name="T77" fmla="*/ 306 h 625"/>
                <a:gd name="T78" fmla="*/ 41 w 281"/>
                <a:gd name="T79" fmla="*/ 360 h 625"/>
                <a:gd name="T80" fmla="*/ 46 w 281"/>
                <a:gd name="T81" fmla="*/ 371 h 625"/>
                <a:gd name="T82" fmla="*/ 119 w 281"/>
                <a:gd name="T83" fmla="*/ 399 h 625"/>
                <a:gd name="T84" fmla="*/ 222 w 281"/>
                <a:gd name="T85" fmla="*/ 449 h 625"/>
                <a:gd name="T86" fmla="*/ 241 w 281"/>
                <a:gd name="T87" fmla="*/ 467 h 625"/>
                <a:gd name="T88" fmla="*/ 250 w 281"/>
                <a:gd name="T89" fmla="*/ 503 h 625"/>
                <a:gd name="T90" fmla="*/ 257 w 281"/>
                <a:gd name="T91" fmla="*/ 574 h 625"/>
                <a:gd name="T92" fmla="*/ 204 w 281"/>
                <a:gd name="T93" fmla="*/ 602 h 625"/>
                <a:gd name="T94" fmla="*/ 196 w 281"/>
                <a:gd name="T95" fmla="*/ 613 h 625"/>
                <a:gd name="T96" fmla="*/ 204 w 281"/>
                <a:gd name="T97" fmla="*/ 624 h 625"/>
                <a:gd name="T98" fmla="*/ 273 w 281"/>
                <a:gd name="T99" fmla="*/ 624 h 625"/>
                <a:gd name="T100" fmla="*/ 281 w 281"/>
                <a:gd name="T101" fmla="*/ 613 h 625"/>
                <a:gd name="T102" fmla="*/ 277 w 281"/>
                <a:gd name="T103" fmla="*/ 530 h 625"/>
                <a:gd name="T104" fmla="*/ 267 w 281"/>
                <a:gd name="T105" fmla="*/ 464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1" h="625">
                  <a:moveTo>
                    <a:pt x="267" y="464"/>
                  </a:moveTo>
                  <a:lnTo>
                    <a:pt x="263" y="457"/>
                  </a:lnTo>
                  <a:lnTo>
                    <a:pt x="258" y="450"/>
                  </a:lnTo>
                  <a:lnTo>
                    <a:pt x="252" y="443"/>
                  </a:lnTo>
                  <a:lnTo>
                    <a:pt x="244" y="435"/>
                  </a:lnTo>
                  <a:lnTo>
                    <a:pt x="234" y="428"/>
                  </a:lnTo>
                  <a:lnTo>
                    <a:pt x="223" y="421"/>
                  </a:lnTo>
                  <a:lnTo>
                    <a:pt x="212" y="414"/>
                  </a:lnTo>
                  <a:lnTo>
                    <a:pt x="199" y="408"/>
                  </a:lnTo>
                  <a:lnTo>
                    <a:pt x="169" y="394"/>
                  </a:lnTo>
                  <a:lnTo>
                    <a:pt x="137" y="381"/>
                  </a:lnTo>
                  <a:lnTo>
                    <a:pt x="103" y="367"/>
                  </a:lnTo>
                  <a:lnTo>
                    <a:pt x="65" y="353"/>
                  </a:lnTo>
                  <a:lnTo>
                    <a:pt x="65" y="353"/>
                  </a:lnTo>
                  <a:lnTo>
                    <a:pt x="65" y="319"/>
                  </a:lnTo>
                  <a:lnTo>
                    <a:pt x="72" y="315"/>
                  </a:lnTo>
                  <a:lnTo>
                    <a:pt x="78" y="309"/>
                  </a:lnTo>
                  <a:lnTo>
                    <a:pt x="86" y="301"/>
                  </a:lnTo>
                  <a:lnTo>
                    <a:pt x="94" y="292"/>
                  </a:lnTo>
                  <a:lnTo>
                    <a:pt x="101" y="279"/>
                  </a:lnTo>
                  <a:lnTo>
                    <a:pt x="108" y="265"/>
                  </a:lnTo>
                  <a:lnTo>
                    <a:pt x="110" y="256"/>
                  </a:lnTo>
                  <a:lnTo>
                    <a:pt x="112" y="247"/>
                  </a:lnTo>
                  <a:lnTo>
                    <a:pt x="113" y="238"/>
                  </a:lnTo>
                  <a:lnTo>
                    <a:pt x="114" y="228"/>
                  </a:lnTo>
                  <a:lnTo>
                    <a:pt x="118" y="226"/>
                  </a:lnTo>
                  <a:lnTo>
                    <a:pt x="122" y="223"/>
                  </a:lnTo>
                  <a:lnTo>
                    <a:pt x="125" y="219"/>
                  </a:lnTo>
                  <a:lnTo>
                    <a:pt x="127" y="215"/>
                  </a:lnTo>
                  <a:lnTo>
                    <a:pt x="130" y="209"/>
                  </a:lnTo>
                  <a:lnTo>
                    <a:pt x="131" y="202"/>
                  </a:lnTo>
                  <a:lnTo>
                    <a:pt x="132" y="196"/>
                  </a:lnTo>
                  <a:lnTo>
                    <a:pt x="132" y="188"/>
                  </a:lnTo>
                  <a:lnTo>
                    <a:pt x="131" y="177"/>
                  </a:lnTo>
                  <a:lnTo>
                    <a:pt x="128" y="166"/>
                  </a:lnTo>
                  <a:lnTo>
                    <a:pt x="123" y="157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23" y="133"/>
                  </a:lnTo>
                  <a:lnTo>
                    <a:pt x="130" y="110"/>
                  </a:lnTo>
                  <a:lnTo>
                    <a:pt x="131" y="97"/>
                  </a:lnTo>
                  <a:lnTo>
                    <a:pt x="132" y="84"/>
                  </a:lnTo>
                  <a:lnTo>
                    <a:pt x="132" y="71"/>
                  </a:lnTo>
                  <a:lnTo>
                    <a:pt x="130" y="59"/>
                  </a:lnTo>
                  <a:lnTo>
                    <a:pt x="127" y="51"/>
                  </a:lnTo>
                  <a:lnTo>
                    <a:pt x="122" y="43"/>
                  </a:lnTo>
                  <a:lnTo>
                    <a:pt x="117" y="35"/>
                  </a:lnTo>
                  <a:lnTo>
                    <a:pt x="110" y="28"/>
                  </a:lnTo>
                  <a:lnTo>
                    <a:pt x="103" y="21"/>
                  </a:lnTo>
                  <a:lnTo>
                    <a:pt x="94" y="15"/>
                  </a:lnTo>
                  <a:lnTo>
                    <a:pt x="85" y="10"/>
                  </a:lnTo>
                  <a:lnTo>
                    <a:pt x="76" y="6"/>
                  </a:lnTo>
                  <a:lnTo>
                    <a:pt x="65" y="2"/>
                  </a:lnTo>
                  <a:lnTo>
                    <a:pt x="56" y="1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29" y="2"/>
                  </a:lnTo>
                  <a:lnTo>
                    <a:pt x="22" y="3"/>
                  </a:lnTo>
                  <a:lnTo>
                    <a:pt x="13" y="7"/>
                  </a:lnTo>
                  <a:lnTo>
                    <a:pt x="5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6" y="29"/>
                  </a:lnTo>
                  <a:lnTo>
                    <a:pt x="32" y="26"/>
                  </a:lnTo>
                  <a:lnTo>
                    <a:pt x="38" y="24"/>
                  </a:lnTo>
                  <a:lnTo>
                    <a:pt x="45" y="24"/>
                  </a:lnTo>
                  <a:lnTo>
                    <a:pt x="56" y="25"/>
                  </a:lnTo>
                  <a:lnTo>
                    <a:pt x="67" y="28"/>
                  </a:lnTo>
                  <a:lnTo>
                    <a:pt x="74" y="32"/>
                  </a:lnTo>
                  <a:lnTo>
                    <a:pt x="82" y="35"/>
                  </a:lnTo>
                  <a:lnTo>
                    <a:pt x="89" y="41"/>
                  </a:lnTo>
                  <a:lnTo>
                    <a:pt x="94" y="46"/>
                  </a:lnTo>
                  <a:lnTo>
                    <a:pt x="99" y="51"/>
                  </a:lnTo>
                  <a:lnTo>
                    <a:pt x="103" y="56"/>
                  </a:lnTo>
                  <a:lnTo>
                    <a:pt x="105" y="61"/>
                  </a:lnTo>
                  <a:lnTo>
                    <a:pt x="107" y="65"/>
                  </a:lnTo>
                  <a:lnTo>
                    <a:pt x="108" y="75"/>
                  </a:lnTo>
                  <a:lnTo>
                    <a:pt x="108" y="86"/>
                  </a:lnTo>
                  <a:lnTo>
                    <a:pt x="108" y="97"/>
                  </a:lnTo>
                  <a:lnTo>
                    <a:pt x="105" y="107"/>
                  </a:lnTo>
                  <a:lnTo>
                    <a:pt x="100" y="127"/>
                  </a:lnTo>
                  <a:lnTo>
                    <a:pt x="95" y="142"/>
                  </a:lnTo>
                  <a:lnTo>
                    <a:pt x="92" y="152"/>
                  </a:lnTo>
                  <a:lnTo>
                    <a:pt x="91" y="159"/>
                  </a:lnTo>
                  <a:lnTo>
                    <a:pt x="91" y="163"/>
                  </a:lnTo>
                  <a:lnTo>
                    <a:pt x="94" y="166"/>
                  </a:lnTo>
                  <a:lnTo>
                    <a:pt x="98" y="169"/>
                  </a:lnTo>
                  <a:lnTo>
                    <a:pt x="103" y="170"/>
                  </a:lnTo>
                  <a:lnTo>
                    <a:pt x="104" y="172"/>
                  </a:lnTo>
                  <a:lnTo>
                    <a:pt x="107" y="175"/>
                  </a:lnTo>
                  <a:lnTo>
                    <a:pt x="108" y="181"/>
                  </a:lnTo>
                  <a:lnTo>
                    <a:pt x="109" y="188"/>
                  </a:lnTo>
                  <a:lnTo>
                    <a:pt x="108" y="197"/>
                  </a:lnTo>
                  <a:lnTo>
                    <a:pt x="105" y="204"/>
                  </a:lnTo>
                  <a:lnTo>
                    <a:pt x="104" y="206"/>
                  </a:lnTo>
                  <a:lnTo>
                    <a:pt x="103" y="208"/>
                  </a:lnTo>
                  <a:lnTo>
                    <a:pt x="98" y="208"/>
                  </a:lnTo>
                  <a:lnTo>
                    <a:pt x="94" y="210"/>
                  </a:lnTo>
                  <a:lnTo>
                    <a:pt x="91" y="214"/>
                  </a:lnTo>
                  <a:lnTo>
                    <a:pt x="91" y="219"/>
                  </a:lnTo>
                  <a:lnTo>
                    <a:pt x="90" y="231"/>
                  </a:lnTo>
                  <a:lnTo>
                    <a:pt x="89" y="241"/>
                  </a:lnTo>
                  <a:lnTo>
                    <a:pt x="87" y="250"/>
                  </a:lnTo>
                  <a:lnTo>
                    <a:pt x="85" y="259"/>
                  </a:lnTo>
                  <a:lnTo>
                    <a:pt x="78" y="273"/>
                  </a:lnTo>
                  <a:lnTo>
                    <a:pt x="71" y="283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4"/>
                  </a:lnTo>
                  <a:lnTo>
                    <a:pt x="44" y="306"/>
                  </a:lnTo>
                  <a:lnTo>
                    <a:pt x="41" y="309"/>
                  </a:lnTo>
                  <a:lnTo>
                    <a:pt x="41" y="313"/>
                  </a:lnTo>
                  <a:lnTo>
                    <a:pt x="41" y="360"/>
                  </a:lnTo>
                  <a:lnTo>
                    <a:pt x="41" y="364"/>
                  </a:lnTo>
                  <a:lnTo>
                    <a:pt x="44" y="368"/>
                  </a:lnTo>
                  <a:lnTo>
                    <a:pt x="46" y="371"/>
                  </a:lnTo>
                  <a:lnTo>
                    <a:pt x="49" y="372"/>
                  </a:lnTo>
                  <a:lnTo>
                    <a:pt x="58" y="376"/>
                  </a:lnTo>
                  <a:lnTo>
                    <a:pt x="119" y="399"/>
                  </a:lnTo>
                  <a:lnTo>
                    <a:pt x="177" y="423"/>
                  </a:lnTo>
                  <a:lnTo>
                    <a:pt x="202" y="436"/>
                  </a:lnTo>
                  <a:lnTo>
                    <a:pt x="222" y="449"/>
                  </a:lnTo>
                  <a:lnTo>
                    <a:pt x="230" y="454"/>
                  </a:lnTo>
                  <a:lnTo>
                    <a:pt x="236" y="461"/>
                  </a:lnTo>
                  <a:lnTo>
                    <a:pt x="241" y="467"/>
                  </a:lnTo>
                  <a:lnTo>
                    <a:pt x="244" y="472"/>
                  </a:lnTo>
                  <a:lnTo>
                    <a:pt x="248" y="486"/>
                  </a:lnTo>
                  <a:lnTo>
                    <a:pt x="250" y="503"/>
                  </a:lnTo>
                  <a:lnTo>
                    <a:pt x="253" y="520"/>
                  </a:lnTo>
                  <a:lnTo>
                    <a:pt x="254" y="539"/>
                  </a:lnTo>
                  <a:lnTo>
                    <a:pt x="257" y="574"/>
                  </a:lnTo>
                  <a:lnTo>
                    <a:pt x="257" y="601"/>
                  </a:lnTo>
                  <a:lnTo>
                    <a:pt x="209" y="601"/>
                  </a:lnTo>
                  <a:lnTo>
                    <a:pt x="204" y="602"/>
                  </a:lnTo>
                  <a:lnTo>
                    <a:pt x="200" y="604"/>
                  </a:lnTo>
                  <a:lnTo>
                    <a:pt x="198" y="608"/>
                  </a:lnTo>
                  <a:lnTo>
                    <a:pt x="196" y="613"/>
                  </a:lnTo>
                  <a:lnTo>
                    <a:pt x="198" y="617"/>
                  </a:lnTo>
                  <a:lnTo>
                    <a:pt x="200" y="621"/>
                  </a:lnTo>
                  <a:lnTo>
                    <a:pt x="204" y="624"/>
                  </a:lnTo>
                  <a:lnTo>
                    <a:pt x="209" y="625"/>
                  </a:lnTo>
                  <a:lnTo>
                    <a:pt x="270" y="625"/>
                  </a:lnTo>
                  <a:lnTo>
                    <a:pt x="273" y="624"/>
                  </a:lnTo>
                  <a:lnTo>
                    <a:pt x="277" y="621"/>
                  </a:lnTo>
                  <a:lnTo>
                    <a:pt x="280" y="617"/>
                  </a:lnTo>
                  <a:lnTo>
                    <a:pt x="281" y="613"/>
                  </a:lnTo>
                  <a:lnTo>
                    <a:pt x="281" y="594"/>
                  </a:lnTo>
                  <a:lnTo>
                    <a:pt x="280" y="554"/>
                  </a:lnTo>
                  <a:lnTo>
                    <a:pt x="277" y="530"/>
                  </a:lnTo>
                  <a:lnTo>
                    <a:pt x="275" y="507"/>
                  </a:lnTo>
                  <a:lnTo>
                    <a:pt x="271" y="484"/>
                  </a:lnTo>
                  <a:lnTo>
                    <a:pt x="267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B0BDE9F3-BBB7-4A77-A8C9-D5C4148A5F28}"/>
              </a:ext>
            </a:extLst>
          </p:cNvPr>
          <p:cNvGrpSpPr/>
          <p:nvPr/>
        </p:nvGrpSpPr>
        <p:grpSpPr>
          <a:xfrm>
            <a:off x="5894771" y="4823605"/>
            <a:ext cx="402460" cy="382448"/>
            <a:chOff x="5465763" y="1358900"/>
            <a:chExt cx="287337" cy="273050"/>
          </a:xfrm>
          <a:solidFill>
            <a:schemeClr val="accent1"/>
          </a:solidFill>
        </p:grpSpPr>
        <p:sp>
          <p:nvSpPr>
            <p:cNvPr id="76" name="Freeform 567">
              <a:extLst>
                <a:ext uri="{FF2B5EF4-FFF2-40B4-BE49-F238E27FC236}">
                  <a16:creationId xmlns:a16="http://schemas.microsoft.com/office/drawing/2014/main" id="{5B7B0FCC-03F7-4BB1-A484-376B80BB2B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6413" y="1446213"/>
              <a:ext cx="76200" cy="76200"/>
            </a:xfrm>
            <a:custGeom>
              <a:avLst/>
              <a:gdLst>
                <a:gd name="T0" fmla="*/ 106 w 241"/>
                <a:gd name="T1" fmla="*/ 72 h 241"/>
                <a:gd name="T2" fmla="*/ 108 w 241"/>
                <a:gd name="T3" fmla="*/ 66 h 241"/>
                <a:gd name="T4" fmla="*/ 112 w 241"/>
                <a:gd name="T5" fmla="*/ 63 h 241"/>
                <a:gd name="T6" fmla="*/ 117 w 241"/>
                <a:gd name="T7" fmla="*/ 61 h 241"/>
                <a:gd name="T8" fmla="*/ 124 w 241"/>
                <a:gd name="T9" fmla="*/ 60 h 241"/>
                <a:gd name="T10" fmla="*/ 129 w 241"/>
                <a:gd name="T11" fmla="*/ 63 h 241"/>
                <a:gd name="T12" fmla="*/ 133 w 241"/>
                <a:gd name="T13" fmla="*/ 66 h 241"/>
                <a:gd name="T14" fmla="*/ 136 w 241"/>
                <a:gd name="T15" fmla="*/ 72 h 241"/>
                <a:gd name="T16" fmla="*/ 136 w 241"/>
                <a:gd name="T17" fmla="*/ 165 h 241"/>
                <a:gd name="T18" fmla="*/ 134 w 241"/>
                <a:gd name="T19" fmla="*/ 171 h 241"/>
                <a:gd name="T20" fmla="*/ 131 w 241"/>
                <a:gd name="T21" fmla="*/ 176 h 241"/>
                <a:gd name="T22" fmla="*/ 126 w 241"/>
                <a:gd name="T23" fmla="*/ 179 h 241"/>
                <a:gd name="T24" fmla="*/ 121 w 241"/>
                <a:gd name="T25" fmla="*/ 180 h 241"/>
                <a:gd name="T26" fmla="*/ 115 w 241"/>
                <a:gd name="T27" fmla="*/ 179 h 241"/>
                <a:gd name="T28" fmla="*/ 110 w 241"/>
                <a:gd name="T29" fmla="*/ 176 h 241"/>
                <a:gd name="T30" fmla="*/ 107 w 241"/>
                <a:gd name="T31" fmla="*/ 171 h 241"/>
                <a:gd name="T32" fmla="*/ 106 w 241"/>
                <a:gd name="T33" fmla="*/ 165 h 241"/>
                <a:gd name="T34" fmla="*/ 121 w 241"/>
                <a:gd name="T35" fmla="*/ 241 h 241"/>
                <a:gd name="T36" fmla="*/ 145 w 241"/>
                <a:gd name="T37" fmla="*/ 238 h 241"/>
                <a:gd name="T38" fmla="*/ 168 w 241"/>
                <a:gd name="T39" fmla="*/ 232 h 241"/>
                <a:gd name="T40" fmla="*/ 188 w 241"/>
                <a:gd name="T41" fmla="*/ 220 h 241"/>
                <a:gd name="T42" fmla="*/ 205 w 241"/>
                <a:gd name="T43" fmla="*/ 206 h 241"/>
                <a:gd name="T44" fmla="*/ 220 w 241"/>
                <a:gd name="T45" fmla="*/ 188 h 241"/>
                <a:gd name="T46" fmla="*/ 231 w 241"/>
                <a:gd name="T47" fmla="*/ 167 h 241"/>
                <a:gd name="T48" fmla="*/ 238 w 241"/>
                <a:gd name="T49" fmla="*/ 145 h 241"/>
                <a:gd name="T50" fmla="*/ 241 w 241"/>
                <a:gd name="T51" fmla="*/ 120 h 241"/>
                <a:gd name="T52" fmla="*/ 238 w 241"/>
                <a:gd name="T53" fmla="*/ 96 h 241"/>
                <a:gd name="T54" fmla="*/ 231 w 241"/>
                <a:gd name="T55" fmla="*/ 74 h 241"/>
                <a:gd name="T56" fmla="*/ 220 w 241"/>
                <a:gd name="T57" fmla="*/ 53 h 241"/>
                <a:gd name="T58" fmla="*/ 205 w 241"/>
                <a:gd name="T59" fmla="*/ 35 h 241"/>
                <a:gd name="T60" fmla="*/ 188 w 241"/>
                <a:gd name="T61" fmla="*/ 20 h 241"/>
                <a:gd name="T62" fmla="*/ 168 w 241"/>
                <a:gd name="T63" fmla="*/ 9 h 241"/>
                <a:gd name="T64" fmla="*/ 145 w 241"/>
                <a:gd name="T65" fmla="*/ 2 h 241"/>
                <a:gd name="T66" fmla="*/ 121 w 241"/>
                <a:gd name="T67" fmla="*/ 0 h 241"/>
                <a:gd name="T68" fmla="*/ 96 w 241"/>
                <a:gd name="T69" fmla="*/ 2 h 241"/>
                <a:gd name="T70" fmla="*/ 73 w 241"/>
                <a:gd name="T71" fmla="*/ 9 h 241"/>
                <a:gd name="T72" fmla="*/ 53 w 241"/>
                <a:gd name="T73" fmla="*/ 20 h 241"/>
                <a:gd name="T74" fmla="*/ 36 w 241"/>
                <a:gd name="T75" fmla="*/ 35 h 241"/>
                <a:gd name="T76" fmla="*/ 21 w 241"/>
                <a:gd name="T77" fmla="*/ 53 h 241"/>
                <a:gd name="T78" fmla="*/ 10 w 241"/>
                <a:gd name="T79" fmla="*/ 74 h 241"/>
                <a:gd name="T80" fmla="*/ 3 w 241"/>
                <a:gd name="T81" fmla="*/ 96 h 241"/>
                <a:gd name="T82" fmla="*/ 0 w 241"/>
                <a:gd name="T83" fmla="*/ 120 h 241"/>
                <a:gd name="T84" fmla="*/ 3 w 241"/>
                <a:gd name="T85" fmla="*/ 145 h 241"/>
                <a:gd name="T86" fmla="*/ 10 w 241"/>
                <a:gd name="T87" fmla="*/ 167 h 241"/>
                <a:gd name="T88" fmla="*/ 21 w 241"/>
                <a:gd name="T89" fmla="*/ 188 h 241"/>
                <a:gd name="T90" fmla="*/ 36 w 241"/>
                <a:gd name="T91" fmla="*/ 206 h 241"/>
                <a:gd name="T92" fmla="*/ 53 w 241"/>
                <a:gd name="T93" fmla="*/ 220 h 241"/>
                <a:gd name="T94" fmla="*/ 73 w 241"/>
                <a:gd name="T95" fmla="*/ 232 h 241"/>
                <a:gd name="T96" fmla="*/ 96 w 241"/>
                <a:gd name="T97" fmla="*/ 238 h 241"/>
                <a:gd name="T98" fmla="*/ 121 w 241"/>
                <a:gd name="T9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1">
                  <a:moveTo>
                    <a:pt x="106" y="75"/>
                  </a:moveTo>
                  <a:lnTo>
                    <a:pt x="106" y="72"/>
                  </a:lnTo>
                  <a:lnTo>
                    <a:pt x="107" y="70"/>
                  </a:lnTo>
                  <a:lnTo>
                    <a:pt x="108" y="66"/>
                  </a:lnTo>
                  <a:lnTo>
                    <a:pt x="110" y="64"/>
                  </a:lnTo>
                  <a:lnTo>
                    <a:pt x="112" y="63"/>
                  </a:lnTo>
                  <a:lnTo>
                    <a:pt x="115" y="61"/>
                  </a:lnTo>
                  <a:lnTo>
                    <a:pt x="117" y="61"/>
                  </a:lnTo>
                  <a:lnTo>
                    <a:pt x="121" y="60"/>
                  </a:lnTo>
                  <a:lnTo>
                    <a:pt x="124" y="60"/>
                  </a:lnTo>
                  <a:lnTo>
                    <a:pt x="126" y="61"/>
                  </a:lnTo>
                  <a:lnTo>
                    <a:pt x="129" y="63"/>
                  </a:lnTo>
                  <a:lnTo>
                    <a:pt x="131" y="64"/>
                  </a:lnTo>
                  <a:lnTo>
                    <a:pt x="133" y="66"/>
                  </a:lnTo>
                  <a:lnTo>
                    <a:pt x="134" y="70"/>
                  </a:lnTo>
                  <a:lnTo>
                    <a:pt x="136" y="72"/>
                  </a:lnTo>
                  <a:lnTo>
                    <a:pt x="136" y="75"/>
                  </a:lnTo>
                  <a:lnTo>
                    <a:pt x="136" y="165"/>
                  </a:lnTo>
                  <a:lnTo>
                    <a:pt x="136" y="168"/>
                  </a:lnTo>
                  <a:lnTo>
                    <a:pt x="134" y="171"/>
                  </a:lnTo>
                  <a:lnTo>
                    <a:pt x="133" y="174"/>
                  </a:lnTo>
                  <a:lnTo>
                    <a:pt x="131" y="176"/>
                  </a:lnTo>
                  <a:lnTo>
                    <a:pt x="129" y="178"/>
                  </a:lnTo>
                  <a:lnTo>
                    <a:pt x="126" y="179"/>
                  </a:lnTo>
                  <a:lnTo>
                    <a:pt x="124" y="180"/>
                  </a:lnTo>
                  <a:lnTo>
                    <a:pt x="121" y="180"/>
                  </a:lnTo>
                  <a:lnTo>
                    <a:pt x="117" y="180"/>
                  </a:lnTo>
                  <a:lnTo>
                    <a:pt x="115" y="179"/>
                  </a:lnTo>
                  <a:lnTo>
                    <a:pt x="112" y="178"/>
                  </a:lnTo>
                  <a:lnTo>
                    <a:pt x="110" y="176"/>
                  </a:lnTo>
                  <a:lnTo>
                    <a:pt x="108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5"/>
                  </a:lnTo>
                  <a:lnTo>
                    <a:pt x="106" y="75"/>
                  </a:lnTo>
                  <a:close/>
                  <a:moveTo>
                    <a:pt x="121" y="241"/>
                  </a:moveTo>
                  <a:lnTo>
                    <a:pt x="132" y="240"/>
                  </a:lnTo>
                  <a:lnTo>
                    <a:pt x="145" y="238"/>
                  </a:lnTo>
                  <a:lnTo>
                    <a:pt x="156" y="236"/>
                  </a:lnTo>
                  <a:lnTo>
                    <a:pt x="168" y="232"/>
                  </a:lnTo>
                  <a:lnTo>
                    <a:pt x="177" y="226"/>
                  </a:lnTo>
                  <a:lnTo>
                    <a:pt x="188" y="220"/>
                  </a:lnTo>
                  <a:lnTo>
                    <a:pt x="197" y="213"/>
                  </a:lnTo>
                  <a:lnTo>
                    <a:pt x="205" y="206"/>
                  </a:lnTo>
                  <a:lnTo>
                    <a:pt x="214" y="197"/>
                  </a:lnTo>
                  <a:lnTo>
                    <a:pt x="220" y="188"/>
                  </a:lnTo>
                  <a:lnTo>
                    <a:pt x="227" y="178"/>
                  </a:lnTo>
                  <a:lnTo>
                    <a:pt x="231" y="167"/>
                  </a:lnTo>
                  <a:lnTo>
                    <a:pt x="235" y="156"/>
                  </a:lnTo>
                  <a:lnTo>
                    <a:pt x="238" y="145"/>
                  </a:lnTo>
                  <a:lnTo>
                    <a:pt x="241" y="133"/>
                  </a:lnTo>
                  <a:lnTo>
                    <a:pt x="241" y="120"/>
                  </a:lnTo>
                  <a:lnTo>
                    <a:pt x="241" y="108"/>
                  </a:lnTo>
                  <a:lnTo>
                    <a:pt x="238" y="96"/>
                  </a:lnTo>
                  <a:lnTo>
                    <a:pt x="235" y="85"/>
                  </a:lnTo>
                  <a:lnTo>
                    <a:pt x="231" y="74"/>
                  </a:lnTo>
                  <a:lnTo>
                    <a:pt x="227" y="63"/>
                  </a:lnTo>
                  <a:lnTo>
                    <a:pt x="220" y="53"/>
                  </a:lnTo>
                  <a:lnTo>
                    <a:pt x="214" y="44"/>
                  </a:lnTo>
                  <a:lnTo>
                    <a:pt x="205" y="35"/>
                  </a:lnTo>
                  <a:lnTo>
                    <a:pt x="197" y="28"/>
                  </a:lnTo>
                  <a:lnTo>
                    <a:pt x="188" y="20"/>
                  </a:lnTo>
                  <a:lnTo>
                    <a:pt x="177" y="15"/>
                  </a:lnTo>
                  <a:lnTo>
                    <a:pt x="168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1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4" y="15"/>
                  </a:lnTo>
                  <a:lnTo>
                    <a:pt x="53" y="20"/>
                  </a:lnTo>
                  <a:lnTo>
                    <a:pt x="44" y="28"/>
                  </a:lnTo>
                  <a:lnTo>
                    <a:pt x="36" y="35"/>
                  </a:lnTo>
                  <a:lnTo>
                    <a:pt x="27" y="44"/>
                  </a:lnTo>
                  <a:lnTo>
                    <a:pt x="21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6" y="85"/>
                  </a:lnTo>
                  <a:lnTo>
                    <a:pt x="3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3" y="145"/>
                  </a:lnTo>
                  <a:lnTo>
                    <a:pt x="6" y="156"/>
                  </a:lnTo>
                  <a:lnTo>
                    <a:pt x="10" y="167"/>
                  </a:lnTo>
                  <a:lnTo>
                    <a:pt x="14" y="178"/>
                  </a:lnTo>
                  <a:lnTo>
                    <a:pt x="21" y="188"/>
                  </a:lnTo>
                  <a:lnTo>
                    <a:pt x="27" y="197"/>
                  </a:lnTo>
                  <a:lnTo>
                    <a:pt x="36" y="206"/>
                  </a:lnTo>
                  <a:lnTo>
                    <a:pt x="44" y="213"/>
                  </a:lnTo>
                  <a:lnTo>
                    <a:pt x="53" y="220"/>
                  </a:lnTo>
                  <a:lnTo>
                    <a:pt x="64" y="226"/>
                  </a:lnTo>
                  <a:lnTo>
                    <a:pt x="73" y="232"/>
                  </a:lnTo>
                  <a:lnTo>
                    <a:pt x="85" y="236"/>
                  </a:lnTo>
                  <a:lnTo>
                    <a:pt x="96" y="238"/>
                  </a:lnTo>
                  <a:lnTo>
                    <a:pt x="109" y="240"/>
                  </a:lnTo>
                  <a:lnTo>
                    <a:pt x="121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68">
              <a:extLst>
                <a:ext uri="{FF2B5EF4-FFF2-40B4-BE49-F238E27FC236}">
                  <a16:creationId xmlns:a16="http://schemas.microsoft.com/office/drawing/2014/main" id="{1D649B5A-D963-48F0-993A-6F1C11BC0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3563" y="1358900"/>
              <a:ext cx="76200" cy="77788"/>
            </a:xfrm>
            <a:custGeom>
              <a:avLst/>
              <a:gdLst>
                <a:gd name="T0" fmla="*/ 106 w 241"/>
                <a:gd name="T1" fmla="*/ 73 h 242"/>
                <a:gd name="T2" fmla="*/ 108 w 241"/>
                <a:gd name="T3" fmla="*/ 68 h 242"/>
                <a:gd name="T4" fmla="*/ 112 w 241"/>
                <a:gd name="T5" fmla="*/ 64 h 242"/>
                <a:gd name="T6" fmla="*/ 118 w 241"/>
                <a:gd name="T7" fmla="*/ 62 h 242"/>
                <a:gd name="T8" fmla="*/ 123 w 241"/>
                <a:gd name="T9" fmla="*/ 62 h 242"/>
                <a:gd name="T10" fmla="*/ 128 w 241"/>
                <a:gd name="T11" fmla="*/ 64 h 242"/>
                <a:gd name="T12" fmla="*/ 133 w 241"/>
                <a:gd name="T13" fmla="*/ 68 h 242"/>
                <a:gd name="T14" fmla="*/ 135 w 241"/>
                <a:gd name="T15" fmla="*/ 73 h 242"/>
                <a:gd name="T16" fmla="*/ 135 w 241"/>
                <a:gd name="T17" fmla="*/ 167 h 242"/>
                <a:gd name="T18" fmla="*/ 134 w 241"/>
                <a:gd name="T19" fmla="*/ 172 h 242"/>
                <a:gd name="T20" fmla="*/ 130 w 241"/>
                <a:gd name="T21" fmla="*/ 177 h 242"/>
                <a:gd name="T22" fmla="*/ 126 w 241"/>
                <a:gd name="T23" fmla="*/ 181 h 242"/>
                <a:gd name="T24" fmla="*/ 120 w 241"/>
                <a:gd name="T25" fmla="*/ 182 h 242"/>
                <a:gd name="T26" fmla="*/ 114 w 241"/>
                <a:gd name="T27" fmla="*/ 181 h 242"/>
                <a:gd name="T28" fmla="*/ 110 w 241"/>
                <a:gd name="T29" fmla="*/ 177 h 242"/>
                <a:gd name="T30" fmla="*/ 107 w 241"/>
                <a:gd name="T31" fmla="*/ 172 h 242"/>
                <a:gd name="T32" fmla="*/ 105 w 241"/>
                <a:gd name="T33" fmla="*/ 167 h 242"/>
                <a:gd name="T34" fmla="*/ 120 w 241"/>
                <a:gd name="T35" fmla="*/ 242 h 242"/>
                <a:gd name="T36" fmla="*/ 144 w 241"/>
                <a:gd name="T37" fmla="*/ 240 h 242"/>
                <a:gd name="T38" fmla="*/ 167 w 241"/>
                <a:gd name="T39" fmla="*/ 232 h 242"/>
                <a:gd name="T40" fmla="*/ 187 w 241"/>
                <a:gd name="T41" fmla="*/ 221 h 242"/>
                <a:gd name="T42" fmla="*/ 206 w 241"/>
                <a:gd name="T43" fmla="*/ 206 h 242"/>
                <a:gd name="T44" fmla="*/ 221 w 241"/>
                <a:gd name="T45" fmla="*/ 188 h 242"/>
                <a:gd name="T46" fmla="*/ 231 w 241"/>
                <a:gd name="T47" fmla="*/ 168 h 242"/>
                <a:gd name="T48" fmla="*/ 238 w 241"/>
                <a:gd name="T49" fmla="*/ 145 h 242"/>
                <a:gd name="T50" fmla="*/ 241 w 241"/>
                <a:gd name="T51" fmla="*/ 122 h 242"/>
                <a:gd name="T52" fmla="*/ 238 w 241"/>
                <a:gd name="T53" fmla="*/ 97 h 242"/>
                <a:gd name="T54" fmla="*/ 231 w 241"/>
                <a:gd name="T55" fmla="*/ 74 h 242"/>
                <a:gd name="T56" fmla="*/ 221 w 241"/>
                <a:gd name="T57" fmla="*/ 54 h 242"/>
                <a:gd name="T58" fmla="*/ 206 w 241"/>
                <a:gd name="T59" fmla="*/ 36 h 242"/>
                <a:gd name="T60" fmla="*/ 187 w 241"/>
                <a:gd name="T61" fmla="*/ 22 h 242"/>
                <a:gd name="T62" fmla="*/ 167 w 241"/>
                <a:gd name="T63" fmla="*/ 10 h 242"/>
                <a:gd name="T64" fmla="*/ 144 w 241"/>
                <a:gd name="T65" fmla="*/ 4 h 242"/>
                <a:gd name="T66" fmla="*/ 120 w 241"/>
                <a:gd name="T67" fmla="*/ 0 h 242"/>
                <a:gd name="T68" fmla="*/ 96 w 241"/>
                <a:gd name="T69" fmla="*/ 4 h 242"/>
                <a:gd name="T70" fmla="*/ 74 w 241"/>
                <a:gd name="T71" fmla="*/ 10 h 242"/>
                <a:gd name="T72" fmla="*/ 53 w 241"/>
                <a:gd name="T73" fmla="*/ 22 h 242"/>
                <a:gd name="T74" fmla="*/ 35 w 241"/>
                <a:gd name="T75" fmla="*/ 36 h 242"/>
                <a:gd name="T76" fmla="*/ 20 w 241"/>
                <a:gd name="T77" fmla="*/ 54 h 242"/>
                <a:gd name="T78" fmla="*/ 9 w 241"/>
                <a:gd name="T79" fmla="*/ 74 h 242"/>
                <a:gd name="T80" fmla="*/ 2 w 241"/>
                <a:gd name="T81" fmla="*/ 97 h 242"/>
                <a:gd name="T82" fmla="*/ 0 w 241"/>
                <a:gd name="T83" fmla="*/ 122 h 242"/>
                <a:gd name="T84" fmla="*/ 2 w 241"/>
                <a:gd name="T85" fmla="*/ 145 h 242"/>
                <a:gd name="T86" fmla="*/ 9 w 241"/>
                <a:gd name="T87" fmla="*/ 168 h 242"/>
                <a:gd name="T88" fmla="*/ 20 w 241"/>
                <a:gd name="T89" fmla="*/ 188 h 242"/>
                <a:gd name="T90" fmla="*/ 35 w 241"/>
                <a:gd name="T91" fmla="*/ 206 h 242"/>
                <a:gd name="T92" fmla="*/ 53 w 241"/>
                <a:gd name="T93" fmla="*/ 221 h 242"/>
                <a:gd name="T94" fmla="*/ 74 w 241"/>
                <a:gd name="T95" fmla="*/ 232 h 242"/>
                <a:gd name="T96" fmla="*/ 96 w 241"/>
                <a:gd name="T97" fmla="*/ 240 h 242"/>
                <a:gd name="T98" fmla="*/ 120 w 241"/>
                <a:gd name="T9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2">
                  <a:moveTo>
                    <a:pt x="105" y="77"/>
                  </a:moveTo>
                  <a:lnTo>
                    <a:pt x="106" y="73"/>
                  </a:lnTo>
                  <a:lnTo>
                    <a:pt x="107" y="70"/>
                  </a:lnTo>
                  <a:lnTo>
                    <a:pt x="108" y="68"/>
                  </a:lnTo>
                  <a:lnTo>
                    <a:pt x="110" y="66"/>
                  </a:lnTo>
                  <a:lnTo>
                    <a:pt x="112" y="64"/>
                  </a:lnTo>
                  <a:lnTo>
                    <a:pt x="114" y="63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6" y="63"/>
                  </a:lnTo>
                  <a:lnTo>
                    <a:pt x="128" y="64"/>
                  </a:lnTo>
                  <a:lnTo>
                    <a:pt x="130" y="66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5" y="73"/>
                  </a:lnTo>
                  <a:lnTo>
                    <a:pt x="135" y="77"/>
                  </a:lnTo>
                  <a:lnTo>
                    <a:pt x="135" y="167"/>
                  </a:lnTo>
                  <a:lnTo>
                    <a:pt x="135" y="170"/>
                  </a:lnTo>
                  <a:lnTo>
                    <a:pt x="134" y="172"/>
                  </a:lnTo>
                  <a:lnTo>
                    <a:pt x="133" y="175"/>
                  </a:lnTo>
                  <a:lnTo>
                    <a:pt x="130" y="177"/>
                  </a:lnTo>
                  <a:lnTo>
                    <a:pt x="128" y="178"/>
                  </a:lnTo>
                  <a:lnTo>
                    <a:pt x="126" y="181"/>
                  </a:lnTo>
                  <a:lnTo>
                    <a:pt x="123" y="182"/>
                  </a:lnTo>
                  <a:lnTo>
                    <a:pt x="120" y="182"/>
                  </a:lnTo>
                  <a:lnTo>
                    <a:pt x="118" y="182"/>
                  </a:lnTo>
                  <a:lnTo>
                    <a:pt x="114" y="181"/>
                  </a:lnTo>
                  <a:lnTo>
                    <a:pt x="112" y="178"/>
                  </a:lnTo>
                  <a:lnTo>
                    <a:pt x="110" y="177"/>
                  </a:lnTo>
                  <a:lnTo>
                    <a:pt x="108" y="175"/>
                  </a:lnTo>
                  <a:lnTo>
                    <a:pt x="107" y="172"/>
                  </a:lnTo>
                  <a:lnTo>
                    <a:pt x="106" y="170"/>
                  </a:lnTo>
                  <a:lnTo>
                    <a:pt x="105" y="167"/>
                  </a:lnTo>
                  <a:lnTo>
                    <a:pt x="105" y="77"/>
                  </a:lnTo>
                  <a:close/>
                  <a:moveTo>
                    <a:pt x="120" y="242"/>
                  </a:moveTo>
                  <a:lnTo>
                    <a:pt x="133" y="241"/>
                  </a:lnTo>
                  <a:lnTo>
                    <a:pt x="144" y="240"/>
                  </a:lnTo>
                  <a:lnTo>
                    <a:pt x="156" y="236"/>
                  </a:lnTo>
                  <a:lnTo>
                    <a:pt x="167" y="232"/>
                  </a:lnTo>
                  <a:lnTo>
                    <a:pt x="178" y="227"/>
                  </a:lnTo>
                  <a:lnTo>
                    <a:pt x="187" y="221"/>
                  </a:lnTo>
                  <a:lnTo>
                    <a:pt x="197" y="214"/>
                  </a:lnTo>
                  <a:lnTo>
                    <a:pt x="206" y="206"/>
                  </a:lnTo>
                  <a:lnTo>
                    <a:pt x="213" y="198"/>
                  </a:lnTo>
                  <a:lnTo>
                    <a:pt x="221" y="188"/>
                  </a:lnTo>
                  <a:lnTo>
                    <a:pt x="226" y="178"/>
                  </a:lnTo>
                  <a:lnTo>
                    <a:pt x="231" y="168"/>
                  </a:lnTo>
                  <a:lnTo>
                    <a:pt x="236" y="157"/>
                  </a:lnTo>
                  <a:lnTo>
                    <a:pt x="238" y="145"/>
                  </a:lnTo>
                  <a:lnTo>
                    <a:pt x="240" y="133"/>
                  </a:lnTo>
                  <a:lnTo>
                    <a:pt x="241" y="122"/>
                  </a:lnTo>
                  <a:lnTo>
                    <a:pt x="240" y="109"/>
                  </a:lnTo>
                  <a:lnTo>
                    <a:pt x="238" y="97"/>
                  </a:lnTo>
                  <a:lnTo>
                    <a:pt x="236" y="85"/>
                  </a:lnTo>
                  <a:lnTo>
                    <a:pt x="231" y="74"/>
                  </a:lnTo>
                  <a:lnTo>
                    <a:pt x="226" y="64"/>
                  </a:lnTo>
                  <a:lnTo>
                    <a:pt x="221" y="54"/>
                  </a:lnTo>
                  <a:lnTo>
                    <a:pt x="213" y="44"/>
                  </a:lnTo>
                  <a:lnTo>
                    <a:pt x="206" y="36"/>
                  </a:lnTo>
                  <a:lnTo>
                    <a:pt x="197" y="28"/>
                  </a:lnTo>
                  <a:lnTo>
                    <a:pt x="187" y="22"/>
                  </a:lnTo>
                  <a:lnTo>
                    <a:pt x="178" y="15"/>
                  </a:lnTo>
                  <a:lnTo>
                    <a:pt x="167" y="10"/>
                  </a:lnTo>
                  <a:lnTo>
                    <a:pt x="156" y="7"/>
                  </a:lnTo>
                  <a:lnTo>
                    <a:pt x="144" y="4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4" y="6"/>
                  </a:lnTo>
                  <a:lnTo>
                    <a:pt x="74" y="10"/>
                  </a:lnTo>
                  <a:lnTo>
                    <a:pt x="63" y="15"/>
                  </a:lnTo>
                  <a:lnTo>
                    <a:pt x="53" y="22"/>
                  </a:lnTo>
                  <a:lnTo>
                    <a:pt x="44" y="28"/>
                  </a:lnTo>
                  <a:lnTo>
                    <a:pt x="35" y="36"/>
                  </a:lnTo>
                  <a:lnTo>
                    <a:pt x="27" y="44"/>
                  </a:lnTo>
                  <a:lnTo>
                    <a:pt x="20" y="54"/>
                  </a:lnTo>
                  <a:lnTo>
                    <a:pt x="15" y="64"/>
                  </a:lnTo>
                  <a:lnTo>
                    <a:pt x="9" y="74"/>
                  </a:lnTo>
                  <a:lnTo>
                    <a:pt x="5" y="85"/>
                  </a:lnTo>
                  <a:lnTo>
                    <a:pt x="2" y="97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5" y="157"/>
                  </a:lnTo>
                  <a:lnTo>
                    <a:pt x="9" y="168"/>
                  </a:lnTo>
                  <a:lnTo>
                    <a:pt x="15" y="178"/>
                  </a:lnTo>
                  <a:lnTo>
                    <a:pt x="20" y="188"/>
                  </a:lnTo>
                  <a:lnTo>
                    <a:pt x="27" y="198"/>
                  </a:lnTo>
                  <a:lnTo>
                    <a:pt x="35" y="206"/>
                  </a:lnTo>
                  <a:lnTo>
                    <a:pt x="44" y="214"/>
                  </a:lnTo>
                  <a:lnTo>
                    <a:pt x="53" y="221"/>
                  </a:lnTo>
                  <a:lnTo>
                    <a:pt x="63" y="227"/>
                  </a:lnTo>
                  <a:lnTo>
                    <a:pt x="74" y="232"/>
                  </a:lnTo>
                  <a:lnTo>
                    <a:pt x="84" y="236"/>
                  </a:lnTo>
                  <a:lnTo>
                    <a:pt x="96" y="240"/>
                  </a:lnTo>
                  <a:lnTo>
                    <a:pt x="108" y="241"/>
                  </a:lnTo>
                  <a:lnTo>
                    <a:pt x="120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69">
              <a:extLst>
                <a:ext uri="{FF2B5EF4-FFF2-40B4-BE49-F238E27FC236}">
                  <a16:creationId xmlns:a16="http://schemas.microsoft.com/office/drawing/2014/main" id="{2DF481AC-0D57-4B23-8A0C-3A7128D51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1517650"/>
              <a:ext cx="57150" cy="95250"/>
            </a:xfrm>
            <a:custGeom>
              <a:avLst/>
              <a:gdLst>
                <a:gd name="T0" fmla="*/ 165 w 180"/>
                <a:gd name="T1" fmla="*/ 0 h 302"/>
                <a:gd name="T2" fmla="*/ 15 w 180"/>
                <a:gd name="T3" fmla="*/ 0 h 302"/>
                <a:gd name="T4" fmla="*/ 12 w 180"/>
                <a:gd name="T5" fmla="*/ 0 h 302"/>
                <a:gd name="T6" fmla="*/ 9 w 180"/>
                <a:gd name="T7" fmla="*/ 1 h 302"/>
                <a:gd name="T8" fmla="*/ 6 w 180"/>
                <a:gd name="T9" fmla="*/ 2 h 302"/>
                <a:gd name="T10" fmla="*/ 4 w 180"/>
                <a:gd name="T11" fmla="*/ 4 h 302"/>
                <a:gd name="T12" fmla="*/ 2 w 180"/>
                <a:gd name="T13" fmla="*/ 7 h 302"/>
                <a:gd name="T14" fmla="*/ 1 w 180"/>
                <a:gd name="T15" fmla="*/ 9 h 302"/>
                <a:gd name="T16" fmla="*/ 0 w 180"/>
                <a:gd name="T17" fmla="*/ 12 h 302"/>
                <a:gd name="T18" fmla="*/ 0 w 180"/>
                <a:gd name="T19" fmla="*/ 15 h 302"/>
                <a:gd name="T20" fmla="*/ 0 w 180"/>
                <a:gd name="T21" fmla="*/ 287 h 302"/>
                <a:gd name="T22" fmla="*/ 0 w 180"/>
                <a:gd name="T23" fmla="*/ 289 h 302"/>
                <a:gd name="T24" fmla="*/ 1 w 180"/>
                <a:gd name="T25" fmla="*/ 292 h 302"/>
                <a:gd name="T26" fmla="*/ 2 w 180"/>
                <a:gd name="T27" fmla="*/ 294 h 302"/>
                <a:gd name="T28" fmla="*/ 4 w 180"/>
                <a:gd name="T29" fmla="*/ 296 h 302"/>
                <a:gd name="T30" fmla="*/ 6 w 180"/>
                <a:gd name="T31" fmla="*/ 298 h 302"/>
                <a:gd name="T32" fmla="*/ 9 w 180"/>
                <a:gd name="T33" fmla="*/ 299 h 302"/>
                <a:gd name="T34" fmla="*/ 12 w 180"/>
                <a:gd name="T35" fmla="*/ 301 h 302"/>
                <a:gd name="T36" fmla="*/ 15 w 180"/>
                <a:gd name="T37" fmla="*/ 302 h 302"/>
                <a:gd name="T38" fmla="*/ 165 w 180"/>
                <a:gd name="T39" fmla="*/ 302 h 302"/>
                <a:gd name="T40" fmla="*/ 168 w 180"/>
                <a:gd name="T41" fmla="*/ 301 h 302"/>
                <a:gd name="T42" fmla="*/ 172 w 180"/>
                <a:gd name="T43" fmla="*/ 299 h 302"/>
                <a:gd name="T44" fmla="*/ 174 w 180"/>
                <a:gd name="T45" fmla="*/ 298 h 302"/>
                <a:gd name="T46" fmla="*/ 176 w 180"/>
                <a:gd name="T47" fmla="*/ 296 h 302"/>
                <a:gd name="T48" fmla="*/ 178 w 180"/>
                <a:gd name="T49" fmla="*/ 294 h 302"/>
                <a:gd name="T50" fmla="*/ 179 w 180"/>
                <a:gd name="T51" fmla="*/ 292 h 302"/>
                <a:gd name="T52" fmla="*/ 180 w 180"/>
                <a:gd name="T53" fmla="*/ 289 h 302"/>
                <a:gd name="T54" fmla="*/ 180 w 180"/>
                <a:gd name="T55" fmla="*/ 287 h 302"/>
                <a:gd name="T56" fmla="*/ 180 w 180"/>
                <a:gd name="T57" fmla="*/ 15 h 302"/>
                <a:gd name="T58" fmla="*/ 180 w 180"/>
                <a:gd name="T59" fmla="*/ 12 h 302"/>
                <a:gd name="T60" fmla="*/ 179 w 180"/>
                <a:gd name="T61" fmla="*/ 9 h 302"/>
                <a:gd name="T62" fmla="*/ 178 w 180"/>
                <a:gd name="T63" fmla="*/ 7 h 302"/>
                <a:gd name="T64" fmla="*/ 176 w 180"/>
                <a:gd name="T65" fmla="*/ 4 h 302"/>
                <a:gd name="T66" fmla="*/ 174 w 180"/>
                <a:gd name="T67" fmla="*/ 2 h 302"/>
                <a:gd name="T68" fmla="*/ 172 w 180"/>
                <a:gd name="T69" fmla="*/ 1 h 302"/>
                <a:gd name="T70" fmla="*/ 168 w 180"/>
                <a:gd name="T71" fmla="*/ 0 h 302"/>
                <a:gd name="T72" fmla="*/ 165 w 180"/>
                <a:gd name="T7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302">
                  <a:moveTo>
                    <a:pt x="165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2" y="294"/>
                  </a:lnTo>
                  <a:lnTo>
                    <a:pt x="4" y="296"/>
                  </a:lnTo>
                  <a:lnTo>
                    <a:pt x="6" y="298"/>
                  </a:lnTo>
                  <a:lnTo>
                    <a:pt x="9" y="299"/>
                  </a:lnTo>
                  <a:lnTo>
                    <a:pt x="12" y="301"/>
                  </a:lnTo>
                  <a:lnTo>
                    <a:pt x="15" y="302"/>
                  </a:lnTo>
                  <a:lnTo>
                    <a:pt x="165" y="302"/>
                  </a:lnTo>
                  <a:lnTo>
                    <a:pt x="168" y="301"/>
                  </a:lnTo>
                  <a:lnTo>
                    <a:pt x="172" y="299"/>
                  </a:lnTo>
                  <a:lnTo>
                    <a:pt x="174" y="298"/>
                  </a:lnTo>
                  <a:lnTo>
                    <a:pt x="176" y="296"/>
                  </a:lnTo>
                  <a:lnTo>
                    <a:pt x="178" y="294"/>
                  </a:lnTo>
                  <a:lnTo>
                    <a:pt x="179" y="292"/>
                  </a:lnTo>
                  <a:lnTo>
                    <a:pt x="180" y="289"/>
                  </a:lnTo>
                  <a:lnTo>
                    <a:pt x="180" y="287"/>
                  </a:lnTo>
                  <a:lnTo>
                    <a:pt x="180" y="15"/>
                  </a:lnTo>
                  <a:lnTo>
                    <a:pt x="180" y="12"/>
                  </a:lnTo>
                  <a:lnTo>
                    <a:pt x="179" y="9"/>
                  </a:lnTo>
                  <a:lnTo>
                    <a:pt x="178" y="7"/>
                  </a:lnTo>
                  <a:lnTo>
                    <a:pt x="176" y="4"/>
                  </a:lnTo>
                  <a:lnTo>
                    <a:pt x="174" y="2"/>
                  </a:lnTo>
                  <a:lnTo>
                    <a:pt x="172" y="1"/>
                  </a:lnTo>
                  <a:lnTo>
                    <a:pt x="168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70">
              <a:extLst>
                <a:ext uri="{FF2B5EF4-FFF2-40B4-BE49-F238E27FC236}">
                  <a16:creationId xmlns:a16="http://schemas.microsoft.com/office/drawing/2014/main" id="{8BB2EAE5-D34D-4808-BA20-C884B267C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527175"/>
              <a:ext cx="225425" cy="104775"/>
            </a:xfrm>
            <a:custGeom>
              <a:avLst/>
              <a:gdLst>
                <a:gd name="T0" fmla="*/ 688 w 708"/>
                <a:gd name="T1" fmla="*/ 110 h 331"/>
                <a:gd name="T2" fmla="*/ 665 w 708"/>
                <a:gd name="T3" fmla="*/ 95 h 331"/>
                <a:gd name="T4" fmla="*/ 644 w 708"/>
                <a:gd name="T5" fmla="*/ 87 h 331"/>
                <a:gd name="T6" fmla="*/ 622 w 708"/>
                <a:gd name="T7" fmla="*/ 85 h 331"/>
                <a:gd name="T8" fmla="*/ 583 w 708"/>
                <a:gd name="T9" fmla="*/ 91 h 331"/>
                <a:gd name="T10" fmla="*/ 502 w 708"/>
                <a:gd name="T11" fmla="*/ 137 h 331"/>
                <a:gd name="T12" fmla="*/ 486 w 708"/>
                <a:gd name="T13" fmla="*/ 162 h 331"/>
                <a:gd name="T14" fmla="*/ 468 w 708"/>
                <a:gd name="T15" fmla="*/ 175 h 331"/>
                <a:gd name="T16" fmla="*/ 445 w 708"/>
                <a:gd name="T17" fmla="*/ 180 h 331"/>
                <a:gd name="T18" fmla="*/ 226 w 708"/>
                <a:gd name="T19" fmla="*/ 180 h 331"/>
                <a:gd name="T20" fmla="*/ 218 w 708"/>
                <a:gd name="T21" fmla="*/ 178 h 331"/>
                <a:gd name="T22" fmla="*/ 213 w 708"/>
                <a:gd name="T23" fmla="*/ 172 h 331"/>
                <a:gd name="T24" fmla="*/ 211 w 708"/>
                <a:gd name="T25" fmla="*/ 162 h 331"/>
                <a:gd name="T26" fmla="*/ 216 w 708"/>
                <a:gd name="T27" fmla="*/ 155 h 331"/>
                <a:gd name="T28" fmla="*/ 223 w 708"/>
                <a:gd name="T29" fmla="*/ 151 h 331"/>
                <a:gd name="T30" fmla="*/ 437 w 708"/>
                <a:gd name="T31" fmla="*/ 150 h 331"/>
                <a:gd name="T32" fmla="*/ 461 w 708"/>
                <a:gd name="T33" fmla="*/ 143 h 331"/>
                <a:gd name="T34" fmla="*/ 475 w 708"/>
                <a:gd name="T35" fmla="*/ 122 h 331"/>
                <a:gd name="T36" fmla="*/ 478 w 708"/>
                <a:gd name="T37" fmla="*/ 102 h 331"/>
                <a:gd name="T38" fmla="*/ 470 w 708"/>
                <a:gd name="T39" fmla="*/ 84 h 331"/>
                <a:gd name="T40" fmla="*/ 451 w 708"/>
                <a:gd name="T41" fmla="*/ 67 h 331"/>
                <a:gd name="T42" fmla="*/ 422 w 708"/>
                <a:gd name="T43" fmla="*/ 60 h 331"/>
                <a:gd name="T44" fmla="*/ 389 w 708"/>
                <a:gd name="T45" fmla="*/ 60 h 331"/>
                <a:gd name="T46" fmla="*/ 365 w 708"/>
                <a:gd name="T47" fmla="*/ 60 h 331"/>
                <a:gd name="T48" fmla="*/ 339 w 708"/>
                <a:gd name="T49" fmla="*/ 60 h 331"/>
                <a:gd name="T50" fmla="*/ 307 w 708"/>
                <a:gd name="T51" fmla="*/ 60 h 331"/>
                <a:gd name="T52" fmla="*/ 246 w 708"/>
                <a:gd name="T53" fmla="*/ 24 h 331"/>
                <a:gd name="T54" fmla="*/ 181 w 708"/>
                <a:gd name="T55" fmla="*/ 3 h 331"/>
                <a:gd name="T56" fmla="*/ 15 w 708"/>
                <a:gd name="T57" fmla="*/ 0 h 331"/>
                <a:gd name="T58" fmla="*/ 8 w 708"/>
                <a:gd name="T59" fmla="*/ 2 h 331"/>
                <a:gd name="T60" fmla="*/ 1 w 708"/>
                <a:gd name="T61" fmla="*/ 10 h 331"/>
                <a:gd name="T62" fmla="*/ 0 w 708"/>
                <a:gd name="T63" fmla="*/ 223 h 331"/>
                <a:gd name="T64" fmla="*/ 7 w 708"/>
                <a:gd name="T65" fmla="*/ 236 h 331"/>
                <a:gd name="T66" fmla="*/ 90 w 708"/>
                <a:gd name="T67" fmla="*/ 265 h 331"/>
                <a:gd name="T68" fmla="*/ 205 w 708"/>
                <a:gd name="T69" fmla="*/ 306 h 331"/>
                <a:gd name="T70" fmla="*/ 281 w 708"/>
                <a:gd name="T71" fmla="*/ 328 h 331"/>
                <a:gd name="T72" fmla="*/ 321 w 708"/>
                <a:gd name="T73" fmla="*/ 331 h 331"/>
                <a:gd name="T74" fmla="*/ 348 w 708"/>
                <a:gd name="T75" fmla="*/ 326 h 331"/>
                <a:gd name="T76" fmla="*/ 408 w 708"/>
                <a:gd name="T77" fmla="*/ 303 h 331"/>
                <a:gd name="T78" fmla="*/ 494 w 708"/>
                <a:gd name="T79" fmla="*/ 258 h 331"/>
                <a:gd name="T80" fmla="*/ 557 w 708"/>
                <a:gd name="T81" fmla="*/ 223 h 331"/>
                <a:gd name="T82" fmla="*/ 636 w 708"/>
                <a:gd name="T83" fmla="*/ 181 h 331"/>
                <a:gd name="T84" fmla="*/ 703 w 708"/>
                <a:gd name="T85" fmla="*/ 147 h 331"/>
                <a:gd name="T86" fmla="*/ 708 w 708"/>
                <a:gd name="T87" fmla="*/ 139 h 331"/>
                <a:gd name="T88" fmla="*/ 706 w 708"/>
                <a:gd name="T89" fmla="*/ 12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8" h="331">
                  <a:moveTo>
                    <a:pt x="704" y="125"/>
                  </a:moveTo>
                  <a:lnTo>
                    <a:pt x="695" y="117"/>
                  </a:lnTo>
                  <a:lnTo>
                    <a:pt x="688" y="110"/>
                  </a:lnTo>
                  <a:lnTo>
                    <a:pt x="680" y="104"/>
                  </a:lnTo>
                  <a:lnTo>
                    <a:pt x="673" y="99"/>
                  </a:lnTo>
                  <a:lnTo>
                    <a:pt x="665" y="95"/>
                  </a:lnTo>
                  <a:lnTo>
                    <a:pt x="658" y="91"/>
                  </a:lnTo>
                  <a:lnTo>
                    <a:pt x="650" y="89"/>
                  </a:lnTo>
                  <a:lnTo>
                    <a:pt x="644" y="87"/>
                  </a:lnTo>
                  <a:lnTo>
                    <a:pt x="636" y="85"/>
                  </a:lnTo>
                  <a:lnTo>
                    <a:pt x="629" y="85"/>
                  </a:lnTo>
                  <a:lnTo>
                    <a:pt x="622" y="85"/>
                  </a:lnTo>
                  <a:lnTo>
                    <a:pt x="615" y="85"/>
                  </a:lnTo>
                  <a:lnTo>
                    <a:pt x="599" y="88"/>
                  </a:lnTo>
                  <a:lnTo>
                    <a:pt x="583" y="91"/>
                  </a:lnTo>
                  <a:lnTo>
                    <a:pt x="507" y="115"/>
                  </a:lnTo>
                  <a:lnTo>
                    <a:pt x="505" y="127"/>
                  </a:lnTo>
                  <a:lnTo>
                    <a:pt x="502" y="137"/>
                  </a:lnTo>
                  <a:lnTo>
                    <a:pt x="497" y="147"/>
                  </a:lnTo>
                  <a:lnTo>
                    <a:pt x="491" y="157"/>
                  </a:lnTo>
                  <a:lnTo>
                    <a:pt x="486" y="162"/>
                  </a:lnTo>
                  <a:lnTo>
                    <a:pt x="480" y="166"/>
                  </a:lnTo>
                  <a:lnTo>
                    <a:pt x="474" y="171"/>
                  </a:lnTo>
                  <a:lnTo>
                    <a:pt x="468" y="175"/>
                  </a:lnTo>
                  <a:lnTo>
                    <a:pt x="460" y="177"/>
                  </a:lnTo>
                  <a:lnTo>
                    <a:pt x="453" y="179"/>
                  </a:lnTo>
                  <a:lnTo>
                    <a:pt x="445" y="180"/>
                  </a:lnTo>
                  <a:lnTo>
                    <a:pt x="437" y="180"/>
                  </a:lnTo>
                  <a:lnTo>
                    <a:pt x="422" y="180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0" y="179"/>
                  </a:lnTo>
                  <a:lnTo>
                    <a:pt x="218" y="178"/>
                  </a:lnTo>
                  <a:lnTo>
                    <a:pt x="216" y="176"/>
                  </a:lnTo>
                  <a:lnTo>
                    <a:pt x="214" y="174"/>
                  </a:lnTo>
                  <a:lnTo>
                    <a:pt x="213" y="172"/>
                  </a:lnTo>
                  <a:lnTo>
                    <a:pt x="211" y="169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3" y="160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8" y="154"/>
                  </a:lnTo>
                  <a:lnTo>
                    <a:pt x="220" y="151"/>
                  </a:lnTo>
                  <a:lnTo>
                    <a:pt x="223" y="151"/>
                  </a:lnTo>
                  <a:lnTo>
                    <a:pt x="226" y="150"/>
                  </a:lnTo>
                  <a:lnTo>
                    <a:pt x="422" y="150"/>
                  </a:lnTo>
                  <a:lnTo>
                    <a:pt x="437" y="150"/>
                  </a:lnTo>
                  <a:lnTo>
                    <a:pt x="446" y="149"/>
                  </a:lnTo>
                  <a:lnTo>
                    <a:pt x="455" y="147"/>
                  </a:lnTo>
                  <a:lnTo>
                    <a:pt x="461" y="143"/>
                  </a:lnTo>
                  <a:lnTo>
                    <a:pt x="468" y="137"/>
                  </a:lnTo>
                  <a:lnTo>
                    <a:pt x="472" y="130"/>
                  </a:lnTo>
                  <a:lnTo>
                    <a:pt x="475" y="122"/>
                  </a:lnTo>
                  <a:lnTo>
                    <a:pt x="477" y="114"/>
                  </a:lnTo>
                  <a:lnTo>
                    <a:pt x="478" y="105"/>
                  </a:lnTo>
                  <a:lnTo>
                    <a:pt x="478" y="102"/>
                  </a:lnTo>
                  <a:lnTo>
                    <a:pt x="478" y="98"/>
                  </a:lnTo>
                  <a:lnTo>
                    <a:pt x="474" y="90"/>
                  </a:lnTo>
                  <a:lnTo>
                    <a:pt x="470" y="84"/>
                  </a:lnTo>
                  <a:lnTo>
                    <a:pt x="465" y="76"/>
                  </a:lnTo>
                  <a:lnTo>
                    <a:pt x="458" y="71"/>
                  </a:lnTo>
                  <a:lnTo>
                    <a:pt x="451" y="67"/>
                  </a:lnTo>
                  <a:lnTo>
                    <a:pt x="442" y="63"/>
                  </a:lnTo>
                  <a:lnTo>
                    <a:pt x="432" y="61"/>
                  </a:lnTo>
                  <a:lnTo>
                    <a:pt x="422" y="60"/>
                  </a:lnTo>
                  <a:lnTo>
                    <a:pt x="410" y="60"/>
                  </a:lnTo>
                  <a:lnTo>
                    <a:pt x="399" y="60"/>
                  </a:lnTo>
                  <a:lnTo>
                    <a:pt x="389" y="60"/>
                  </a:lnTo>
                  <a:lnTo>
                    <a:pt x="381" y="60"/>
                  </a:lnTo>
                  <a:lnTo>
                    <a:pt x="373" y="60"/>
                  </a:lnTo>
                  <a:lnTo>
                    <a:pt x="365" y="60"/>
                  </a:lnTo>
                  <a:lnTo>
                    <a:pt x="356" y="60"/>
                  </a:lnTo>
                  <a:lnTo>
                    <a:pt x="349" y="60"/>
                  </a:lnTo>
                  <a:lnTo>
                    <a:pt x="339" y="60"/>
                  </a:lnTo>
                  <a:lnTo>
                    <a:pt x="330" y="60"/>
                  </a:lnTo>
                  <a:lnTo>
                    <a:pt x="320" y="60"/>
                  </a:lnTo>
                  <a:lnTo>
                    <a:pt x="307" y="60"/>
                  </a:lnTo>
                  <a:lnTo>
                    <a:pt x="288" y="46"/>
                  </a:lnTo>
                  <a:lnTo>
                    <a:pt x="267" y="33"/>
                  </a:lnTo>
                  <a:lnTo>
                    <a:pt x="246" y="24"/>
                  </a:lnTo>
                  <a:lnTo>
                    <a:pt x="225" y="15"/>
                  </a:lnTo>
                  <a:lnTo>
                    <a:pt x="204" y="9"/>
                  </a:lnTo>
                  <a:lnTo>
                    <a:pt x="181" y="3"/>
                  </a:lnTo>
                  <a:lnTo>
                    <a:pt x="159" y="1"/>
                  </a:lnTo>
                  <a:lnTo>
                    <a:pt x="13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23"/>
                  </a:lnTo>
                  <a:lnTo>
                    <a:pt x="1" y="229"/>
                  </a:lnTo>
                  <a:lnTo>
                    <a:pt x="3" y="232"/>
                  </a:lnTo>
                  <a:lnTo>
                    <a:pt x="7" y="236"/>
                  </a:lnTo>
                  <a:lnTo>
                    <a:pt x="11" y="238"/>
                  </a:lnTo>
                  <a:lnTo>
                    <a:pt x="53" y="252"/>
                  </a:lnTo>
                  <a:lnTo>
                    <a:pt x="90" y="265"/>
                  </a:lnTo>
                  <a:lnTo>
                    <a:pt x="123" y="277"/>
                  </a:lnTo>
                  <a:lnTo>
                    <a:pt x="154" y="288"/>
                  </a:lnTo>
                  <a:lnTo>
                    <a:pt x="205" y="306"/>
                  </a:lnTo>
                  <a:lnTo>
                    <a:pt x="247" y="320"/>
                  </a:lnTo>
                  <a:lnTo>
                    <a:pt x="264" y="325"/>
                  </a:lnTo>
                  <a:lnTo>
                    <a:pt x="281" y="328"/>
                  </a:lnTo>
                  <a:lnTo>
                    <a:pt x="296" y="331"/>
                  </a:lnTo>
                  <a:lnTo>
                    <a:pt x="311" y="331"/>
                  </a:lnTo>
                  <a:lnTo>
                    <a:pt x="321" y="331"/>
                  </a:lnTo>
                  <a:lnTo>
                    <a:pt x="329" y="329"/>
                  </a:lnTo>
                  <a:lnTo>
                    <a:pt x="338" y="328"/>
                  </a:lnTo>
                  <a:lnTo>
                    <a:pt x="348" y="326"/>
                  </a:lnTo>
                  <a:lnTo>
                    <a:pt x="366" y="321"/>
                  </a:lnTo>
                  <a:lnTo>
                    <a:pt x="386" y="313"/>
                  </a:lnTo>
                  <a:lnTo>
                    <a:pt x="408" y="303"/>
                  </a:lnTo>
                  <a:lnTo>
                    <a:pt x="433" y="291"/>
                  </a:lnTo>
                  <a:lnTo>
                    <a:pt x="461" y="276"/>
                  </a:lnTo>
                  <a:lnTo>
                    <a:pt x="494" y="258"/>
                  </a:lnTo>
                  <a:lnTo>
                    <a:pt x="513" y="247"/>
                  </a:lnTo>
                  <a:lnTo>
                    <a:pt x="533" y="236"/>
                  </a:lnTo>
                  <a:lnTo>
                    <a:pt x="557" y="223"/>
                  </a:lnTo>
                  <a:lnTo>
                    <a:pt x="581" y="210"/>
                  </a:lnTo>
                  <a:lnTo>
                    <a:pt x="607" y="196"/>
                  </a:lnTo>
                  <a:lnTo>
                    <a:pt x="636" y="181"/>
                  </a:lnTo>
                  <a:lnTo>
                    <a:pt x="667" y="165"/>
                  </a:lnTo>
                  <a:lnTo>
                    <a:pt x="699" y="149"/>
                  </a:lnTo>
                  <a:lnTo>
                    <a:pt x="703" y="147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08" y="139"/>
                  </a:lnTo>
                  <a:lnTo>
                    <a:pt x="708" y="134"/>
                  </a:lnTo>
                  <a:lnTo>
                    <a:pt x="707" y="131"/>
                  </a:lnTo>
                  <a:lnTo>
                    <a:pt x="706" y="128"/>
                  </a:lnTo>
                  <a:lnTo>
                    <a:pt x="704" y="125"/>
                  </a:lnTo>
                  <a:lnTo>
                    <a:pt x="704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4FF238F6-9B4C-4C69-AAB0-EB738F38E158}"/>
              </a:ext>
            </a:extLst>
          </p:cNvPr>
          <p:cNvGrpSpPr/>
          <p:nvPr/>
        </p:nvGrpSpPr>
        <p:grpSpPr>
          <a:xfrm>
            <a:off x="7454536" y="2240145"/>
            <a:ext cx="368186" cy="370278"/>
            <a:chOff x="6450013" y="5349875"/>
            <a:chExt cx="279399" cy="280988"/>
          </a:xfrm>
          <a:solidFill>
            <a:schemeClr val="accent1">
              <a:lumMod val="75000"/>
            </a:schemeClr>
          </a:solidFill>
        </p:grpSpPr>
        <p:sp>
          <p:nvSpPr>
            <p:cNvPr id="85" name="Freeform 3673">
              <a:extLst>
                <a:ext uri="{FF2B5EF4-FFF2-40B4-BE49-F238E27FC236}">
                  <a16:creationId xmlns:a16="http://schemas.microsoft.com/office/drawing/2014/main" id="{9A520C00-24EA-4D08-BAFC-70CB343A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3" y="5349875"/>
              <a:ext cx="182562" cy="238125"/>
            </a:xfrm>
            <a:custGeom>
              <a:avLst/>
              <a:gdLst>
                <a:gd name="T0" fmla="*/ 379 w 459"/>
                <a:gd name="T1" fmla="*/ 550 h 602"/>
                <a:gd name="T2" fmla="*/ 380 w 459"/>
                <a:gd name="T3" fmla="*/ 519 h 602"/>
                <a:gd name="T4" fmla="*/ 345 w 459"/>
                <a:gd name="T5" fmla="*/ 495 h 602"/>
                <a:gd name="T6" fmla="*/ 397 w 459"/>
                <a:gd name="T7" fmla="*/ 400 h 602"/>
                <a:gd name="T8" fmla="*/ 408 w 459"/>
                <a:gd name="T9" fmla="*/ 395 h 602"/>
                <a:gd name="T10" fmla="*/ 450 w 459"/>
                <a:gd name="T11" fmla="*/ 406 h 602"/>
                <a:gd name="T12" fmla="*/ 412 w 459"/>
                <a:gd name="T13" fmla="*/ 384 h 602"/>
                <a:gd name="T14" fmla="*/ 376 w 459"/>
                <a:gd name="T15" fmla="*/ 370 h 602"/>
                <a:gd name="T16" fmla="*/ 361 w 459"/>
                <a:gd name="T17" fmla="*/ 307 h 602"/>
                <a:gd name="T18" fmla="*/ 379 w 459"/>
                <a:gd name="T19" fmla="*/ 288 h 602"/>
                <a:gd name="T20" fmla="*/ 397 w 459"/>
                <a:gd name="T21" fmla="*/ 252 h 602"/>
                <a:gd name="T22" fmla="*/ 406 w 459"/>
                <a:gd name="T23" fmla="*/ 214 h 602"/>
                <a:gd name="T24" fmla="*/ 415 w 459"/>
                <a:gd name="T25" fmla="*/ 202 h 602"/>
                <a:gd name="T26" fmla="*/ 420 w 459"/>
                <a:gd name="T27" fmla="*/ 183 h 602"/>
                <a:gd name="T28" fmla="*/ 416 w 459"/>
                <a:gd name="T29" fmla="*/ 152 h 602"/>
                <a:gd name="T30" fmla="*/ 412 w 459"/>
                <a:gd name="T31" fmla="*/ 121 h 602"/>
                <a:gd name="T32" fmla="*/ 420 w 459"/>
                <a:gd name="T33" fmla="*/ 78 h 602"/>
                <a:gd name="T34" fmla="*/ 415 w 459"/>
                <a:gd name="T35" fmla="*/ 45 h 602"/>
                <a:gd name="T36" fmla="*/ 403 w 459"/>
                <a:gd name="T37" fmla="*/ 27 h 602"/>
                <a:gd name="T38" fmla="*/ 382 w 459"/>
                <a:gd name="T39" fmla="*/ 15 h 602"/>
                <a:gd name="T40" fmla="*/ 341 w 459"/>
                <a:gd name="T41" fmla="*/ 3 h 602"/>
                <a:gd name="T42" fmla="*/ 291 w 459"/>
                <a:gd name="T43" fmla="*/ 0 h 602"/>
                <a:gd name="T44" fmla="*/ 245 w 459"/>
                <a:gd name="T45" fmla="*/ 9 h 602"/>
                <a:gd name="T46" fmla="*/ 213 w 459"/>
                <a:gd name="T47" fmla="*/ 27 h 602"/>
                <a:gd name="T48" fmla="*/ 201 w 459"/>
                <a:gd name="T49" fmla="*/ 42 h 602"/>
                <a:gd name="T50" fmla="*/ 181 w 459"/>
                <a:gd name="T51" fmla="*/ 44 h 602"/>
                <a:gd name="T52" fmla="*/ 163 w 459"/>
                <a:gd name="T53" fmla="*/ 56 h 602"/>
                <a:gd name="T54" fmla="*/ 155 w 459"/>
                <a:gd name="T55" fmla="*/ 87 h 602"/>
                <a:gd name="T56" fmla="*/ 164 w 459"/>
                <a:gd name="T57" fmla="*/ 138 h 602"/>
                <a:gd name="T58" fmla="*/ 159 w 459"/>
                <a:gd name="T59" fmla="*/ 144 h 602"/>
                <a:gd name="T60" fmla="*/ 150 w 459"/>
                <a:gd name="T61" fmla="*/ 162 h 602"/>
                <a:gd name="T62" fmla="*/ 149 w 459"/>
                <a:gd name="T63" fmla="*/ 184 h 602"/>
                <a:gd name="T64" fmla="*/ 154 w 459"/>
                <a:gd name="T65" fmla="*/ 201 h 602"/>
                <a:gd name="T66" fmla="*/ 163 w 459"/>
                <a:gd name="T67" fmla="*/ 214 h 602"/>
                <a:gd name="T68" fmla="*/ 169 w 459"/>
                <a:gd name="T69" fmla="*/ 237 h 602"/>
                <a:gd name="T70" fmla="*/ 179 w 459"/>
                <a:gd name="T71" fmla="*/ 271 h 602"/>
                <a:gd name="T72" fmla="*/ 203 w 459"/>
                <a:gd name="T73" fmla="*/ 306 h 602"/>
                <a:gd name="T74" fmla="*/ 215 w 459"/>
                <a:gd name="T75" fmla="*/ 364 h 602"/>
                <a:gd name="T76" fmla="*/ 171 w 459"/>
                <a:gd name="T77" fmla="*/ 381 h 602"/>
                <a:gd name="T78" fmla="*/ 106 w 459"/>
                <a:gd name="T79" fmla="*/ 401 h 602"/>
                <a:gd name="T80" fmla="*/ 46 w 459"/>
                <a:gd name="T81" fmla="*/ 428 h 602"/>
                <a:gd name="T82" fmla="*/ 22 w 459"/>
                <a:gd name="T83" fmla="*/ 449 h 602"/>
                <a:gd name="T84" fmla="*/ 10 w 459"/>
                <a:gd name="T85" fmla="*/ 479 h 602"/>
                <a:gd name="T86" fmla="*/ 2 w 459"/>
                <a:gd name="T87" fmla="*/ 540 h 602"/>
                <a:gd name="T88" fmla="*/ 1 w 459"/>
                <a:gd name="T89" fmla="*/ 594 h 602"/>
                <a:gd name="T90" fmla="*/ 11 w 459"/>
                <a:gd name="T91" fmla="*/ 602 h 602"/>
                <a:gd name="T92" fmla="*/ 345 w 459"/>
                <a:gd name="T93" fmla="*/ 589 h 602"/>
                <a:gd name="T94" fmla="*/ 352 w 459"/>
                <a:gd name="T95" fmla="*/ 577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9" h="602">
                  <a:moveTo>
                    <a:pt x="352" y="577"/>
                  </a:moveTo>
                  <a:lnTo>
                    <a:pt x="380" y="560"/>
                  </a:lnTo>
                  <a:lnTo>
                    <a:pt x="379" y="550"/>
                  </a:lnTo>
                  <a:lnTo>
                    <a:pt x="379" y="540"/>
                  </a:lnTo>
                  <a:lnTo>
                    <a:pt x="379" y="530"/>
                  </a:lnTo>
                  <a:lnTo>
                    <a:pt x="380" y="519"/>
                  </a:lnTo>
                  <a:lnTo>
                    <a:pt x="352" y="503"/>
                  </a:lnTo>
                  <a:lnTo>
                    <a:pt x="348" y="499"/>
                  </a:lnTo>
                  <a:lnTo>
                    <a:pt x="345" y="495"/>
                  </a:lnTo>
                  <a:lnTo>
                    <a:pt x="345" y="490"/>
                  </a:lnTo>
                  <a:lnTo>
                    <a:pt x="346" y="486"/>
                  </a:lnTo>
                  <a:lnTo>
                    <a:pt x="397" y="400"/>
                  </a:lnTo>
                  <a:lnTo>
                    <a:pt x="399" y="397"/>
                  </a:lnTo>
                  <a:lnTo>
                    <a:pt x="403" y="395"/>
                  </a:lnTo>
                  <a:lnTo>
                    <a:pt x="408" y="395"/>
                  </a:lnTo>
                  <a:lnTo>
                    <a:pt x="413" y="396"/>
                  </a:lnTo>
                  <a:lnTo>
                    <a:pt x="441" y="413"/>
                  </a:lnTo>
                  <a:lnTo>
                    <a:pt x="450" y="406"/>
                  </a:lnTo>
                  <a:lnTo>
                    <a:pt x="459" y="401"/>
                  </a:lnTo>
                  <a:lnTo>
                    <a:pt x="424" y="388"/>
                  </a:lnTo>
                  <a:lnTo>
                    <a:pt x="412" y="384"/>
                  </a:lnTo>
                  <a:lnTo>
                    <a:pt x="400" y="379"/>
                  </a:lnTo>
                  <a:lnTo>
                    <a:pt x="389" y="375"/>
                  </a:lnTo>
                  <a:lnTo>
                    <a:pt x="376" y="370"/>
                  </a:lnTo>
                  <a:lnTo>
                    <a:pt x="368" y="368"/>
                  </a:lnTo>
                  <a:lnTo>
                    <a:pt x="361" y="364"/>
                  </a:lnTo>
                  <a:lnTo>
                    <a:pt x="361" y="307"/>
                  </a:lnTo>
                  <a:lnTo>
                    <a:pt x="366" y="302"/>
                  </a:lnTo>
                  <a:lnTo>
                    <a:pt x="372" y="297"/>
                  </a:lnTo>
                  <a:lnTo>
                    <a:pt x="379" y="288"/>
                  </a:lnTo>
                  <a:lnTo>
                    <a:pt x="385" y="279"/>
                  </a:lnTo>
                  <a:lnTo>
                    <a:pt x="391" y="266"/>
                  </a:lnTo>
                  <a:lnTo>
                    <a:pt x="397" y="252"/>
                  </a:lnTo>
                  <a:lnTo>
                    <a:pt x="400" y="235"/>
                  </a:lnTo>
                  <a:lnTo>
                    <a:pt x="402" y="216"/>
                  </a:lnTo>
                  <a:lnTo>
                    <a:pt x="406" y="214"/>
                  </a:lnTo>
                  <a:lnTo>
                    <a:pt x="409" y="211"/>
                  </a:lnTo>
                  <a:lnTo>
                    <a:pt x="412" y="207"/>
                  </a:lnTo>
                  <a:lnTo>
                    <a:pt x="415" y="202"/>
                  </a:lnTo>
                  <a:lnTo>
                    <a:pt x="417" y="197"/>
                  </a:lnTo>
                  <a:lnTo>
                    <a:pt x="418" y="191"/>
                  </a:lnTo>
                  <a:lnTo>
                    <a:pt x="420" y="183"/>
                  </a:lnTo>
                  <a:lnTo>
                    <a:pt x="420" y="175"/>
                  </a:lnTo>
                  <a:lnTo>
                    <a:pt x="420" y="164"/>
                  </a:lnTo>
                  <a:lnTo>
                    <a:pt x="416" y="152"/>
                  </a:lnTo>
                  <a:lnTo>
                    <a:pt x="412" y="144"/>
                  </a:lnTo>
                  <a:lnTo>
                    <a:pt x="406" y="137"/>
                  </a:lnTo>
                  <a:lnTo>
                    <a:pt x="412" y="121"/>
                  </a:lnTo>
                  <a:lnTo>
                    <a:pt x="417" y="101"/>
                  </a:lnTo>
                  <a:lnTo>
                    <a:pt x="420" y="89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5"/>
                  </a:lnTo>
                  <a:lnTo>
                    <a:pt x="412" y="39"/>
                  </a:lnTo>
                  <a:lnTo>
                    <a:pt x="407" y="34"/>
                  </a:lnTo>
                  <a:lnTo>
                    <a:pt x="403" y="27"/>
                  </a:lnTo>
                  <a:lnTo>
                    <a:pt x="397" y="24"/>
                  </a:lnTo>
                  <a:lnTo>
                    <a:pt x="390" y="18"/>
                  </a:lnTo>
                  <a:lnTo>
                    <a:pt x="382" y="15"/>
                  </a:lnTo>
                  <a:lnTo>
                    <a:pt x="376" y="12"/>
                  </a:lnTo>
                  <a:lnTo>
                    <a:pt x="359" y="7"/>
                  </a:lnTo>
                  <a:lnTo>
                    <a:pt x="341" y="3"/>
                  </a:lnTo>
                  <a:lnTo>
                    <a:pt x="325" y="0"/>
                  </a:lnTo>
                  <a:lnTo>
                    <a:pt x="307" y="0"/>
                  </a:lnTo>
                  <a:lnTo>
                    <a:pt x="291" y="0"/>
                  </a:lnTo>
                  <a:lnTo>
                    <a:pt x="276" y="2"/>
                  </a:lnTo>
                  <a:lnTo>
                    <a:pt x="260" y="6"/>
                  </a:lnTo>
                  <a:lnTo>
                    <a:pt x="245" y="9"/>
                  </a:lnTo>
                  <a:lnTo>
                    <a:pt x="231" y="16"/>
                  </a:lnTo>
                  <a:lnTo>
                    <a:pt x="218" y="22"/>
                  </a:lnTo>
                  <a:lnTo>
                    <a:pt x="213" y="27"/>
                  </a:lnTo>
                  <a:lnTo>
                    <a:pt x="209" y="31"/>
                  </a:lnTo>
                  <a:lnTo>
                    <a:pt x="204" y="36"/>
                  </a:lnTo>
                  <a:lnTo>
                    <a:pt x="201" y="42"/>
                  </a:lnTo>
                  <a:lnTo>
                    <a:pt x="194" y="42"/>
                  </a:lnTo>
                  <a:lnTo>
                    <a:pt x="187" y="43"/>
                  </a:lnTo>
                  <a:lnTo>
                    <a:pt x="181" y="44"/>
                  </a:lnTo>
                  <a:lnTo>
                    <a:pt x="176" y="45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5"/>
                  </a:lnTo>
                  <a:lnTo>
                    <a:pt x="155" y="87"/>
                  </a:lnTo>
                  <a:lnTo>
                    <a:pt x="155" y="98"/>
                  </a:lnTo>
                  <a:lnTo>
                    <a:pt x="159" y="120"/>
                  </a:lnTo>
                  <a:lnTo>
                    <a:pt x="164" y="13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59" y="144"/>
                  </a:lnTo>
                  <a:lnTo>
                    <a:pt x="154" y="151"/>
                  </a:lnTo>
                  <a:lnTo>
                    <a:pt x="151" y="156"/>
                  </a:lnTo>
                  <a:lnTo>
                    <a:pt x="150" y="162"/>
                  </a:lnTo>
                  <a:lnTo>
                    <a:pt x="149" y="170"/>
                  </a:lnTo>
                  <a:lnTo>
                    <a:pt x="149" y="176"/>
                  </a:lnTo>
                  <a:lnTo>
                    <a:pt x="149" y="184"/>
                  </a:lnTo>
                  <a:lnTo>
                    <a:pt x="150" y="191"/>
                  </a:lnTo>
                  <a:lnTo>
                    <a:pt x="151" y="196"/>
                  </a:lnTo>
                  <a:lnTo>
                    <a:pt x="154" y="201"/>
                  </a:lnTo>
                  <a:lnTo>
                    <a:pt x="156" y="206"/>
                  </a:lnTo>
                  <a:lnTo>
                    <a:pt x="159" y="210"/>
                  </a:lnTo>
                  <a:lnTo>
                    <a:pt x="163" y="214"/>
                  </a:lnTo>
                  <a:lnTo>
                    <a:pt x="167" y="216"/>
                  </a:lnTo>
                  <a:lnTo>
                    <a:pt x="168" y="227"/>
                  </a:lnTo>
                  <a:lnTo>
                    <a:pt x="169" y="237"/>
                  </a:lnTo>
                  <a:lnTo>
                    <a:pt x="172" y="246"/>
                  </a:lnTo>
                  <a:lnTo>
                    <a:pt x="174" y="255"/>
                  </a:lnTo>
                  <a:lnTo>
                    <a:pt x="179" y="271"/>
                  </a:lnTo>
                  <a:lnTo>
                    <a:pt x="187" y="286"/>
                  </a:lnTo>
                  <a:lnTo>
                    <a:pt x="195" y="297"/>
                  </a:lnTo>
                  <a:lnTo>
                    <a:pt x="203" y="306"/>
                  </a:lnTo>
                  <a:lnTo>
                    <a:pt x="210" y="314"/>
                  </a:lnTo>
                  <a:lnTo>
                    <a:pt x="215" y="319"/>
                  </a:lnTo>
                  <a:lnTo>
                    <a:pt x="215" y="364"/>
                  </a:lnTo>
                  <a:lnTo>
                    <a:pt x="201" y="369"/>
                  </a:lnTo>
                  <a:lnTo>
                    <a:pt x="186" y="375"/>
                  </a:lnTo>
                  <a:lnTo>
                    <a:pt x="171" y="381"/>
                  </a:lnTo>
                  <a:lnTo>
                    <a:pt x="155" y="384"/>
                  </a:lnTo>
                  <a:lnTo>
                    <a:pt x="129" y="393"/>
                  </a:lnTo>
                  <a:lnTo>
                    <a:pt x="106" y="401"/>
                  </a:lnTo>
                  <a:lnTo>
                    <a:pt x="83" y="410"/>
                  </a:lnTo>
                  <a:lnTo>
                    <a:pt x="64" y="419"/>
                  </a:lnTo>
                  <a:lnTo>
                    <a:pt x="46" y="428"/>
                  </a:lnTo>
                  <a:lnTo>
                    <a:pt x="32" y="438"/>
                  </a:lnTo>
                  <a:lnTo>
                    <a:pt x="27" y="444"/>
                  </a:lnTo>
                  <a:lnTo>
                    <a:pt x="22" y="449"/>
                  </a:lnTo>
                  <a:lnTo>
                    <a:pt x="18" y="455"/>
                  </a:lnTo>
                  <a:lnTo>
                    <a:pt x="15" y="460"/>
                  </a:lnTo>
                  <a:lnTo>
                    <a:pt x="10" y="479"/>
                  </a:lnTo>
                  <a:lnTo>
                    <a:pt x="6" y="499"/>
                  </a:lnTo>
                  <a:lnTo>
                    <a:pt x="4" y="521"/>
                  </a:lnTo>
                  <a:lnTo>
                    <a:pt x="2" y="540"/>
                  </a:lnTo>
                  <a:lnTo>
                    <a:pt x="0" y="573"/>
                  </a:lnTo>
                  <a:lnTo>
                    <a:pt x="0" y="589"/>
                  </a:lnTo>
                  <a:lnTo>
                    <a:pt x="1" y="594"/>
                  </a:lnTo>
                  <a:lnTo>
                    <a:pt x="4" y="598"/>
                  </a:lnTo>
                  <a:lnTo>
                    <a:pt x="7" y="600"/>
                  </a:lnTo>
                  <a:lnTo>
                    <a:pt x="11" y="602"/>
                  </a:lnTo>
                  <a:lnTo>
                    <a:pt x="350" y="602"/>
                  </a:lnTo>
                  <a:lnTo>
                    <a:pt x="346" y="594"/>
                  </a:lnTo>
                  <a:lnTo>
                    <a:pt x="345" y="589"/>
                  </a:lnTo>
                  <a:lnTo>
                    <a:pt x="345" y="585"/>
                  </a:lnTo>
                  <a:lnTo>
                    <a:pt x="348" y="581"/>
                  </a:lnTo>
                  <a:lnTo>
                    <a:pt x="352" y="5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674">
              <a:extLst>
                <a:ext uri="{FF2B5EF4-FFF2-40B4-BE49-F238E27FC236}">
                  <a16:creationId xmlns:a16="http://schemas.microsoft.com/office/drawing/2014/main" id="{92549085-FAF5-440C-B998-EA033A3D5F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650" y="5497513"/>
              <a:ext cx="131762" cy="133350"/>
            </a:xfrm>
            <a:custGeom>
              <a:avLst/>
              <a:gdLst>
                <a:gd name="T0" fmla="*/ 151 w 332"/>
                <a:gd name="T1" fmla="*/ 243 h 336"/>
                <a:gd name="T2" fmla="*/ 129 w 332"/>
                <a:gd name="T3" fmla="*/ 235 h 336"/>
                <a:gd name="T4" fmla="*/ 111 w 332"/>
                <a:gd name="T5" fmla="*/ 222 h 336"/>
                <a:gd name="T6" fmla="*/ 97 w 332"/>
                <a:gd name="T7" fmla="*/ 204 h 336"/>
                <a:gd name="T8" fmla="*/ 89 w 332"/>
                <a:gd name="T9" fmla="*/ 182 h 336"/>
                <a:gd name="T10" fmla="*/ 88 w 332"/>
                <a:gd name="T11" fmla="*/ 159 h 336"/>
                <a:gd name="T12" fmla="*/ 94 w 332"/>
                <a:gd name="T13" fmla="*/ 136 h 336"/>
                <a:gd name="T14" fmla="*/ 106 w 332"/>
                <a:gd name="T15" fmla="*/ 117 h 336"/>
                <a:gd name="T16" fmla="*/ 122 w 332"/>
                <a:gd name="T17" fmla="*/ 103 h 336"/>
                <a:gd name="T18" fmla="*/ 143 w 332"/>
                <a:gd name="T19" fmla="*/ 92 h 336"/>
                <a:gd name="T20" fmla="*/ 166 w 332"/>
                <a:gd name="T21" fmla="*/ 89 h 336"/>
                <a:gd name="T22" fmla="*/ 189 w 332"/>
                <a:gd name="T23" fmla="*/ 92 h 336"/>
                <a:gd name="T24" fmla="*/ 210 w 332"/>
                <a:gd name="T25" fmla="*/ 103 h 336"/>
                <a:gd name="T26" fmla="*/ 226 w 332"/>
                <a:gd name="T27" fmla="*/ 117 h 336"/>
                <a:gd name="T28" fmla="*/ 238 w 332"/>
                <a:gd name="T29" fmla="*/ 136 h 336"/>
                <a:gd name="T30" fmla="*/ 243 w 332"/>
                <a:gd name="T31" fmla="*/ 159 h 336"/>
                <a:gd name="T32" fmla="*/ 242 w 332"/>
                <a:gd name="T33" fmla="*/ 182 h 336"/>
                <a:gd name="T34" fmla="*/ 234 w 332"/>
                <a:gd name="T35" fmla="*/ 204 h 336"/>
                <a:gd name="T36" fmla="*/ 221 w 332"/>
                <a:gd name="T37" fmla="*/ 222 h 336"/>
                <a:gd name="T38" fmla="*/ 203 w 332"/>
                <a:gd name="T39" fmla="*/ 235 h 336"/>
                <a:gd name="T40" fmla="*/ 181 w 332"/>
                <a:gd name="T41" fmla="*/ 243 h 336"/>
                <a:gd name="T42" fmla="*/ 306 w 332"/>
                <a:gd name="T43" fmla="*/ 204 h 336"/>
                <a:gd name="T44" fmla="*/ 300 w 332"/>
                <a:gd name="T45" fmla="*/ 195 h 336"/>
                <a:gd name="T46" fmla="*/ 302 w 332"/>
                <a:gd name="T47" fmla="*/ 167 h 336"/>
                <a:gd name="T48" fmla="*/ 300 w 332"/>
                <a:gd name="T49" fmla="*/ 139 h 336"/>
                <a:gd name="T50" fmla="*/ 306 w 332"/>
                <a:gd name="T51" fmla="*/ 130 h 336"/>
                <a:gd name="T52" fmla="*/ 269 w 332"/>
                <a:gd name="T53" fmla="*/ 64 h 336"/>
                <a:gd name="T54" fmla="*/ 257 w 332"/>
                <a:gd name="T55" fmla="*/ 65 h 336"/>
                <a:gd name="T56" fmla="*/ 242 w 332"/>
                <a:gd name="T57" fmla="*/ 53 h 336"/>
                <a:gd name="T58" fmla="*/ 215 w 332"/>
                <a:gd name="T59" fmla="*/ 35 h 336"/>
                <a:gd name="T60" fmla="*/ 207 w 332"/>
                <a:gd name="T61" fmla="*/ 27 h 336"/>
                <a:gd name="T62" fmla="*/ 135 w 332"/>
                <a:gd name="T63" fmla="*/ 0 h 336"/>
                <a:gd name="T64" fmla="*/ 133 w 332"/>
                <a:gd name="T65" fmla="*/ 31 h 336"/>
                <a:gd name="T66" fmla="*/ 113 w 332"/>
                <a:gd name="T67" fmla="*/ 41 h 336"/>
                <a:gd name="T68" fmla="*/ 77 w 332"/>
                <a:gd name="T69" fmla="*/ 63 h 336"/>
                <a:gd name="T70" fmla="*/ 67 w 332"/>
                <a:gd name="T71" fmla="*/ 65 h 336"/>
                <a:gd name="T72" fmla="*/ 0 w 332"/>
                <a:gd name="T73" fmla="*/ 114 h 336"/>
                <a:gd name="T74" fmla="*/ 31 w 332"/>
                <a:gd name="T75" fmla="*/ 135 h 336"/>
                <a:gd name="T76" fmla="*/ 30 w 332"/>
                <a:gd name="T77" fmla="*/ 154 h 336"/>
                <a:gd name="T78" fmla="*/ 31 w 332"/>
                <a:gd name="T79" fmla="*/ 191 h 336"/>
                <a:gd name="T80" fmla="*/ 29 w 332"/>
                <a:gd name="T81" fmla="*/ 202 h 336"/>
                <a:gd name="T82" fmla="*/ 38 w 332"/>
                <a:gd name="T83" fmla="*/ 284 h 336"/>
                <a:gd name="T84" fmla="*/ 71 w 332"/>
                <a:gd name="T85" fmla="*/ 267 h 336"/>
                <a:gd name="T86" fmla="*/ 89 w 332"/>
                <a:gd name="T87" fmla="*/ 279 h 336"/>
                <a:gd name="T88" fmla="*/ 139 w 332"/>
                <a:gd name="T89" fmla="*/ 300 h 336"/>
                <a:gd name="T90" fmla="*/ 146 w 332"/>
                <a:gd name="T91" fmla="*/ 308 h 336"/>
                <a:gd name="T92" fmla="*/ 207 w 332"/>
                <a:gd name="T93" fmla="*/ 336 h 336"/>
                <a:gd name="T94" fmla="*/ 208 w 332"/>
                <a:gd name="T95" fmla="*/ 306 h 336"/>
                <a:gd name="T96" fmla="*/ 223 w 332"/>
                <a:gd name="T97" fmla="*/ 297 h 336"/>
                <a:gd name="T98" fmla="*/ 246 w 332"/>
                <a:gd name="T99" fmla="*/ 279 h 336"/>
                <a:gd name="T100" fmla="*/ 257 w 332"/>
                <a:gd name="T101" fmla="*/ 268 h 336"/>
                <a:gd name="T102" fmla="*/ 269 w 332"/>
                <a:gd name="T103" fmla="*/ 270 h 336"/>
                <a:gd name="T104" fmla="*/ 306 w 332"/>
                <a:gd name="T105" fmla="*/ 20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2" h="336">
                  <a:moveTo>
                    <a:pt x="166" y="245"/>
                  </a:moveTo>
                  <a:lnTo>
                    <a:pt x="158" y="244"/>
                  </a:lnTo>
                  <a:lnTo>
                    <a:pt x="151" y="243"/>
                  </a:lnTo>
                  <a:lnTo>
                    <a:pt x="143" y="241"/>
                  </a:lnTo>
                  <a:lnTo>
                    <a:pt x="135" y="239"/>
                  </a:lnTo>
                  <a:lnTo>
                    <a:pt x="129" y="235"/>
                  </a:lnTo>
                  <a:lnTo>
                    <a:pt x="122" y="231"/>
                  </a:lnTo>
                  <a:lnTo>
                    <a:pt x="116" y="227"/>
                  </a:lnTo>
                  <a:lnTo>
                    <a:pt x="111" y="222"/>
                  </a:lnTo>
                  <a:lnTo>
                    <a:pt x="106" y="217"/>
                  </a:lnTo>
                  <a:lnTo>
                    <a:pt x="101" y="211"/>
                  </a:lnTo>
                  <a:lnTo>
                    <a:pt x="97" y="204"/>
                  </a:lnTo>
                  <a:lnTo>
                    <a:pt x="94" y="198"/>
                  </a:lnTo>
                  <a:lnTo>
                    <a:pt x="92" y="190"/>
                  </a:lnTo>
                  <a:lnTo>
                    <a:pt x="89" y="182"/>
                  </a:lnTo>
                  <a:lnTo>
                    <a:pt x="88" y="175"/>
                  </a:lnTo>
                  <a:lnTo>
                    <a:pt x="88" y="167"/>
                  </a:lnTo>
                  <a:lnTo>
                    <a:pt x="88" y="159"/>
                  </a:lnTo>
                  <a:lnTo>
                    <a:pt x="89" y="151"/>
                  </a:lnTo>
                  <a:lnTo>
                    <a:pt x="92" y="144"/>
                  </a:lnTo>
                  <a:lnTo>
                    <a:pt x="94" y="136"/>
                  </a:lnTo>
                  <a:lnTo>
                    <a:pt x="97" y="130"/>
                  </a:lnTo>
                  <a:lnTo>
                    <a:pt x="101" y="123"/>
                  </a:lnTo>
                  <a:lnTo>
                    <a:pt x="106" y="117"/>
                  </a:lnTo>
                  <a:lnTo>
                    <a:pt x="111" y="112"/>
                  </a:lnTo>
                  <a:lnTo>
                    <a:pt x="116" y="106"/>
                  </a:lnTo>
                  <a:lnTo>
                    <a:pt x="122" y="103"/>
                  </a:lnTo>
                  <a:lnTo>
                    <a:pt x="129" y="99"/>
                  </a:lnTo>
                  <a:lnTo>
                    <a:pt x="135" y="95"/>
                  </a:lnTo>
                  <a:lnTo>
                    <a:pt x="143" y="92"/>
                  </a:lnTo>
                  <a:lnTo>
                    <a:pt x="151" y="90"/>
                  </a:lnTo>
                  <a:lnTo>
                    <a:pt x="158" y="90"/>
                  </a:lnTo>
                  <a:lnTo>
                    <a:pt x="166" y="89"/>
                  </a:lnTo>
                  <a:lnTo>
                    <a:pt x="174" y="90"/>
                  </a:lnTo>
                  <a:lnTo>
                    <a:pt x="181" y="90"/>
                  </a:lnTo>
                  <a:lnTo>
                    <a:pt x="189" y="92"/>
                  </a:lnTo>
                  <a:lnTo>
                    <a:pt x="196" y="95"/>
                  </a:lnTo>
                  <a:lnTo>
                    <a:pt x="203" y="99"/>
                  </a:lnTo>
                  <a:lnTo>
                    <a:pt x="210" y="103"/>
                  </a:lnTo>
                  <a:lnTo>
                    <a:pt x="215" y="106"/>
                  </a:lnTo>
                  <a:lnTo>
                    <a:pt x="221" y="112"/>
                  </a:lnTo>
                  <a:lnTo>
                    <a:pt x="226" y="117"/>
                  </a:lnTo>
                  <a:lnTo>
                    <a:pt x="230" y="123"/>
                  </a:lnTo>
                  <a:lnTo>
                    <a:pt x="234" y="130"/>
                  </a:lnTo>
                  <a:lnTo>
                    <a:pt x="238" y="136"/>
                  </a:lnTo>
                  <a:lnTo>
                    <a:pt x="241" y="144"/>
                  </a:lnTo>
                  <a:lnTo>
                    <a:pt x="242" y="151"/>
                  </a:lnTo>
                  <a:lnTo>
                    <a:pt x="243" y="159"/>
                  </a:lnTo>
                  <a:lnTo>
                    <a:pt x="244" y="167"/>
                  </a:lnTo>
                  <a:lnTo>
                    <a:pt x="243" y="175"/>
                  </a:lnTo>
                  <a:lnTo>
                    <a:pt x="242" y="182"/>
                  </a:lnTo>
                  <a:lnTo>
                    <a:pt x="241" y="190"/>
                  </a:lnTo>
                  <a:lnTo>
                    <a:pt x="238" y="198"/>
                  </a:lnTo>
                  <a:lnTo>
                    <a:pt x="234" y="204"/>
                  </a:lnTo>
                  <a:lnTo>
                    <a:pt x="230" y="211"/>
                  </a:lnTo>
                  <a:lnTo>
                    <a:pt x="226" y="217"/>
                  </a:lnTo>
                  <a:lnTo>
                    <a:pt x="221" y="222"/>
                  </a:lnTo>
                  <a:lnTo>
                    <a:pt x="215" y="227"/>
                  </a:lnTo>
                  <a:lnTo>
                    <a:pt x="210" y="231"/>
                  </a:lnTo>
                  <a:lnTo>
                    <a:pt x="203" y="235"/>
                  </a:lnTo>
                  <a:lnTo>
                    <a:pt x="196" y="239"/>
                  </a:lnTo>
                  <a:lnTo>
                    <a:pt x="189" y="241"/>
                  </a:lnTo>
                  <a:lnTo>
                    <a:pt x="181" y="243"/>
                  </a:lnTo>
                  <a:lnTo>
                    <a:pt x="174" y="244"/>
                  </a:lnTo>
                  <a:lnTo>
                    <a:pt x="166" y="245"/>
                  </a:lnTo>
                  <a:close/>
                  <a:moveTo>
                    <a:pt x="306" y="204"/>
                  </a:moveTo>
                  <a:lnTo>
                    <a:pt x="302" y="202"/>
                  </a:lnTo>
                  <a:lnTo>
                    <a:pt x="301" y="199"/>
                  </a:lnTo>
                  <a:lnTo>
                    <a:pt x="300" y="195"/>
                  </a:lnTo>
                  <a:lnTo>
                    <a:pt x="300" y="191"/>
                  </a:lnTo>
                  <a:lnTo>
                    <a:pt x="302" y="180"/>
                  </a:lnTo>
                  <a:lnTo>
                    <a:pt x="302" y="167"/>
                  </a:lnTo>
                  <a:lnTo>
                    <a:pt x="302" y="154"/>
                  </a:lnTo>
                  <a:lnTo>
                    <a:pt x="300" y="142"/>
                  </a:lnTo>
                  <a:lnTo>
                    <a:pt x="300" y="139"/>
                  </a:lnTo>
                  <a:lnTo>
                    <a:pt x="301" y="135"/>
                  </a:lnTo>
                  <a:lnTo>
                    <a:pt x="302" y="132"/>
                  </a:lnTo>
                  <a:lnTo>
                    <a:pt x="306" y="130"/>
                  </a:lnTo>
                  <a:lnTo>
                    <a:pt x="332" y="114"/>
                  </a:lnTo>
                  <a:lnTo>
                    <a:pt x="293" y="50"/>
                  </a:lnTo>
                  <a:lnTo>
                    <a:pt x="269" y="64"/>
                  </a:lnTo>
                  <a:lnTo>
                    <a:pt x="265" y="65"/>
                  </a:lnTo>
                  <a:lnTo>
                    <a:pt x="261" y="65"/>
                  </a:lnTo>
                  <a:lnTo>
                    <a:pt x="257" y="65"/>
                  </a:lnTo>
                  <a:lnTo>
                    <a:pt x="255" y="63"/>
                  </a:lnTo>
                  <a:lnTo>
                    <a:pt x="251" y="59"/>
                  </a:lnTo>
                  <a:lnTo>
                    <a:pt x="242" y="53"/>
                  </a:lnTo>
                  <a:lnTo>
                    <a:pt x="233" y="45"/>
                  </a:lnTo>
                  <a:lnTo>
                    <a:pt x="224" y="40"/>
                  </a:lnTo>
                  <a:lnTo>
                    <a:pt x="215" y="35"/>
                  </a:lnTo>
                  <a:lnTo>
                    <a:pt x="211" y="33"/>
                  </a:lnTo>
                  <a:lnTo>
                    <a:pt x="208" y="31"/>
                  </a:lnTo>
                  <a:lnTo>
                    <a:pt x="207" y="27"/>
                  </a:lnTo>
                  <a:lnTo>
                    <a:pt x="207" y="24"/>
                  </a:lnTo>
                  <a:lnTo>
                    <a:pt x="207" y="0"/>
                  </a:lnTo>
                  <a:lnTo>
                    <a:pt x="135" y="0"/>
                  </a:lnTo>
                  <a:lnTo>
                    <a:pt x="135" y="24"/>
                  </a:lnTo>
                  <a:lnTo>
                    <a:pt x="134" y="27"/>
                  </a:lnTo>
                  <a:lnTo>
                    <a:pt x="133" y="31"/>
                  </a:lnTo>
                  <a:lnTo>
                    <a:pt x="130" y="33"/>
                  </a:lnTo>
                  <a:lnTo>
                    <a:pt x="126" y="35"/>
                  </a:lnTo>
                  <a:lnTo>
                    <a:pt x="113" y="41"/>
                  </a:lnTo>
                  <a:lnTo>
                    <a:pt x="101" y="47"/>
                  </a:lnTo>
                  <a:lnTo>
                    <a:pt x="88" y="55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1" y="65"/>
                  </a:lnTo>
                  <a:lnTo>
                    <a:pt x="67" y="65"/>
                  </a:lnTo>
                  <a:lnTo>
                    <a:pt x="63" y="64"/>
                  </a:lnTo>
                  <a:lnTo>
                    <a:pt x="38" y="50"/>
                  </a:lnTo>
                  <a:lnTo>
                    <a:pt x="0" y="114"/>
                  </a:lnTo>
                  <a:lnTo>
                    <a:pt x="26" y="130"/>
                  </a:lnTo>
                  <a:lnTo>
                    <a:pt x="29" y="132"/>
                  </a:lnTo>
                  <a:lnTo>
                    <a:pt x="31" y="135"/>
                  </a:lnTo>
                  <a:lnTo>
                    <a:pt x="33" y="139"/>
                  </a:lnTo>
                  <a:lnTo>
                    <a:pt x="31" y="142"/>
                  </a:lnTo>
                  <a:lnTo>
                    <a:pt x="30" y="154"/>
                  </a:lnTo>
                  <a:lnTo>
                    <a:pt x="30" y="167"/>
                  </a:lnTo>
                  <a:lnTo>
                    <a:pt x="30" y="178"/>
                  </a:lnTo>
                  <a:lnTo>
                    <a:pt x="31" y="191"/>
                  </a:lnTo>
                  <a:lnTo>
                    <a:pt x="33" y="195"/>
                  </a:lnTo>
                  <a:lnTo>
                    <a:pt x="31" y="199"/>
                  </a:lnTo>
                  <a:lnTo>
                    <a:pt x="29" y="202"/>
                  </a:lnTo>
                  <a:lnTo>
                    <a:pt x="26" y="204"/>
                  </a:lnTo>
                  <a:lnTo>
                    <a:pt x="0" y="220"/>
                  </a:lnTo>
                  <a:lnTo>
                    <a:pt x="38" y="284"/>
                  </a:lnTo>
                  <a:lnTo>
                    <a:pt x="63" y="270"/>
                  </a:lnTo>
                  <a:lnTo>
                    <a:pt x="67" y="268"/>
                  </a:lnTo>
                  <a:lnTo>
                    <a:pt x="71" y="267"/>
                  </a:lnTo>
                  <a:lnTo>
                    <a:pt x="75" y="268"/>
                  </a:lnTo>
                  <a:lnTo>
                    <a:pt x="77" y="271"/>
                  </a:lnTo>
                  <a:lnTo>
                    <a:pt x="89" y="279"/>
                  </a:lnTo>
                  <a:lnTo>
                    <a:pt x="106" y="286"/>
                  </a:lnTo>
                  <a:lnTo>
                    <a:pt x="124" y="295"/>
                  </a:lnTo>
                  <a:lnTo>
                    <a:pt x="139" y="300"/>
                  </a:lnTo>
                  <a:lnTo>
                    <a:pt x="142" y="303"/>
                  </a:lnTo>
                  <a:lnTo>
                    <a:pt x="144" y="306"/>
                  </a:lnTo>
                  <a:lnTo>
                    <a:pt x="146" y="308"/>
                  </a:lnTo>
                  <a:lnTo>
                    <a:pt x="147" y="312"/>
                  </a:lnTo>
                  <a:lnTo>
                    <a:pt x="147" y="336"/>
                  </a:lnTo>
                  <a:lnTo>
                    <a:pt x="207" y="336"/>
                  </a:lnTo>
                  <a:lnTo>
                    <a:pt x="207" y="312"/>
                  </a:lnTo>
                  <a:lnTo>
                    <a:pt x="207" y="308"/>
                  </a:lnTo>
                  <a:lnTo>
                    <a:pt x="208" y="306"/>
                  </a:lnTo>
                  <a:lnTo>
                    <a:pt x="211" y="303"/>
                  </a:lnTo>
                  <a:lnTo>
                    <a:pt x="215" y="300"/>
                  </a:lnTo>
                  <a:lnTo>
                    <a:pt x="223" y="297"/>
                  </a:lnTo>
                  <a:lnTo>
                    <a:pt x="230" y="291"/>
                  </a:lnTo>
                  <a:lnTo>
                    <a:pt x="238" y="285"/>
                  </a:lnTo>
                  <a:lnTo>
                    <a:pt x="246" y="279"/>
                  </a:lnTo>
                  <a:lnTo>
                    <a:pt x="250" y="275"/>
                  </a:lnTo>
                  <a:lnTo>
                    <a:pt x="255" y="271"/>
                  </a:lnTo>
                  <a:lnTo>
                    <a:pt x="257" y="268"/>
                  </a:lnTo>
                  <a:lnTo>
                    <a:pt x="261" y="267"/>
                  </a:lnTo>
                  <a:lnTo>
                    <a:pt x="265" y="268"/>
                  </a:lnTo>
                  <a:lnTo>
                    <a:pt x="269" y="270"/>
                  </a:lnTo>
                  <a:lnTo>
                    <a:pt x="295" y="284"/>
                  </a:lnTo>
                  <a:lnTo>
                    <a:pt x="332" y="220"/>
                  </a:lnTo>
                  <a:lnTo>
                    <a:pt x="306" y="2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5B2DDC0-FC5B-488E-82A5-29C43793487D}"/>
              </a:ext>
            </a:extLst>
          </p:cNvPr>
          <p:cNvGrpSpPr/>
          <p:nvPr/>
        </p:nvGrpSpPr>
        <p:grpSpPr>
          <a:xfrm>
            <a:off x="8990036" y="4823605"/>
            <a:ext cx="382448" cy="382448"/>
            <a:chOff x="7021513" y="5349875"/>
            <a:chExt cx="287337" cy="28733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88" name="Freeform 3675">
              <a:extLst>
                <a:ext uri="{FF2B5EF4-FFF2-40B4-BE49-F238E27FC236}">
                  <a16:creationId xmlns:a16="http://schemas.microsoft.com/office/drawing/2014/main" id="{8F0CEDFE-5EE9-4674-8AC1-D7796A506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5349875"/>
              <a:ext cx="180975" cy="238125"/>
            </a:xfrm>
            <a:custGeom>
              <a:avLst/>
              <a:gdLst>
                <a:gd name="T0" fmla="*/ 412 w 456"/>
                <a:gd name="T1" fmla="*/ 384 h 602"/>
                <a:gd name="T2" fmla="*/ 376 w 456"/>
                <a:gd name="T3" fmla="*/ 370 h 602"/>
                <a:gd name="T4" fmla="*/ 361 w 456"/>
                <a:gd name="T5" fmla="*/ 307 h 602"/>
                <a:gd name="T6" fmla="*/ 379 w 456"/>
                <a:gd name="T7" fmla="*/ 288 h 602"/>
                <a:gd name="T8" fmla="*/ 397 w 456"/>
                <a:gd name="T9" fmla="*/ 252 h 602"/>
                <a:gd name="T10" fmla="*/ 406 w 456"/>
                <a:gd name="T11" fmla="*/ 214 h 602"/>
                <a:gd name="T12" fmla="*/ 415 w 456"/>
                <a:gd name="T13" fmla="*/ 202 h 602"/>
                <a:gd name="T14" fmla="*/ 420 w 456"/>
                <a:gd name="T15" fmla="*/ 183 h 602"/>
                <a:gd name="T16" fmla="*/ 416 w 456"/>
                <a:gd name="T17" fmla="*/ 152 h 602"/>
                <a:gd name="T18" fmla="*/ 412 w 456"/>
                <a:gd name="T19" fmla="*/ 121 h 602"/>
                <a:gd name="T20" fmla="*/ 420 w 456"/>
                <a:gd name="T21" fmla="*/ 78 h 602"/>
                <a:gd name="T22" fmla="*/ 415 w 456"/>
                <a:gd name="T23" fmla="*/ 45 h 602"/>
                <a:gd name="T24" fmla="*/ 402 w 456"/>
                <a:gd name="T25" fmla="*/ 27 h 602"/>
                <a:gd name="T26" fmla="*/ 383 w 456"/>
                <a:gd name="T27" fmla="*/ 15 h 602"/>
                <a:gd name="T28" fmla="*/ 342 w 456"/>
                <a:gd name="T29" fmla="*/ 3 h 602"/>
                <a:gd name="T30" fmla="*/ 291 w 456"/>
                <a:gd name="T31" fmla="*/ 0 h 602"/>
                <a:gd name="T32" fmla="*/ 245 w 456"/>
                <a:gd name="T33" fmla="*/ 9 h 602"/>
                <a:gd name="T34" fmla="*/ 213 w 456"/>
                <a:gd name="T35" fmla="*/ 27 h 602"/>
                <a:gd name="T36" fmla="*/ 202 w 456"/>
                <a:gd name="T37" fmla="*/ 42 h 602"/>
                <a:gd name="T38" fmla="*/ 181 w 456"/>
                <a:gd name="T39" fmla="*/ 44 h 602"/>
                <a:gd name="T40" fmla="*/ 163 w 456"/>
                <a:gd name="T41" fmla="*/ 56 h 602"/>
                <a:gd name="T42" fmla="*/ 154 w 456"/>
                <a:gd name="T43" fmla="*/ 87 h 602"/>
                <a:gd name="T44" fmla="*/ 164 w 456"/>
                <a:gd name="T45" fmla="*/ 138 h 602"/>
                <a:gd name="T46" fmla="*/ 159 w 456"/>
                <a:gd name="T47" fmla="*/ 144 h 602"/>
                <a:gd name="T48" fmla="*/ 150 w 456"/>
                <a:gd name="T49" fmla="*/ 162 h 602"/>
                <a:gd name="T50" fmla="*/ 149 w 456"/>
                <a:gd name="T51" fmla="*/ 184 h 602"/>
                <a:gd name="T52" fmla="*/ 154 w 456"/>
                <a:gd name="T53" fmla="*/ 201 h 602"/>
                <a:gd name="T54" fmla="*/ 163 w 456"/>
                <a:gd name="T55" fmla="*/ 214 h 602"/>
                <a:gd name="T56" fmla="*/ 169 w 456"/>
                <a:gd name="T57" fmla="*/ 237 h 602"/>
                <a:gd name="T58" fmla="*/ 180 w 456"/>
                <a:gd name="T59" fmla="*/ 271 h 602"/>
                <a:gd name="T60" fmla="*/ 203 w 456"/>
                <a:gd name="T61" fmla="*/ 306 h 602"/>
                <a:gd name="T62" fmla="*/ 216 w 456"/>
                <a:gd name="T63" fmla="*/ 364 h 602"/>
                <a:gd name="T64" fmla="*/ 171 w 456"/>
                <a:gd name="T65" fmla="*/ 381 h 602"/>
                <a:gd name="T66" fmla="*/ 107 w 456"/>
                <a:gd name="T67" fmla="*/ 401 h 602"/>
                <a:gd name="T68" fmla="*/ 46 w 456"/>
                <a:gd name="T69" fmla="*/ 428 h 602"/>
                <a:gd name="T70" fmla="*/ 22 w 456"/>
                <a:gd name="T71" fmla="*/ 449 h 602"/>
                <a:gd name="T72" fmla="*/ 10 w 456"/>
                <a:gd name="T73" fmla="*/ 479 h 602"/>
                <a:gd name="T74" fmla="*/ 2 w 456"/>
                <a:gd name="T75" fmla="*/ 540 h 602"/>
                <a:gd name="T76" fmla="*/ 1 w 456"/>
                <a:gd name="T77" fmla="*/ 594 h 602"/>
                <a:gd name="T78" fmla="*/ 11 w 456"/>
                <a:gd name="T79" fmla="*/ 602 h 602"/>
                <a:gd name="T80" fmla="*/ 374 w 456"/>
                <a:gd name="T81" fmla="*/ 559 h 602"/>
                <a:gd name="T82" fmla="*/ 366 w 456"/>
                <a:gd name="T83" fmla="*/ 528 h 602"/>
                <a:gd name="T84" fmla="*/ 367 w 456"/>
                <a:gd name="T85" fmla="*/ 494 h 602"/>
                <a:gd name="T86" fmla="*/ 377 w 456"/>
                <a:gd name="T87" fmla="*/ 463 h 602"/>
                <a:gd name="T88" fmla="*/ 393 w 456"/>
                <a:gd name="T89" fmla="*/ 437 h 602"/>
                <a:gd name="T90" fmla="*/ 413 w 456"/>
                <a:gd name="T91" fmla="*/ 418 h 602"/>
                <a:gd name="T92" fmla="*/ 438 w 456"/>
                <a:gd name="T93" fmla="*/ 40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6" h="602">
                  <a:moveTo>
                    <a:pt x="456" y="399"/>
                  </a:moveTo>
                  <a:lnTo>
                    <a:pt x="424" y="388"/>
                  </a:lnTo>
                  <a:lnTo>
                    <a:pt x="412" y="384"/>
                  </a:lnTo>
                  <a:lnTo>
                    <a:pt x="401" y="379"/>
                  </a:lnTo>
                  <a:lnTo>
                    <a:pt x="389" y="375"/>
                  </a:lnTo>
                  <a:lnTo>
                    <a:pt x="376" y="370"/>
                  </a:lnTo>
                  <a:lnTo>
                    <a:pt x="368" y="368"/>
                  </a:lnTo>
                  <a:lnTo>
                    <a:pt x="361" y="364"/>
                  </a:lnTo>
                  <a:lnTo>
                    <a:pt x="361" y="307"/>
                  </a:lnTo>
                  <a:lnTo>
                    <a:pt x="366" y="302"/>
                  </a:lnTo>
                  <a:lnTo>
                    <a:pt x="372" y="297"/>
                  </a:lnTo>
                  <a:lnTo>
                    <a:pt x="379" y="288"/>
                  </a:lnTo>
                  <a:lnTo>
                    <a:pt x="385" y="279"/>
                  </a:lnTo>
                  <a:lnTo>
                    <a:pt x="392" y="266"/>
                  </a:lnTo>
                  <a:lnTo>
                    <a:pt x="397" y="252"/>
                  </a:lnTo>
                  <a:lnTo>
                    <a:pt x="401" y="235"/>
                  </a:lnTo>
                  <a:lnTo>
                    <a:pt x="402" y="216"/>
                  </a:lnTo>
                  <a:lnTo>
                    <a:pt x="406" y="214"/>
                  </a:lnTo>
                  <a:lnTo>
                    <a:pt x="410" y="211"/>
                  </a:lnTo>
                  <a:lnTo>
                    <a:pt x="412" y="207"/>
                  </a:lnTo>
                  <a:lnTo>
                    <a:pt x="415" y="202"/>
                  </a:lnTo>
                  <a:lnTo>
                    <a:pt x="417" y="197"/>
                  </a:lnTo>
                  <a:lnTo>
                    <a:pt x="419" y="191"/>
                  </a:lnTo>
                  <a:lnTo>
                    <a:pt x="420" y="183"/>
                  </a:lnTo>
                  <a:lnTo>
                    <a:pt x="420" y="175"/>
                  </a:lnTo>
                  <a:lnTo>
                    <a:pt x="420" y="164"/>
                  </a:lnTo>
                  <a:lnTo>
                    <a:pt x="416" y="152"/>
                  </a:lnTo>
                  <a:lnTo>
                    <a:pt x="412" y="144"/>
                  </a:lnTo>
                  <a:lnTo>
                    <a:pt x="406" y="137"/>
                  </a:lnTo>
                  <a:lnTo>
                    <a:pt x="412" y="121"/>
                  </a:lnTo>
                  <a:lnTo>
                    <a:pt x="417" y="101"/>
                  </a:lnTo>
                  <a:lnTo>
                    <a:pt x="420" y="89"/>
                  </a:lnTo>
                  <a:lnTo>
                    <a:pt x="420" y="78"/>
                  </a:lnTo>
                  <a:lnTo>
                    <a:pt x="420" y="65"/>
                  </a:lnTo>
                  <a:lnTo>
                    <a:pt x="417" y="53"/>
                  </a:lnTo>
                  <a:lnTo>
                    <a:pt x="415" y="45"/>
                  </a:lnTo>
                  <a:lnTo>
                    <a:pt x="412" y="39"/>
                  </a:lnTo>
                  <a:lnTo>
                    <a:pt x="407" y="34"/>
                  </a:lnTo>
                  <a:lnTo>
                    <a:pt x="402" y="27"/>
                  </a:lnTo>
                  <a:lnTo>
                    <a:pt x="397" y="24"/>
                  </a:lnTo>
                  <a:lnTo>
                    <a:pt x="390" y="18"/>
                  </a:lnTo>
                  <a:lnTo>
                    <a:pt x="383" y="15"/>
                  </a:lnTo>
                  <a:lnTo>
                    <a:pt x="376" y="12"/>
                  </a:lnTo>
                  <a:lnTo>
                    <a:pt x="359" y="7"/>
                  </a:lnTo>
                  <a:lnTo>
                    <a:pt x="342" y="3"/>
                  </a:lnTo>
                  <a:lnTo>
                    <a:pt x="325" y="0"/>
                  </a:lnTo>
                  <a:lnTo>
                    <a:pt x="307" y="0"/>
                  </a:lnTo>
                  <a:lnTo>
                    <a:pt x="291" y="0"/>
                  </a:lnTo>
                  <a:lnTo>
                    <a:pt x="276" y="2"/>
                  </a:lnTo>
                  <a:lnTo>
                    <a:pt x="261" y="6"/>
                  </a:lnTo>
                  <a:lnTo>
                    <a:pt x="245" y="9"/>
                  </a:lnTo>
                  <a:lnTo>
                    <a:pt x="231" y="16"/>
                  </a:lnTo>
                  <a:lnTo>
                    <a:pt x="218" y="22"/>
                  </a:lnTo>
                  <a:lnTo>
                    <a:pt x="213" y="27"/>
                  </a:lnTo>
                  <a:lnTo>
                    <a:pt x="209" y="31"/>
                  </a:lnTo>
                  <a:lnTo>
                    <a:pt x="204" y="36"/>
                  </a:lnTo>
                  <a:lnTo>
                    <a:pt x="202" y="42"/>
                  </a:lnTo>
                  <a:lnTo>
                    <a:pt x="194" y="42"/>
                  </a:lnTo>
                  <a:lnTo>
                    <a:pt x="187" y="43"/>
                  </a:lnTo>
                  <a:lnTo>
                    <a:pt x="181" y="44"/>
                  </a:lnTo>
                  <a:lnTo>
                    <a:pt x="176" y="45"/>
                  </a:lnTo>
                  <a:lnTo>
                    <a:pt x="168" y="51"/>
                  </a:lnTo>
                  <a:lnTo>
                    <a:pt x="163" y="56"/>
                  </a:lnTo>
                  <a:lnTo>
                    <a:pt x="158" y="65"/>
                  </a:lnTo>
                  <a:lnTo>
                    <a:pt x="155" y="75"/>
                  </a:lnTo>
                  <a:lnTo>
                    <a:pt x="154" y="87"/>
                  </a:lnTo>
                  <a:lnTo>
                    <a:pt x="155" y="98"/>
                  </a:lnTo>
                  <a:lnTo>
                    <a:pt x="159" y="120"/>
                  </a:lnTo>
                  <a:lnTo>
                    <a:pt x="164" y="138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59" y="144"/>
                  </a:lnTo>
                  <a:lnTo>
                    <a:pt x="154" y="151"/>
                  </a:lnTo>
                  <a:lnTo>
                    <a:pt x="151" y="156"/>
                  </a:lnTo>
                  <a:lnTo>
                    <a:pt x="150" y="162"/>
                  </a:lnTo>
                  <a:lnTo>
                    <a:pt x="149" y="170"/>
                  </a:lnTo>
                  <a:lnTo>
                    <a:pt x="149" y="176"/>
                  </a:lnTo>
                  <a:lnTo>
                    <a:pt x="149" y="184"/>
                  </a:lnTo>
                  <a:lnTo>
                    <a:pt x="150" y="191"/>
                  </a:lnTo>
                  <a:lnTo>
                    <a:pt x="151" y="196"/>
                  </a:lnTo>
                  <a:lnTo>
                    <a:pt x="154" y="201"/>
                  </a:lnTo>
                  <a:lnTo>
                    <a:pt x="157" y="206"/>
                  </a:lnTo>
                  <a:lnTo>
                    <a:pt x="159" y="210"/>
                  </a:lnTo>
                  <a:lnTo>
                    <a:pt x="163" y="214"/>
                  </a:lnTo>
                  <a:lnTo>
                    <a:pt x="167" y="216"/>
                  </a:lnTo>
                  <a:lnTo>
                    <a:pt x="168" y="227"/>
                  </a:lnTo>
                  <a:lnTo>
                    <a:pt x="169" y="237"/>
                  </a:lnTo>
                  <a:lnTo>
                    <a:pt x="171" y="246"/>
                  </a:lnTo>
                  <a:lnTo>
                    <a:pt x="173" y="255"/>
                  </a:lnTo>
                  <a:lnTo>
                    <a:pt x="180" y="271"/>
                  </a:lnTo>
                  <a:lnTo>
                    <a:pt x="187" y="286"/>
                  </a:lnTo>
                  <a:lnTo>
                    <a:pt x="195" y="297"/>
                  </a:lnTo>
                  <a:lnTo>
                    <a:pt x="203" y="306"/>
                  </a:lnTo>
                  <a:lnTo>
                    <a:pt x="211" y="314"/>
                  </a:lnTo>
                  <a:lnTo>
                    <a:pt x="216" y="319"/>
                  </a:lnTo>
                  <a:lnTo>
                    <a:pt x="216" y="364"/>
                  </a:lnTo>
                  <a:lnTo>
                    <a:pt x="202" y="369"/>
                  </a:lnTo>
                  <a:lnTo>
                    <a:pt x="186" y="375"/>
                  </a:lnTo>
                  <a:lnTo>
                    <a:pt x="171" y="381"/>
                  </a:lnTo>
                  <a:lnTo>
                    <a:pt x="155" y="384"/>
                  </a:lnTo>
                  <a:lnTo>
                    <a:pt x="130" y="393"/>
                  </a:lnTo>
                  <a:lnTo>
                    <a:pt x="107" y="401"/>
                  </a:lnTo>
                  <a:lnTo>
                    <a:pt x="83" y="410"/>
                  </a:lnTo>
                  <a:lnTo>
                    <a:pt x="64" y="419"/>
                  </a:lnTo>
                  <a:lnTo>
                    <a:pt x="46" y="428"/>
                  </a:lnTo>
                  <a:lnTo>
                    <a:pt x="32" y="438"/>
                  </a:lnTo>
                  <a:lnTo>
                    <a:pt x="27" y="444"/>
                  </a:lnTo>
                  <a:lnTo>
                    <a:pt x="22" y="449"/>
                  </a:lnTo>
                  <a:lnTo>
                    <a:pt x="18" y="455"/>
                  </a:lnTo>
                  <a:lnTo>
                    <a:pt x="15" y="460"/>
                  </a:lnTo>
                  <a:lnTo>
                    <a:pt x="10" y="479"/>
                  </a:lnTo>
                  <a:lnTo>
                    <a:pt x="6" y="499"/>
                  </a:lnTo>
                  <a:lnTo>
                    <a:pt x="4" y="521"/>
                  </a:lnTo>
                  <a:lnTo>
                    <a:pt x="2" y="540"/>
                  </a:lnTo>
                  <a:lnTo>
                    <a:pt x="0" y="573"/>
                  </a:lnTo>
                  <a:lnTo>
                    <a:pt x="0" y="589"/>
                  </a:lnTo>
                  <a:lnTo>
                    <a:pt x="1" y="594"/>
                  </a:lnTo>
                  <a:lnTo>
                    <a:pt x="4" y="598"/>
                  </a:lnTo>
                  <a:lnTo>
                    <a:pt x="8" y="600"/>
                  </a:lnTo>
                  <a:lnTo>
                    <a:pt x="11" y="602"/>
                  </a:lnTo>
                  <a:lnTo>
                    <a:pt x="395" y="602"/>
                  </a:lnTo>
                  <a:lnTo>
                    <a:pt x="383" y="581"/>
                  </a:lnTo>
                  <a:lnTo>
                    <a:pt x="374" y="559"/>
                  </a:lnTo>
                  <a:lnTo>
                    <a:pt x="371" y="549"/>
                  </a:lnTo>
                  <a:lnTo>
                    <a:pt x="368" y="539"/>
                  </a:lnTo>
                  <a:lnTo>
                    <a:pt x="366" y="528"/>
                  </a:lnTo>
                  <a:lnTo>
                    <a:pt x="366" y="518"/>
                  </a:lnTo>
                  <a:lnTo>
                    <a:pt x="366" y="505"/>
                  </a:lnTo>
                  <a:lnTo>
                    <a:pt x="367" y="494"/>
                  </a:lnTo>
                  <a:lnTo>
                    <a:pt x="370" y="483"/>
                  </a:lnTo>
                  <a:lnTo>
                    <a:pt x="374" y="473"/>
                  </a:lnTo>
                  <a:lnTo>
                    <a:pt x="377" y="463"/>
                  </a:lnTo>
                  <a:lnTo>
                    <a:pt x="381" y="454"/>
                  </a:lnTo>
                  <a:lnTo>
                    <a:pt x="388" y="445"/>
                  </a:lnTo>
                  <a:lnTo>
                    <a:pt x="393" y="437"/>
                  </a:lnTo>
                  <a:lnTo>
                    <a:pt x="399" y="431"/>
                  </a:lnTo>
                  <a:lnTo>
                    <a:pt x="407" y="424"/>
                  </a:lnTo>
                  <a:lnTo>
                    <a:pt x="413" y="418"/>
                  </a:lnTo>
                  <a:lnTo>
                    <a:pt x="422" y="413"/>
                  </a:lnTo>
                  <a:lnTo>
                    <a:pt x="430" y="409"/>
                  </a:lnTo>
                  <a:lnTo>
                    <a:pt x="438" y="405"/>
                  </a:lnTo>
                  <a:lnTo>
                    <a:pt x="447" y="401"/>
                  </a:lnTo>
                  <a:lnTo>
                    <a:pt x="456" y="3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676">
              <a:extLst>
                <a:ext uri="{FF2B5EF4-FFF2-40B4-BE49-F238E27FC236}">
                  <a16:creationId xmlns:a16="http://schemas.microsoft.com/office/drawing/2014/main" id="{4E78BD5B-DFBA-44E1-A4D6-EAA48F466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088" y="5516563"/>
              <a:ext cx="131762" cy="120650"/>
            </a:xfrm>
            <a:custGeom>
              <a:avLst/>
              <a:gdLst>
                <a:gd name="T0" fmla="*/ 238 w 330"/>
                <a:gd name="T1" fmla="*/ 0 h 304"/>
                <a:gd name="T2" fmla="*/ 233 w 330"/>
                <a:gd name="T3" fmla="*/ 2 h 304"/>
                <a:gd name="T4" fmla="*/ 228 w 330"/>
                <a:gd name="T5" fmla="*/ 2 h 304"/>
                <a:gd name="T6" fmla="*/ 221 w 330"/>
                <a:gd name="T7" fmla="*/ 4 h 304"/>
                <a:gd name="T8" fmla="*/ 217 w 330"/>
                <a:gd name="T9" fmla="*/ 6 h 304"/>
                <a:gd name="T10" fmla="*/ 211 w 330"/>
                <a:gd name="T11" fmla="*/ 7 h 304"/>
                <a:gd name="T12" fmla="*/ 206 w 330"/>
                <a:gd name="T13" fmla="*/ 9 h 304"/>
                <a:gd name="T14" fmla="*/ 202 w 330"/>
                <a:gd name="T15" fmla="*/ 13 h 304"/>
                <a:gd name="T16" fmla="*/ 197 w 330"/>
                <a:gd name="T17" fmla="*/ 16 h 304"/>
                <a:gd name="T18" fmla="*/ 192 w 330"/>
                <a:gd name="T19" fmla="*/ 20 h 304"/>
                <a:gd name="T20" fmla="*/ 184 w 330"/>
                <a:gd name="T21" fmla="*/ 26 h 304"/>
                <a:gd name="T22" fmla="*/ 171 w 330"/>
                <a:gd name="T23" fmla="*/ 43 h 304"/>
                <a:gd name="T24" fmla="*/ 160 w 330"/>
                <a:gd name="T25" fmla="*/ 43 h 304"/>
                <a:gd name="T26" fmla="*/ 147 w 330"/>
                <a:gd name="T27" fmla="*/ 26 h 304"/>
                <a:gd name="T28" fmla="*/ 127 w 330"/>
                <a:gd name="T29" fmla="*/ 12 h 304"/>
                <a:gd name="T30" fmla="*/ 102 w 330"/>
                <a:gd name="T31" fmla="*/ 2 h 304"/>
                <a:gd name="T32" fmla="*/ 77 w 330"/>
                <a:gd name="T33" fmla="*/ 2 h 304"/>
                <a:gd name="T34" fmla="*/ 56 w 330"/>
                <a:gd name="T35" fmla="*/ 8 h 304"/>
                <a:gd name="T36" fmla="*/ 35 w 330"/>
                <a:gd name="T37" fmla="*/ 20 h 304"/>
                <a:gd name="T38" fmla="*/ 18 w 330"/>
                <a:gd name="T39" fmla="*/ 38 h 304"/>
                <a:gd name="T40" fmla="*/ 7 w 330"/>
                <a:gd name="T41" fmla="*/ 59 h 304"/>
                <a:gd name="T42" fmla="*/ 0 w 330"/>
                <a:gd name="T43" fmla="*/ 84 h 304"/>
                <a:gd name="T44" fmla="*/ 0 w 330"/>
                <a:gd name="T45" fmla="*/ 110 h 304"/>
                <a:gd name="T46" fmla="*/ 7 w 330"/>
                <a:gd name="T47" fmla="*/ 133 h 304"/>
                <a:gd name="T48" fmla="*/ 18 w 330"/>
                <a:gd name="T49" fmla="*/ 157 h 304"/>
                <a:gd name="T50" fmla="*/ 35 w 330"/>
                <a:gd name="T51" fmla="*/ 182 h 304"/>
                <a:gd name="T52" fmla="*/ 45 w 330"/>
                <a:gd name="T53" fmla="*/ 196 h 304"/>
                <a:gd name="T54" fmla="*/ 50 w 330"/>
                <a:gd name="T55" fmla="*/ 201 h 304"/>
                <a:gd name="T56" fmla="*/ 67 w 330"/>
                <a:gd name="T57" fmla="*/ 220 h 304"/>
                <a:gd name="T58" fmla="*/ 97 w 330"/>
                <a:gd name="T59" fmla="*/ 250 h 304"/>
                <a:gd name="T60" fmla="*/ 135 w 330"/>
                <a:gd name="T61" fmla="*/ 283 h 304"/>
                <a:gd name="T62" fmla="*/ 156 w 330"/>
                <a:gd name="T63" fmla="*/ 300 h 304"/>
                <a:gd name="T64" fmla="*/ 158 w 330"/>
                <a:gd name="T65" fmla="*/ 301 h 304"/>
                <a:gd name="T66" fmla="*/ 162 w 330"/>
                <a:gd name="T67" fmla="*/ 304 h 304"/>
                <a:gd name="T68" fmla="*/ 169 w 330"/>
                <a:gd name="T69" fmla="*/ 304 h 304"/>
                <a:gd name="T70" fmla="*/ 172 w 330"/>
                <a:gd name="T71" fmla="*/ 301 h 304"/>
                <a:gd name="T72" fmla="*/ 175 w 330"/>
                <a:gd name="T73" fmla="*/ 300 h 304"/>
                <a:gd name="T74" fmla="*/ 196 w 330"/>
                <a:gd name="T75" fmla="*/ 283 h 304"/>
                <a:gd name="T76" fmla="*/ 234 w 330"/>
                <a:gd name="T77" fmla="*/ 250 h 304"/>
                <a:gd name="T78" fmla="*/ 264 w 330"/>
                <a:gd name="T79" fmla="*/ 220 h 304"/>
                <a:gd name="T80" fmla="*/ 280 w 330"/>
                <a:gd name="T81" fmla="*/ 201 h 304"/>
                <a:gd name="T82" fmla="*/ 285 w 330"/>
                <a:gd name="T83" fmla="*/ 196 h 304"/>
                <a:gd name="T84" fmla="*/ 302 w 330"/>
                <a:gd name="T85" fmla="*/ 174 h 304"/>
                <a:gd name="T86" fmla="*/ 320 w 330"/>
                <a:gd name="T87" fmla="*/ 142 h 304"/>
                <a:gd name="T88" fmla="*/ 328 w 330"/>
                <a:gd name="T89" fmla="*/ 121 h 304"/>
                <a:gd name="T90" fmla="*/ 329 w 330"/>
                <a:gd name="T91" fmla="*/ 111 h 304"/>
                <a:gd name="T92" fmla="*/ 330 w 330"/>
                <a:gd name="T93" fmla="*/ 103 h 304"/>
                <a:gd name="T94" fmla="*/ 330 w 330"/>
                <a:gd name="T95" fmla="*/ 86 h 304"/>
                <a:gd name="T96" fmla="*/ 327 w 330"/>
                <a:gd name="T97" fmla="*/ 66 h 304"/>
                <a:gd name="T98" fmla="*/ 319 w 330"/>
                <a:gd name="T99" fmla="*/ 48 h 304"/>
                <a:gd name="T100" fmla="*/ 309 w 330"/>
                <a:gd name="T101" fmla="*/ 33 h 304"/>
                <a:gd name="T102" fmla="*/ 297 w 330"/>
                <a:gd name="T103" fmla="*/ 21 h 304"/>
                <a:gd name="T104" fmla="*/ 283 w 330"/>
                <a:gd name="T105" fmla="*/ 11 h 304"/>
                <a:gd name="T106" fmla="*/ 267 w 330"/>
                <a:gd name="T107" fmla="*/ 4 h 304"/>
                <a:gd name="T108" fmla="*/ 251 w 330"/>
                <a:gd name="T109" fmla="*/ 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0" h="304">
                  <a:moveTo>
                    <a:pt x="243" y="0"/>
                  </a:moveTo>
                  <a:lnTo>
                    <a:pt x="238" y="0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28" y="2"/>
                  </a:lnTo>
                  <a:lnTo>
                    <a:pt x="222" y="3"/>
                  </a:lnTo>
                  <a:lnTo>
                    <a:pt x="221" y="4"/>
                  </a:lnTo>
                  <a:lnTo>
                    <a:pt x="221" y="4"/>
                  </a:lnTo>
                  <a:lnTo>
                    <a:pt x="217" y="6"/>
                  </a:lnTo>
                  <a:lnTo>
                    <a:pt x="212" y="7"/>
                  </a:lnTo>
                  <a:lnTo>
                    <a:pt x="211" y="7"/>
                  </a:lnTo>
                  <a:lnTo>
                    <a:pt x="211" y="8"/>
                  </a:lnTo>
                  <a:lnTo>
                    <a:pt x="206" y="9"/>
                  </a:lnTo>
                  <a:lnTo>
                    <a:pt x="202" y="12"/>
                  </a:lnTo>
                  <a:lnTo>
                    <a:pt x="202" y="13"/>
                  </a:lnTo>
                  <a:lnTo>
                    <a:pt x="201" y="13"/>
                  </a:lnTo>
                  <a:lnTo>
                    <a:pt x="197" y="16"/>
                  </a:lnTo>
                  <a:lnTo>
                    <a:pt x="192" y="18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84" y="26"/>
                  </a:lnTo>
                  <a:lnTo>
                    <a:pt x="178" y="34"/>
                  </a:lnTo>
                  <a:lnTo>
                    <a:pt x="171" y="43"/>
                  </a:lnTo>
                  <a:lnTo>
                    <a:pt x="166" y="53"/>
                  </a:lnTo>
                  <a:lnTo>
                    <a:pt x="160" y="43"/>
                  </a:lnTo>
                  <a:lnTo>
                    <a:pt x="153" y="34"/>
                  </a:lnTo>
                  <a:lnTo>
                    <a:pt x="147" y="26"/>
                  </a:lnTo>
                  <a:lnTo>
                    <a:pt x="140" y="20"/>
                  </a:lnTo>
                  <a:lnTo>
                    <a:pt x="127" y="12"/>
                  </a:lnTo>
                  <a:lnTo>
                    <a:pt x="116" y="6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77" y="2"/>
                  </a:lnTo>
                  <a:lnTo>
                    <a:pt x="66" y="4"/>
                  </a:lnTo>
                  <a:lnTo>
                    <a:pt x="56" y="8"/>
                  </a:lnTo>
                  <a:lnTo>
                    <a:pt x="45" y="13"/>
                  </a:lnTo>
                  <a:lnTo>
                    <a:pt x="35" y="20"/>
                  </a:lnTo>
                  <a:lnTo>
                    <a:pt x="26" y="27"/>
                  </a:lnTo>
                  <a:lnTo>
                    <a:pt x="18" y="38"/>
                  </a:lnTo>
                  <a:lnTo>
                    <a:pt x="12" y="48"/>
                  </a:lnTo>
                  <a:lnTo>
                    <a:pt x="7" y="59"/>
                  </a:lnTo>
                  <a:lnTo>
                    <a:pt x="3" y="71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3" y="121"/>
                  </a:lnTo>
                  <a:lnTo>
                    <a:pt x="7" y="133"/>
                  </a:lnTo>
                  <a:lnTo>
                    <a:pt x="12" y="146"/>
                  </a:lnTo>
                  <a:lnTo>
                    <a:pt x="18" y="157"/>
                  </a:lnTo>
                  <a:lnTo>
                    <a:pt x="26" y="170"/>
                  </a:lnTo>
                  <a:lnTo>
                    <a:pt x="35" y="182"/>
                  </a:lnTo>
                  <a:lnTo>
                    <a:pt x="44" y="194"/>
                  </a:lnTo>
                  <a:lnTo>
                    <a:pt x="45" y="196"/>
                  </a:lnTo>
                  <a:lnTo>
                    <a:pt x="47" y="198"/>
                  </a:lnTo>
                  <a:lnTo>
                    <a:pt x="50" y="201"/>
                  </a:lnTo>
                  <a:lnTo>
                    <a:pt x="53" y="205"/>
                  </a:lnTo>
                  <a:lnTo>
                    <a:pt x="67" y="220"/>
                  </a:lnTo>
                  <a:lnTo>
                    <a:pt x="81" y="235"/>
                  </a:lnTo>
                  <a:lnTo>
                    <a:pt x="97" y="250"/>
                  </a:lnTo>
                  <a:lnTo>
                    <a:pt x="111" y="262"/>
                  </a:lnTo>
                  <a:lnTo>
                    <a:pt x="135" y="283"/>
                  </a:lnTo>
                  <a:lnTo>
                    <a:pt x="152" y="297"/>
                  </a:lnTo>
                  <a:lnTo>
                    <a:pt x="156" y="300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62" y="304"/>
                  </a:lnTo>
                  <a:lnTo>
                    <a:pt x="166" y="304"/>
                  </a:lnTo>
                  <a:lnTo>
                    <a:pt x="169" y="304"/>
                  </a:lnTo>
                  <a:lnTo>
                    <a:pt x="172" y="301"/>
                  </a:lnTo>
                  <a:lnTo>
                    <a:pt x="172" y="301"/>
                  </a:lnTo>
                  <a:lnTo>
                    <a:pt x="172" y="301"/>
                  </a:lnTo>
                  <a:lnTo>
                    <a:pt x="175" y="300"/>
                  </a:lnTo>
                  <a:lnTo>
                    <a:pt x="179" y="297"/>
                  </a:lnTo>
                  <a:lnTo>
                    <a:pt x="196" y="283"/>
                  </a:lnTo>
                  <a:lnTo>
                    <a:pt x="220" y="262"/>
                  </a:lnTo>
                  <a:lnTo>
                    <a:pt x="234" y="250"/>
                  </a:lnTo>
                  <a:lnTo>
                    <a:pt x="249" y="235"/>
                  </a:lnTo>
                  <a:lnTo>
                    <a:pt x="264" y="220"/>
                  </a:lnTo>
                  <a:lnTo>
                    <a:pt x="278" y="205"/>
                  </a:lnTo>
                  <a:lnTo>
                    <a:pt x="280" y="201"/>
                  </a:lnTo>
                  <a:lnTo>
                    <a:pt x="284" y="198"/>
                  </a:lnTo>
                  <a:lnTo>
                    <a:pt x="285" y="196"/>
                  </a:lnTo>
                  <a:lnTo>
                    <a:pt x="287" y="194"/>
                  </a:lnTo>
                  <a:lnTo>
                    <a:pt x="302" y="174"/>
                  </a:lnTo>
                  <a:lnTo>
                    <a:pt x="315" y="152"/>
                  </a:lnTo>
                  <a:lnTo>
                    <a:pt x="320" y="142"/>
                  </a:lnTo>
                  <a:lnTo>
                    <a:pt x="324" y="131"/>
                  </a:lnTo>
                  <a:lnTo>
                    <a:pt x="328" y="121"/>
                  </a:lnTo>
                  <a:lnTo>
                    <a:pt x="329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0" y="103"/>
                  </a:lnTo>
                  <a:lnTo>
                    <a:pt x="330" y="98"/>
                  </a:lnTo>
                  <a:lnTo>
                    <a:pt x="330" y="86"/>
                  </a:lnTo>
                  <a:lnTo>
                    <a:pt x="329" y="76"/>
                  </a:lnTo>
                  <a:lnTo>
                    <a:pt x="327" y="66"/>
                  </a:lnTo>
                  <a:lnTo>
                    <a:pt x="323" y="57"/>
                  </a:lnTo>
                  <a:lnTo>
                    <a:pt x="319" y="48"/>
                  </a:lnTo>
                  <a:lnTo>
                    <a:pt x="315" y="40"/>
                  </a:lnTo>
                  <a:lnTo>
                    <a:pt x="309" y="33"/>
                  </a:lnTo>
                  <a:lnTo>
                    <a:pt x="303" y="26"/>
                  </a:lnTo>
                  <a:lnTo>
                    <a:pt x="297" y="21"/>
                  </a:lnTo>
                  <a:lnTo>
                    <a:pt x="289" y="16"/>
                  </a:lnTo>
                  <a:lnTo>
                    <a:pt x="283" y="11"/>
                  </a:lnTo>
                  <a:lnTo>
                    <a:pt x="275" y="7"/>
                  </a:lnTo>
                  <a:lnTo>
                    <a:pt x="267" y="4"/>
                  </a:lnTo>
                  <a:lnTo>
                    <a:pt x="258" y="3"/>
                  </a:lnTo>
                  <a:lnTo>
                    <a:pt x="251" y="2"/>
                  </a:lnTo>
                  <a:lnTo>
                    <a:pt x="2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943E2EC-A612-4CED-BCD0-30DD7A63195C}"/>
              </a:ext>
            </a:extLst>
          </p:cNvPr>
          <p:cNvGrpSpPr/>
          <p:nvPr/>
        </p:nvGrpSpPr>
        <p:grpSpPr>
          <a:xfrm>
            <a:off x="10534646" y="2237082"/>
            <a:ext cx="378496" cy="376406"/>
            <a:chOff x="7021513" y="7067550"/>
            <a:chExt cx="287337" cy="285751"/>
          </a:xfrm>
          <a:solidFill>
            <a:schemeClr val="accent1"/>
          </a:solidFill>
        </p:grpSpPr>
        <p:sp>
          <p:nvSpPr>
            <p:cNvPr id="91" name="Freeform 3732">
              <a:extLst>
                <a:ext uri="{FF2B5EF4-FFF2-40B4-BE49-F238E27FC236}">
                  <a16:creationId xmlns:a16="http://schemas.microsoft.com/office/drawing/2014/main" id="{38D354EC-8149-4694-9F77-62B0A9E6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738" y="7292975"/>
              <a:ext cx="30162" cy="55563"/>
            </a:xfrm>
            <a:custGeom>
              <a:avLst/>
              <a:gdLst>
                <a:gd name="T0" fmla="*/ 35 w 76"/>
                <a:gd name="T1" fmla="*/ 0 h 141"/>
                <a:gd name="T2" fmla="*/ 0 w 76"/>
                <a:gd name="T3" fmla="*/ 35 h 141"/>
                <a:gd name="T4" fmla="*/ 40 w 76"/>
                <a:gd name="T5" fmla="*/ 141 h 141"/>
                <a:gd name="T6" fmla="*/ 76 w 76"/>
                <a:gd name="T7" fmla="*/ 35 h 141"/>
                <a:gd name="T8" fmla="*/ 35 w 76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41">
                  <a:moveTo>
                    <a:pt x="35" y="0"/>
                  </a:moveTo>
                  <a:lnTo>
                    <a:pt x="0" y="35"/>
                  </a:lnTo>
                  <a:lnTo>
                    <a:pt x="40" y="141"/>
                  </a:lnTo>
                  <a:lnTo>
                    <a:pt x="76" y="3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733">
              <a:extLst>
                <a:ext uri="{FF2B5EF4-FFF2-40B4-BE49-F238E27FC236}">
                  <a16:creationId xmlns:a16="http://schemas.microsoft.com/office/drawing/2014/main" id="{CC8D18A7-DF9B-4491-8A23-F0B717E09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6138" y="7262813"/>
              <a:ext cx="112712" cy="90488"/>
            </a:xfrm>
            <a:custGeom>
              <a:avLst/>
              <a:gdLst>
                <a:gd name="T0" fmla="*/ 181 w 283"/>
                <a:gd name="T1" fmla="*/ 155 h 229"/>
                <a:gd name="T2" fmla="*/ 105 w 283"/>
                <a:gd name="T3" fmla="*/ 155 h 229"/>
                <a:gd name="T4" fmla="*/ 101 w 283"/>
                <a:gd name="T5" fmla="*/ 154 h 229"/>
                <a:gd name="T6" fmla="*/ 97 w 283"/>
                <a:gd name="T7" fmla="*/ 152 h 229"/>
                <a:gd name="T8" fmla="*/ 95 w 283"/>
                <a:gd name="T9" fmla="*/ 148 h 229"/>
                <a:gd name="T10" fmla="*/ 93 w 283"/>
                <a:gd name="T11" fmla="*/ 143 h 229"/>
                <a:gd name="T12" fmla="*/ 95 w 283"/>
                <a:gd name="T13" fmla="*/ 139 h 229"/>
                <a:gd name="T14" fmla="*/ 97 w 283"/>
                <a:gd name="T15" fmla="*/ 135 h 229"/>
                <a:gd name="T16" fmla="*/ 101 w 283"/>
                <a:gd name="T17" fmla="*/ 132 h 229"/>
                <a:gd name="T18" fmla="*/ 105 w 283"/>
                <a:gd name="T19" fmla="*/ 131 h 229"/>
                <a:gd name="T20" fmla="*/ 181 w 283"/>
                <a:gd name="T21" fmla="*/ 131 h 229"/>
                <a:gd name="T22" fmla="*/ 186 w 283"/>
                <a:gd name="T23" fmla="*/ 132 h 229"/>
                <a:gd name="T24" fmla="*/ 190 w 283"/>
                <a:gd name="T25" fmla="*/ 135 h 229"/>
                <a:gd name="T26" fmla="*/ 192 w 283"/>
                <a:gd name="T27" fmla="*/ 139 h 229"/>
                <a:gd name="T28" fmla="*/ 193 w 283"/>
                <a:gd name="T29" fmla="*/ 143 h 229"/>
                <a:gd name="T30" fmla="*/ 192 w 283"/>
                <a:gd name="T31" fmla="*/ 148 h 229"/>
                <a:gd name="T32" fmla="*/ 190 w 283"/>
                <a:gd name="T33" fmla="*/ 152 h 229"/>
                <a:gd name="T34" fmla="*/ 186 w 283"/>
                <a:gd name="T35" fmla="*/ 154 h 229"/>
                <a:gd name="T36" fmla="*/ 181 w 283"/>
                <a:gd name="T37" fmla="*/ 155 h 229"/>
                <a:gd name="T38" fmla="*/ 253 w 283"/>
                <a:gd name="T39" fmla="*/ 105 h 229"/>
                <a:gd name="T40" fmla="*/ 250 w 283"/>
                <a:gd name="T41" fmla="*/ 96 h 229"/>
                <a:gd name="T42" fmla="*/ 246 w 283"/>
                <a:gd name="T43" fmla="*/ 89 h 229"/>
                <a:gd name="T44" fmla="*/ 240 w 283"/>
                <a:gd name="T45" fmla="*/ 81 h 229"/>
                <a:gd name="T46" fmla="*/ 233 w 283"/>
                <a:gd name="T47" fmla="*/ 74 h 229"/>
                <a:gd name="T48" fmla="*/ 226 w 283"/>
                <a:gd name="T49" fmla="*/ 68 h 229"/>
                <a:gd name="T50" fmla="*/ 218 w 283"/>
                <a:gd name="T51" fmla="*/ 62 h 229"/>
                <a:gd name="T52" fmla="*/ 208 w 283"/>
                <a:gd name="T53" fmla="*/ 55 h 229"/>
                <a:gd name="T54" fmla="*/ 196 w 283"/>
                <a:gd name="T55" fmla="*/ 49 h 229"/>
                <a:gd name="T56" fmla="*/ 172 w 283"/>
                <a:gd name="T57" fmla="*/ 36 h 229"/>
                <a:gd name="T58" fmla="*/ 145 w 283"/>
                <a:gd name="T59" fmla="*/ 24 h 229"/>
                <a:gd name="T60" fmla="*/ 114 w 283"/>
                <a:gd name="T61" fmla="*/ 13 h 229"/>
                <a:gd name="T62" fmla="*/ 79 w 283"/>
                <a:gd name="T63" fmla="*/ 0 h 229"/>
                <a:gd name="T64" fmla="*/ 39 w 283"/>
                <a:gd name="T65" fmla="*/ 113 h 229"/>
                <a:gd name="T66" fmla="*/ 39 w 283"/>
                <a:gd name="T67" fmla="*/ 113 h 229"/>
                <a:gd name="T68" fmla="*/ 38 w 283"/>
                <a:gd name="T69" fmla="*/ 113 h 229"/>
                <a:gd name="T70" fmla="*/ 0 w 283"/>
                <a:gd name="T71" fmla="*/ 229 h 229"/>
                <a:gd name="T72" fmla="*/ 272 w 283"/>
                <a:gd name="T73" fmla="*/ 229 h 229"/>
                <a:gd name="T74" fmla="*/ 277 w 283"/>
                <a:gd name="T75" fmla="*/ 227 h 229"/>
                <a:gd name="T76" fmla="*/ 281 w 283"/>
                <a:gd name="T77" fmla="*/ 225 h 229"/>
                <a:gd name="T78" fmla="*/ 283 w 283"/>
                <a:gd name="T79" fmla="*/ 221 h 229"/>
                <a:gd name="T80" fmla="*/ 283 w 283"/>
                <a:gd name="T81" fmla="*/ 217 h 229"/>
                <a:gd name="T82" fmla="*/ 283 w 283"/>
                <a:gd name="T83" fmla="*/ 207 h 229"/>
                <a:gd name="T84" fmla="*/ 280 w 283"/>
                <a:gd name="T85" fmla="*/ 184 h 229"/>
                <a:gd name="T86" fmla="*/ 276 w 283"/>
                <a:gd name="T87" fmla="*/ 167 h 229"/>
                <a:gd name="T88" fmla="*/ 271 w 283"/>
                <a:gd name="T89" fmla="*/ 148 h 229"/>
                <a:gd name="T90" fmla="*/ 263 w 283"/>
                <a:gd name="T91" fmla="*/ 127 h 229"/>
                <a:gd name="T92" fmla="*/ 253 w 283"/>
                <a:gd name="T93" fmla="*/ 10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3" h="229">
                  <a:moveTo>
                    <a:pt x="181" y="155"/>
                  </a:moveTo>
                  <a:lnTo>
                    <a:pt x="105" y="155"/>
                  </a:lnTo>
                  <a:lnTo>
                    <a:pt x="101" y="154"/>
                  </a:lnTo>
                  <a:lnTo>
                    <a:pt x="97" y="152"/>
                  </a:lnTo>
                  <a:lnTo>
                    <a:pt x="95" y="148"/>
                  </a:lnTo>
                  <a:lnTo>
                    <a:pt x="93" y="143"/>
                  </a:lnTo>
                  <a:lnTo>
                    <a:pt x="95" y="139"/>
                  </a:lnTo>
                  <a:lnTo>
                    <a:pt x="97" y="135"/>
                  </a:lnTo>
                  <a:lnTo>
                    <a:pt x="101" y="132"/>
                  </a:lnTo>
                  <a:lnTo>
                    <a:pt x="105" y="131"/>
                  </a:lnTo>
                  <a:lnTo>
                    <a:pt x="181" y="131"/>
                  </a:lnTo>
                  <a:lnTo>
                    <a:pt x="186" y="132"/>
                  </a:lnTo>
                  <a:lnTo>
                    <a:pt x="190" y="135"/>
                  </a:lnTo>
                  <a:lnTo>
                    <a:pt x="192" y="139"/>
                  </a:lnTo>
                  <a:lnTo>
                    <a:pt x="193" y="143"/>
                  </a:lnTo>
                  <a:lnTo>
                    <a:pt x="192" y="148"/>
                  </a:lnTo>
                  <a:lnTo>
                    <a:pt x="190" y="152"/>
                  </a:lnTo>
                  <a:lnTo>
                    <a:pt x="186" y="154"/>
                  </a:lnTo>
                  <a:lnTo>
                    <a:pt x="181" y="155"/>
                  </a:lnTo>
                  <a:close/>
                  <a:moveTo>
                    <a:pt x="253" y="105"/>
                  </a:moveTo>
                  <a:lnTo>
                    <a:pt x="250" y="96"/>
                  </a:lnTo>
                  <a:lnTo>
                    <a:pt x="246" y="89"/>
                  </a:lnTo>
                  <a:lnTo>
                    <a:pt x="240" y="81"/>
                  </a:lnTo>
                  <a:lnTo>
                    <a:pt x="233" y="74"/>
                  </a:lnTo>
                  <a:lnTo>
                    <a:pt x="226" y="68"/>
                  </a:lnTo>
                  <a:lnTo>
                    <a:pt x="218" y="62"/>
                  </a:lnTo>
                  <a:lnTo>
                    <a:pt x="208" y="55"/>
                  </a:lnTo>
                  <a:lnTo>
                    <a:pt x="196" y="49"/>
                  </a:lnTo>
                  <a:lnTo>
                    <a:pt x="172" y="36"/>
                  </a:lnTo>
                  <a:lnTo>
                    <a:pt x="145" y="24"/>
                  </a:lnTo>
                  <a:lnTo>
                    <a:pt x="114" y="13"/>
                  </a:lnTo>
                  <a:lnTo>
                    <a:pt x="79" y="0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8" y="113"/>
                  </a:lnTo>
                  <a:lnTo>
                    <a:pt x="0" y="229"/>
                  </a:lnTo>
                  <a:lnTo>
                    <a:pt x="272" y="229"/>
                  </a:lnTo>
                  <a:lnTo>
                    <a:pt x="277" y="227"/>
                  </a:lnTo>
                  <a:lnTo>
                    <a:pt x="281" y="225"/>
                  </a:lnTo>
                  <a:lnTo>
                    <a:pt x="283" y="221"/>
                  </a:lnTo>
                  <a:lnTo>
                    <a:pt x="283" y="217"/>
                  </a:lnTo>
                  <a:lnTo>
                    <a:pt x="283" y="207"/>
                  </a:lnTo>
                  <a:lnTo>
                    <a:pt x="280" y="184"/>
                  </a:lnTo>
                  <a:lnTo>
                    <a:pt x="276" y="167"/>
                  </a:lnTo>
                  <a:lnTo>
                    <a:pt x="271" y="148"/>
                  </a:lnTo>
                  <a:lnTo>
                    <a:pt x="263" y="127"/>
                  </a:lnTo>
                  <a:lnTo>
                    <a:pt x="253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734">
              <a:extLst>
                <a:ext uri="{FF2B5EF4-FFF2-40B4-BE49-F238E27FC236}">
                  <a16:creationId xmlns:a16="http://schemas.microsoft.com/office/drawing/2014/main" id="{50DEF239-0A27-40E6-955F-EBFE927DE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7292975"/>
              <a:ext cx="30162" cy="55563"/>
            </a:xfrm>
            <a:custGeom>
              <a:avLst/>
              <a:gdLst>
                <a:gd name="T0" fmla="*/ 0 w 76"/>
                <a:gd name="T1" fmla="*/ 37 h 141"/>
                <a:gd name="T2" fmla="*/ 35 w 76"/>
                <a:gd name="T3" fmla="*/ 141 h 141"/>
                <a:gd name="T4" fmla="*/ 76 w 76"/>
                <a:gd name="T5" fmla="*/ 35 h 141"/>
                <a:gd name="T6" fmla="*/ 41 w 76"/>
                <a:gd name="T7" fmla="*/ 0 h 141"/>
                <a:gd name="T8" fmla="*/ 0 w 76"/>
                <a:gd name="T9" fmla="*/ 3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41">
                  <a:moveTo>
                    <a:pt x="0" y="37"/>
                  </a:moveTo>
                  <a:lnTo>
                    <a:pt x="35" y="141"/>
                  </a:lnTo>
                  <a:lnTo>
                    <a:pt x="76" y="35"/>
                  </a:lnTo>
                  <a:lnTo>
                    <a:pt x="4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735">
              <a:extLst>
                <a:ext uri="{FF2B5EF4-FFF2-40B4-BE49-F238E27FC236}">
                  <a16:creationId xmlns:a16="http://schemas.microsoft.com/office/drawing/2014/main" id="{3E2F0A46-D02E-495B-856D-97B9289FA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88" y="7256463"/>
              <a:ext cx="42862" cy="41275"/>
            </a:xfrm>
            <a:custGeom>
              <a:avLst/>
              <a:gdLst>
                <a:gd name="T0" fmla="*/ 74 w 108"/>
                <a:gd name="T1" fmla="*/ 68 h 107"/>
                <a:gd name="T2" fmla="*/ 108 w 108"/>
                <a:gd name="T3" fmla="*/ 39 h 107"/>
                <a:gd name="T4" fmla="*/ 22 w 108"/>
                <a:gd name="T5" fmla="*/ 0 h 107"/>
                <a:gd name="T6" fmla="*/ 11 w 108"/>
                <a:gd name="T7" fmla="*/ 4 h 107"/>
                <a:gd name="T8" fmla="*/ 0 w 108"/>
                <a:gd name="T9" fmla="*/ 8 h 107"/>
                <a:gd name="T10" fmla="*/ 32 w 108"/>
                <a:gd name="T11" fmla="*/ 107 h 107"/>
                <a:gd name="T12" fmla="*/ 72 w 108"/>
                <a:gd name="T13" fmla="*/ 71 h 107"/>
                <a:gd name="T14" fmla="*/ 73 w 108"/>
                <a:gd name="T15" fmla="*/ 70 h 107"/>
                <a:gd name="T16" fmla="*/ 74 w 108"/>
                <a:gd name="T17" fmla="*/ 6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07">
                  <a:moveTo>
                    <a:pt x="74" y="68"/>
                  </a:moveTo>
                  <a:lnTo>
                    <a:pt x="108" y="39"/>
                  </a:lnTo>
                  <a:lnTo>
                    <a:pt x="22" y="0"/>
                  </a:lnTo>
                  <a:lnTo>
                    <a:pt x="11" y="4"/>
                  </a:lnTo>
                  <a:lnTo>
                    <a:pt x="0" y="8"/>
                  </a:lnTo>
                  <a:lnTo>
                    <a:pt x="32" y="107"/>
                  </a:lnTo>
                  <a:lnTo>
                    <a:pt x="72" y="71"/>
                  </a:lnTo>
                  <a:lnTo>
                    <a:pt x="73" y="70"/>
                  </a:lnTo>
                  <a:lnTo>
                    <a:pt x="74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736">
              <a:extLst>
                <a:ext uri="{FF2B5EF4-FFF2-40B4-BE49-F238E27FC236}">
                  <a16:creationId xmlns:a16="http://schemas.microsoft.com/office/drawing/2014/main" id="{018CD2D9-5A26-40DE-A312-9AD82A83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7143750"/>
              <a:ext cx="119062" cy="120650"/>
            </a:xfrm>
            <a:custGeom>
              <a:avLst/>
              <a:gdLst>
                <a:gd name="T0" fmla="*/ 248 w 302"/>
                <a:gd name="T1" fmla="*/ 209 h 306"/>
                <a:gd name="T2" fmla="*/ 257 w 302"/>
                <a:gd name="T3" fmla="*/ 196 h 306"/>
                <a:gd name="T4" fmla="*/ 269 w 302"/>
                <a:gd name="T5" fmla="*/ 176 h 306"/>
                <a:gd name="T6" fmla="*/ 274 w 302"/>
                <a:gd name="T7" fmla="*/ 164 h 306"/>
                <a:gd name="T8" fmla="*/ 279 w 302"/>
                <a:gd name="T9" fmla="*/ 149 h 306"/>
                <a:gd name="T10" fmla="*/ 283 w 302"/>
                <a:gd name="T11" fmla="*/ 133 h 306"/>
                <a:gd name="T12" fmla="*/ 284 w 302"/>
                <a:gd name="T13" fmla="*/ 115 h 306"/>
                <a:gd name="T14" fmla="*/ 288 w 302"/>
                <a:gd name="T15" fmla="*/ 111 h 306"/>
                <a:gd name="T16" fmla="*/ 292 w 302"/>
                <a:gd name="T17" fmla="*/ 106 h 306"/>
                <a:gd name="T18" fmla="*/ 296 w 302"/>
                <a:gd name="T19" fmla="*/ 101 h 306"/>
                <a:gd name="T20" fmla="*/ 297 w 302"/>
                <a:gd name="T21" fmla="*/ 94 h 306"/>
                <a:gd name="T22" fmla="*/ 301 w 302"/>
                <a:gd name="T23" fmla="*/ 81 h 306"/>
                <a:gd name="T24" fmla="*/ 302 w 302"/>
                <a:gd name="T25" fmla="*/ 70 h 306"/>
                <a:gd name="T26" fmla="*/ 302 w 302"/>
                <a:gd name="T27" fmla="*/ 63 h 306"/>
                <a:gd name="T28" fmla="*/ 301 w 302"/>
                <a:gd name="T29" fmla="*/ 57 h 306"/>
                <a:gd name="T30" fmla="*/ 298 w 302"/>
                <a:gd name="T31" fmla="*/ 52 h 306"/>
                <a:gd name="T32" fmla="*/ 296 w 302"/>
                <a:gd name="T33" fmla="*/ 47 h 306"/>
                <a:gd name="T34" fmla="*/ 290 w 302"/>
                <a:gd name="T35" fmla="*/ 40 h 306"/>
                <a:gd name="T36" fmla="*/ 284 w 302"/>
                <a:gd name="T37" fmla="*/ 36 h 306"/>
                <a:gd name="T38" fmla="*/ 284 w 302"/>
                <a:gd name="T39" fmla="*/ 13 h 306"/>
                <a:gd name="T40" fmla="*/ 284 w 302"/>
                <a:gd name="T41" fmla="*/ 8 h 306"/>
                <a:gd name="T42" fmla="*/ 281 w 302"/>
                <a:gd name="T43" fmla="*/ 4 h 306"/>
                <a:gd name="T44" fmla="*/ 278 w 302"/>
                <a:gd name="T45" fmla="*/ 2 h 306"/>
                <a:gd name="T46" fmla="*/ 273 w 302"/>
                <a:gd name="T47" fmla="*/ 0 h 306"/>
                <a:gd name="T48" fmla="*/ 30 w 302"/>
                <a:gd name="T49" fmla="*/ 0 h 306"/>
                <a:gd name="T50" fmla="*/ 26 w 302"/>
                <a:gd name="T51" fmla="*/ 2 h 306"/>
                <a:gd name="T52" fmla="*/ 22 w 302"/>
                <a:gd name="T53" fmla="*/ 4 h 306"/>
                <a:gd name="T54" fmla="*/ 20 w 302"/>
                <a:gd name="T55" fmla="*/ 8 h 306"/>
                <a:gd name="T56" fmla="*/ 18 w 302"/>
                <a:gd name="T57" fmla="*/ 13 h 306"/>
                <a:gd name="T58" fmla="*/ 18 w 302"/>
                <a:gd name="T59" fmla="*/ 36 h 306"/>
                <a:gd name="T60" fmla="*/ 12 w 302"/>
                <a:gd name="T61" fmla="*/ 40 h 306"/>
                <a:gd name="T62" fmla="*/ 7 w 302"/>
                <a:gd name="T63" fmla="*/ 47 h 306"/>
                <a:gd name="T64" fmla="*/ 4 w 302"/>
                <a:gd name="T65" fmla="*/ 52 h 306"/>
                <a:gd name="T66" fmla="*/ 2 w 302"/>
                <a:gd name="T67" fmla="*/ 57 h 306"/>
                <a:gd name="T68" fmla="*/ 2 w 302"/>
                <a:gd name="T69" fmla="*/ 63 h 306"/>
                <a:gd name="T70" fmla="*/ 0 w 302"/>
                <a:gd name="T71" fmla="*/ 70 h 306"/>
                <a:gd name="T72" fmla="*/ 2 w 302"/>
                <a:gd name="T73" fmla="*/ 81 h 306"/>
                <a:gd name="T74" fmla="*/ 5 w 302"/>
                <a:gd name="T75" fmla="*/ 94 h 306"/>
                <a:gd name="T76" fmla="*/ 8 w 302"/>
                <a:gd name="T77" fmla="*/ 101 h 306"/>
                <a:gd name="T78" fmla="*/ 11 w 302"/>
                <a:gd name="T79" fmla="*/ 106 h 306"/>
                <a:gd name="T80" fmla="*/ 14 w 302"/>
                <a:gd name="T81" fmla="*/ 111 h 306"/>
                <a:gd name="T82" fmla="*/ 18 w 302"/>
                <a:gd name="T83" fmla="*/ 115 h 306"/>
                <a:gd name="T84" fmla="*/ 21 w 302"/>
                <a:gd name="T85" fmla="*/ 133 h 306"/>
                <a:gd name="T86" fmla="*/ 23 w 302"/>
                <a:gd name="T87" fmla="*/ 149 h 306"/>
                <a:gd name="T88" fmla="*/ 28 w 302"/>
                <a:gd name="T89" fmla="*/ 164 h 306"/>
                <a:gd name="T90" fmla="*/ 34 w 302"/>
                <a:gd name="T91" fmla="*/ 176 h 306"/>
                <a:gd name="T92" fmla="*/ 45 w 302"/>
                <a:gd name="T93" fmla="*/ 196 h 306"/>
                <a:gd name="T94" fmla="*/ 55 w 302"/>
                <a:gd name="T95" fmla="*/ 209 h 306"/>
                <a:gd name="T96" fmla="*/ 55 w 302"/>
                <a:gd name="T97" fmla="*/ 262 h 306"/>
                <a:gd name="T98" fmla="*/ 152 w 302"/>
                <a:gd name="T99" fmla="*/ 306 h 306"/>
                <a:gd name="T100" fmla="*/ 248 w 302"/>
                <a:gd name="T101" fmla="*/ 262 h 306"/>
                <a:gd name="T102" fmla="*/ 248 w 302"/>
                <a:gd name="T103" fmla="*/ 20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" h="306">
                  <a:moveTo>
                    <a:pt x="248" y="209"/>
                  </a:moveTo>
                  <a:lnTo>
                    <a:pt x="257" y="196"/>
                  </a:lnTo>
                  <a:lnTo>
                    <a:pt x="269" y="176"/>
                  </a:lnTo>
                  <a:lnTo>
                    <a:pt x="274" y="164"/>
                  </a:lnTo>
                  <a:lnTo>
                    <a:pt x="279" y="149"/>
                  </a:lnTo>
                  <a:lnTo>
                    <a:pt x="283" y="133"/>
                  </a:lnTo>
                  <a:lnTo>
                    <a:pt x="284" y="115"/>
                  </a:lnTo>
                  <a:lnTo>
                    <a:pt x="288" y="111"/>
                  </a:lnTo>
                  <a:lnTo>
                    <a:pt x="292" y="106"/>
                  </a:lnTo>
                  <a:lnTo>
                    <a:pt x="296" y="101"/>
                  </a:lnTo>
                  <a:lnTo>
                    <a:pt x="297" y="94"/>
                  </a:lnTo>
                  <a:lnTo>
                    <a:pt x="301" y="81"/>
                  </a:lnTo>
                  <a:lnTo>
                    <a:pt x="302" y="70"/>
                  </a:lnTo>
                  <a:lnTo>
                    <a:pt x="302" y="63"/>
                  </a:lnTo>
                  <a:lnTo>
                    <a:pt x="301" y="57"/>
                  </a:lnTo>
                  <a:lnTo>
                    <a:pt x="298" y="52"/>
                  </a:lnTo>
                  <a:lnTo>
                    <a:pt x="296" y="47"/>
                  </a:lnTo>
                  <a:lnTo>
                    <a:pt x="290" y="40"/>
                  </a:lnTo>
                  <a:lnTo>
                    <a:pt x="284" y="36"/>
                  </a:lnTo>
                  <a:lnTo>
                    <a:pt x="284" y="13"/>
                  </a:lnTo>
                  <a:lnTo>
                    <a:pt x="284" y="8"/>
                  </a:lnTo>
                  <a:lnTo>
                    <a:pt x="281" y="4"/>
                  </a:lnTo>
                  <a:lnTo>
                    <a:pt x="278" y="2"/>
                  </a:lnTo>
                  <a:lnTo>
                    <a:pt x="273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8" y="13"/>
                  </a:lnTo>
                  <a:lnTo>
                    <a:pt x="18" y="36"/>
                  </a:lnTo>
                  <a:lnTo>
                    <a:pt x="12" y="40"/>
                  </a:lnTo>
                  <a:lnTo>
                    <a:pt x="7" y="47"/>
                  </a:lnTo>
                  <a:lnTo>
                    <a:pt x="4" y="52"/>
                  </a:lnTo>
                  <a:lnTo>
                    <a:pt x="2" y="57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8" y="101"/>
                  </a:lnTo>
                  <a:lnTo>
                    <a:pt x="11" y="106"/>
                  </a:lnTo>
                  <a:lnTo>
                    <a:pt x="14" y="111"/>
                  </a:lnTo>
                  <a:lnTo>
                    <a:pt x="18" y="115"/>
                  </a:lnTo>
                  <a:lnTo>
                    <a:pt x="21" y="133"/>
                  </a:lnTo>
                  <a:lnTo>
                    <a:pt x="23" y="149"/>
                  </a:lnTo>
                  <a:lnTo>
                    <a:pt x="28" y="164"/>
                  </a:lnTo>
                  <a:lnTo>
                    <a:pt x="34" y="176"/>
                  </a:lnTo>
                  <a:lnTo>
                    <a:pt x="45" y="196"/>
                  </a:lnTo>
                  <a:lnTo>
                    <a:pt x="55" y="209"/>
                  </a:lnTo>
                  <a:lnTo>
                    <a:pt x="55" y="262"/>
                  </a:lnTo>
                  <a:lnTo>
                    <a:pt x="152" y="306"/>
                  </a:lnTo>
                  <a:lnTo>
                    <a:pt x="248" y="262"/>
                  </a:lnTo>
                  <a:lnTo>
                    <a:pt x="248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737">
              <a:extLst>
                <a:ext uri="{FF2B5EF4-FFF2-40B4-BE49-F238E27FC236}">
                  <a16:creationId xmlns:a16="http://schemas.microsoft.com/office/drawing/2014/main" id="{9914F72E-432E-4415-9381-42575CE4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513" y="7261225"/>
              <a:ext cx="112712" cy="92075"/>
            </a:xfrm>
            <a:custGeom>
              <a:avLst/>
              <a:gdLst>
                <a:gd name="T0" fmla="*/ 31 w 284"/>
                <a:gd name="T1" fmla="*/ 106 h 230"/>
                <a:gd name="T2" fmla="*/ 26 w 284"/>
                <a:gd name="T3" fmla="*/ 119 h 230"/>
                <a:gd name="T4" fmla="*/ 19 w 284"/>
                <a:gd name="T5" fmla="*/ 136 h 230"/>
                <a:gd name="T6" fmla="*/ 14 w 284"/>
                <a:gd name="T7" fmla="*/ 154 h 230"/>
                <a:gd name="T8" fmla="*/ 10 w 284"/>
                <a:gd name="T9" fmla="*/ 172 h 230"/>
                <a:gd name="T10" fmla="*/ 2 w 284"/>
                <a:gd name="T11" fmla="*/ 201 h 230"/>
                <a:gd name="T12" fmla="*/ 0 w 284"/>
                <a:gd name="T13" fmla="*/ 215 h 230"/>
                <a:gd name="T14" fmla="*/ 0 w 284"/>
                <a:gd name="T15" fmla="*/ 221 h 230"/>
                <a:gd name="T16" fmla="*/ 2 w 284"/>
                <a:gd name="T17" fmla="*/ 226 h 230"/>
                <a:gd name="T18" fmla="*/ 6 w 284"/>
                <a:gd name="T19" fmla="*/ 228 h 230"/>
                <a:gd name="T20" fmla="*/ 11 w 284"/>
                <a:gd name="T21" fmla="*/ 230 h 230"/>
                <a:gd name="T22" fmla="*/ 284 w 284"/>
                <a:gd name="T23" fmla="*/ 230 h 230"/>
                <a:gd name="T24" fmla="*/ 207 w 284"/>
                <a:gd name="T25" fmla="*/ 0 h 230"/>
                <a:gd name="T26" fmla="*/ 173 w 284"/>
                <a:gd name="T27" fmla="*/ 13 h 230"/>
                <a:gd name="T28" fmla="*/ 141 w 284"/>
                <a:gd name="T29" fmla="*/ 25 h 230"/>
                <a:gd name="T30" fmla="*/ 113 w 284"/>
                <a:gd name="T31" fmla="*/ 37 h 230"/>
                <a:gd name="T32" fmla="*/ 89 w 284"/>
                <a:gd name="T33" fmla="*/ 48 h 230"/>
                <a:gd name="T34" fmla="*/ 77 w 284"/>
                <a:gd name="T35" fmla="*/ 55 h 230"/>
                <a:gd name="T36" fmla="*/ 67 w 284"/>
                <a:gd name="T37" fmla="*/ 61 h 230"/>
                <a:gd name="T38" fmla="*/ 58 w 284"/>
                <a:gd name="T39" fmla="*/ 68 h 230"/>
                <a:gd name="T40" fmla="*/ 50 w 284"/>
                <a:gd name="T41" fmla="*/ 75 h 230"/>
                <a:gd name="T42" fmla="*/ 44 w 284"/>
                <a:gd name="T43" fmla="*/ 82 h 230"/>
                <a:gd name="T44" fmla="*/ 38 w 284"/>
                <a:gd name="T45" fmla="*/ 90 h 230"/>
                <a:gd name="T46" fmla="*/ 33 w 284"/>
                <a:gd name="T47" fmla="*/ 97 h 230"/>
                <a:gd name="T48" fmla="*/ 31 w 284"/>
                <a:gd name="T49" fmla="*/ 10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230">
                  <a:moveTo>
                    <a:pt x="31" y="106"/>
                  </a:moveTo>
                  <a:lnTo>
                    <a:pt x="26" y="119"/>
                  </a:lnTo>
                  <a:lnTo>
                    <a:pt x="19" y="136"/>
                  </a:lnTo>
                  <a:lnTo>
                    <a:pt x="14" y="154"/>
                  </a:lnTo>
                  <a:lnTo>
                    <a:pt x="10" y="172"/>
                  </a:lnTo>
                  <a:lnTo>
                    <a:pt x="2" y="201"/>
                  </a:lnTo>
                  <a:lnTo>
                    <a:pt x="0" y="215"/>
                  </a:lnTo>
                  <a:lnTo>
                    <a:pt x="0" y="221"/>
                  </a:lnTo>
                  <a:lnTo>
                    <a:pt x="2" y="226"/>
                  </a:lnTo>
                  <a:lnTo>
                    <a:pt x="6" y="228"/>
                  </a:lnTo>
                  <a:lnTo>
                    <a:pt x="11" y="230"/>
                  </a:lnTo>
                  <a:lnTo>
                    <a:pt x="284" y="230"/>
                  </a:lnTo>
                  <a:lnTo>
                    <a:pt x="207" y="0"/>
                  </a:lnTo>
                  <a:lnTo>
                    <a:pt x="173" y="13"/>
                  </a:lnTo>
                  <a:lnTo>
                    <a:pt x="141" y="25"/>
                  </a:lnTo>
                  <a:lnTo>
                    <a:pt x="113" y="37"/>
                  </a:lnTo>
                  <a:lnTo>
                    <a:pt x="89" y="48"/>
                  </a:lnTo>
                  <a:lnTo>
                    <a:pt x="77" y="55"/>
                  </a:lnTo>
                  <a:lnTo>
                    <a:pt x="67" y="61"/>
                  </a:lnTo>
                  <a:lnTo>
                    <a:pt x="58" y="68"/>
                  </a:lnTo>
                  <a:lnTo>
                    <a:pt x="50" y="75"/>
                  </a:lnTo>
                  <a:lnTo>
                    <a:pt x="44" y="82"/>
                  </a:lnTo>
                  <a:lnTo>
                    <a:pt x="38" y="90"/>
                  </a:lnTo>
                  <a:lnTo>
                    <a:pt x="33" y="97"/>
                  </a:lnTo>
                  <a:lnTo>
                    <a:pt x="31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738">
              <a:extLst>
                <a:ext uri="{FF2B5EF4-FFF2-40B4-BE49-F238E27FC236}">
                  <a16:creationId xmlns:a16="http://schemas.microsoft.com/office/drawing/2014/main" id="{4A8B5954-E13A-43DC-A82A-2EE25BD1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1838" y="7067550"/>
              <a:ext cx="166687" cy="71438"/>
            </a:xfrm>
            <a:custGeom>
              <a:avLst/>
              <a:gdLst>
                <a:gd name="T0" fmla="*/ 12 w 418"/>
                <a:gd name="T1" fmla="*/ 179 h 179"/>
                <a:gd name="T2" fmla="*/ 69 w 418"/>
                <a:gd name="T3" fmla="*/ 179 h 179"/>
                <a:gd name="T4" fmla="*/ 69 w 418"/>
                <a:gd name="T5" fmla="*/ 179 h 179"/>
                <a:gd name="T6" fmla="*/ 69 w 418"/>
                <a:gd name="T7" fmla="*/ 179 h 179"/>
                <a:gd name="T8" fmla="*/ 69 w 418"/>
                <a:gd name="T9" fmla="*/ 179 h 179"/>
                <a:gd name="T10" fmla="*/ 69 w 418"/>
                <a:gd name="T11" fmla="*/ 179 h 179"/>
                <a:gd name="T12" fmla="*/ 406 w 418"/>
                <a:gd name="T13" fmla="*/ 179 h 179"/>
                <a:gd name="T14" fmla="*/ 411 w 418"/>
                <a:gd name="T15" fmla="*/ 178 h 179"/>
                <a:gd name="T16" fmla="*/ 415 w 418"/>
                <a:gd name="T17" fmla="*/ 175 h 179"/>
                <a:gd name="T18" fmla="*/ 418 w 418"/>
                <a:gd name="T19" fmla="*/ 171 h 179"/>
                <a:gd name="T20" fmla="*/ 418 w 418"/>
                <a:gd name="T21" fmla="*/ 167 h 179"/>
                <a:gd name="T22" fmla="*/ 418 w 418"/>
                <a:gd name="T23" fmla="*/ 162 h 179"/>
                <a:gd name="T24" fmla="*/ 415 w 418"/>
                <a:gd name="T25" fmla="*/ 158 h 179"/>
                <a:gd name="T26" fmla="*/ 411 w 418"/>
                <a:gd name="T27" fmla="*/ 156 h 179"/>
                <a:gd name="T28" fmla="*/ 406 w 418"/>
                <a:gd name="T29" fmla="*/ 155 h 179"/>
                <a:gd name="T30" fmla="*/ 357 w 418"/>
                <a:gd name="T31" fmla="*/ 155 h 179"/>
                <a:gd name="T32" fmla="*/ 296 w 418"/>
                <a:gd name="T33" fmla="*/ 8 h 179"/>
                <a:gd name="T34" fmla="*/ 293 w 418"/>
                <a:gd name="T35" fmla="*/ 3 h 179"/>
                <a:gd name="T36" fmla="*/ 289 w 418"/>
                <a:gd name="T37" fmla="*/ 0 h 179"/>
                <a:gd name="T38" fmla="*/ 284 w 418"/>
                <a:gd name="T39" fmla="*/ 0 h 179"/>
                <a:gd name="T40" fmla="*/ 279 w 418"/>
                <a:gd name="T41" fmla="*/ 2 h 179"/>
                <a:gd name="T42" fmla="*/ 242 w 418"/>
                <a:gd name="T43" fmla="*/ 24 h 179"/>
                <a:gd name="T44" fmla="*/ 235 w 418"/>
                <a:gd name="T45" fmla="*/ 27 h 179"/>
                <a:gd name="T46" fmla="*/ 226 w 418"/>
                <a:gd name="T47" fmla="*/ 30 h 179"/>
                <a:gd name="T48" fmla="*/ 219 w 418"/>
                <a:gd name="T49" fmla="*/ 31 h 179"/>
                <a:gd name="T50" fmla="*/ 210 w 418"/>
                <a:gd name="T51" fmla="*/ 33 h 179"/>
                <a:gd name="T52" fmla="*/ 201 w 418"/>
                <a:gd name="T53" fmla="*/ 31 h 179"/>
                <a:gd name="T54" fmla="*/ 192 w 418"/>
                <a:gd name="T55" fmla="*/ 30 h 179"/>
                <a:gd name="T56" fmla="*/ 184 w 418"/>
                <a:gd name="T57" fmla="*/ 27 h 179"/>
                <a:gd name="T58" fmla="*/ 176 w 418"/>
                <a:gd name="T59" fmla="*/ 24 h 179"/>
                <a:gd name="T60" fmla="*/ 139 w 418"/>
                <a:gd name="T61" fmla="*/ 2 h 179"/>
                <a:gd name="T62" fmla="*/ 135 w 418"/>
                <a:gd name="T63" fmla="*/ 0 h 179"/>
                <a:gd name="T64" fmla="*/ 130 w 418"/>
                <a:gd name="T65" fmla="*/ 0 h 179"/>
                <a:gd name="T66" fmla="*/ 125 w 418"/>
                <a:gd name="T67" fmla="*/ 3 h 179"/>
                <a:gd name="T68" fmla="*/ 122 w 418"/>
                <a:gd name="T69" fmla="*/ 8 h 179"/>
                <a:gd name="T70" fmla="*/ 61 w 418"/>
                <a:gd name="T71" fmla="*/ 155 h 179"/>
                <a:gd name="T72" fmla="*/ 12 w 418"/>
                <a:gd name="T73" fmla="*/ 155 h 179"/>
                <a:gd name="T74" fmla="*/ 8 w 418"/>
                <a:gd name="T75" fmla="*/ 156 h 179"/>
                <a:gd name="T76" fmla="*/ 4 w 418"/>
                <a:gd name="T77" fmla="*/ 158 h 179"/>
                <a:gd name="T78" fmla="*/ 2 w 418"/>
                <a:gd name="T79" fmla="*/ 162 h 179"/>
                <a:gd name="T80" fmla="*/ 0 w 418"/>
                <a:gd name="T81" fmla="*/ 167 h 179"/>
                <a:gd name="T82" fmla="*/ 2 w 418"/>
                <a:gd name="T83" fmla="*/ 171 h 179"/>
                <a:gd name="T84" fmla="*/ 4 w 418"/>
                <a:gd name="T85" fmla="*/ 175 h 179"/>
                <a:gd name="T86" fmla="*/ 8 w 418"/>
                <a:gd name="T87" fmla="*/ 178 h 179"/>
                <a:gd name="T88" fmla="*/ 12 w 418"/>
                <a:gd name="T8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8" h="179">
                  <a:moveTo>
                    <a:pt x="12" y="179"/>
                  </a:move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406" y="179"/>
                  </a:lnTo>
                  <a:lnTo>
                    <a:pt x="411" y="178"/>
                  </a:lnTo>
                  <a:lnTo>
                    <a:pt x="415" y="175"/>
                  </a:lnTo>
                  <a:lnTo>
                    <a:pt x="418" y="171"/>
                  </a:lnTo>
                  <a:lnTo>
                    <a:pt x="418" y="167"/>
                  </a:lnTo>
                  <a:lnTo>
                    <a:pt x="418" y="162"/>
                  </a:lnTo>
                  <a:lnTo>
                    <a:pt x="415" y="158"/>
                  </a:lnTo>
                  <a:lnTo>
                    <a:pt x="411" y="156"/>
                  </a:lnTo>
                  <a:lnTo>
                    <a:pt x="406" y="155"/>
                  </a:lnTo>
                  <a:lnTo>
                    <a:pt x="357" y="155"/>
                  </a:lnTo>
                  <a:lnTo>
                    <a:pt x="296" y="8"/>
                  </a:lnTo>
                  <a:lnTo>
                    <a:pt x="293" y="3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79" y="2"/>
                  </a:lnTo>
                  <a:lnTo>
                    <a:pt x="242" y="24"/>
                  </a:lnTo>
                  <a:lnTo>
                    <a:pt x="235" y="27"/>
                  </a:lnTo>
                  <a:lnTo>
                    <a:pt x="226" y="30"/>
                  </a:lnTo>
                  <a:lnTo>
                    <a:pt x="219" y="31"/>
                  </a:lnTo>
                  <a:lnTo>
                    <a:pt x="210" y="33"/>
                  </a:lnTo>
                  <a:lnTo>
                    <a:pt x="201" y="31"/>
                  </a:lnTo>
                  <a:lnTo>
                    <a:pt x="192" y="30"/>
                  </a:lnTo>
                  <a:lnTo>
                    <a:pt x="184" y="27"/>
                  </a:lnTo>
                  <a:lnTo>
                    <a:pt x="176" y="24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0" y="0"/>
                  </a:lnTo>
                  <a:lnTo>
                    <a:pt x="125" y="3"/>
                  </a:lnTo>
                  <a:lnTo>
                    <a:pt x="122" y="8"/>
                  </a:lnTo>
                  <a:lnTo>
                    <a:pt x="61" y="155"/>
                  </a:lnTo>
                  <a:lnTo>
                    <a:pt x="12" y="155"/>
                  </a:lnTo>
                  <a:lnTo>
                    <a:pt x="8" y="156"/>
                  </a:lnTo>
                  <a:lnTo>
                    <a:pt x="4" y="158"/>
                  </a:lnTo>
                  <a:lnTo>
                    <a:pt x="2" y="162"/>
                  </a:lnTo>
                  <a:lnTo>
                    <a:pt x="0" y="167"/>
                  </a:lnTo>
                  <a:lnTo>
                    <a:pt x="2" y="171"/>
                  </a:lnTo>
                  <a:lnTo>
                    <a:pt x="4" y="175"/>
                  </a:lnTo>
                  <a:lnTo>
                    <a:pt x="8" y="178"/>
                  </a:lnTo>
                  <a:lnTo>
                    <a:pt x="12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739">
              <a:extLst>
                <a:ext uri="{FF2B5EF4-FFF2-40B4-BE49-F238E27FC236}">
                  <a16:creationId xmlns:a16="http://schemas.microsoft.com/office/drawing/2014/main" id="{9671B333-C075-48D3-8FFF-587DD369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913" y="7253288"/>
              <a:ext cx="44450" cy="44450"/>
            </a:xfrm>
            <a:custGeom>
              <a:avLst/>
              <a:gdLst>
                <a:gd name="T0" fmla="*/ 0 w 113"/>
                <a:gd name="T1" fmla="*/ 44 h 111"/>
                <a:gd name="T2" fmla="*/ 77 w 113"/>
                <a:gd name="T3" fmla="*/ 111 h 111"/>
                <a:gd name="T4" fmla="*/ 113 w 113"/>
                <a:gd name="T5" fmla="*/ 9 h 111"/>
                <a:gd name="T6" fmla="*/ 97 w 113"/>
                <a:gd name="T7" fmla="*/ 0 h 111"/>
                <a:gd name="T8" fmla="*/ 0 w 113"/>
                <a:gd name="T9" fmla="*/ 4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1">
                  <a:moveTo>
                    <a:pt x="0" y="44"/>
                  </a:moveTo>
                  <a:lnTo>
                    <a:pt x="77" y="111"/>
                  </a:lnTo>
                  <a:lnTo>
                    <a:pt x="113" y="9"/>
                  </a:lnTo>
                  <a:lnTo>
                    <a:pt x="97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87711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75CD53-6108-481A-A31F-305A2B59F755}"/>
              </a:ext>
            </a:extLst>
          </p:cNvPr>
          <p:cNvSpPr txBox="1"/>
          <p:nvPr/>
        </p:nvSpPr>
        <p:spPr>
          <a:xfrm>
            <a:off x="690563" y="314325"/>
            <a:ext cx="10808351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dirty="0">
                <a:latin typeface="+mj-lt"/>
              </a:rPr>
              <a:t>RESPONSIBLE BUSINESS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4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4828E9C-87EC-4D19-8886-911ADDA26779}"/>
              </a:ext>
            </a:extLst>
          </p:cNvPr>
          <p:cNvGrpSpPr/>
          <p:nvPr/>
        </p:nvGrpSpPr>
        <p:grpSpPr>
          <a:xfrm>
            <a:off x="1854971" y="1097229"/>
            <a:ext cx="8482058" cy="4766996"/>
            <a:chOff x="2016807" y="1579903"/>
            <a:chExt cx="7258229" cy="407919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BA7B3E2-75FD-4D2B-986C-218588026D8C}"/>
                </a:ext>
              </a:extLst>
            </p:cNvPr>
            <p:cNvSpPr/>
            <p:nvPr/>
          </p:nvSpPr>
          <p:spPr>
            <a:xfrm>
              <a:off x="2016807" y="1579903"/>
              <a:ext cx="4079193" cy="4079193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E5136183-B734-41E1-977A-B373EB471047}"/>
                </a:ext>
              </a:extLst>
            </p:cNvPr>
            <p:cNvSpPr/>
            <p:nvPr/>
          </p:nvSpPr>
          <p:spPr>
            <a:xfrm>
              <a:off x="5195843" y="1579903"/>
              <a:ext cx="4079193" cy="4079193"/>
            </a:xfrm>
            <a:prstGeom prst="ellipse">
              <a:avLst/>
            </a:prstGeom>
            <a:solidFill>
              <a:schemeClr val="accent3">
                <a:lumMod val="40000"/>
                <a:lumOff val="6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40721082-1354-4301-BFD7-327294D11536}"/>
              </a:ext>
            </a:extLst>
          </p:cNvPr>
          <p:cNvSpPr/>
          <p:nvPr/>
        </p:nvSpPr>
        <p:spPr>
          <a:xfrm>
            <a:off x="2237173" y="2671102"/>
            <a:ext cx="1600200" cy="16002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867C578-DA47-46AB-AF7F-536B44FE53CD}"/>
              </a:ext>
            </a:extLst>
          </p:cNvPr>
          <p:cNvSpPr/>
          <p:nvPr/>
        </p:nvSpPr>
        <p:spPr>
          <a:xfrm>
            <a:off x="4219575" y="2671102"/>
            <a:ext cx="1600200" cy="16002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5A7A50CE-1E79-49CB-8147-F3FA17A93016}"/>
              </a:ext>
            </a:extLst>
          </p:cNvPr>
          <p:cNvSpPr/>
          <p:nvPr/>
        </p:nvSpPr>
        <p:spPr>
          <a:xfrm>
            <a:off x="6201977" y="2671102"/>
            <a:ext cx="1600200" cy="1600200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E5798C75-AD49-4FB7-A232-42E7A278DE7D}"/>
              </a:ext>
            </a:extLst>
          </p:cNvPr>
          <p:cNvSpPr/>
          <p:nvPr/>
        </p:nvSpPr>
        <p:spPr>
          <a:xfrm>
            <a:off x="8184379" y="2671102"/>
            <a:ext cx="1600200" cy="1600200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EA0C097-019B-4F97-B12C-B465177E05AB}"/>
              </a:ext>
            </a:extLst>
          </p:cNvPr>
          <p:cNvSpPr txBox="1"/>
          <p:nvPr/>
        </p:nvSpPr>
        <p:spPr>
          <a:xfrm>
            <a:off x="2346710" y="2286861"/>
            <a:ext cx="1381125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sz="1600" b="1" dirty="0"/>
              <a:t>FOR PROFIT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DAC1F5B4-56F7-440D-8BF0-75E0E98BE76F}"/>
              </a:ext>
            </a:extLst>
          </p:cNvPr>
          <p:cNvSpPr txBox="1"/>
          <p:nvPr/>
        </p:nvSpPr>
        <p:spPr>
          <a:xfrm>
            <a:off x="4329112" y="1794418"/>
            <a:ext cx="1381125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sz="1600" b="1" dirty="0"/>
              <a:t>CORPORATE SOCIAL CONSCIENCE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269A8B8-1406-4AFF-A69B-7CD7CFDDDBAA}"/>
              </a:ext>
            </a:extLst>
          </p:cNvPr>
          <p:cNvSpPr txBox="1"/>
          <p:nvPr/>
        </p:nvSpPr>
        <p:spPr>
          <a:xfrm>
            <a:off x="6311514" y="2040639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sz="1600" b="1" dirty="0"/>
              <a:t>SOCIAL PURPOSE BUSINESS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752C6B89-8A73-4718-9EB8-8D6300590083}"/>
              </a:ext>
            </a:extLst>
          </p:cNvPr>
          <p:cNvSpPr txBox="1"/>
          <p:nvPr/>
        </p:nvSpPr>
        <p:spPr>
          <a:xfrm>
            <a:off x="8293916" y="2040639"/>
            <a:ext cx="1381125" cy="492443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sz="1600" b="1" dirty="0"/>
              <a:t>NON-PROFIT/CHARITY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73F2639-383D-41E4-9ADE-C536777B1C04}"/>
              </a:ext>
            </a:extLst>
          </p:cNvPr>
          <p:cNvSpPr txBox="1"/>
          <p:nvPr/>
        </p:nvSpPr>
        <p:spPr>
          <a:xfrm>
            <a:off x="2346710" y="4454449"/>
            <a:ext cx="1381125" cy="24622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dirty="0"/>
              <a:t>MAKING MONEY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03F7B89C-1BFC-4E34-A422-201BF45EB7AC}"/>
              </a:ext>
            </a:extLst>
          </p:cNvPr>
          <p:cNvSpPr txBox="1"/>
          <p:nvPr/>
        </p:nvSpPr>
        <p:spPr>
          <a:xfrm>
            <a:off x="4329112" y="4454449"/>
            <a:ext cx="1381125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dirty="0"/>
              <a:t>MAKING MONEY AND GIVING BACK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115A01A1-0595-4C95-BD44-549D5023AF90}"/>
              </a:ext>
            </a:extLst>
          </p:cNvPr>
          <p:cNvSpPr txBox="1"/>
          <p:nvPr/>
        </p:nvSpPr>
        <p:spPr>
          <a:xfrm>
            <a:off x="6311514" y="4454449"/>
            <a:ext cx="1381125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dirty="0"/>
              <a:t>DOING GOOD AND MAKING MONEY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6BCBB742-B519-4084-B93D-B118A3F15417}"/>
              </a:ext>
            </a:extLst>
          </p:cNvPr>
          <p:cNvSpPr txBox="1"/>
          <p:nvPr/>
        </p:nvSpPr>
        <p:spPr>
          <a:xfrm>
            <a:off x="8293916" y="4454449"/>
            <a:ext cx="1381125" cy="24622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1600" dirty="0"/>
              <a:t>DOING GOOD</a:t>
            </a: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133F8EFF-F9CA-4EA7-BA60-877167648C02}"/>
              </a:ext>
            </a:extLst>
          </p:cNvPr>
          <p:cNvGrpSpPr/>
          <p:nvPr/>
        </p:nvGrpSpPr>
        <p:grpSpPr>
          <a:xfrm>
            <a:off x="2812230" y="3264809"/>
            <a:ext cx="450086" cy="412786"/>
            <a:chOff x="3171825" y="1368425"/>
            <a:chExt cx="287338" cy="263526"/>
          </a:xfrm>
          <a:solidFill>
            <a:schemeClr val="bg1"/>
          </a:solidFill>
        </p:grpSpPr>
        <p:sp>
          <p:nvSpPr>
            <p:cNvPr id="115" name="Freeform 466">
              <a:extLst>
                <a:ext uri="{FF2B5EF4-FFF2-40B4-BE49-F238E27FC236}">
                  <a16:creationId xmlns:a16="http://schemas.microsoft.com/office/drawing/2014/main" id="{4EC34DBC-2DD3-476A-8A0D-8EE13853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1598613"/>
              <a:ext cx="49213" cy="33338"/>
            </a:xfrm>
            <a:custGeom>
              <a:avLst/>
              <a:gdLst>
                <a:gd name="T0" fmla="*/ 0 w 151"/>
                <a:gd name="T1" fmla="*/ 0 h 106"/>
                <a:gd name="T2" fmla="*/ 0 w 151"/>
                <a:gd name="T3" fmla="*/ 106 h 106"/>
                <a:gd name="T4" fmla="*/ 151 w 151"/>
                <a:gd name="T5" fmla="*/ 106 h 106"/>
                <a:gd name="T6" fmla="*/ 151 w 151"/>
                <a:gd name="T7" fmla="*/ 0 h 106"/>
                <a:gd name="T8" fmla="*/ 136 w 151"/>
                <a:gd name="T9" fmla="*/ 0 h 106"/>
                <a:gd name="T10" fmla="*/ 0 w 151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6">
                  <a:moveTo>
                    <a:pt x="0" y="0"/>
                  </a:moveTo>
                  <a:lnTo>
                    <a:pt x="0" y="106"/>
                  </a:lnTo>
                  <a:lnTo>
                    <a:pt x="151" y="106"/>
                  </a:lnTo>
                  <a:lnTo>
                    <a:pt x="151" y="0"/>
                  </a:lnTo>
                  <a:lnTo>
                    <a:pt x="1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67">
              <a:extLst>
                <a:ext uri="{FF2B5EF4-FFF2-40B4-BE49-F238E27FC236}">
                  <a16:creationId xmlns:a16="http://schemas.microsoft.com/office/drawing/2014/main" id="{7808C969-736B-4263-AEB0-AFB42D3D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188" y="1598613"/>
              <a:ext cx="28575" cy="33338"/>
            </a:xfrm>
            <a:custGeom>
              <a:avLst/>
              <a:gdLst>
                <a:gd name="T0" fmla="*/ 75 w 90"/>
                <a:gd name="T1" fmla="*/ 0 h 106"/>
                <a:gd name="T2" fmla="*/ 0 w 90"/>
                <a:gd name="T3" fmla="*/ 0 h 106"/>
                <a:gd name="T4" fmla="*/ 0 w 90"/>
                <a:gd name="T5" fmla="*/ 106 h 106"/>
                <a:gd name="T6" fmla="*/ 75 w 90"/>
                <a:gd name="T7" fmla="*/ 106 h 106"/>
                <a:gd name="T8" fmla="*/ 78 w 90"/>
                <a:gd name="T9" fmla="*/ 106 h 106"/>
                <a:gd name="T10" fmla="*/ 80 w 90"/>
                <a:gd name="T11" fmla="*/ 104 h 106"/>
                <a:gd name="T12" fmla="*/ 84 w 90"/>
                <a:gd name="T13" fmla="*/ 103 h 106"/>
                <a:gd name="T14" fmla="*/ 86 w 90"/>
                <a:gd name="T15" fmla="*/ 101 h 106"/>
                <a:gd name="T16" fmla="*/ 88 w 90"/>
                <a:gd name="T17" fmla="*/ 99 h 106"/>
                <a:gd name="T18" fmla="*/ 89 w 90"/>
                <a:gd name="T19" fmla="*/ 97 h 106"/>
                <a:gd name="T20" fmla="*/ 90 w 90"/>
                <a:gd name="T21" fmla="*/ 94 h 106"/>
                <a:gd name="T22" fmla="*/ 90 w 90"/>
                <a:gd name="T23" fmla="*/ 91 h 106"/>
                <a:gd name="T24" fmla="*/ 90 w 90"/>
                <a:gd name="T25" fmla="*/ 15 h 106"/>
                <a:gd name="T26" fmla="*/ 90 w 90"/>
                <a:gd name="T27" fmla="*/ 12 h 106"/>
                <a:gd name="T28" fmla="*/ 89 w 90"/>
                <a:gd name="T29" fmla="*/ 10 h 106"/>
                <a:gd name="T30" fmla="*/ 88 w 90"/>
                <a:gd name="T31" fmla="*/ 7 h 106"/>
                <a:gd name="T32" fmla="*/ 86 w 90"/>
                <a:gd name="T33" fmla="*/ 5 h 106"/>
                <a:gd name="T34" fmla="*/ 84 w 90"/>
                <a:gd name="T35" fmla="*/ 4 h 106"/>
                <a:gd name="T36" fmla="*/ 80 w 90"/>
                <a:gd name="T37" fmla="*/ 2 h 106"/>
                <a:gd name="T38" fmla="*/ 78 w 90"/>
                <a:gd name="T39" fmla="*/ 2 h 106"/>
                <a:gd name="T40" fmla="*/ 75 w 90"/>
                <a:gd name="T41" fmla="*/ 0 h 106"/>
                <a:gd name="T42" fmla="*/ 75 w 90"/>
                <a:gd name="T4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6">
                  <a:moveTo>
                    <a:pt x="75" y="0"/>
                  </a:moveTo>
                  <a:lnTo>
                    <a:pt x="0" y="0"/>
                  </a:lnTo>
                  <a:lnTo>
                    <a:pt x="0" y="106"/>
                  </a:lnTo>
                  <a:lnTo>
                    <a:pt x="75" y="106"/>
                  </a:lnTo>
                  <a:lnTo>
                    <a:pt x="78" y="106"/>
                  </a:lnTo>
                  <a:lnTo>
                    <a:pt x="80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7"/>
                  </a:lnTo>
                  <a:lnTo>
                    <a:pt x="90" y="94"/>
                  </a:lnTo>
                  <a:lnTo>
                    <a:pt x="90" y="91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89" y="10"/>
                  </a:lnTo>
                  <a:lnTo>
                    <a:pt x="88" y="7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68">
              <a:extLst>
                <a:ext uri="{FF2B5EF4-FFF2-40B4-BE49-F238E27FC236}">
                  <a16:creationId xmlns:a16="http://schemas.microsoft.com/office/drawing/2014/main" id="{6233FDFD-0070-42FD-B1F2-710015F2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350" y="1598613"/>
              <a:ext cx="28575" cy="33338"/>
            </a:xfrm>
            <a:custGeom>
              <a:avLst/>
              <a:gdLst>
                <a:gd name="T0" fmla="*/ 15 w 90"/>
                <a:gd name="T1" fmla="*/ 0 h 106"/>
                <a:gd name="T2" fmla="*/ 11 w 90"/>
                <a:gd name="T3" fmla="*/ 0 h 106"/>
                <a:gd name="T4" fmla="*/ 9 w 90"/>
                <a:gd name="T5" fmla="*/ 2 h 106"/>
                <a:gd name="T6" fmla="*/ 6 w 90"/>
                <a:gd name="T7" fmla="*/ 4 h 106"/>
                <a:gd name="T8" fmla="*/ 4 w 90"/>
                <a:gd name="T9" fmla="*/ 5 h 106"/>
                <a:gd name="T10" fmla="*/ 3 w 90"/>
                <a:gd name="T11" fmla="*/ 7 h 106"/>
                <a:gd name="T12" fmla="*/ 1 w 90"/>
                <a:gd name="T13" fmla="*/ 10 h 106"/>
                <a:gd name="T14" fmla="*/ 0 w 90"/>
                <a:gd name="T15" fmla="*/ 12 h 106"/>
                <a:gd name="T16" fmla="*/ 0 w 90"/>
                <a:gd name="T17" fmla="*/ 15 h 106"/>
                <a:gd name="T18" fmla="*/ 0 w 90"/>
                <a:gd name="T19" fmla="*/ 91 h 106"/>
                <a:gd name="T20" fmla="*/ 0 w 90"/>
                <a:gd name="T21" fmla="*/ 94 h 106"/>
                <a:gd name="T22" fmla="*/ 1 w 90"/>
                <a:gd name="T23" fmla="*/ 97 h 106"/>
                <a:gd name="T24" fmla="*/ 3 w 90"/>
                <a:gd name="T25" fmla="*/ 99 h 106"/>
                <a:gd name="T26" fmla="*/ 4 w 90"/>
                <a:gd name="T27" fmla="*/ 101 h 106"/>
                <a:gd name="T28" fmla="*/ 6 w 90"/>
                <a:gd name="T29" fmla="*/ 103 h 106"/>
                <a:gd name="T30" fmla="*/ 9 w 90"/>
                <a:gd name="T31" fmla="*/ 104 h 106"/>
                <a:gd name="T32" fmla="*/ 11 w 90"/>
                <a:gd name="T33" fmla="*/ 106 h 106"/>
                <a:gd name="T34" fmla="*/ 15 w 90"/>
                <a:gd name="T35" fmla="*/ 106 h 106"/>
                <a:gd name="T36" fmla="*/ 90 w 90"/>
                <a:gd name="T37" fmla="*/ 106 h 106"/>
                <a:gd name="T38" fmla="*/ 90 w 90"/>
                <a:gd name="T39" fmla="*/ 0 h 106"/>
                <a:gd name="T40" fmla="*/ 75 w 90"/>
                <a:gd name="T41" fmla="*/ 0 h 106"/>
                <a:gd name="T42" fmla="*/ 15 w 90"/>
                <a:gd name="T4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6">
                  <a:moveTo>
                    <a:pt x="15" y="0"/>
                  </a:moveTo>
                  <a:lnTo>
                    <a:pt x="11" y="0"/>
                  </a:lnTo>
                  <a:lnTo>
                    <a:pt x="9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9" y="104"/>
                  </a:lnTo>
                  <a:lnTo>
                    <a:pt x="11" y="106"/>
                  </a:lnTo>
                  <a:lnTo>
                    <a:pt x="15" y="106"/>
                  </a:lnTo>
                  <a:lnTo>
                    <a:pt x="90" y="106"/>
                  </a:lnTo>
                  <a:lnTo>
                    <a:pt x="90" y="0"/>
                  </a:lnTo>
                  <a:lnTo>
                    <a:pt x="7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69">
              <a:extLst>
                <a:ext uri="{FF2B5EF4-FFF2-40B4-BE49-F238E27FC236}">
                  <a16:creationId xmlns:a16="http://schemas.microsoft.com/office/drawing/2014/main" id="{42338BC0-DA5B-46C4-B715-DAD82821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1522413"/>
              <a:ext cx="49213" cy="33338"/>
            </a:xfrm>
            <a:custGeom>
              <a:avLst/>
              <a:gdLst>
                <a:gd name="T0" fmla="*/ 151 w 151"/>
                <a:gd name="T1" fmla="*/ 105 h 105"/>
                <a:gd name="T2" fmla="*/ 151 w 151"/>
                <a:gd name="T3" fmla="*/ 0 h 105"/>
                <a:gd name="T4" fmla="*/ 136 w 151"/>
                <a:gd name="T5" fmla="*/ 0 h 105"/>
                <a:gd name="T6" fmla="*/ 0 w 151"/>
                <a:gd name="T7" fmla="*/ 0 h 105"/>
                <a:gd name="T8" fmla="*/ 0 w 151"/>
                <a:gd name="T9" fmla="*/ 105 h 105"/>
                <a:gd name="T10" fmla="*/ 136 w 151"/>
                <a:gd name="T11" fmla="*/ 105 h 105"/>
                <a:gd name="T12" fmla="*/ 151 w 151"/>
                <a:gd name="T1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5">
                  <a:moveTo>
                    <a:pt x="151" y="105"/>
                  </a:moveTo>
                  <a:lnTo>
                    <a:pt x="151" y="0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36" y="105"/>
                  </a:lnTo>
                  <a:lnTo>
                    <a:pt x="15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70">
              <a:extLst>
                <a:ext uri="{FF2B5EF4-FFF2-40B4-BE49-F238E27FC236}">
                  <a16:creationId xmlns:a16="http://schemas.microsoft.com/office/drawing/2014/main" id="{FB655334-3665-47BC-ADD8-9C117C6D6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350" y="1522413"/>
              <a:ext cx="28575" cy="33338"/>
            </a:xfrm>
            <a:custGeom>
              <a:avLst/>
              <a:gdLst>
                <a:gd name="T0" fmla="*/ 15 w 90"/>
                <a:gd name="T1" fmla="*/ 0 h 105"/>
                <a:gd name="T2" fmla="*/ 11 w 90"/>
                <a:gd name="T3" fmla="*/ 0 h 105"/>
                <a:gd name="T4" fmla="*/ 9 w 90"/>
                <a:gd name="T5" fmla="*/ 1 h 105"/>
                <a:gd name="T6" fmla="*/ 6 w 90"/>
                <a:gd name="T7" fmla="*/ 2 h 105"/>
                <a:gd name="T8" fmla="*/ 4 w 90"/>
                <a:gd name="T9" fmla="*/ 4 h 105"/>
                <a:gd name="T10" fmla="*/ 3 w 90"/>
                <a:gd name="T11" fmla="*/ 7 h 105"/>
                <a:gd name="T12" fmla="*/ 1 w 90"/>
                <a:gd name="T13" fmla="*/ 9 h 105"/>
                <a:gd name="T14" fmla="*/ 0 w 90"/>
                <a:gd name="T15" fmla="*/ 12 h 105"/>
                <a:gd name="T16" fmla="*/ 0 w 90"/>
                <a:gd name="T17" fmla="*/ 15 h 105"/>
                <a:gd name="T18" fmla="*/ 0 w 90"/>
                <a:gd name="T19" fmla="*/ 90 h 105"/>
                <a:gd name="T20" fmla="*/ 0 w 90"/>
                <a:gd name="T21" fmla="*/ 93 h 105"/>
                <a:gd name="T22" fmla="*/ 1 w 90"/>
                <a:gd name="T23" fmla="*/ 96 h 105"/>
                <a:gd name="T24" fmla="*/ 3 w 90"/>
                <a:gd name="T25" fmla="*/ 99 h 105"/>
                <a:gd name="T26" fmla="*/ 4 w 90"/>
                <a:gd name="T27" fmla="*/ 101 h 105"/>
                <a:gd name="T28" fmla="*/ 6 w 90"/>
                <a:gd name="T29" fmla="*/ 102 h 105"/>
                <a:gd name="T30" fmla="*/ 9 w 90"/>
                <a:gd name="T31" fmla="*/ 104 h 105"/>
                <a:gd name="T32" fmla="*/ 11 w 90"/>
                <a:gd name="T33" fmla="*/ 105 h 105"/>
                <a:gd name="T34" fmla="*/ 15 w 90"/>
                <a:gd name="T35" fmla="*/ 105 h 105"/>
                <a:gd name="T36" fmla="*/ 75 w 90"/>
                <a:gd name="T37" fmla="*/ 105 h 105"/>
                <a:gd name="T38" fmla="*/ 90 w 90"/>
                <a:gd name="T39" fmla="*/ 105 h 105"/>
                <a:gd name="T40" fmla="*/ 90 w 90"/>
                <a:gd name="T41" fmla="*/ 0 h 105"/>
                <a:gd name="T42" fmla="*/ 75 w 90"/>
                <a:gd name="T43" fmla="*/ 0 h 105"/>
                <a:gd name="T44" fmla="*/ 15 w 90"/>
                <a:gd name="T4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05">
                  <a:moveTo>
                    <a:pt x="15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2"/>
                  </a:lnTo>
                  <a:lnTo>
                    <a:pt x="9" y="104"/>
                  </a:lnTo>
                  <a:lnTo>
                    <a:pt x="11" y="105"/>
                  </a:lnTo>
                  <a:lnTo>
                    <a:pt x="15" y="105"/>
                  </a:lnTo>
                  <a:lnTo>
                    <a:pt x="75" y="105"/>
                  </a:lnTo>
                  <a:lnTo>
                    <a:pt x="90" y="105"/>
                  </a:lnTo>
                  <a:lnTo>
                    <a:pt x="90" y="0"/>
                  </a:lnTo>
                  <a:lnTo>
                    <a:pt x="7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71">
              <a:extLst>
                <a:ext uri="{FF2B5EF4-FFF2-40B4-BE49-F238E27FC236}">
                  <a16:creationId xmlns:a16="http://schemas.microsoft.com/office/drawing/2014/main" id="{15DF0392-C73C-4FAD-AF87-B9008A566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188" y="1522413"/>
              <a:ext cx="28575" cy="33338"/>
            </a:xfrm>
            <a:custGeom>
              <a:avLst/>
              <a:gdLst>
                <a:gd name="T0" fmla="*/ 75 w 90"/>
                <a:gd name="T1" fmla="*/ 0 h 105"/>
                <a:gd name="T2" fmla="*/ 0 w 90"/>
                <a:gd name="T3" fmla="*/ 0 h 105"/>
                <a:gd name="T4" fmla="*/ 0 w 90"/>
                <a:gd name="T5" fmla="*/ 105 h 105"/>
                <a:gd name="T6" fmla="*/ 75 w 90"/>
                <a:gd name="T7" fmla="*/ 105 h 105"/>
                <a:gd name="T8" fmla="*/ 78 w 90"/>
                <a:gd name="T9" fmla="*/ 105 h 105"/>
                <a:gd name="T10" fmla="*/ 80 w 90"/>
                <a:gd name="T11" fmla="*/ 104 h 105"/>
                <a:gd name="T12" fmla="*/ 84 w 90"/>
                <a:gd name="T13" fmla="*/ 102 h 105"/>
                <a:gd name="T14" fmla="*/ 86 w 90"/>
                <a:gd name="T15" fmla="*/ 101 h 105"/>
                <a:gd name="T16" fmla="*/ 88 w 90"/>
                <a:gd name="T17" fmla="*/ 99 h 105"/>
                <a:gd name="T18" fmla="*/ 89 w 90"/>
                <a:gd name="T19" fmla="*/ 96 h 105"/>
                <a:gd name="T20" fmla="*/ 90 w 90"/>
                <a:gd name="T21" fmla="*/ 93 h 105"/>
                <a:gd name="T22" fmla="*/ 90 w 90"/>
                <a:gd name="T23" fmla="*/ 90 h 105"/>
                <a:gd name="T24" fmla="*/ 90 w 90"/>
                <a:gd name="T25" fmla="*/ 15 h 105"/>
                <a:gd name="T26" fmla="*/ 90 w 90"/>
                <a:gd name="T27" fmla="*/ 12 h 105"/>
                <a:gd name="T28" fmla="*/ 89 w 90"/>
                <a:gd name="T29" fmla="*/ 9 h 105"/>
                <a:gd name="T30" fmla="*/ 88 w 90"/>
                <a:gd name="T31" fmla="*/ 7 h 105"/>
                <a:gd name="T32" fmla="*/ 86 w 90"/>
                <a:gd name="T33" fmla="*/ 4 h 105"/>
                <a:gd name="T34" fmla="*/ 84 w 90"/>
                <a:gd name="T35" fmla="*/ 2 h 105"/>
                <a:gd name="T36" fmla="*/ 80 w 90"/>
                <a:gd name="T37" fmla="*/ 1 h 105"/>
                <a:gd name="T38" fmla="*/ 78 w 90"/>
                <a:gd name="T39" fmla="*/ 0 h 105"/>
                <a:gd name="T40" fmla="*/ 75 w 90"/>
                <a:gd name="T4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5">
                  <a:moveTo>
                    <a:pt x="75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75" y="105"/>
                  </a:lnTo>
                  <a:lnTo>
                    <a:pt x="78" y="105"/>
                  </a:lnTo>
                  <a:lnTo>
                    <a:pt x="80" y="104"/>
                  </a:lnTo>
                  <a:lnTo>
                    <a:pt x="84" y="102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90" y="93"/>
                  </a:lnTo>
                  <a:lnTo>
                    <a:pt x="90" y="90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89" y="9"/>
                  </a:lnTo>
                  <a:lnTo>
                    <a:pt x="88" y="7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72">
              <a:extLst>
                <a:ext uri="{FF2B5EF4-FFF2-40B4-BE49-F238E27FC236}">
                  <a16:creationId xmlns:a16="http://schemas.microsoft.com/office/drawing/2014/main" id="{5767E06B-A36E-490A-822E-BC5C67B52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875" y="1446213"/>
              <a:ext cx="28575" cy="33338"/>
            </a:xfrm>
            <a:custGeom>
              <a:avLst/>
              <a:gdLst>
                <a:gd name="T0" fmla="*/ 90 w 90"/>
                <a:gd name="T1" fmla="*/ 0 h 105"/>
                <a:gd name="T2" fmla="*/ 15 w 90"/>
                <a:gd name="T3" fmla="*/ 0 h 105"/>
                <a:gd name="T4" fmla="*/ 11 w 90"/>
                <a:gd name="T5" fmla="*/ 0 h 105"/>
                <a:gd name="T6" fmla="*/ 9 w 90"/>
                <a:gd name="T7" fmla="*/ 1 h 105"/>
                <a:gd name="T8" fmla="*/ 6 w 90"/>
                <a:gd name="T9" fmla="*/ 2 h 105"/>
                <a:gd name="T10" fmla="*/ 4 w 90"/>
                <a:gd name="T11" fmla="*/ 4 h 105"/>
                <a:gd name="T12" fmla="*/ 3 w 90"/>
                <a:gd name="T13" fmla="*/ 6 h 105"/>
                <a:gd name="T14" fmla="*/ 1 w 90"/>
                <a:gd name="T15" fmla="*/ 9 h 105"/>
                <a:gd name="T16" fmla="*/ 0 w 90"/>
                <a:gd name="T17" fmla="*/ 12 h 105"/>
                <a:gd name="T18" fmla="*/ 0 w 90"/>
                <a:gd name="T19" fmla="*/ 15 h 105"/>
                <a:gd name="T20" fmla="*/ 0 w 90"/>
                <a:gd name="T21" fmla="*/ 90 h 105"/>
                <a:gd name="T22" fmla="*/ 0 w 90"/>
                <a:gd name="T23" fmla="*/ 93 h 105"/>
                <a:gd name="T24" fmla="*/ 1 w 90"/>
                <a:gd name="T25" fmla="*/ 96 h 105"/>
                <a:gd name="T26" fmla="*/ 3 w 90"/>
                <a:gd name="T27" fmla="*/ 99 h 105"/>
                <a:gd name="T28" fmla="*/ 4 w 90"/>
                <a:gd name="T29" fmla="*/ 101 h 105"/>
                <a:gd name="T30" fmla="*/ 6 w 90"/>
                <a:gd name="T31" fmla="*/ 103 h 105"/>
                <a:gd name="T32" fmla="*/ 9 w 90"/>
                <a:gd name="T33" fmla="*/ 104 h 105"/>
                <a:gd name="T34" fmla="*/ 11 w 90"/>
                <a:gd name="T35" fmla="*/ 105 h 105"/>
                <a:gd name="T36" fmla="*/ 15 w 90"/>
                <a:gd name="T37" fmla="*/ 105 h 105"/>
                <a:gd name="T38" fmla="*/ 45 w 90"/>
                <a:gd name="T39" fmla="*/ 105 h 105"/>
                <a:gd name="T40" fmla="*/ 90 w 90"/>
                <a:gd name="T41" fmla="*/ 105 h 105"/>
                <a:gd name="T42" fmla="*/ 90 w 90"/>
                <a:gd name="T4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5">
                  <a:moveTo>
                    <a:pt x="90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9" y="104"/>
                  </a:lnTo>
                  <a:lnTo>
                    <a:pt x="11" y="105"/>
                  </a:lnTo>
                  <a:lnTo>
                    <a:pt x="15" y="105"/>
                  </a:lnTo>
                  <a:lnTo>
                    <a:pt x="45" y="105"/>
                  </a:lnTo>
                  <a:lnTo>
                    <a:pt x="90" y="105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73">
              <a:extLst>
                <a:ext uri="{FF2B5EF4-FFF2-40B4-BE49-F238E27FC236}">
                  <a16:creationId xmlns:a16="http://schemas.microsoft.com/office/drawing/2014/main" id="{7664F752-50F1-4351-A52C-543619BED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1446213"/>
              <a:ext cx="49213" cy="33338"/>
            </a:xfrm>
            <a:custGeom>
              <a:avLst/>
              <a:gdLst>
                <a:gd name="T0" fmla="*/ 151 w 151"/>
                <a:gd name="T1" fmla="*/ 0 h 105"/>
                <a:gd name="T2" fmla="*/ 46 w 151"/>
                <a:gd name="T3" fmla="*/ 0 h 105"/>
                <a:gd name="T4" fmla="*/ 0 w 151"/>
                <a:gd name="T5" fmla="*/ 0 h 105"/>
                <a:gd name="T6" fmla="*/ 0 w 151"/>
                <a:gd name="T7" fmla="*/ 105 h 105"/>
                <a:gd name="T8" fmla="*/ 106 w 151"/>
                <a:gd name="T9" fmla="*/ 105 h 105"/>
                <a:gd name="T10" fmla="*/ 151 w 151"/>
                <a:gd name="T11" fmla="*/ 105 h 105"/>
                <a:gd name="T12" fmla="*/ 151 w 151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5">
                  <a:moveTo>
                    <a:pt x="151" y="0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06" y="105"/>
                  </a:lnTo>
                  <a:lnTo>
                    <a:pt x="151" y="105"/>
                  </a:lnTo>
                  <a:lnTo>
                    <a:pt x="1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74">
              <a:extLst>
                <a:ext uri="{FF2B5EF4-FFF2-40B4-BE49-F238E27FC236}">
                  <a16:creationId xmlns:a16="http://schemas.microsoft.com/office/drawing/2014/main" id="{C3858109-25F7-483A-926C-763B25E9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1446213"/>
              <a:ext cx="28575" cy="33338"/>
            </a:xfrm>
            <a:custGeom>
              <a:avLst/>
              <a:gdLst>
                <a:gd name="T0" fmla="*/ 90 w 90"/>
                <a:gd name="T1" fmla="*/ 15 h 105"/>
                <a:gd name="T2" fmla="*/ 90 w 90"/>
                <a:gd name="T3" fmla="*/ 12 h 105"/>
                <a:gd name="T4" fmla="*/ 89 w 90"/>
                <a:gd name="T5" fmla="*/ 9 h 105"/>
                <a:gd name="T6" fmla="*/ 88 w 90"/>
                <a:gd name="T7" fmla="*/ 6 h 105"/>
                <a:gd name="T8" fmla="*/ 86 w 90"/>
                <a:gd name="T9" fmla="*/ 4 h 105"/>
                <a:gd name="T10" fmla="*/ 84 w 90"/>
                <a:gd name="T11" fmla="*/ 2 h 105"/>
                <a:gd name="T12" fmla="*/ 81 w 90"/>
                <a:gd name="T13" fmla="*/ 1 h 105"/>
                <a:gd name="T14" fmla="*/ 78 w 90"/>
                <a:gd name="T15" fmla="*/ 0 h 105"/>
                <a:gd name="T16" fmla="*/ 75 w 90"/>
                <a:gd name="T17" fmla="*/ 0 h 105"/>
                <a:gd name="T18" fmla="*/ 45 w 90"/>
                <a:gd name="T19" fmla="*/ 0 h 105"/>
                <a:gd name="T20" fmla="*/ 0 w 90"/>
                <a:gd name="T21" fmla="*/ 0 h 105"/>
                <a:gd name="T22" fmla="*/ 0 w 90"/>
                <a:gd name="T23" fmla="*/ 105 h 105"/>
                <a:gd name="T24" fmla="*/ 75 w 90"/>
                <a:gd name="T25" fmla="*/ 105 h 105"/>
                <a:gd name="T26" fmla="*/ 78 w 90"/>
                <a:gd name="T27" fmla="*/ 105 h 105"/>
                <a:gd name="T28" fmla="*/ 81 w 90"/>
                <a:gd name="T29" fmla="*/ 104 h 105"/>
                <a:gd name="T30" fmla="*/ 84 w 90"/>
                <a:gd name="T31" fmla="*/ 103 h 105"/>
                <a:gd name="T32" fmla="*/ 86 w 90"/>
                <a:gd name="T33" fmla="*/ 101 h 105"/>
                <a:gd name="T34" fmla="*/ 88 w 90"/>
                <a:gd name="T35" fmla="*/ 99 h 105"/>
                <a:gd name="T36" fmla="*/ 89 w 90"/>
                <a:gd name="T37" fmla="*/ 96 h 105"/>
                <a:gd name="T38" fmla="*/ 90 w 90"/>
                <a:gd name="T39" fmla="*/ 93 h 105"/>
                <a:gd name="T40" fmla="*/ 90 w 90"/>
                <a:gd name="T41" fmla="*/ 90 h 105"/>
                <a:gd name="T42" fmla="*/ 90 w 90"/>
                <a:gd name="T43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05">
                  <a:moveTo>
                    <a:pt x="90" y="15"/>
                  </a:moveTo>
                  <a:lnTo>
                    <a:pt x="90" y="12"/>
                  </a:lnTo>
                  <a:lnTo>
                    <a:pt x="89" y="9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1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75" y="105"/>
                  </a:lnTo>
                  <a:lnTo>
                    <a:pt x="78" y="105"/>
                  </a:lnTo>
                  <a:lnTo>
                    <a:pt x="81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90" y="93"/>
                  </a:lnTo>
                  <a:lnTo>
                    <a:pt x="90" y="90"/>
                  </a:lnTo>
                  <a:lnTo>
                    <a:pt x="9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75">
              <a:extLst>
                <a:ext uri="{FF2B5EF4-FFF2-40B4-BE49-F238E27FC236}">
                  <a16:creationId xmlns:a16="http://schemas.microsoft.com/office/drawing/2014/main" id="{FB1CDF3F-984D-4AB9-9EFF-987E47B1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1408113"/>
              <a:ext cx="30163" cy="33338"/>
            </a:xfrm>
            <a:custGeom>
              <a:avLst/>
              <a:gdLst>
                <a:gd name="T0" fmla="*/ 0 w 91"/>
                <a:gd name="T1" fmla="*/ 90 h 105"/>
                <a:gd name="T2" fmla="*/ 1 w 91"/>
                <a:gd name="T3" fmla="*/ 93 h 105"/>
                <a:gd name="T4" fmla="*/ 1 w 91"/>
                <a:gd name="T5" fmla="*/ 95 h 105"/>
                <a:gd name="T6" fmla="*/ 3 w 91"/>
                <a:gd name="T7" fmla="*/ 98 h 105"/>
                <a:gd name="T8" fmla="*/ 4 w 91"/>
                <a:gd name="T9" fmla="*/ 101 h 105"/>
                <a:gd name="T10" fmla="*/ 7 w 91"/>
                <a:gd name="T11" fmla="*/ 103 h 105"/>
                <a:gd name="T12" fmla="*/ 9 w 91"/>
                <a:gd name="T13" fmla="*/ 104 h 105"/>
                <a:gd name="T14" fmla="*/ 13 w 91"/>
                <a:gd name="T15" fmla="*/ 105 h 105"/>
                <a:gd name="T16" fmla="*/ 15 w 91"/>
                <a:gd name="T17" fmla="*/ 105 h 105"/>
                <a:gd name="T18" fmla="*/ 45 w 91"/>
                <a:gd name="T19" fmla="*/ 105 h 105"/>
                <a:gd name="T20" fmla="*/ 91 w 91"/>
                <a:gd name="T21" fmla="*/ 105 h 105"/>
                <a:gd name="T22" fmla="*/ 91 w 91"/>
                <a:gd name="T23" fmla="*/ 0 h 105"/>
                <a:gd name="T24" fmla="*/ 15 w 91"/>
                <a:gd name="T25" fmla="*/ 0 h 105"/>
                <a:gd name="T26" fmla="*/ 13 w 91"/>
                <a:gd name="T27" fmla="*/ 0 h 105"/>
                <a:gd name="T28" fmla="*/ 9 w 91"/>
                <a:gd name="T29" fmla="*/ 1 h 105"/>
                <a:gd name="T30" fmla="*/ 7 w 91"/>
                <a:gd name="T31" fmla="*/ 2 h 105"/>
                <a:gd name="T32" fmla="*/ 4 w 91"/>
                <a:gd name="T33" fmla="*/ 4 h 105"/>
                <a:gd name="T34" fmla="*/ 3 w 91"/>
                <a:gd name="T35" fmla="*/ 6 h 105"/>
                <a:gd name="T36" fmla="*/ 1 w 91"/>
                <a:gd name="T37" fmla="*/ 8 h 105"/>
                <a:gd name="T38" fmla="*/ 1 w 91"/>
                <a:gd name="T39" fmla="*/ 11 h 105"/>
                <a:gd name="T40" fmla="*/ 0 w 91"/>
                <a:gd name="T41" fmla="*/ 15 h 105"/>
                <a:gd name="T42" fmla="*/ 0 w 91"/>
                <a:gd name="T43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" h="105">
                  <a:moveTo>
                    <a:pt x="0" y="90"/>
                  </a:moveTo>
                  <a:lnTo>
                    <a:pt x="1" y="93"/>
                  </a:lnTo>
                  <a:lnTo>
                    <a:pt x="1" y="95"/>
                  </a:lnTo>
                  <a:lnTo>
                    <a:pt x="3" y="98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9" y="104"/>
                  </a:lnTo>
                  <a:lnTo>
                    <a:pt x="13" y="105"/>
                  </a:lnTo>
                  <a:lnTo>
                    <a:pt x="15" y="105"/>
                  </a:lnTo>
                  <a:lnTo>
                    <a:pt x="45" y="105"/>
                  </a:lnTo>
                  <a:lnTo>
                    <a:pt x="91" y="105"/>
                  </a:lnTo>
                  <a:lnTo>
                    <a:pt x="91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76">
              <a:extLst>
                <a:ext uri="{FF2B5EF4-FFF2-40B4-BE49-F238E27FC236}">
                  <a16:creationId xmlns:a16="http://schemas.microsoft.com/office/drawing/2014/main" id="{F3F6DA32-E3D6-42F0-9BA9-0D2C5212C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613" y="1408113"/>
              <a:ext cx="47625" cy="33338"/>
            </a:xfrm>
            <a:custGeom>
              <a:avLst/>
              <a:gdLst>
                <a:gd name="T0" fmla="*/ 0 w 150"/>
                <a:gd name="T1" fmla="*/ 105 h 105"/>
                <a:gd name="T2" fmla="*/ 105 w 150"/>
                <a:gd name="T3" fmla="*/ 105 h 105"/>
                <a:gd name="T4" fmla="*/ 150 w 150"/>
                <a:gd name="T5" fmla="*/ 105 h 105"/>
                <a:gd name="T6" fmla="*/ 150 w 150"/>
                <a:gd name="T7" fmla="*/ 0 h 105"/>
                <a:gd name="T8" fmla="*/ 75 w 150"/>
                <a:gd name="T9" fmla="*/ 0 h 105"/>
                <a:gd name="T10" fmla="*/ 0 w 150"/>
                <a:gd name="T11" fmla="*/ 0 h 105"/>
                <a:gd name="T12" fmla="*/ 0 w 150"/>
                <a:gd name="T1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05">
                  <a:moveTo>
                    <a:pt x="0" y="105"/>
                  </a:moveTo>
                  <a:lnTo>
                    <a:pt x="105" y="105"/>
                  </a:lnTo>
                  <a:lnTo>
                    <a:pt x="150" y="105"/>
                  </a:lnTo>
                  <a:lnTo>
                    <a:pt x="150" y="0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78">
              <a:extLst>
                <a:ext uri="{FF2B5EF4-FFF2-40B4-BE49-F238E27FC236}">
                  <a16:creationId xmlns:a16="http://schemas.microsoft.com/office/drawing/2014/main" id="{F8113D46-4CFC-4CD1-8E5B-DA232ADB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1408113"/>
              <a:ext cx="28575" cy="33338"/>
            </a:xfrm>
            <a:custGeom>
              <a:avLst/>
              <a:gdLst>
                <a:gd name="T0" fmla="*/ 0 w 90"/>
                <a:gd name="T1" fmla="*/ 105 h 105"/>
                <a:gd name="T2" fmla="*/ 75 w 90"/>
                <a:gd name="T3" fmla="*/ 105 h 105"/>
                <a:gd name="T4" fmla="*/ 78 w 90"/>
                <a:gd name="T5" fmla="*/ 105 h 105"/>
                <a:gd name="T6" fmla="*/ 82 w 90"/>
                <a:gd name="T7" fmla="*/ 104 h 105"/>
                <a:gd name="T8" fmla="*/ 84 w 90"/>
                <a:gd name="T9" fmla="*/ 103 h 105"/>
                <a:gd name="T10" fmla="*/ 86 w 90"/>
                <a:gd name="T11" fmla="*/ 101 h 105"/>
                <a:gd name="T12" fmla="*/ 88 w 90"/>
                <a:gd name="T13" fmla="*/ 98 h 105"/>
                <a:gd name="T14" fmla="*/ 89 w 90"/>
                <a:gd name="T15" fmla="*/ 95 h 105"/>
                <a:gd name="T16" fmla="*/ 90 w 90"/>
                <a:gd name="T17" fmla="*/ 93 h 105"/>
                <a:gd name="T18" fmla="*/ 90 w 90"/>
                <a:gd name="T19" fmla="*/ 90 h 105"/>
                <a:gd name="T20" fmla="*/ 90 w 90"/>
                <a:gd name="T21" fmla="*/ 15 h 105"/>
                <a:gd name="T22" fmla="*/ 90 w 90"/>
                <a:gd name="T23" fmla="*/ 11 h 105"/>
                <a:gd name="T24" fmla="*/ 89 w 90"/>
                <a:gd name="T25" fmla="*/ 8 h 105"/>
                <a:gd name="T26" fmla="*/ 88 w 90"/>
                <a:gd name="T27" fmla="*/ 6 h 105"/>
                <a:gd name="T28" fmla="*/ 86 w 90"/>
                <a:gd name="T29" fmla="*/ 4 h 105"/>
                <a:gd name="T30" fmla="*/ 84 w 90"/>
                <a:gd name="T31" fmla="*/ 2 h 105"/>
                <a:gd name="T32" fmla="*/ 82 w 90"/>
                <a:gd name="T33" fmla="*/ 1 h 105"/>
                <a:gd name="T34" fmla="*/ 78 w 90"/>
                <a:gd name="T35" fmla="*/ 0 h 105"/>
                <a:gd name="T36" fmla="*/ 75 w 90"/>
                <a:gd name="T37" fmla="*/ 0 h 105"/>
                <a:gd name="T38" fmla="*/ 0 w 90"/>
                <a:gd name="T39" fmla="*/ 0 h 105"/>
                <a:gd name="T40" fmla="*/ 0 w 90"/>
                <a:gd name="T4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5">
                  <a:moveTo>
                    <a:pt x="0" y="105"/>
                  </a:moveTo>
                  <a:lnTo>
                    <a:pt x="75" y="105"/>
                  </a:lnTo>
                  <a:lnTo>
                    <a:pt x="78" y="105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8"/>
                  </a:lnTo>
                  <a:lnTo>
                    <a:pt x="89" y="95"/>
                  </a:lnTo>
                  <a:lnTo>
                    <a:pt x="90" y="93"/>
                  </a:lnTo>
                  <a:lnTo>
                    <a:pt x="90" y="90"/>
                  </a:lnTo>
                  <a:lnTo>
                    <a:pt x="90" y="15"/>
                  </a:lnTo>
                  <a:lnTo>
                    <a:pt x="90" y="11"/>
                  </a:lnTo>
                  <a:lnTo>
                    <a:pt x="89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2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79">
              <a:extLst>
                <a:ext uri="{FF2B5EF4-FFF2-40B4-BE49-F238E27FC236}">
                  <a16:creationId xmlns:a16="http://schemas.microsoft.com/office/drawing/2014/main" id="{8657E725-2EA3-4ABF-97CA-F39A621B2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1560513"/>
              <a:ext cx="28575" cy="33338"/>
            </a:xfrm>
            <a:custGeom>
              <a:avLst/>
              <a:gdLst>
                <a:gd name="T0" fmla="*/ 90 w 90"/>
                <a:gd name="T1" fmla="*/ 90 h 105"/>
                <a:gd name="T2" fmla="*/ 90 w 90"/>
                <a:gd name="T3" fmla="*/ 15 h 105"/>
                <a:gd name="T4" fmla="*/ 90 w 90"/>
                <a:gd name="T5" fmla="*/ 12 h 105"/>
                <a:gd name="T6" fmla="*/ 89 w 90"/>
                <a:gd name="T7" fmla="*/ 9 h 105"/>
                <a:gd name="T8" fmla="*/ 88 w 90"/>
                <a:gd name="T9" fmla="*/ 7 h 105"/>
                <a:gd name="T10" fmla="*/ 86 w 90"/>
                <a:gd name="T11" fmla="*/ 5 h 105"/>
                <a:gd name="T12" fmla="*/ 84 w 90"/>
                <a:gd name="T13" fmla="*/ 2 h 105"/>
                <a:gd name="T14" fmla="*/ 80 w 90"/>
                <a:gd name="T15" fmla="*/ 1 h 105"/>
                <a:gd name="T16" fmla="*/ 78 w 90"/>
                <a:gd name="T17" fmla="*/ 0 h 105"/>
                <a:gd name="T18" fmla="*/ 75 w 90"/>
                <a:gd name="T19" fmla="*/ 0 h 105"/>
                <a:gd name="T20" fmla="*/ 15 w 90"/>
                <a:gd name="T21" fmla="*/ 0 h 105"/>
                <a:gd name="T22" fmla="*/ 0 w 90"/>
                <a:gd name="T23" fmla="*/ 0 h 105"/>
                <a:gd name="T24" fmla="*/ 0 w 90"/>
                <a:gd name="T25" fmla="*/ 105 h 105"/>
                <a:gd name="T26" fmla="*/ 15 w 90"/>
                <a:gd name="T27" fmla="*/ 105 h 105"/>
                <a:gd name="T28" fmla="*/ 75 w 90"/>
                <a:gd name="T29" fmla="*/ 105 h 105"/>
                <a:gd name="T30" fmla="*/ 78 w 90"/>
                <a:gd name="T31" fmla="*/ 105 h 105"/>
                <a:gd name="T32" fmla="*/ 80 w 90"/>
                <a:gd name="T33" fmla="*/ 104 h 105"/>
                <a:gd name="T34" fmla="*/ 84 w 90"/>
                <a:gd name="T35" fmla="*/ 103 h 105"/>
                <a:gd name="T36" fmla="*/ 86 w 90"/>
                <a:gd name="T37" fmla="*/ 101 h 105"/>
                <a:gd name="T38" fmla="*/ 88 w 90"/>
                <a:gd name="T39" fmla="*/ 99 h 105"/>
                <a:gd name="T40" fmla="*/ 89 w 90"/>
                <a:gd name="T41" fmla="*/ 97 h 105"/>
                <a:gd name="T42" fmla="*/ 90 w 90"/>
                <a:gd name="T43" fmla="*/ 94 h 105"/>
                <a:gd name="T44" fmla="*/ 90 w 90"/>
                <a:gd name="T45" fmla="*/ 90 h 105"/>
                <a:gd name="T46" fmla="*/ 90 w 90"/>
                <a:gd name="T47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105">
                  <a:moveTo>
                    <a:pt x="90" y="90"/>
                  </a:moveTo>
                  <a:lnTo>
                    <a:pt x="90" y="15"/>
                  </a:lnTo>
                  <a:lnTo>
                    <a:pt x="90" y="12"/>
                  </a:lnTo>
                  <a:lnTo>
                    <a:pt x="89" y="9"/>
                  </a:lnTo>
                  <a:lnTo>
                    <a:pt x="88" y="7"/>
                  </a:lnTo>
                  <a:lnTo>
                    <a:pt x="86" y="5"/>
                  </a:lnTo>
                  <a:lnTo>
                    <a:pt x="84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75" y="105"/>
                  </a:lnTo>
                  <a:lnTo>
                    <a:pt x="78" y="105"/>
                  </a:lnTo>
                  <a:lnTo>
                    <a:pt x="80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7"/>
                  </a:lnTo>
                  <a:lnTo>
                    <a:pt x="90" y="94"/>
                  </a:lnTo>
                  <a:lnTo>
                    <a:pt x="90" y="90"/>
                  </a:lnTo>
                  <a:lnTo>
                    <a:pt x="9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80">
              <a:extLst>
                <a:ext uri="{FF2B5EF4-FFF2-40B4-BE49-F238E27FC236}">
                  <a16:creationId xmlns:a16="http://schemas.microsoft.com/office/drawing/2014/main" id="{11A351A1-C0E4-411E-908F-ABABC305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1560513"/>
              <a:ext cx="49213" cy="33338"/>
            </a:xfrm>
            <a:custGeom>
              <a:avLst/>
              <a:gdLst>
                <a:gd name="T0" fmla="*/ 151 w 151"/>
                <a:gd name="T1" fmla="*/ 0 h 105"/>
                <a:gd name="T2" fmla="*/ 15 w 151"/>
                <a:gd name="T3" fmla="*/ 0 h 105"/>
                <a:gd name="T4" fmla="*/ 0 w 151"/>
                <a:gd name="T5" fmla="*/ 0 h 105"/>
                <a:gd name="T6" fmla="*/ 0 w 151"/>
                <a:gd name="T7" fmla="*/ 105 h 105"/>
                <a:gd name="T8" fmla="*/ 15 w 151"/>
                <a:gd name="T9" fmla="*/ 105 h 105"/>
                <a:gd name="T10" fmla="*/ 151 w 151"/>
                <a:gd name="T11" fmla="*/ 105 h 105"/>
                <a:gd name="T12" fmla="*/ 151 w 151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5">
                  <a:moveTo>
                    <a:pt x="151" y="0"/>
                  </a:moveTo>
                  <a:lnTo>
                    <a:pt x="1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5" y="105"/>
                  </a:lnTo>
                  <a:lnTo>
                    <a:pt x="151" y="105"/>
                  </a:lnTo>
                  <a:lnTo>
                    <a:pt x="1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81">
              <a:extLst>
                <a:ext uri="{FF2B5EF4-FFF2-40B4-BE49-F238E27FC236}">
                  <a16:creationId xmlns:a16="http://schemas.microsoft.com/office/drawing/2014/main" id="{770D57A1-C1E1-4D04-89D9-109441A09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1560513"/>
              <a:ext cx="28575" cy="33338"/>
            </a:xfrm>
            <a:custGeom>
              <a:avLst/>
              <a:gdLst>
                <a:gd name="T0" fmla="*/ 90 w 90"/>
                <a:gd name="T1" fmla="*/ 0 h 105"/>
                <a:gd name="T2" fmla="*/ 15 w 90"/>
                <a:gd name="T3" fmla="*/ 0 h 105"/>
                <a:gd name="T4" fmla="*/ 11 w 90"/>
                <a:gd name="T5" fmla="*/ 0 h 105"/>
                <a:gd name="T6" fmla="*/ 9 w 90"/>
                <a:gd name="T7" fmla="*/ 1 h 105"/>
                <a:gd name="T8" fmla="*/ 6 w 90"/>
                <a:gd name="T9" fmla="*/ 2 h 105"/>
                <a:gd name="T10" fmla="*/ 4 w 90"/>
                <a:gd name="T11" fmla="*/ 5 h 105"/>
                <a:gd name="T12" fmla="*/ 2 w 90"/>
                <a:gd name="T13" fmla="*/ 7 h 105"/>
                <a:gd name="T14" fmla="*/ 1 w 90"/>
                <a:gd name="T15" fmla="*/ 10 h 105"/>
                <a:gd name="T16" fmla="*/ 0 w 90"/>
                <a:gd name="T17" fmla="*/ 12 h 105"/>
                <a:gd name="T18" fmla="*/ 0 w 90"/>
                <a:gd name="T19" fmla="*/ 15 h 105"/>
                <a:gd name="T20" fmla="*/ 0 w 90"/>
                <a:gd name="T21" fmla="*/ 90 h 105"/>
                <a:gd name="T22" fmla="*/ 0 w 90"/>
                <a:gd name="T23" fmla="*/ 94 h 105"/>
                <a:gd name="T24" fmla="*/ 1 w 90"/>
                <a:gd name="T25" fmla="*/ 97 h 105"/>
                <a:gd name="T26" fmla="*/ 2 w 90"/>
                <a:gd name="T27" fmla="*/ 99 h 105"/>
                <a:gd name="T28" fmla="*/ 4 w 90"/>
                <a:gd name="T29" fmla="*/ 101 h 105"/>
                <a:gd name="T30" fmla="*/ 6 w 90"/>
                <a:gd name="T31" fmla="*/ 103 h 105"/>
                <a:gd name="T32" fmla="*/ 9 w 90"/>
                <a:gd name="T33" fmla="*/ 104 h 105"/>
                <a:gd name="T34" fmla="*/ 11 w 90"/>
                <a:gd name="T35" fmla="*/ 105 h 105"/>
                <a:gd name="T36" fmla="*/ 15 w 90"/>
                <a:gd name="T37" fmla="*/ 105 h 105"/>
                <a:gd name="T38" fmla="*/ 90 w 90"/>
                <a:gd name="T39" fmla="*/ 105 h 105"/>
                <a:gd name="T40" fmla="*/ 90 w 90"/>
                <a:gd name="T4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5">
                  <a:moveTo>
                    <a:pt x="90" y="0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9" y="104"/>
                  </a:lnTo>
                  <a:lnTo>
                    <a:pt x="11" y="105"/>
                  </a:lnTo>
                  <a:lnTo>
                    <a:pt x="15" y="105"/>
                  </a:lnTo>
                  <a:lnTo>
                    <a:pt x="90" y="105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82">
              <a:extLst>
                <a:ext uri="{FF2B5EF4-FFF2-40B4-BE49-F238E27FC236}">
                  <a16:creationId xmlns:a16="http://schemas.microsoft.com/office/drawing/2014/main" id="{648C92D3-1FC7-4B4F-8A5C-2E99628C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1484313"/>
              <a:ext cx="49213" cy="33338"/>
            </a:xfrm>
            <a:custGeom>
              <a:avLst/>
              <a:gdLst>
                <a:gd name="T0" fmla="*/ 151 w 151"/>
                <a:gd name="T1" fmla="*/ 106 h 106"/>
                <a:gd name="T2" fmla="*/ 151 w 151"/>
                <a:gd name="T3" fmla="*/ 0 h 106"/>
                <a:gd name="T4" fmla="*/ 45 w 151"/>
                <a:gd name="T5" fmla="*/ 0 h 106"/>
                <a:gd name="T6" fmla="*/ 0 w 151"/>
                <a:gd name="T7" fmla="*/ 0 h 106"/>
                <a:gd name="T8" fmla="*/ 0 w 151"/>
                <a:gd name="T9" fmla="*/ 106 h 106"/>
                <a:gd name="T10" fmla="*/ 15 w 151"/>
                <a:gd name="T11" fmla="*/ 106 h 106"/>
                <a:gd name="T12" fmla="*/ 151 w 151"/>
                <a:gd name="T1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151" y="106"/>
                  </a:moveTo>
                  <a:lnTo>
                    <a:pt x="151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15" y="106"/>
                  </a:lnTo>
                  <a:lnTo>
                    <a:pt x="151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83">
              <a:extLst>
                <a:ext uri="{FF2B5EF4-FFF2-40B4-BE49-F238E27FC236}">
                  <a16:creationId xmlns:a16="http://schemas.microsoft.com/office/drawing/2014/main" id="{0A667416-FD50-464E-BA7F-4329B736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663" y="1484313"/>
              <a:ext cx="28575" cy="33338"/>
            </a:xfrm>
            <a:custGeom>
              <a:avLst/>
              <a:gdLst>
                <a:gd name="T0" fmla="*/ 75 w 90"/>
                <a:gd name="T1" fmla="*/ 106 h 106"/>
                <a:gd name="T2" fmla="*/ 78 w 90"/>
                <a:gd name="T3" fmla="*/ 105 h 106"/>
                <a:gd name="T4" fmla="*/ 80 w 90"/>
                <a:gd name="T5" fmla="*/ 104 h 106"/>
                <a:gd name="T6" fmla="*/ 84 w 90"/>
                <a:gd name="T7" fmla="*/ 103 h 106"/>
                <a:gd name="T8" fmla="*/ 86 w 90"/>
                <a:gd name="T9" fmla="*/ 101 h 106"/>
                <a:gd name="T10" fmla="*/ 88 w 90"/>
                <a:gd name="T11" fmla="*/ 99 h 106"/>
                <a:gd name="T12" fmla="*/ 89 w 90"/>
                <a:gd name="T13" fmla="*/ 96 h 106"/>
                <a:gd name="T14" fmla="*/ 90 w 90"/>
                <a:gd name="T15" fmla="*/ 93 h 106"/>
                <a:gd name="T16" fmla="*/ 90 w 90"/>
                <a:gd name="T17" fmla="*/ 91 h 106"/>
                <a:gd name="T18" fmla="*/ 90 w 90"/>
                <a:gd name="T19" fmla="*/ 15 h 106"/>
                <a:gd name="T20" fmla="*/ 90 w 90"/>
                <a:gd name="T21" fmla="*/ 13 h 106"/>
                <a:gd name="T22" fmla="*/ 89 w 90"/>
                <a:gd name="T23" fmla="*/ 10 h 106"/>
                <a:gd name="T24" fmla="*/ 88 w 90"/>
                <a:gd name="T25" fmla="*/ 7 h 106"/>
                <a:gd name="T26" fmla="*/ 86 w 90"/>
                <a:gd name="T27" fmla="*/ 4 h 106"/>
                <a:gd name="T28" fmla="*/ 84 w 90"/>
                <a:gd name="T29" fmla="*/ 3 h 106"/>
                <a:gd name="T30" fmla="*/ 80 w 90"/>
                <a:gd name="T31" fmla="*/ 1 h 106"/>
                <a:gd name="T32" fmla="*/ 78 w 90"/>
                <a:gd name="T33" fmla="*/ 1 h 106"/>
                <a:gd name="T34" fmla="*/ 75 w 90"/>
                <a:gd name="T35" fmla="*/ 0 h 106"/>
                <a:gd name="T36" fmla="*/ 45 w 90"/>
                <a:gd name="T37" fmla="*/ 0 h 106"/>
                <a:gd name="T38" fmla="*/ 0 w 90"/>
                <a:gd name="T39" fmla="*/ 0 h 106"/>
                <a:gd name="T40" fmla="*/ 0 w 90"/>
                <a:gd name="T41" fmla="*/ 106 h 106"/>
                <a:gd name="T42" fmla="*/ 15 w 90"/>
                <a:gd name="T43" fmla="*/ 106 h 106"/>
                <a:gd name="T44" fmla="*/ 75 w 90"/>
                <a:gd name="T4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06">
                  <a:moveTo>
                    <a:pt x="75" y="106"/>
                  </a:moveTo>
                  <a:lnTo>
                    <a:pt x="78" y="105"/>
                  </a:lnTo>
                  <a:lnTo>
                    <a:pt x="80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90" y="93"/>
                  </a:lnTo>
                  <a:lnTo>
                    <a:pt x="90" y="91"/>
                  </a:lnTo>
                  <a:lnTo>
                    <a:pt x="90" y="15"/>
                  </a:lnTo>
                  <a:lnTo>
                    <a:pt x="90" y="13"/>
                  </a:lnTo>
                  <a:lnTo>
                    <a:pt x="89" y="10"/>
                  </a:lnTo>
                  <a:lnTo>
                    <a:pt x="88" y="7"/>
                  </a:lnTo>
                  <a:lnTo>
                    <a:pt x="86" y="4"/>
                  </a:lnTo>
                  <a:lnTo>
                    <a:pt x="84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45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15" y="106"/>
                  </a:lnTo>
                  <a:lnTo>
                    <a:pt x="7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84">
              <a:extLst>
                <a:ext uri="{FF2B5EF4-FFF2-40B4-BE49-F238E27FC236}">
                  <a16:creationId xmlns:a16="http://schemas.microsoft.com/office/drawing/2014/main" id="{FF5A8D7F-9CE8-4203-A598-4AC87C0A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25" y="1484313"/>
              <a:ext cx="28575" cy="33338"/>
            </a:xfrm>
            <a:custGeom>
              <a:avLst/>
              <a:gdLst>
                <a:gd name="T0" fmla="*/ 15 w 90"/>
                <a:gd name="T1" fmla="*/ 106 h 106"/>
                <a:gd name="T2" fmla="*/ 90 w 90"/>
                <a:gd name="T3" fmla="*/ 106 h 106"/>
                <a:gd name="T4" fmla="*/ 90 w 90"/>
                <a:gd name="T5" fmla="*/ 0 h 106"/>
                <a:gd name="T6" fmla="*/ 15 w 90"/>
                <a:gd name="T7" fmla="*/ 0 h 106"/>
                <a:gd name="T8" fmla="*/ 11 w 90"/>
                <a:gd name="T9" fmla="*/ 1 h 106"/>
                <a:gd name="T10" fmla="*/ 9 w 90"/>
                <a:gd name="T11" fmla="*/ 1 h 106"/>
                <a:gd name="T12" fmla="*/ 6 w 90"/>
                <a:gd name="T13" fmla="*/ 3 h 106"/>
                <a:gd name="T14" fmla="*/ 4 w 90"/>
                <a:gd name="T15" fmla="*/ 4 h 106"/>
                <a:gd name="T16" fmla="*/ 2 w 90"/>
                <a:gd name="T17" fmla="*/ 7 h 106"/>
                <a:gd name="T18" fmla="*/ 1 w 90"/>
                <a:gd name="T19" fmla="*/ 10 h 106"/>
                <a:gd name="T20" fmla="*/ 0 w 90"/>
                <a:gd name="T21" fmla="*/ 13 h 106"/>
                <a:gd name="T22" fmla="*/ 0 w 90"/>
                <a:gd name="T23" fmla="*/ 15 h 106"/>
                <a:gd name="T24" fmla="*/ 0 w 90"/>
                <a:gd name="T25" fmla="*/ 90 h 106"/>
                <a:gd name="T26" fmla="*/ 0 w 90"/>
                <a:gd name="T27" fmla="*/ 93 h 106"/>
                <a:gd name="T28" fmla="*/ 1 w 90"/>
                <a:gd name="T29" fmla="*/ 96 h 106"/>
                <a:gd name="T30" fmla="*/ 2 w 90"/>
                <a:gd name="T31" fmla="*/ 99 h 106"/>
                <a:gd name="T32" fmla="*/ 4 w 90"/>
                <a:gd name="T33" fmla="*/ 101 h 106"/>
                <a:gd name="T34" fmla="*/ 6 w 90"/>
                <a:gd name="T35" fmla="*/ 103 h 106"/>
                <a:gd name="T36" fmla="*/ 9 w 90"/>
                <a:gd name="T37" fmla="*/ 104 h 106"/>
                <a:gd name="T38" fmla="*/ 11 w 90"/>
                <a:gd name="T39" fmla="*/ 105 h 106"/>
                <a:gd name="T40" fmla="*/ 15 w 90"/>
                <a:gd name="T4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6">
                  <a:moveTo>
                    <a:pt x="15" y="106"/>
                  </a:moveTo>
                  <a:lnTo>
                    <a:pt x="90" y="106"/>
                  </a:lnTo>
                  <a:lnTo>
                    <a:pt x="90" y="0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2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9" y="104"/>
                  </a:lnTo>
                  <a:lnTo>
                    <a:pt x="11" y="105"/>
                  </a:lnTo>
                  <a:lnTo>
                    <a:pt x="1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485">
              <a:extLst>
                <a:ext uri="{FF2B5EF4-FFF2-40B4-BE49-F238E27FC236}">
                  <a16:creationId xmlns:a16="http://schemas.microsoft.com/office/drawing/2014/main" id="{6C6A75DD-5023-46AF-82AD-399D812F2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188" y="1368425"/>
              <a:ext cx="28575" cy="34925"/>
            </a:xfrm>
            <a:custGeom>
              <a:avLst/>
              <a:gdLst>
                <a:gd name="T0" fmla="*/ 90 w 90"/>
                <a:gd name="T1" fmla="*/ 92 h 107"/>
                <a:gd name="T2" fmla="*/ 90 w 90"/>
                <a:gd name="T3" fmla="*/ 15 h 107"/>
                <a:gd name="T4" fmla="*/ 90 w 90"/>
                <a:gd name="T5" fmla="*/ 13 h 107"/>
                <a:gd name="T6" fmla="*/ 89 w 90"/>
                <a:gd name="T7" fmla="*/ 10 h 107"/>
                <a:gd name="T8" fmla="*/ 88 w 90"/>
                <a:gd name="T9" fmla="*/ 8 h 107"/>
                <a:gd name="T10" fmla="*/ 86 w 90"/>
                <a:gd name="T11" fmla="*/ 6 h 107"/>
                <a:gd name="T12" fmla="*/ 84 w 90"/>
                <a:gd name="T13" fmla="*/ 4 h 107"/>
                <a:gd name="T14" fmla="*/ 80 w 90"/>
                <a:gd name="T15" fmla="*/ 3 h 107"/>
                <a:gd name="T16" fmla="*/ 78 w 90"/>
                <a:gd name="T17" fmla="*/ 2 h 107"/>
                <a:gd name="T18" fmla="*/ 75 w 90"/>
                <a:gd name="T19" fmla="*/ 2 h 107"/>
                <a:gd name="T20" fmla="*/ 0 w 90"/>
                <a:gd name="T21" fmla="*/ 0 h 107"/>
                <a:gd name="T22" fmla="*/ 0 w 90"/>
                <a:gd name="T23" fmla="*/ 107 h 107"/>
                <a:gd name="T24" fmla="*/ 75 w 90"/>
                <a:gd name="T25" fmla="*/ 107 h 107"/>
                <a:gd name="T26" fmla="*/ 78 w 90"/>
                <a:gd name="T27" fmla="*/ 106 h 107"/>
                <a:gd name="T28" fmla="*/ 80 w 90"/>
                <a:gd name="T29" fmla="*/ 106 h 107"/>
                <a:gd name="T30" fmla="*/ 84 w 90"/>
                <a:gd name="T31" fmla="*/ 103 h 107"/>
                <a:gd name="T32" fmla="*/ 86 w 90"/>
                <a:gd name="T33" fmla="*/ 102 h 107"/>
                <a:gd name="T34" fmla="*/ 88 w 90"/>
                <a:gd name="T35" fmla="*/ 100 h 107"/>
                <a:gd name="T36" fmla="*/ 89 w 90"/>
                <a:gd name="T37" fmla="*/ 97 h 107"/>
                <a:gd name="T38" fmla="*/ 90 w 90"/>
                <a:gd name="T39" fmla="*/ 95 h 107"/>
                <a:gd name="T40" fmla="*/ 90 w 90"/>
                <a:gd name="T41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7">
                  <a:moveTo>
                    <a:pt x="90" y="92"/>
                  </a:moveTo>
                  <a:lnTo>
                    <a:pt x="90" y="15"/>
                  </a:lnTo>
                  <a:lnTo>
                    <a:pt x="90" y="13"/>
                  </a:lnTo>
                  <a:lnTo>
                    <a:pt x="89" y="10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0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75" y="107"/>
                  </a:lnTo>
                  <a:lnTo>
                    <a:pt x="78" y="106"/>
                  </a:lnTo>
                  <a:lnTo>
                    <a:pt x="80" y="106"/>
                  </a:lnTo>
                  <a:lnTo>
                    <a:pt x="84" y="103"/>
                  </a:lnTo>
                  <a:lnTo>
                    <a:pt x="86" y="102"/>
                  </a:lnTo>
                  <a:lnTo>
                    <a:pt x="88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0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86">
              <a:extLst>
                <a:ext uri="{FF2B5EF4-FFF2-40B4-BE49-F238E27FC236}">
                  <a16:creationId xmlns:a16="http://schemas.microsoft.com/office/drawing/2014/main" id="{5487B087-7A49-4D97-9A96-8D82E7DE1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350" y="1368425"/>
              <a:ext cx="28575" cy="34925"/>
            </a:xfrm>
            <a:custGeom>
              <a:avLst/>
              <a:gdLst>
                <a:gd name="T0" fmla="*/ 15 w 90"/>
                <a:gd name="T1" fmla="*/ 107 h 107"/>
                <a:gd name="T2" fmla="*/ 90 w 90"/>
                <a:gd name="T3" fmla="*/ 107 h 107"/>
                <a:gd name="T4" fmla="*/ 90 w 90"/>
                <a:gd name="T5" fmla="*/ 0 h 107"/>
                <a:gd name="T6" fmla="*/ 15 w 90"/>
                <a:gd name="T7" fmla="*/ 0 h 107"/>
                <a:gd name="T8" fmla="*/ 11 w 90"/>
                <a:gd name="T9" fmla="*/ 2 h 107"/>
                <a:gd name="T10" fmla="*/ 9 w 90"/>
                <a:gd name="T11" fmla="*/ 3 h 107"/>
                <a:gd name="T12" fmla="*/ 6 w 90"/>
                <a:gd name="T13" fmla="*/ 4 h 107"/>
                <a:gd name="T14" fmla="*/ 4 w 90"/>
                <a:gd name="T15" fmla="*/ 6 h 107"/>
                <a:gd name="T16" fmla="*/ 3 w 90"/>
                <a:gd name="T17" fmla="*/ 8 h 107"/>
                <a:gd name="T18" fmla="*/ 1 w 90"/>
                <a:gd name="T19" fmla="*/ 10 h 107"/>
                <a:gd name="T20" fmla="*/ 0 w 90"/>
                <a:gd name="T21" fmla="*/ 13 h 107"/>
                <a:gd name="T22" fmla="*/ 0 w 90"/>
                <a:gd name="T23" fmla="*/ 17 h 107"/>
                <a:gd name="T24" fmla="*/ 0 w 90"/>
                <a:gd name="T25" fmla="*/ 92 h 107"/>
                <a:gd name="T26" fmla="*/ 0 w 90"/>
                <a:gd name="T27" fmla="*/ 95 h 107"/>
                <a:gd name="T28" fmla="*/ 1 w 90"/>
                <a:gd name="T29" fmla="*/ 97 h 107"/>
                <a:gd name="T30" fmla="*/ 3 w 90"/>
                <a:gd name="T31" fmla="*/ 100 h 107"/>
                <a:gd name="T32" fmla="*/ 4 w 90"/>
                <a:gd name="T33" fmla="*/ 102 h 107"/>
                <a:gd name="T34" fmla="*/ 6 w 90"/>
                <a:gd name="T35" fmla="*/ 103 h 107"/>
                <a:gd name="T36" fmla="*/ 9 w 90"/>
                <a:gd name="T37" fmla="*/ 106 h 107"/>
                <a:gd name="T38" fmla="*/ 11 w 90"/>
                <a:gd name="T39" fmla="*/ 106 h 107"/>
                <a:gd name="T40" fmla="*/ 15 w 90"/>
                <a:gd name="T4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7">
                  <a:moveTo>
                    <a:pt x="15" y="107"/>
                  </a:moveTo>
                  <a:lnTo>
                    <a:pt x="90" y="107"/>
                  </a:lnTo>
                  <a:lnTo>
                    <a:pt x="90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9" y="106"/>
                  </a:lnTo>
                  <a:lnTo>
                    <a:pt x="11" y="106"/>
                  </a:lnTo>
                  <a:lnTo>
                    <a:pt x="15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87">
              <a:extLst>
                <a:ext uri="{FF2B5EF4-FFF2-40B4-BE49-F238E27FC236}">
                  <a16:creationId xmlns:a16="http://schemas.microsoft.com/office/drawing/2014/main" id="{9C4D166B-8779-4DC6-93AA-A5E4F187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450" y="1368425"/>
              <a:ext cx="49213" cy="34925"/>
            </a:xfrm>
            <a:custGeom>
              <a:avLst/>
              <a:gdLst>
                <a:gd name="T0" fmla="*/ 151 w 151"/>
                <a:gd name="T1" fmla="*/ 107 h 107"/>
                <a:gd name="T2" fmla="*/ 151 w 151"/>
                <a:gd name="T3" fmla="*/ 0 h 107"/>
                <a:gd name="T4" fmla="*/ 0 w 151"/>
                <a:gd name="T5" fmla="*/ 0 h 107"/>
                <a:gd name="T6" fmla="*/ 0 w 151"/>
                <a:gd name="T7" fmla="*/ 107 h 107"/>
                <a:gd name="T8" fmla="*/ 76 w 151"/>
                <a:gd name="T9" fmla="*/ 107 h 107"/>
                <a:gd name="T10" fmla="*/ 151 w 151"/>
                <a:gd name="T1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7">
                  <a:moveTo>
                    <a:pt x="151" y="107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107"/>
                  </a:lnTo>
                  <a:lnTo>
                    <a:pt x="76" y="107"/>
                  </a:lnTo>
                  <a:lnTo>
                    <a:pt x="151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88">
              <a:extLst>
                <a:ext uri="{FF2B5EF4-FFF2-40B4-BE49-F238E27FC236}">
                  <a16:creationId xmlns:a16="http://schemas.microsoft.com/office/drawing/2014/main" id="{C9DCDA24-0DCA-4ED4-983A-41C30F2A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1598613"/>
              <a:ext cx="28575" cy="33338"/>
            </a:xfrm>
            <a:custGeom>
              <a:avLst/>
              <a:gdLst>
                <a:gd name="T0" fmla="*/ 75 w 91"/>
                <a:gd name="T1" fmla="*/ 0 h 106"/>
                <a:gd name="T2" fmla="*/ 45 w 91"/>
                <a:gd name="T3" fmla="*/ 0 h 106"/>
                <a:gd name="T4" fmla="*/ 0 w 91"/>
                <a:gd name="T5" fmla="*/ 0 h 106"/>
                <a:gd name="T6" fmla="*/ 0 w 91"/>
                <a:gd name="T7" fmla="*/ 106 h 106"/>
                <a:gd name="T8" fmla="*/ 75 w 91"/>
                <a:gd name="T9" fmla="*/ 106 h 106"/>
                <a:gd name="T10" fmla="*/ 79 w 91"/>
                <a:gd name="T11" fmla="*/ 106 h 106"/>
                <a:gd name="T12" fmla="*/ 81 w 91"/>
                <a:gd name="T13" fmla="*/ 104 h 106"/>
                <a:gd name="T14" fmla="*/ 84 w 91"/>
                <a:gd name="T15" fmla="*/ 103 h 106"/>
                <a:gd name="T16" fmla="*/ 86 w 91"/>
                <a:gd name="T17" fmla="*/ 101 h 106"/>
                <a:gd name="T18" fmla="*/ 88 w 91"/>
                <a:gd name="T19" fmla="*/ 99 h 106"/>
                <a:gd name="T20" fmla="*/ 89 w 91"/>
                <a:gd name="T21" fmla="*/ 97 h 106"/>
                <a:gd name="T22" fmla="*/ 91 w 91"/>
                <a:gd name="T23" fmla="*/ 94 h 106"/>
                <a:gd name="T24" fmla="*/ 91 w 91"/>
                <a:gd name="T25" fmla="*/ 91 h 106"/>
                <a:gd name="T26" fmla="*/ 91 w 91"/>
                <a:gd name="T27" fmla="*/ 15 h 106"/>
                <a:gd name="T28" fmla="*/ 91 w 91"/>
                <a:gd name="T29" fmla="*/ 12 h 106"/>
                <a:gd name="T30" fmla="*/ 89 w 91"/>
                <a:gd name="T31" fmla="*/ 10 h 106"/>
                <a:gd name="T32" fmla="*/ 88 w 91"/>
                <a:gd name="T33" fmla="*/ 7 h 106"/>
                <a:gd name="T34" fmla="*/ 86 w 91"/>
                <a:gd name="T35" fmla="*/ 5 h 106"/>
                <a:gd name="T36" fmla="*/ 84 w 91"/>
                <a:gd name="T37" fmla="*/ 4 h 106"/>
                <a:gd name="T38" fmla="*/ 81 w 91"/>
                <a:gd name="T39" fmla="*/ 2 h 106"/>
                <a:gd name="T40" fmla="*/ 79 w 91"/>
                <a:gd name="T41" fmla="*/ 2 h 106"/>
                <a:gd name="T42" fmla="*/ 75 w 91"/>
                <a:gd name="T43" fmla="*/ 0 h 106"/>
                <a:gd name="T44" fmla="*/ 75 w 91"/>
                <a:gd name="T4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106">
                  <a:moveTo>
                    <a:pt x="75" y="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75" y="106"/>
                  </a:lnTo>
                  <a:lnTo>
                    <a:pt x="79" y="106"/>
                  </a:lnTo>
                  <a:lnTo>
                    <a:pt x="81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7"/>
                  </a:lnTo>
                  <a:lnTo>
                    <a:pt x="91" y="94"/>
                  </a:lnTo>
                  <a:lnTo>
                    <a:pt x="91" y="91"/>
                  </a:lnTo>
                  <a:lnTo>
                    <a:pt x="91" y="15"/>
                  </a:lnTo>
                  <a:lnTo>
                    <a:pt x="91" y="12"/>
                  </a:lnTo>
                  <a:lnTo>
                    <a:pt x="89" y="10"/>
                  </a:lnTo>
                  <a:lnTo>
                    <a:pt x="88" y="7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89">
              <a:extLst>
                <a:ext uri="{FF2B5EF4-FFF2-40B4-BE49-F238E27FC236}">
                  <a16:creationId xmlns:a16="http://schemas.microsoft.com/office/drawing/2014/main" id="{AFA3EB0D-EF36-457B-A24A-FEBA6A50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598613"/>
              <a:ext cx="28575" cy="33338"/>
            </a:xfrm>
            <a:custGeom>
              <a:avLst/>
              <a:gdLst>
                <a:gd name="T0" fmla="*/ 0 w 90"/>
                <a:gd name="T1" fmla="*/ 15 h 106"/>
                <a:gd name="T2" fmla="*/ 0 w 90"/>
                <a:gd name="T3" fmla="*/ 91 h 106"/>
                <a:gd name="T4" fmla="*/ 0 w 90"/>
                <a:gd name="T5" fmla="*/ 94 h 106"/>
                <a:gd name="T6" fmla="*/ 1 w 90"/>
                <a:gd name="T7" fmla="*/ 97 h 106"/>
                <a:gd name="T8" fmla="*/ 3 w 90"/>
                <a:gd name="T9" fmla="*/ 99 h 106"/>
                <a:gd name="T10" fmla="*/ 4 w 90"/>
                <a:gd name="T11" fmla="*/ 101 h 106"/>
                <a:gd name="T12" fmla="*/ 6 w 90"/>
                <a:gd name="T13" fmla="*/ 103 h 106"/>
                <a:gd name="T14" fmla="*/ 10 w 90"/>
                <a:gd name="T15" fmla="*/ 104 h 106"/>
                <a:gd name="T16" fmla="*/ 12 w 90"/>
                <a:gd name="T17" fmla="*/ 106 h 106"/>
                <a:gd name="T18" fmla="*/ 15 w 90"/>
                <a:gd name="T19" fmla="*/ 106 h 106"/>
                <a:gd name="T20" fmla="*/ 90 w 90"/>
                <a:gd name="T21" fmla="*/ 106 h 106"/>
                <a:gd name="T22" fmla="*/ 90 w 90"/>
                <a:gd name="T23" fmla="*/ 0 h 106"/>
                <a:gd name="T24" fmla="*/ 15 w 90"/>
                <a:gd name="T25" fmla="*/ 0 h 106"/>
                <a:gd name="T26" fmla="*/ 12 w 90"/>
                <a:gd name="T27" fmla="*/ 0 h 106"/>
                <a:gd name="T28" fmla="*/ 10 w 90"/>
                <a:gd name="T29" fmla="*/ 2 h 106"/>
                <a:gd name="T30" fmla="*/ 6 w 90"/>
                <a:gd name="T31" fmla="*/ 4 h 106"/>
                <a:gd name="T32" fmla="*/ 4 w 90"/>
                <a:gd name="T33" fmla="*/ 5 h 106"/>
                <a:gd name="T34" fmla="*/ 3 w 90"/>
                <a:gd name="T35" fmla="*/ 7 h 106"/>
                <a:gd name="T36" fmla="*/ 1 w 90"/>
                <a:gd name="T37" fmla="*/ 10 h 106"/>
                <a:gd name="T38" fmla="*/ 0 w 90"/>
                <a:gd name="T39" fmla="*/ 12 h 106"/>
                <a:gd name="T40" fmla="*/ 0 w 90"/>
                <a:gd name="T41" fmla="*/ 1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6">
                  <a:moveTo>
                    <a:pt x="0" y="15"/>
                  </a:moveTo>
                  <a:lnTo>
                    <a:pt x="0" y="91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3"/>
                  </a:lnTo>
                  <a:lnTo>
                    <a:pt x="10" y="104"/>
                  </a:lnTo>
                  <a:lnTo>
                    <a:pt x="12" y="106"/>
                  </a:lnTo>
                  <a:lnTo>
                    <a:pt x="15" y="106"/>
                  </a:lnTo>
                  <a:lnTo>
                    <a:pt x="90" y="106"/>
                  </a:lnTo>
                  <a:lnTo>
                    <a:pt x="90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90">
              <a:extLst>
                <a:ext uri="{FF2B5EF4-FFF2-40B4-BE49-F238E27FC236}">
                  <a16:creationId xmlns:a16="http://schemas.microsoft.com/office/drawing/2014/main" id="{1AE596DF-7EC6-46B7-9908-C7737889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1598613"/>
              <a:ext cx="47625" cy="33338"/>
            </a:xfrm>
            <a:custGeom>
              <a:avLst/>
              <a:gdLst>
                <a:gd name="T0" fmla="*/ 0 w 151"/>
                <a:gd name="T1" fmla="*/ 0 h 106"/>
                <a:gd name="T2" fmla="*/ 0 w 151"/>
                <a:gd name="T3" fmla="*/ 106 h 106"/>
                <a:gd name="T4" fmla="*/ 151 w 151"/>
                <a:gd name="T5" fmla="*/ 106 h 106"/>
                <a:gd name="T6" fmla="*/ 151 w 151"/>
                <a:gd name="T7" fmla="*/ 0 h 106"/>
                <a:gd name="T8" fmla="*/ 45 w 151"/>
                <a:gd name="T9" fmla="*/ 0 h 106"/>
                <a:gd name="T10" fmla="*/ 0 w 151"/>
                <a:gd name="T1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6">
                  <a:moveTo>
                    <a:pt x="0" y="0"/>
                  </a:moveTo>
                  <a:lnTo>
                    <a:pt x="0" y="106"/>
                  </a:lnTo>
                  <a:lnTo>
                    <a:pt x="151" y="106"/>
                  </a:lnTo>
                  <a:lnTo>
                    <a:pt x="151" y="0"/>
                  </a:lnTo>
                  <a:lnTo>
                    <a:pt x="4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91">
              <a:extLst>
                <a:ext uri="{FF2B5EF4-FFF2-40B4-BE49-F238E27FC236}">
                  <a16:creationId xmlns:a16="http://schemas.microsoft.com/office/drawing/2014/main" id="{D86262E8-0FE8-47BD-9585-448D4E98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438" y="1560513"/>
              <a:ext cx="47625" cy="33338"/>
            </a:xfrm>
            <a:custGeom>
              <a:avLst/>
              <a:gdLst>
                <a:gd name="T0" fmla="*/ 150 w 150"/>
                <a:gd name="T1" fmla="*/ 0 h 105"/>
                <a:gd name="T2" fmla="*/ 105 w 150"/>
                <a:gd name="T3" fmla="*/ 0 h 105"/>
                <a:gd name="T4" fmla="*/ 0 w 150"/>
                <a:gd name="T5" fmla="*/ 0 h 105"/>
                <a:gd name="T6" fmla="*/ 0 w 150"/>
                <a:gd name="T7" fmla="*/ 105 h 105"/>
                <a:gd name="T8" fmla="*/ 105 w 150"/>
                <a:gd name="T9" fmla="*/ 105 h 105"/>
                <a:gd name="T10" fmla="*/ 150 w 150"/>
                <a:gd name="T11" fmla="*/ 105 h 105"/>
                <a:gd name="T12" fmla="*/ 150 w 150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05">
                  <a:moveTo>
                    <a:pt x="150" y="0"/>
                  </a:moveTo>
                  <a:lnTo>
                    <a:pt x="10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105" y="105"/>
                  </a:lnTo>
                  <a:lnTo>
                    <a:pt x="150" y="105"/>
                  </a:lnTo>
                  <a:lnTo>
                    <a:pt x="1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2">
              <a:extLst>
                <a:ext uri="{FF2B5EF4-FFF2-40B4-BE49-F238E27FC236}">
                  <a16:creationId xmlns:a16="http://schemas.microsoft.com/office/drawing/2014/main" id="{C7F4A939-6175-482D-A91E-482067CBC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38" y="1560513"/>
              <a:ext cx="28575" cy="33338"/>
            </a:xfrm>
            <a:custGeom>
              <a:avLst/>
              <a:gdLst>
                <a:gd name="T0" fmla="*/ 90 w 90"/>
                <a:gd name="T1" fmla="*/ 0 h 105"/>
                <a:gd name="T2" fmla="*/ 45 w 90"/>
                <a:gd name="T3" fmla="*/ 0 h 105"/>
                <a:gd name="T4" fmla="*/ 15 w 90"/>
                <a:gd name="T5" fmla="*/ 0 h 105"/>
                <a:gd name="T6" fmla="*/ 12 w 90"/>
                <a:gd name="T7" fmla="*/ 0 h 105"/>
                <a:gd name="T8" fmla="*/ 10 w 90"/>
                <a:gd name="T9" fmla="*/ 1 h 105"/>
                <a:gd name="T10" fmla="*/ 7 w 90"/>
                <a:gd name="T11" fmla="*/ 2 h 105"/>
                <a:gd name="T12" fmla="*/ 4 w 90"/>
                <a:gd name="T13" fmla="*/ 5 h 105"/>
                <a:gd name="T14" fmla="*/ 3 w 90"/>
                <a:gd name="T15" fmla="*/ 7 h 105"/>
                <a:gd name="T16" fmla="*/ 1 w 90"/>
                <a:gd name="T17" fmla="*/ 10 h 105"/>
                <a:gd name="T18" fmla="*/ 1 w 90"/>
                <a:gd name="T19" fmla="*/ 12 h 105"/>
                <a:gd name="T20" fmla="*/ 0 w 90"/>
                <a:gd name="T21" fmla="*/ 15 h 105"/>
                <a:gd name="T22" fmla="*/ 0 w 90"/>
                <a:gd name="T23" fmla="*/ 90 h 105"/>
                <a:gd name="T24" fmla="*/ 1 w 90"/>
                <a:gd name="T25" fmla="*/ 94 h 105"/>
                <a:gd name="T26" fmla="*/ 1 w 90"/>
                <a:gd name="T27" fmla="*/ 97 h 105"/>
                <a:gd name="T28" fmla="*/ 3 w 90"/>
                <a:gd name="T29" fmla="*/ 99 h 105"/>
                <a:gd name="T30" fmla="*/ 4 w 90"/>
                <a:gd name="T31" fmla="*/ 101 h 105"/>
                <a:gd name="T32" fmla="*/ 7 w 90"/>
                <a:gd name="T33" fmla="*/ 103 h 105"/>
                <a:gd name="T34" fmla="*/ 10 w 90"/>
                <a:gd name="T35" fmla="*/ 104 h 105"/>
                <a:gd name="T36" fmla="*/ 12 w 90"/>
                <a:gd name="T37" fmla="*/ 105 h 105"/>
                <a:gd name="T38" fmla="*/ 15 w 90"/>
                <a:gd name="T39" fmla="*/ 105 h 105"/>
                <a:gd name="T40" fmla="*/ 45 w 90"/>
                <a:gd name="T41" fmla="*/ 105 h 105"/>
                <a:gd name="T42" fmla="*/ 90 w 90"/>
                <a:gd name="T43" fmla="*/ 105 h 105"/>
                <a:gd name="T44" fmla="*/ 90 w 90"/>
                <a:gd name="T4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05">
                  <a:moveTo>
                    <a:pt x="90" y="0"/>
                  </a:moveTo>
                  <a:lnTo>
                    <a:pt x="4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10" y="104"/>
                  </a:lnTo>
                  <a:lnTo>
                    <a:pt x="12" y="105"/>
                  </a:lnTo>
                  <a:lnTo>
                    <a:pt x="15" y="105"/>
                  </a:lnTo>
                  <a:lnTo>
                    <a:pt x="45" y="105"/>
                  </a:lnTo>
                  <a:lnTo>
                    <a:pt x="90" y="105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93">
              <a:extLst>
                <a:ext uri="{FF2B5EF4-FFF2-40B4-BE49-F238E27FC236}">
                  <a16:creationId xmlns:a16="http://schemas.microsoft.com/office/drawing/2014/main" id="{F4144AB1-0356-4C3D-ABAE-A060270A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588" y="1560513"/>
              <a:ext cx="28575" cy="33338"/>
            </a:xfrm>
            <a:custGeom>
              <a:avLst/>
              <a:gdLst>
                <a:gd name="T0" fmla="*/ 76 w 91"/>
                <a:gd name="T1" fmla="*/ 0 h 105"/>
                <a:gd name="T2" fmla="*/ 0 w 91"/>
                <a:gd name="T3" fmla="*/ 0 h 105"/>
                <a:gd name="T4" fmla="*/ 0 w 91"/>
                <a:gd name="T5" fmla="*/ 105 h 105"/>
                <a:gd name="T6" fmla="*/ 76 w 91"/>
                <a:gd name="T7" fmla="*/ 105 h 105"/>
                <a:gd name="T8" fmla="*/ 79 w 91"/>
                <a:gd name="T9" fmla="*/ 105 h 105"/>
                <a:gd name="T10" fmla="*/ 82 w 91"/>
                <a:gd name="T11" fmla="*/ 104 h 105"/>
                <a:gd name="T12" fmla="*/ 84 w 91"/>
                <a:gd name="T13" fmla="*/ 103 h 105"/>
                <a:gd name="T14" fmla="*/ 86 w 91"/>
                <a:gd name="T15" fmla="*/ 101 h 105"/>
                <a:gd name="T16" fmla="*/ 88 w 91"/>
                <a:gd name="T17" fmla="*/ 99 h 105"/>
                <a:gd name="T18" fmla="*/ 89 w 91"/>
                <a:gd name="T19" fmla="*/ 97 h 105"/>
                <a:gd name="T20" fmla="*/ 91 w 91"/>
                <a:gd name="T21" fmla="*/ 94 h 105"/>
                <a:gd name="T22" fmla="*/ 91 w 91"/>
                <a:gd name="T23" fmla="*/ 90 h 105"/>
                <a:gd name="T24" fmla="*/ 91 w 91"/>
                <a:gd name="T25" fmla="*/ 15 h 105"/>
                <a:gd name="T26" fmla="*/ 91 w 91"/>
                <a:gd name="T27" fmla="*/ 12 h 105"/>
                <a:gd name="T28" fmla="*/ 89 w 91"/>
                <a:gd name="T29" fmla="*/ 9 h 105"/>
                <a:gd name="T30" fmla="*/ 88 w 91"/>
                <a:gd name="T31" fmla="*/ 7 h 105"/>
                <a:gd name="T32" fmla="*/ 86 w 91"/>
                <a:gd name="T33" fmla="*/ 5 h 105"/>
                <a:gd name="T34" fmla="*/ 84 w 91"/>
                <a:gd name="T35" fmla="*/ 2 h 105"/>
                <a:gd name="T36" fmla="*/ 82 w 91"/>
                <a:gd name="T37" fmla="*/ 1 h 105"/>
                <a:gd name="T38" fmla="*/ 79 w 91"/>
                <a:gd name="T39" fmla="*/ 0 h 105"/>
                <a:gd name="T40" fmla="*/ 76 w 91"/>
                <a:gd name="T4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105">
                  <a:moveTo>
                    <a:pt x="76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76" y="105"/>
                  </a:lnTo>
                  <a:lnTo>
                    <a:pt x="79" y="105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7"/>
                  </a:lnTo>
                  <a:lnTo>
                    <a:pt x="91" y="94"/>
                  </a:lnTo>
                  <a:lnTo>
                    <a:pt x="91" y="90"/>
                  </a:lnTo>
                  <a:lnTo>
                    <a:pt x="91" y="15"/>
                  </a:lnTo>
                  <a:lnTo>
                    <a:pt x="91" y="12"/>
                  </a:lnTo>
                  <a:lnTo>
                    <a:pt x="89" y="9"/>
                  </a:lnTo>
                  <a:lnTo>
                    <a:pt x="88" y="7"/>
                  </a:lnTo>
                  <a:lnTo>
                    <a:pt x="86" y="5"/>
                  </a:lnTo>
                  <a:lnTo>
                    <a:pt x="84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494">
              <a:extLst>
                <a:ext uri="{FF2B5EF4-FFF2-40B4-BE49-F238E27FC236}">
                  <a16:creationId xmlns:a16="http://schemas.microsoft.com/office/drawing/2014/main" id="{ED535CF4-10A9-4BAC-89C7-27066378E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1522413"/>
              <a:ext cx="28575" cy="33338"/>
            </a:xfrm>
            <a:custGeom>
              <a:avLst/>
              <a:gdLst>
                <a:gd name="T0" fmla="*/ 75 w 91"/>
                <a:gd name="T1" fmla="*/ 105 h 105"/>
                <a:gd name="T2" fmla="*/ 79 w 91"/>
                <a:gd name="T3" fmla="*/ 105 h 105"/>
                <a:gd name="T4" fmla="*/ 81 w 91"/>
                <a:gd name="T5" fmla="*/ 104 h 105"/>
                <a:gd name="T6" fmla="*/ 84 w 91"/>
                <a:gd name="T7" fmla="*/ 102 h 105"/>
                <a:gd name="T8" fmla="*/ 86 w 91"/>
                <a:gd name="T9" fmla="*/ 101 h 105"/>
                <a:gd name="T10" fmla="*/ 88 w 91"/>
                <a:gd name="T11" fmla="*/ 99 h 105"/>
                <a:gd name="T12" fmla="*/ 89 w 91"/>
                <a:gd name="T13" fmla="*/ 96 h 105"/>
                <a:gd name="T14" fmla="*/ 91 w 91"/>
                <a:gd name="T15" fmla="*/ 93 h 105"/>
                <a:gd name="T16" fmla="*/ 91 w 91"/>
                <a:gd name="T17" fmla="*/ 90 h 105"/>
                <a:gd name="T18" fmla="*/ 91 w 91"/>
                <a:gd name="T19" fmla="*/ 15 h 105"/>
                <a:gd name="T20" fmla="*/ 91 w 91"/>
                <a:gd name="T21" fmla="*/ 12 h 105"/>
                <a:gd name="T22" fmla="*/ 89 w 91"/>
                <a:gd name="T23" fmla="*/ 9 h 105"/>
                <a:gd name="T24" fmla="*/ 88 w 91"/>
                <a:gd name="T25" fmla="*/ 7 h 105"/>
                <a:gd name="T26" fmla="*/ 86 w 91"/>
                <a:gd name="T27" fmla="*/ 4 h 105"/>
                <a:gd name="T28" fmla="*/ 84 w 91"/>
                <a:gd name="T29" fmla="*/ 2 h 105"/>
                <a:gd name="T30" fmla="*/ 81 w 91"/>
                <a:gd name="T31" fmla="*/ 1 h 105"/>
                <a:gd name="T32" fmla="*/ 79 w 91"/>
                <a:gd name="T33" fmla="*/ 0 h 105"/>
                <a:gd name="T34" fmla="*/ 75 w 91"/>
                <a:gd name="T35" fmla="*/ 0 h 105"/>
                <a:gd name="T36" fmla="*/ 0 w 91"/>
                <a:gd name="T37" fmla="*/ 0 h 105"/>
                <a:gd name="T38" fmla="*/ 0 w 91"/>
                <a:gd name="T39" fmla="*/ 105 h 105"/>
                <a:gd name="T40" fmla="*/ 45 w 91"/>
                <a:gd name="T41" fmla="*/ 105 h 105"/>
                <a:gd name="T42" fmla="*/ 75 w 91"/>
                <a:gd name="T4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" h="105">
                  <a:moveTo>
                    <a:pt x="75" y="105"/>
                  </a:moveTo>
                  <a:lnTo>
                    <a:pt x="79" y="105"/>
                  </a:lnTo>
                  <a:lnTo>
                    <a:pt x="81" y="104"/>
                  </a:lnTo>
                  <a:lnTo>
                    <a:pt x="84" y="102"/>
                  </a:lnTo>
                  <a:lnTo>
                    <a:pt x="86" y="101"/>
                  </a:lnTo>
                  <a:lnTo>
                    <a:pt x="88" y="99"/>
                  </a:lnTo>
                  <a:lnTo>
                    <a:pt x="89" y="96"/>
                  </a:lnTo>
                  <a:lnTo>
                    <a:pt x="91" y="93"/>
                  </a:lnTo>
                  <a:lnTo>
                    <a:pt x="91" y="90"/>
                  </a:lnTo>
                  <a:lnTo>
                    <a:pt x="91" y="15"/>
                  </a:lnTo>
                  <a:lnTo>
                    <a:pt x="91" y="12"/>
                  </a:lnTo>
                  <a:lnTo>
                    <a:pt x="89" y="9"/>
                  </a:lnTo>
                  <a:lnTo>
                    <a:pt x="88" y="7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45" y="105"/>
                  </a:lnTo>
                  <a:lnTo>
                    <a:pt x="75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95">
              <a:extLst>
                <a:ext uri="{FF2B5EF4-FFF2-40B4-BE49-F238E27FC236}">
                  <a16:creationId xmlns:a16="http://schemas.microsoft.com/office/drawing/2014/main" id="{0C44E6B1-8BAD-40EE-9F74-FF789370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388" y="1522413"/>
              <a:ext cx="47625" cy="33338"/>
            </a:xfrm>
            <a:custGeom>
              <a:avLst/>
              <a:gdLst>
                <a:gd name="T0" fmla="*/ 151 w 151"/>
                <a:gd name="T1" fmla="*/ 105 h 105"/>
                <a:gd name="T2" fmla="*/ 151 w 151"/>
                <a:gd name="T3" fmla="*/ 0 h 105"/>
                <a:gd name="T4" fmla="*/ 0 w 151"/>
                <a:gd name="T5" fmla="*/ 0 h 105"/>
                <a:gd name="T6" fmla="*/ 0 w 151"/>
                <a:gd name="T7" fmla="*/ 105 h 105"/>
                <a:gd name="T8" fmla="*/ 45 w 151"/>
                <a:gd name="T9" fmla="*/ 105 h 105"/>
                <a:gd name="T10" fmla="*/ 151 w 151"/>
                <a:gd name="T1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5">
                  <a:moveTo>
                    <a:pt x="151" y="105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105"/>
                  </a:lnTo>
                  <a:lnTo>
                    <a:pt x="45" y="105"/>
                  </a:lnTo>
                  <a:lnTo>
                    <a:pt x="151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96">
              <a:extLst>
                <a:ext uri="{FF2B5EF4-FFF2-40B4-BE49-F238E27FC236}">
                  <a16:creationId xmlns:a16="http://schemas.microsoft.com/office/drawing/2014/main" id="{8E5B2B97-D25B-4243-8705-29FB2231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1522413"/>
              <a:ext cx="28575" cy="33338"/>
            </a:xfrm>
            <a:custGeom>
              <a:avLst/>
              <a:gdLst>
                <a:gd name="T0" fmla="*/ 0 w 90"/>
                <a:gd name="T1" fmla="*/ 15 h 105"/>
                <a:gd name="T2" fmla="*/ 0 w 90"/>
                <a:gd name="T3" fmla="*/ 90 h 105"/>
                <a:gd name="T4" fmla="*/ 0 w 90"/>
                <a:gd name="T5" fmla="*/ 93 h 105"/>
                <a:gd name="T6" fmla="*/ 1 w 90"/>
                <a:gd name="T7" fmla="*/ 96 h 105"/>
                <a:gd name="T8" fmla="*/ 3 w 90"/>
                <a:gd name="T9" fmla="*/ 99 h 105"/>
                <a:gd name="T10" fmla="*/ 4 w 90"/>
                <a:gd name="T11" fmla="*/ 101 h 105"/>
                <a:gd name="T12" fmla="*/ 6 w 90"/>
                <a:gd name="T13" fmla="*/ 102 h 105"/>
                <a:gd name="T14" fmla="*/ 10 w 90"/>
                <a:gd name="T15" fmla="*/ 104 h 105"/>
                <a:gd name="T16" fmla="*/ 12 w 90"/>
                <a:gd name="T17" fmla="*/ 105 h 105"/>
                <a:gd name="T18" fmla="*/ 15 w 90"/>
                <a:gd name="T19" fmla="*/ 105 h 105"/>
                <a:gd name="T20" fmla="*/ 90 w 90"/>
                <a:gd name="T21" fmla="*/ 105 h 105"/>
                <a:gd name="T22" fmla="*/ 90 w 90"/>
                <a:gd name="T23" fmla="*/ 0 h 105"/>
                <a:gd name="T24" fmla="*/ 15 w 90"/>
                <a:gd name="T25" fmla="*/ 0 h 105"/>
                <a:gd name="T26" fmla="*/ 12 w 90"/>
                <a:gd name="T27" fmla="*/ 0 h 105"/>
                <a:gd name="T28" fmla="*/ 10 w 90"/>
                <a:gd name="T29" fmla="*/ 1 h 105"/>
                <a:gd name="T30" fmla="*/ 6 w 90"/>
                <a:gd name="T31" fmla="*/ 2 h 105"/>
                <a:gd name="T32" fmla="*/ 4 w 90"/>
                <a:gd name="T33" fmla="*/ 4 h 105"/>
                <a:gd name="T34" fmla="*/ 3 w 90"/>
                <a:gd name="T35" fmla="*/ 7 h 105"/>
                <a:gd name="T36" fmla="*/ 1 w 90"/>
                <a:gd name="T37" fmla="*/ 9 h 105"/>
                <a:gd name="T38" fmla="*/ 0 w 90"/>
                <a:gd name="T39" fmla="*/ 12 h 105"/>
                <a:gd name="T40" fmla="*/ 0 w 90"/>
                <a:gd name="T41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105">
                  <a:moveTo>
                    <a:pt x="0" y="15"/>
                  </a:moveTo>
                  <a:lnTo>
                    <a:pt x="0" y="90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1"/>
                  </a:lnTo>
                  <a:lnTo>
                    <a:pt x="6" y="102"/>
                  </a:lnTo>
                  <a:lnTo>
                    <a:pt x="10" y="104"/>
                  </a:lnTo>
                  <a:lnTo>
                    <a:pt x="12" y="105"/>
                  </a:lnTo>
                  <a:lnTo>
                    <a:pt x="15" y="105"/>
                  </a:lnTo>
                  <a:lnTo>
                    <a:pt x="90" y="105"/>
                  </a:lnTo>
                  <a:lnTo>
                    <a:pt x="90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4A7F3361-96D4-4919-A54E-737E917283CA}"/>
              </a:ext>
            </a:extLst>
          </p:cNvPr>
          <p:cNvGrpSpPr/>
          <p:nvPr/>
        </p:nvGrpSpPr>
        <p:grpSpPr>
          <a:xfrm>
            <a:off x="4781551" y="3244918"/>
            <a:ext cx="476250" cy="452568"/>
            <a:chOff x="5465763" y="1358900"/>
            <a:chExt cx="287337" cy="273050"/>
          </a:xfrm>
          <a:solidFill>
            <a:schemeClr val="bg1"/>
          </a:solidFill>
        </p:grpSpPr>
        <p:sp>
          <p:nvSpPr>
            <p:cNvPr id="146" name="Freeform 567">
              <a:extLst>
                <a:ext uri="{FF2B5EF4-FFF2-40B4-BE49-F238E27FC236}">
                  <a16:creationId xmlns:a16="http://schemas.microsoft.com/office/drawing/2014/main" id="{6D427A20-2189-4F79-9C33-279040165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6413" y="1446213"/>
              <a:ext cx="76200" cy="76200"/>
            </a:xfrm>
            <a:custGeom>
              <a:avLst/>
              <a:gdLst>
                <a:gd name="T0" fmla="*/ 106 w 241"/>
                <a:gd name="T1" fmla="*/ 72 h 241"/>
                <a:gd name="T2" fmla="*/ 108 w 241"/>
                <a:gd name="T3" fmla="*/ 66 h 241"/>
                <a:gd name="T4" fmla="*/ 112 w 241"/>
                <a:gd name="T5" fmla="*/ 63 h 241"/>
                <a:gd name="T6" fmla="*/ 117 w 241"/>
                <a:gd name="T7" fmla="*/ 61 h 241"/>
                <a:gd name="T8" fmla="*/ 124 w 241"/>
                <a:gd name="T9" fmla="*/ 60 h 241"/>
                <a:gd name="T10" fmla="*/ 129 w 241"/>
                <a:gd name="T11" fmla="*/ 63 h 241"/>
                <a:gd name="T12" fmla="*/ 133 w 241"/>
                <a:gd name="T13" fmla="*/ 66 h 241"/>
                <a:gd name="T14" fmla="*/ 136 w 241"/>
                <a:gd name="T15" fmla="*/ 72 h 241"/>
                <a:gd name="T16" fmla="*/ 136 w 241"/>
                <a:gd name="T17" fmla="*/ 165 h 241"/>
                <a:gd name="T18" fmla="*/ 134 w 241"/>
                <a:gd name="T19" fmla="*/ 171 h 241"/>
                <a:gd name="T20" fmla="*/ 131 w 241"/>
                <a:gd name="T21" fmla="*/ 176 h 241"/>
                <a:gd name="T22" fmla="*/ 126 w 241"/>
                <a:gd name="T23" fmla="*/ 179 h 241"/>
                <a:gd name="T24" fmla="*/ 121 w 241"/>
                <a:gd name="T25" fmla="*/ 180 h 241"/>
                <a:gd name="T26" fmla="*/ 115 w 241"/>
                <a:gd name="T27" fmla="*/ 179 h 241"/>
                <a:gd name="T28" fmla="*/ 110 w 241"/>
                <a:gd name="T29" fmla="*/ 176 h 241"/>
                <a:gd name="T30" fmla="*/ 107 w 241"/>
                <a:gd name="T31" fmla="*/ 171 h 241"/>
                <a:gd name="T32" fmla="*/ 106 w 241"/>
                <a:gd name="T33" fmla="*/ 165 h 241"/>
                <a:gd name="T34" fmla="*/ 121 w 241"/>
                <a:gd name="T35" fmla="*/ 241 h 241"/>
                <a:gd name="T36" fmla="*/ 145 w 241"/>
                <a:gd name="T37" fmla="*/ 238 h 241"/>
                <a:gd name="T38" fmla="*/ 168 w 241"/>
                <a:gd name="T39" fmla="*/ 232 h 241"/>
                <a:gd name="T40" fmla="*/ 188 w 241"/>
                <a:gd name="T41" fmla="*/ 220 h 241"/>
                <a:gd name="T42" fmla="*/ 205 w 241"/>
                <a:gd name="T43" fmla="*/ 206 h 241"/>
                <a:gd name="T44" fmla="*/ 220 w 241"/>
                <a:gd name="T45" fmla="*/ 188 h 241"/>
                <a:gd name="T46" fmla="*/ 231 w 241"/>
                <a:gd name="T47" fmla="*/ 167 h 241"/>
                <a:gd name="T48" fmla="*/ 238 w 241"/>
                <a:gd name="T49" fmla="*/ 145 h 241"/>
                <a:gd name="T50" fmla="*/ 241 w 241"/>
                <a:gd name="T51" fmla="*/ 120 h 241"/>
                <a:gd name="T52" fmla="*/ 238 w 241"/>
                <a:gd name="T53" fmla="*/ 96 h 241"/>
                <a:gd name="T54" fmla="*/ 231 w 241"/>
                <a:gd name="T55" fmla="*/ 74 h 241"/>
                <a:gd name="T56" fmla="*/ 220 w 241"/>
                <a:gd name="T57" fmla="*/ 53 h 241"/>
                <a:gd name="T58" fmla="*/ 205 w 241"/>
                <a:gd name="T59" fmla="*/ 35 h 241"/>
                <a:gd name="T60" fmla="*/ 188 w 241"/>
                <a:gd name="T61" fmla="*/ 20 h 241"/>
                <a:gd name="T62" fmla="*/ 168 w 241"/>
                <a:gd name="T63" fmla="*/ 9 h 241"/>
                <a:gd name="T64" fmla="*/ 145 w 241"/>
                <a:gd name="T65" fmla="*/ 2 h 241"/>
                <a:gd name="T66" fmla="*/ 121 w 241"/>
                <a:gd name="T67" fmla="*/ 0 h 241"/>
                <a:gd name="T68" fmla="*/ 96 w 241"/>
                <a:gd name="T69" fmla="*/ 2 h 241"/>
                <a:gd name="T70" fmla="*/ 73 w 241"/>
                <a:gd name="T71" fmla="*/ 9 h 241"/>
                <a:gd name="T72" fmla="*/ 53 w 241"/>
                <a:gd name="T73" fmla="*/ 20 h 241"/>
                <a:gd name="T74" fmla="*/ 36 w 241"/>
                <a:gd name="T75" fmla="*/ 35 h 241"/>
                <a:gd name="T76" fmla="*/ 21 w 241"/>
                <a:gd name="T77" fmla="*/ 53 h 241"/>
                <a:gd name="T78" fmla="*/ 10 w 241"/>
                <a:gd name="T79" fmla="*/ 74 h 241"/>
                <a:gd name="T80" fmla="*/ 3 w 241"/>
                <a:gd name="T81" fmla="*/ 96 h 241"/>
                <a:gd name="T82" fmla="*/ 0 w 241"/>
                <a:gd name="T83" fmla="*/ 120 h 241"/>
                <a:gd name="T84" fmla="*/ 3 w 241"/>
                <a:gd name="T85" fmla="*/ 145 h 241"/>
                <a:gd name="T86" fmla="*/ 10 w 241"/>
                <a:gd name="T87" fmla="*/ 167 h 241"/>
                <a:gd name="T88" fmla="*/ 21 w 241"/>
                <a:gd name="T89" fmla="*/ 188 h 241"/>
                <a:gd name="T90" fmla="*/ 36 w 241"/>
                <a:gd name="T91" fmla="*/ 206 h 241"/>
                <a:gd name="T92" fmla="*/ 53 w 241"/>
                <a:gd name="T93" fmla="*/ 220 h 241"/>
                <a:gd name="T94" fmla="*/ 73 w 241"/>
                <a:gd name="T95" fmla="*/ 232 h 241"/>
                <a:gd name="T96" fmla="*/ 96 w 241"/>
                <a:gd name="T97" fmla="*/ 238 h 241"/>
                <a:gd name="T98" fmla="*/ 121 w 241"/>
                <a:gd name="T9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1">
                  <a:moveTo>
                    <a:pt x="106" y="75"/>
                  </a:moveTo>
                  <a:lnTo>
                    <a:pt x="106" y="72"/>
                  </a:lnTo>
                  <a:lnTo>
                    <a:pt x="107" y="70"/>
                  </a:lnTo>
                  <a:lnTo>
                    <a:pt x="108" y="66"/>
                  </a:lnTo>
                  <a:lnTo>
                    <a:pt x="110" y="64"/>
                  </a:lnTo>
                  <a:lnTo>
                    <a:pt x="112" y="63"/>
                  </a:lnTo>
                  <a:lnTo>
                    <a:pt x="115" y="61"/>
                  </a:lnTo>
                  <a:lnTo>
                    <a:pt x="117" y="61"/>
                  </a:lnTo>
                  <a:lnTo>
                    <a:pt x="121" y="60"/>
                  </a:lnTo>
                  <a:lnTo>
                    <a:pt x="124" y="60"/>
                  </a:lnTo>
                  <a:lnTo>
                    <a:pt x="126" y="61"/>
                  </a:lnTo>
                  <a:lnTo>
                    <a:pt x="129" y="63"/>
                  </a:lnTo>
                  <a:lnTo>
                    <a:pt x="131" y="64"/>
                  </a:lnTo>
                  <a:lnTo>
                    <a:pt x="133" y="66"/>
                  </a:lnTo>
                  <a:lnTo>
                    <a:pt x="134" y="70"/>
                  </a:lnTo>
                  <a:lnTo>
                    <a:pt x="136" y="72"/>
                  </a:lnTo>
                  <a:lnTo>
                    <a:pt x="136" y="75"/>
                  </a:lnTo>
                  <a:lnTo>
                    <a:pt x="136" y="165"/>
                  </a:lnTo>
                  <a:lnTo>
                    <a:pt x="136" y="168"/>
                  </a:lnTo>
                  <a:lnTo>
                    <a:pt x="134" y="171"/>
                  </a:lnTo>
                  <a:lnTo>
                    <a:pt x="133" y="174"/>
                  </a:lnTo>
                  <a:lnTo>
                    <a:pt x="131" y="176"/>
                  </a:lnTo>
                  <a:lnTo>
                    <a:pt x="129" y="178"/>
                  </a:lnTo>
                  <a:lnTo>
                    <a:pt x="126" y="179"/>
                  </a:lnTo>
                  <a:lnTo>
                    <a:pt x="124" y="180"/>
                  </a:lnTo>
                  <a:lnTo>
                    <a:pt x="121" y="180"/>
                  </a:lnTo>
                  <a:lnTo>
                    <a:pt x="117" y="180"/>
                  </a:lnTo>
                  <a:lnTo>
                    <a:pt x="115" y="179"/>
                  </a:lnTo>
                  <a:lnTo>
                    <a:pt x="112" y="178"/>
                  </a:lnTo>
                  <a:lnTo>
                    <a:pt x="110" y="176"/>
                  </a:lnTo>
                  <a:lnTo>
                    <a:pt x="108" y="174"/>
                  </a:lnTo>
                  <a:lnTo>
                    <a:pt x="107" y="171"/>
                  </a:lnTo>
                  <a:lnTo>
                    <a:pt x="106" y="168"/>
                  </a:lnTo>
                  <a:lnTo>
                    <a:pt x="106" y="165"/>
                  </a:lnTo>
                  <a:lnTo>
                    <a:pt x="106" y="75"/>
                  </a:lnTo>
                  <a:close/>
                  <a:moveTo>
                    <a:pt x="121" y="241"/>
                  </a:moveTo>
                  <a:lnTo>
                    <a:pt x="132" y="240"/>
                  </a:lnTo>
                  <a:lnTo>
                    <a:pt x="145" y="238"/>
                  </a:lnTo>
                  <a:lnTo>
                    <a:pt x="156" y="236"/>
                  </a:lnTo>
                  <a:lnTo>
                    <a:pt x="168" y="232"/>
                  </a:lnTo>
                  <a:lnTo>
                    <a:pt x="177" y="226"/>
                  </a:lnTo>
                  <a:lnTo>
                    <a:pt x="188" y="220"/>
                  </a:lnTo>
                  <a:lnTo>
                    <a:pt x="197" y="213"/>
                  </a:lnTo>
                  <a:lnTo>
                    <a:pt x="205" y="206"/>
                  </a:lnTo>
                  <a:lnTo>
                    <a:pt x="214" y="197"/>
                  </a:lnTo>
                  <a:lnTo>
                    <a:pt x="220" y="188"/>
                  </a:lnTo>
                  <a:lnTo>
                    <a:pt x="227" y="178"/>
                  </a:lnTo>
                  <a:lnTo>
                    <a:pt x="231" y="167"/>
                  </a:lnTo>
                  <a:lnTo>
                    <a:pt x="235" y="156"/>
                  </a:lnTo>
                  <a:lnTo>
                    <a:pt x="238" y="145"/>
                  </a:lnTo>
                  <a:lnTo>
                    <a:pt x="241" y="133"/>
                  </a:lnTo>
                  <a:lnTo>
                    <a:pt x="241" y="120"/>
                  </a:lnTo>
                  <a:lnTo>
                    <a:pt x="241" y="108"/>
                  </a:lnTo>
                  <a:lnTo>
                    <a:pt x="238" y="96"/>
                  </a:lnTo>
                  <a:lnTo>
                    <a:pt x="235" y="85"/>
                  </a:lnTo>
                  <a:lnTo>
                    <a:pt x="231" y="74"/>
                  </a:lnTo>
                  <a:lnTo>
                    <a:pt x="227" y="63"/>
                  </a:lnTo>
                  <a:lnTo>
                    <a:pt x="220" y="53"/>
                  </a:lnTo>
                  <a:lnTo>
                    <a:pt x="214" y="44"/>
                  </a:lnTo>
                  <a:lnTo>
                    <a:pt x="205" y="35"/>
                  </a:lnTo>
                  <a:lnTo>
                    <a:pt x="197" y="28"/>
                  </a:lnTo>
                  <a:lnTo>
                    <a:pt x="188" y="20"/>
                  </a:lnTo>
                  <a:lnTo>
                    <a:pt x="177" y="15"/>
                  </a:lnTo>
                  <a:lnTo>
                    <a:pt x="168" y="9"/>
                  </a:lnTo>
                  <a:lnTo>
                    <a:pt x="156" y="5"/>
                  </a:lnTo>
                  <a:lnTo>
                    <a:pt x="145" y="2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09" y="1"/>
                  </a:lnTo>
                  <a:lnTo>
                    <a:pt x="96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4" y="15"/>
                  </a:lnTo>
                  <a:lnTo>
                    <a:pt x="53" y="20"/>
                  </a:lnTo>
                  <a:lnTo>
                    <a:pt x="44" y="28"/>
                  </a:lnTo>
                  <a:lnTo>
                    <a:pt x="36" y="35"/>
                  </a:lnTo>
                  <a:lnTo>
                    <a:pt x="27" y="44"/>
                  </a:lnTo>
                  <a:lnTo>
                    <a:pt x="21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6" y="85"/>
                  </a:lnTo>
                  <a:lnTo>
                    <a:pt x="3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3" y="145"/>
                  </a:lnTo>
                  <a:lnTo>
                    <a:pt x="6" y="156"/>
                  </a:lnTo>
                  <a:lnTo>
                    <a:pt x="10" y="167"/>
                  </a:lnTo>
                  <a:lnTo>
                    <a:pt x="14" y="178"/>
                  </a:lnTo>
                  <a:lnTo>
                    <a:pt x="21" y="188"/>
                  </a:lnTo>
                  <a:lnTo>
                    <a:pt x="27" y="197"/>
                  </a:lnTo>
                  <a:lnTo>
                    <a:pt x="36" y="206"/>
                  </a:lnTo>
                  <a:lnTo>
                    <a:pt x="44" y="213"/>
                  </a:lnTo>
                  <a:lnTo>
                    <a:pt x="53" y="220"/>
                  </a:lnTo>
                  <a:lnTo>
                    <a:pt x="64" y="226"/>
                  </a:lnTo>
                  <a:lnTo>
                    <a:pt x="73" y="232"/>
                  </a:lnTo>
                  <a:lnTo>
                    <a:pt x="85" y="236"/>
                  </a:lnTo>
                  <a:lnTo>
                    <a:pt x="96" y="238"/>
                  </a:lnTo>
                  <a:lnTo>
                    <a:pt x="109" y="240"/>
                  </a:lnTo>
                  <a:lnTo>
                    <a:pt x="121" y="2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8">
              <a:extLst>
                <a:ext uri="{FF2B5EF4-FFF2-40B4-BE49-F238E27FC236}">
                  <a16:creationId xmlns:a16="http://schemas.microsoft.com/office/drawing/2014/main" id="{5F9EEA81-FB7C-4D80-A109-B2A519B5E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3563" y="1358900"/>
              <a:ext cx="76200" cy="77788"/>
            </a:xfrm>
            <a:custGeom>
              <a:avLst/>
              <a:gdLst>
                <a:gd name="T0" fmla="*/ 106 w 241"/>
                <a:gd name="T1" fmla="*/ 73 h 242"/>
                <a:gd name="T2" fmla="*/ 108 w 241"/>
                <a:gd name="T3" fmla="*/ 68 h 242"/>
                <a:gd name="T4" fmla="*/ 112 w 241"/>
                <a:gd name="T5" fmla="*/ 64 h 242"/>
                <a:gd name="T6" fmla="*/ 118 w 241"/>
                <a:gd name="T7" fmla="*/ 62 h 242"/>
                <a:gd name="T8" fmla="*/ 123 w 241"/>
                <a:gd name="T9" fmla="*/ 62 h 242"/>
                <a:gd name="T10" fmla="*/ 128 w 241"/>
                <a:gd name="T11" fmla="*/ 64 h 242"/>
                <a:gd name="T12" fmla="*/ 133 w 241"/>
                <a:gd name="T13" fmla="*/ 68 h 242"/>
                <a:gd name="T14" fmla="*/ 135 w 241"/>
                <a:gd name="T15" fmla="*/ 73 h 242"/>
                <a:gd name="T16" fmla="*/ 135 w 241"/>
                <a:gd name="T17" fmla="*/ 167 h 242"/>
                <a:gd name="T18" fmla="*/ 134 w 241"/>
                <a:gd name="T19" fmla="*/ 172 h 242"/>
                <a:gd name="T20" fmla="*/ 130 w 241"/>
                <a:gd name="T21" fmla="*/ 177 h 242"/>
                <a:gd name="T22" fmla="*/ 126 w 241"/>
                <a:gd name="T23" fmla="*/ 181 h 242"/>
                <a:gd name="T24" fmla="*/ 120 w 241"/>
                <a:gd name="T25" fmla="*/ 182 h 242"/>
                <a:gd name="T26" fmla="*/ 114 w 241"/>
                <a:gd name="T27" fmla="*/ 181 h 242"/>
                <a:gd name="T28" fmla="*/ 110 w 241"/>
                <a:gd name="T29" fmla="*/ 177 h 242"/>
                <a:gd name="T30" fmla="*/ 107 w 241"/>
                <a:gd name="T31" fmla="*/ 172 h 242"/>
                <a:gd name="T32" fmla="*/ 105 w 241"/>
                <a:gd name="T33" fmla="*/ 167 h 242"/>
                <a:gd name="T34" fmla="*/ 120 w 241"/>
                <a:gd name="T35" fmla="*/ 242 h 242"/>
                <a:gd name="T36" fmla="*/ 144 w 241"/>
                <a:gd name="T37" fmla="*/ 240 h 242"/>
                <a:gd name="T38" fmla="*/ 167 w 241"/>
                <a:gd name="T39" fmla="*/ 232 h 242"/>
                <a:gd name="T40" fmla="*/ 187 w 241"/>
                <a:gd name="T41" fmla="*/ 221 h 242"/>
                <a:gd name="T42" fmla="*/ 206 w 241"/>
                <a:gd name="T43" fmla="*/ 206 h 242"/>
                <a:gd name="T44" fmla="*/ 221 w 241"/>
                <a:gd name="T45" fmla="*/ 188 h 242"/>
                <a:gd name="T46" fmla="*/ 231 w 241"/>
                <a:gd name="T47" fmla="*/ 168 h 242"/>
                <a:gd name="T48" fmla="*/ 238 w 241"/>
                <a:gd name="T49" fmla="*/ 145 h 242"/>
                <a:gd name="T50" fmla="*/ 241 w 241"/>
                <a:gd name="T51" fmla="*/ 122 h 242"/>
                <a:gd name="T52" fmla="*/ 238 w 241"/>
                <a:gd name="T53" fmla="*/ 97 h 242"/>
                <a:gd name="T54" fmla="*/ 231 w 241"/>
                <a:gd name="T55" fmla="*/ 74 h 242"/>
                <a:gd name="T56" fmla="*/ 221 w 241"/>
                <a:gd name="T57" fmla="*/ 54 h 242"/>
                <a:gd name="T58" fmla="*/ 206 w 241"/>
                <a:gd name="T59" fmla="*/ 36 h 242"/>
                <a:gd name="T60" fmla="*/ 187 w 241"/>
                <a:gd name="T61" fmla="*/ 22 h 242"/>
                <a:gd name="T62" fmla="*/ 167 w 241"/>
                <a:gd name="T63" fmla="*/ 10 h 242"/>
                <a:gd name="T64" fmla="*/ 144 w 241"/>
                <a:gd name="T65" fmla="*/ 4 h 242"/>
                <a:gd name="T66" fmla="*/ 120 w 241"/>
                <a:gd name="T67" fmla="*/ 0 h 242"/>
                <a:gd name="T68" fmla="*/ 96 w 241"/>
                <a:gd name="T69" fmla="*/ 4 h 242"/>
                <a:gd name="T70" fmla="*/ 74 w 241"/>
                <a:gd name="T71" fmla="*/ 10 h 242"/>
                <a:gd name="T72" fmla="*/ 53 w 241"/>
                <a:gd name="T73" fmla="*/ 22 h 242"/>
                <a:gd name="T74" fmla="*/ 35 w 241"/>
                <a:gd name="T75" fmla="*/ 36 h 242"/>
                <a:gd name="T76" fmla="*/ 20 w 241"/>
                <a:gd name="T77" fmla="*/ 54 h 242"/>
                <a:gd name="T78" fmla="*/ 9 w 241"/>
                <a:gd name="T79" fmla="*/ 74 h 242"/>
                <a:gd name="T80" fmla="*/ 2 w 241"/>
                <a:gd name="T81" fmla="*/ 97 h 242"/>
                <a:gd name="T82" fmla="*/ 0 w 241"/>
                <a:gd name="T83" fmla="*/ 122 h 242"/>
                <a:gd name="T84" fmla="*/ 2 w 241"/>
                <a:gd name="T85" fmla="*/ 145 h 242"/>
                <a:gd name="T86" fmla="*/ 9 w 241"/>
                <a:gd name="T87" fmla="*/ 168 h 242"/>
                <a:gd name="T88" fmla="*/ 20 w 241"/>
                <a:gd name="T89" fmla="*/ 188 h 242"/>
                <a:gd name="T90" fmla="*/ 35 w 241"/>
                <a:gd name="T91" fmla="*/ 206 h 242"/>
                <a:gd name="T92" fmla="*/ 53 w 241"/>
                <a:gd name="T93" fmla="*/ 221 h 242"/>
                <a:gd name="T94" fmla="*/ 74 w 241"/>
                <a:gd name="T95" fmla="*/ 232 h 242"/>
                <a:gd name="T96" fmla="*/ 96 w 241"/>
                <a:gd name="T97" fmla="*/ 240 h 242"/>
                <a:gd name="T98" fmla="*/ 120 w 241"/>
                <a:gd name="T9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1" h="242">
                  <a:moveTo>
                    <a:pt x="105" y="77"/>
                  </a:moveTo>
                  <a:lnTo>
                    <a:pt x="106" y="73"/>
                  </a:lnTo>
                  <a:lnTo>
                    <a:pt x="107" y="70"/>
                  </a:lnTo>
                  <a:lnTo>
                    <a:pt x="108" y="68"/>
                  </a:lnTo>
                  <a:lnTo>
                    <a:pt x="110" y="66"/>
                  </a:lnTo>
                  <a:lnTo>
                    <a:pt x="112" y="64"/>
                  </a:lnTo>
                  <a:lnTo>
                    <a:pt x="114" y="63"/>
                  </a:lnTo>
                  <a:lnTo>
                    <a:pt x="118" y="62"/>
                  </a:lnTo>
                  <a:lnTo>
                    <a:pt x="120" y="62"/>
                  </a:lnTo>
                  <a:lnTo>
                    <a:pt x="123" y="62"/>
                  </a:lnTo>
                  <a:lnTo>
                    <a:pt x="126" y="63"/>
                  </a:lnTo>
                  <a:lnTo>
                    <a:pt x="128" y="64"/>
                  </a:lnTo>
                  <a:lnTo>
                    <a:pt x="130" y="66"/>
                  </a:lnTo>
                  <a:lnTo>
                    <a:pt x="133" y="68"/>
                  </a:lnTo>
                  <a:lnTo>
                    <a:pt x="134" y="70"/>
                  </a:lnTo>
                  <a:lnTo>
                    <a:pt x="135" y="73"/>
                  </a:lnTo>
                  <a:lnTo>
                    <a:pt x="135" y="77"/>
                  </a:lnTo>
                  <a:lnTo>
                    <a:pt x="135" y="167"/>
                  </a:lnTo>
                  <a:lnTo>
                    <a:pt x="135" y="170"/>
                  </a:lnTo>
                  <a:lnTo>
                    <a:pt x="134" y="172"/>
                  </a:lnTo>
                  <a:lnTo>
                    <a:pt x="133" y="175"/>
                  </a:lnTo>
                  <a:lnTo>
                    <a:pt x="130" y="177"/>
                  </a:lnTo>
                  <a:lnTo>
                    <a:pt x="128" y="178"/>
                  </a:lnTo>
                  <a:lnTo>
                    <a:pt x="126" y="181"/>
                  </a:lnTo>
                  <a:lnTo>
                    <a:pt x="123" y="182"/>
                  </a:lnTo>
                  <a:lnTo>
                    <a:pt x="120" y="182"/>
                  </a:lnTo>
                  <a:lnTo>
                    <a:pt x="118" y="182"/>
                  </a:lnTo>
                  <a:lnTo>
                    <a:pt x="114" y="181"/>
                  </a:lnTo>
                  <a:lnTo>
                    <a:pt x="112" y="178"/>
                  </a:lnTo>
                  <a:lnTo>
                    <a:pt x="110" y="177"/>
                  </a:lnTo>
                  <a:lnTo>
                    <a:pt x="108" y="175"/>
                  </a:lnTo>
                  <a:lnTo>
                    <a:pt x="107" y="172"/>
                  </a:lnTo>
                  <a:lnTo>
                    <a:pt x="106" y="170"/>
                  </a:lnTo>
                  <a:lnTo>
                    <a:pt x="105" y="167"/>
                  </a:lnTo>
                  <a:lnTo>
                    <a:pt x="105" y="77"/>
                  </a:lnTo>
                  <a:close/>
                  <a:moveTo>
                    <a:pt x="120" y="242"/>
                  </a:moveTo>
                  <a:lnTo>
                    <a:pt x="133" y="241"/>
                  </a:lnTo>
                  <a:lnTo>
                    <a:pt x="144" y="240"/>
                  </a:lnTo>
                  <a:lnTo>
                    <a:pt x="156" y="236"/>
                  </a:lnTo>
                  <a:lnTo>
                    <a:pt x="167" y="232"/>
                  </a:lnTo>
                  <a:lnTo>
                    <a:pt x="178" y="227"/>
                  </a:lnTo>
                  <a:lnTo>
                    <a:pt x="187" y="221"/>
                  </a:lnTo>
                  <a:lnTo>
                    <a:pt x="197" y="214"/>
                  </a:lnTo>
                  <a:lnTo>
                    <a:pt x="206" y="206"/>
                  </a:lnTo>
                  <a:lnTo>
                    <a:pt x="213" y="198"/>
                  </a:lnTo>
                  <a:lnTo>
                    <a:pt x="221" y="188"/>
                  </a:lnTo>
                  <a:lnTo>
                    <a:pt x="226" y="178"/>
                  </a:lnTo>
                  <a:lnTo>
                    <a:pt x="231" y="168"/>
                  </a:lnTo>
                  <a:lnTo>
                    <a:pt x="236" y="157"/>
                  </a:lnTo>
                  <a:lnTo>
                    <a:pt x="238" y="145"/>
                  </a:lnTo>
                  <a:lnTo>
                    <a:pt x="240" y="133"/>
                  </a:lnTo>
                  <a:lnTo>
                    <a:pt x="241" y="122"/>
                  </a:lnTo>
                  <a:lnTo>
                    <a:pt x="240" y="109"/>
                  </a:lnTo>
                  <a:lnTo>
                    <a:pt x="238" y="97"/>
                  </a:lnTo>
                  <a:lnTo>
                    <a:pt x="236" y="85"/>
                  </a:lnTo>
                  <a:lnTo>
                    <a:pt x="231" y="74"/>
                  </a:lnTo>
                  <a:lnTo>
                    <a:pt x="226" y="64"/>
                  </a:lnTo>
                  <a:lnTo>
                    <a:pt x="221" y="54"/>
                  </a:lnTo>
                  <a:lnTo>
                    <a:pt x="213" y="44"/>
                  </a:lnTo>
                  <a:lnTo>
                    <a:pt x="206" y="36"/>
                  </a:lnTo>
                  <a:lnTo>
                    <a:pt x="197" y="28"/>
                  </a:lnTo>
                  <a:lnTo>
                    <a:pt x="187" y="22"/>
                  </a:lnTo>
                  <a:lnTo>
                    <a:pt x="178" y="15"/>
                  </a:lnTo>
                  <a:lnTo>
                    <a:pt x="167" y="10"/>
                  </a:lnTo>
                  <a:lnTo>
                    <a:pt x="156" y="7"/>
                  </a:lnTo>
                  <a:lnTo>
                    <a:pt x="144" y="4"/>
                  </a:lnTo>
                  <a:lnTo>
                    <a:pt x="133" y="2"/>
                  </a:lnTo>
                  <a:lnTo>
                    <a:pt x="120" y="0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4" y="6"/>
                  </a:lnTo>
                  <a:lnTo>
                    <a:pt x="74" y="10"/>
                  </a:lnTo>
                  <a:lnTo>
                    <a:pt x="63" y="15"/>
                  </a:lnTo>
                  <a:lnTo>
                    <a:pt x="53" y="22"/>
                  </a:lnTo>
                  <a:lnTo>
                    <a:pt x="44" y="28"/>
                  </a:lnTo>
                  <a:lnTo>
                    <a:pt x="35" y="36"/>
                  </a:lnTo>
                  <a:lnTo>
                    <a:pt x="27" y="44"/>
                  </a:lnTo>
                  <a:lnTo>
                    <a:pt x="20" y="54"/>
                  </a:lnTo>
                  <a:lnTo>
                    <a:pt x="15" y="64"/>
                  </a:lnTo>
                  <a:lnTo>
                    <a:pt x="9" y="74"/>
                  </a:lnTo>
                  <a:lnTo>
                    <a:pt x="5" y="85"/>
                  </a:lnTo>
                  <a:lnTo>
                    <a:pt x="2" y="97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5" y="157"/>
                  </a:lnTo>
                  <a:lnTo>
                    <a:pt x="9" y="168"/>
                  </a:lnTo>
                  <a:lnTo>
                    <a:pt x="15" y="178"/>
                  </a:lnTo>
                  <a:lnTo>
                    <a:pt x="20" y="188"/>
                  </a:lnTo>
                  <a:lnTo>
                    <a:pt x="27" y="198"/>
                  </a:lnTo>
                  <a:lnTo>
                    <a:pt x="35" y="206"/>
                  </a:lnTo>
                  <a:lnTo>
                    <a:pt x="44" y="214"/>
                  </a:lnTo>
                  <a:lnTo>
                    <a:pt x="53" y="221"/>
                  </a:lnTo>
                  <a:lnTo>
                    <a:pt x="63" y="227"/>
                  </a:lnTo>
                  <a:lnTo>
                    <a:pt x="74" y="232"/>
                  </a:lnTo>
                  <a:lnTo>
                    <a:pt x="84" y="236"/>
                  </a:lnTo>
                  <a:lnTo>
                    <a:pt x="96" y="240"/>
                  </a:lnTo>
                  <a:lnTo>
                    <a:pt x="108" y="241"/>
                  </a:lnTo>
                  <a:lnTo>
                    <a:pt x="120" y="2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69">
              <a:extLst>
                <a:ext uri="{FF2B5EF4-FFF2-40B4-BE49-F238E27FC236}">
                  <a16:creationId xmlns:a16="http://schemas.microsoft.com/office/drawing/2014/main" id="{92574F6C-1C79-4216-9111-F1886F9B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1517650"/>
              <a:ext cx="57150" cy="95250"/>
            </a:xfrm>
            <a:custGeom>
              <a:avLst/>
              <a:gdLst>
                <a:gd name="T0" fmla="*/ 165 w 180"/>
                <a:gd name="T1" fmla="*/ 0 h 302"/>
                <a:gd name="T2" fmla="*/ 15 w 180"/>
                <a:gd name="T3" fmla="*/ 0 h 302"/>
                <a:gd name="T4" fmla="*/ 12 w 180"/>
                <a:gd name="T5" fmla="*/ 0 h 302"/>
                <a:gd name="T6" fmla="*/ 9 w 180"/>
                <a:gd name="T7" fmla="*/ 1 h 302"/>
                <a:gd name="T8" fmla="*/ 6 w 180"/>
                <a:gd name="T9" fmla="*/ 2 h 302"/>
                <a:gd name="T10" fmla="*/ 4 w 180"/>
                <a:gd name="T11" fmla="*/ 4 h 302"/>
                <a:gd name="T12" fmla="*/ 2 w 180"/>
                <a:gd name="T13" fmla="*/ 7 h 302"/>
                <a:gd name="T14" fmla="*/ 1 w 180"/>
                <a:gd name="T15" fmla="*/ 9 h 302"/>
                <a:gd name="T16" fmla="*/ 0 w 180"/>
                <a:gd name="T17" fmla="*/ 12 h 302"/>
                <a:gd name="T18" fmla="*/ 0 w 180"/>
                <a:gd name="T19" fmla="*/ 15 h 302"/>
                <a:gd name="T20" fmla="*/ 0 w 180"/>
                <a:gd name="T21" fmla="*/ 287 h 302"/>
                <a:gd name="T22" fmla="*/ 0 w 180"/>
                <a:gd name="T23" fmla="*/ 289 h 302"/>
                <a:gd name="T24" fmla="*/ 1 w 180"/>
                <a:gd name="T25" fmla="*/ 292 h 302"/>
                <a:gd name="T26" fmla="*/ 2 w 180"/>
                <a:gd name="T27" fmla="*/ 294 h 302"/>
                <a:gd name="T28" fmla="*/ 4 w 180"/>
                <a:gd name="T29" fmla="*/ 296 h 302"/>
                <a:gd name="T30" fmla="*/ 6 w 180"/>
                <a:gd name="T31" fmla="*/ 298 h 302"/>
                <a:gd name="T32" fmla="*/ 9 w 180"/>
                <a:gd name="T33" fmla="*/ 299 h 302"/>
                <a:gd name="T34" fmla="*/ 12 w 180"/>
                <a:gd name="T35" fmla="*/ 301 h 302"/>
                <a:gd name="T36" fmla="*/ 15 w 180"/>
                <a:gd name="T37" fmla="*/ 302 h 302"/>
                <a:gd name="T38" fmla="*/ 165 w 180"/>
                <a:gd name="T39" fmla="*/ 302 h 302"/>
                <a:gd name="T40" fmla="*/ 168 w 180"/>
                <a:gd name="T41" fmla="*/ 301 h 302"/>
                <a:gd name="T42" fmla="*/ 172 w 180"/>
                <a:gd name="T43" fmla="*/ 299 h 302"/>
                <a:gd name="T44" fmla="*/ 174 w 180"/>
                <a:gd name="T45" fmla="*/ 298 h 302"/>
                <a:gd name="T46" fmla="*/ 176 w 180"/>
                <a:gd name="T47" fmla="*/ 296 h 302"/>
                <a:gd name="T48" fmla="*/ 178 w 180"/>
                <a:gd name="T49" fmla="*/ 294 h 302"/>
                <a:gd name="T50" fmla="*/ 179 w 180"/>
                <a:gd name="T51" fmla="*/ 292 h 302"/>
                <a:gd name="T52" fmla="*/ 180 w 180"/>
                <a:gd name="T53" fmla="*/ 289 h 302"/>
                <a:gd name="T54" fmla="*/ 180 w 180"/>
                <a:gd name="T55" fmla="*/ 287 h 302"/>
                <a:gd name="T56" fmla="*/ 180 w 180"/>
                <a:gd name="T57" fmla="*/ 15 h 302"/>
                <a:gd name="T58" fmla="*/ 180 w 180"/>
                <a:gd name="T59" fmla="*/ 12 h 302"/>
                <a:gd name="T60" fmla="*/ 179 w 180"/>
                <a:gd name="T61" fmla="*/ 9 h 302"/>
                <a:gd name="T62" fmla="*/ 178 w 180"/>
                <a:gd name="T63" fmla="*/ 7 h 302"/>
                <a:gd name="T64" fmla="*/ 176 w 180"/>
                <a:gd name="T65" fmla="*/ 4 h 302"/>
                <a:gd name="T66" fmla="*/ 174 w 180"/>
                <a:gd name="T67" fmla="*/ 2 h 302"/>
                <a:gd name="T68" fmla="*/ 172 w 180"/>
                <a:gd name="T69" fmla="*/ 1 h 302"/>
                <a:gd name="T70" fmla="*/ 168 w 180"/>
                <a:gd name="T71" fmla="*/ 0 h 302"/>
                <a:gd name="T72" fmla="*/ 165 w 180"/>
                <a:gd name="T7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0" h="302">
                  <a:moveTo>
                    <a:pt x="165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2"/>
                  </a:lnTo>
                  <a:lnTo>
                    <a:pt x="2" y="294"/>
                  </a:lnTo>
                  <a:lnTo>
                    <a:pt x="4" y="296"/>
                  </a:lnTo>
                  <a:lnTo>
                    <a:pt x="6" y="298"/>
                  </a:lnTo>
                  <a:lnTo>
                    <a:pt x="9" y="299"/>
                  </a:lnTo>
                  <a:lnTo>
                    <a:pt x="12" y="301"/>
                  </a:lnTo>
                  <a:lnTo>
                    <a:pt x="15" y="302"/>
                  </a:lnTo>
                  <a:lnTo>
                    <a:pt x="165" y="302"/>
                  </a:lnTo>
                  <a:lnTo>
                    <a:pt x="168" y="301"/>
                  </a:lnTo>
                  <a:lnTo>
                    <a:pt x="172" y="299"/>
                  </a:lnTo>
                  <a:lnTo>
                    <a:pt x="174" y="298"/>
                  </a:lnTo>
                  <a:lnTo>
                    <a:pt x="176" y="296"/>
                  </a:lnTo>
                  <a:lnTo>
                    <a:pt x="178" y="294"/>
                  </a:lnTo>
                  <a:lnTo>
                    <a:pt x="179" y="292"/>
                  </a:lnTo>
                  <a:lnTo>
                    <a:pt x="180" y="289"/>
                  </a:lnTo>
                  <a:lnTo>
                    <a:pt x="180" y="287"/>
                  </a:lnTo>
                  <a:lnTo>
                    <a:pt x="180" y="15"/>
                  </a:lnTo>
                  <a:lnTo>
                    <a:pt x="180" y="12"/>
                  </a:lnTo>
                  <a:lnTo>
                    <a:pt x="179" y="9"/>
                  </a:lnTo>
                  <a:lnTo>
                    <a:pt x="178" y="7"/>
                  </a:lnTo>
                  <a:lnTo>
                    <a:pt x="176" y="4"/>
                  </a:lnTo>
                  <a:lnTo>
                    <a:pt x="174" y="2"/>
                  </a:lnTo>
                  <a:lnTo>
                    <a:pt x="172" y="1"/>
                  </a:lnTo>
                  <a:lnTo>
                    <a:pt x="168" y="0"/>
                  </a:lnTo>
                  <a:lnTo>
                    <a:pt x="1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70">
              <a:extLst>
                <a:ext uri="{FF2B5EF4-FFF2-40B4-BE49-F238E27FC236}">
                  <a16:creationId xmlns:a16="http://schemas.microsoft.com/office/drawing/2014/main" id="{14E5E01E-A138-4CC8-9EBD-B341FF5A5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527175"/>
              <a:ext cx="225425" cy="104775"/>
            </a:xfrm>
            <a:custGeom>
              <a:avLst/>
              <a:gdLst>
                <a:gd name="T0" fmla="*/ 688 w 708"/>
                <a:gd name="T1" fmla="*/ 110 h 331"/>
                <a:gd name="T2" fmla="*/ 665 w 708"/>
                <a:gd name="T3" fmla="*/ 95 h 331"/>
                <a:gd name="T4" fmla="*/ 644 w 708"/>
                <a:gd name="T5" fmla="*/ 87 h 331"/>
                <a:gd name="T6" fmla="*/ 622 w 708"/>
                <a:gd name="T7" fmla="*/ 85 h 331"/>
                <a:gd name="T8" fmla="*/ 583 w 708"/>
                <a:gd name="T9" fmla="*/ 91 h 331"/>
                <a:gd name="T10" fmla="*/ 502 w 708"/>
                <a:gd name="T11" fmla="*/ 137 h 331"/>
                <a:gd name="T12" fmla="*/ 486 w 708"/>
                <a:gd name="T13" fmla="*/ 162 h 331"/>
                <a:gd name="T14" fmla="*/ 468 w 708"/>
                <a:gd name="T15" fmla="*/ 175 h 331"/>
                <a:gd name="T16" fmla="*/ 445 w 708"/>
                <a:gd name="T17" fmla="*/ 180 h 331"/>
                <a:gd name="T18" fmla="*/ 226 w 708"/>
                <a:gd name="T19" fmla="*/ 180 h 331"/>
                <a:gd name="T20" fmla="*/ 218 w 708"/>
                <a:gd name="T21" fmla="*/ 178 h 331"/>
                <a:gd name="T22" fmla="*/ 213 w 708"/>
                <a:gd name="T23" fmla="*/ 172 h 331"/>
                <a:gd name="T24" fmla="*/ 211 w 708"/>
                <a:gd name="T25" fmla="*/ 162 h 331"/>
                <a:gd name="T26" fmla="*/ 216 w 708"/>
                <a:gd name="T27" fmla="*/ 155 h 331"/>
                <a:gd name="T28" fmla="*/ 223 w 708"/>
                <a:gd name="T29" fmla="*/ 151 h 331"/>
                <a:gd name="T30" fmla="*/ 437 w 708"/>
                <a:gd name="T31" fmla="*/ 150 h 331"/>
                <a:gd name="T32" fmla="*/ 461 w 708"/>
                <a:gd name="T33" fmla="*/ 143 h 331"/>
                <a:gd name="T34" fmla="*/ 475 w 708"/>
                <a:gd name="T35" fmla="*/ 122 h 331"/>
                <a:gd name="T36" fmla="*/ 478 w 708"/>
                <a:gd name="T37" fmla="*/ 102 h 331"/>
                <a:gd name="T38" fmla="*/ 470 w 708"/>
                <a:gd name="T39" fmla="*/ 84 h 331"/>
                <a:gd name="T40" fmla="*/ 451 w 708"/>
                <a:gd name="T41" fmla="*/ 67 h 331"/>
                <a:gd name="T42" fmla="*/ 422 w 708"/>
                <a:gd name="T43" fmla="*/ 60 h 331"/>
                <a:gd name="T44" fmla="*/ 389 w 708"/>
                <a:gd name="T45" fmla="*/ 60 h 331"/>
                <a:gd name="T46" fmla="*/ 365 w 708"/>
                <a:gd name="T47" fmla="*/ 60 h 331"/>
                <a:gd name="T48" fmla="*/ 339 w 708"/>
                <a:gd name="T49" fmla="*/ 60 h 331"/>
                <a:gd name="T50" fmla="*/ 307 w 708"/>
                <a:gd name="T51" fmla="*/ 60 h 331"/>
                <a:gd name="T52" fmla="*/ 246 w 708"/>
                <a:gd name="T53" fmla="*/ 24 h 331"/>
                <a:gd name="T54" fmla="*/ 181 w 708"/>
                <a:gd name="T55" fmla="*/ 3 h 331"/>
                <a:gd name="T56" fmla="*/ 15 w 708"/>
                <a:gd name="T57" fmla="*/ 0 h 331"/>
                <a:gd name="T58" fmla="*/ 8 w 708"/>
                <a:gd name="T59" fmla="*/ 2 h 331"/>
                <a:gd name="T60" fmla="*/ 1 w 708"/>
                <a:gd name="T61" fmla="*/ 10 h 331"/>
                <a:gd name="T62" fmla="*/ 0 w 708"/>
                <a:gd name="T63" fmla="*/ 223 h 331"/>
                <a:gd name="T64" fmla="*/ 7 w 708"/>
                <a:gd name="T65" fmla="*/ 236 h 331"/>
                <a:gd name="T66" fmla="*/ 90 w 708"/>
                <a:gd name="T67" fmla="*/ 265 h 331"/>
                <a:gd name="T68" fmla="*/ 205 w 708"/>
                <a:gd name="T69" fmla="*/ 306 h 331"/>
                <a:gd name="T70" fmla="*/ 281 w 708"/>
                <a:gd name="T71" fmla="*/ 328 h 331"/>
                <a:gd name="T72" fmla="*/ 321 w 708"/>
                <a:gd name="T73" fmla="*/ 331 h 331"/>
                <a:gd name="T74" fmla="*/ 348 w 708"/>
                <a:gd name="T75" fmla="*/ 326 h 331"/>
                <a:gd name="T76" fmla="*/ 408 w 708"/>
                <a:gd name="T77" fmla="*/ 303 h 331"/>
                <a:gd name="T78" fmla="*/ 494 w 708"/>
                <a:gd name="T79" fmla="*/ 258 h 331"/>
                <a:gd name="T80" fmla="*/ 557 w 708"/>
                <a:gd name="T81" fmla="*/ 223 h 331"/>
                <a:gd name="T82" fmla="*/ 636 w 708"/>
                <a:gd name="T83" fmla="*/ 181 h 331"/>
                <a:gd name="T84" fmla="*/ 703 w 708"/>
                <a:gd name="T85" fmla="*/ 147 h 331"/>
                <a:gd name="T86" fmla="*/ 708 w 708"/>
                <a:gd name="T87" fmla="*/ 139 h 331"/>
                <a:gd name="T88" fmla="*/ 706 w 708"/>
                <a:gd name="T89" fmla="*/ 12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8" h="331">
                  <a:moveTo>
                    <a:pt x="704" y="125"/>
                  </a:moveTo>
                  <a:lnTo>
                    <a:pt x="695" y="117"/>
                  </a:lnTo>
                  <a:lnTo>
                    <a:pt x="688" y="110"/>
                  </a:lnTo>
                  <a:lnTo>
                    <a:pt x="680" y="104"/>
                  </a:lnTo>
                  <a:lnTo>
                    <a:pt x="673" y="99"/>
                  </a:lnTo>
                  <a:lnTo>
                    <a:pt x="665" y="95"/>
                  </a:lnTo>
                  <a:lnTo>
                    <a:pt x="658" y="91"/>
                  </a:lnTo>
                  <a:lnTo>
                    <a:pt x="650" y="89"/>
                  </a:lnTo>
                  <a:lnTo>
                    <a:pt x="644" y="87"/>
                  </a:lnTo>
                  <a:lnTo>
                    <a:pt x="636" y="85"/>
                  </a:lnTo>
                  <a:lnTo>
                    <a:pt x="629" y="85"/>
                  </a:lnTo>
                  <a:lnTo>
                    <a:pt x="622" y="85"/>
                  </a:lnTo>
                  <a:lnTo>
                    <a:pt x="615" y="85"/>
                  </a:lnTo>
                  <a:lnTo>
                    <a:pt x="599" y="88"/>
                  </a:lnTo>
                  <a:lnTo>
                    <a:pt x="583" y="91"/>
                  </a:lnTo>
                  <a:lnTo>
                    <a:pt x="507" y="115"/>
                  </a:lnTo>
                  <a:lnTo>
                    <a:pt x="505" y="127"/>
                  </a:lnTo>
                  <a:lnTo>
                    <a:pt x="502" y="137"/>
                  </a:lnTo>
                  <a:lnTo>
                    <a:pt x="497" y="147"/>
                  </a:lnTo>
                  <a:lnTo>
                    <a:pt x="491" y="157"/>
                  </a:lnTo>
                  <a:lnTo>
                    <a:pt x="486" y="162"/>
                  </a:lnTo>
                  <a:lnTo>
                    <a:pt x="480" y="166"/>
                  </a:lnTo>
                  <a:lnTo>
                    <a:pt x="474" y="171"/>
                  </a:lnTo>
                  <a:lnTo>
                    <a:pt x="468" y="175"/>
                  </a:lnTo>
                  <a:lnTo>
                    <a:pt x="460" y="177"/>
                  </a:lnTo>
                  <a:lnTo>
                    <a:pt x="453" y="179"/>
                  </a:lnTo>
                  <a:lnTo>
                    <a:pt x="445" y="180"/>
                  </a:lnTo>
                  <a:lnTo>
                    <a:pt x="437" y="180"/>
                  </a:lnTo>
                  <a:lnTo>
                    <a:pt x="422" y="180"/>
                  </a:lnTo>
                  <a:lnTo>
                    <a:pt x="226" y="180"/>
                  </a:lnTo>
                  <a:lnTo>
                    <a:pt x="223" y="180"/>
                  </a:lnTo>
                  <a:lnTo>
                    <a:pt x="220" y="179"/>
                  </a:lnTo>
                  <a:lnTo>
                    <a:pt x="218" y="178"/>
                  </a:lnTo>
                  <a:lnTo>
                    <a:pt x="216" y="176"/>
                  </a:lnTo>
                  <a:lnTo>
                    <a:pt x="214" y="174"/>
                  </a:lnTo>
                  <a:lnTo>
                    <a:pt x="213" y="172"/>
                  </a:lnTo>
                  <a:lnTo>
                    <a:pt x="211" y="169"/>
                  </a:lnTo>
                  <a:lnTo>
                    <a:pt x="211" y="165"/>
                  </a:lnTo>
                  <a:lnTo>
                    <a:pt x="211" y="162"/>
                  </a:lnTo>
                  <a:lnTo>
                    <a:pt x="213" y="160"/>
                  </a:lnTo>
                  <a:lnTo>
                    <a:pt x="214" y="157"/>
                  </a:lnTo>
                  <a:lnTo>
                    <a:pt x="216" y="155"/>
                  </a:lnTo>
                  <a:lnTo>
                    <a:pt x="218" y="154"/>
                  </a:lnTo>
                  <a:lnTo>
                    <a:pt x="220" y="151"/>
                  </a:lnTo>
                  <a:lnTo>
                    <a:pt x="223" y="151"/>
                  </a:lnTo>
                  <a:lnTo>
                    <a:pt x="226" y="150"/>
                  </a:lnTo>
                  <a:lnTo>
                    <a:pt x="422" y="150"/>
                  </a:lnTo>
                  <a:lnTo>
                    <a:pt x="437" y="150"/>
                  </a:lnTo>
                  <a:lnTo>
                    <a:pt x="446" y="149"/>
                  </a:lnTo>
                  <a:lnTo>
                    <a:pt x="455" y="147"/>
                  </a:lnTo>
                  <a:lnTo>
                    <a:pt x="461" y="143"/>
                  </a:lnTo>
                  <a:lnTo>
                    <a:pt x="468" y="137"/>
                  </a:lnTo>
                  <a:lnTo>
                    <a:pt x="472" y="130"/>
                  </a:lnTo>
                  <a:lnTo>
                    <a:pt x="475" y="122"/>
                  </a:lnTo>
                  <a:lnTo>
                    <a:pt x="477" y="114"/>
                  </a:lnTo>
                  <a:lnTo>
                    <a:pt x="478" y="105"/>
                  </a:lnTo>
                  <a:lnTo>
                    <a:pt x="478" y="102"/>
                  </a:lnTo>
                  <a:lnTo>
                    <a:pt x="478" y="98"/>
                  </a:lnTo>
                  <a:lnTo>
                    <a:pt x="474" y="90"/>
                  </a:lnTo>
                  <a:lnTo>
                    <a:pt x="470" y="84"/>
                  </a:lnTo>
                  <a:lnTo>
                    <a:pt x="465" y="76"/>
                  </a:lnTo>
                  <a:lnTo>
                    <a:pt x="458" y="71"/>
                  </a:lnTo>
                  <a:lnTo>
                    <a:pt x="451" y="67"/>
                  </a:lnTo>
                  <a:lnTo>
                    <a:pt x="442" y="63"/>
                  </a:lnTo>
                  <a:lnTo>
                    <a:pt x="432" y="61"/>
                  </a:lnTo>
                  <a:lnTo>
                    <a:pt x="422" y="60"/>
                  </a:lnTo>
                  <a:lnTo>
                    <a:pt x="410" y="60"/>
                  </a:lnTo>
                  <a:lnTo>
                    <a:pt x="399" y="60"/>
                  </a:lnTo>
                  <a:lnTo>
                    <a:pt x="389" y="60"/>
                  </a:lnTo>
                  <a:lnTo>
                    <a:pt x="381" y="60"/>
                  </a:lnTo>
                  <a:lnTo>
                    <a:pt x="373" y="60"/>
                  </a:lnTo>
                  <a:lnTo>
                    <a:pt x="365" y="60"/>
                  </a:lnTo>
                  <a:lnTo>
                    <a:pt x="356" y="60"/>
                  </a:lnTo>
                  <a:lnTo>
                    <a:pt x="349" y="60"/>
                  </a:lnTo>
                  <a:lnTo>
                    <a:pt x="339" y="60"/>
                  </a:lnTo>
                  <a:lnTo>
                    <a:pt x="330" y="60"/>
                  </a:lnTo>
                  <a:lnTo>
                    <a:pt x="320" y="60"/>
                  </a:lnTo>
                  <a:lnTo>
                    <a:pt x="307" y="60"/>
                  </a:lnTo>
                  <a:lnTo>
                    <a:pt x="288" y="46"/>
                  </a:lnTo>
                  <a:lnTo>
                    <a:pt x="267" y="33"/>
                  </a:lnTo>
                  <a:lnTo>
                    <a:pt x="246" y="24"/>
                  </a:lnTo>
                  <a:lnTo>
                    <a:pt x="225" y="15"/>
                  </a:lnTo>
                  <a:lnTo>
                    <a:pt x="204" y="9"/>
                  </a:lnTo>
                  <a:lnTo>
                    <a:pt x="181" y="3"/>
                  </a:lnTo>
                  <a:lnTo>
                    <a:pt x="159" y="1"/>
                  </a:lnTo>
                  <a:lnTo>
                    <a:pt x="13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23"/>
                  </a:lnTo>
                  <a:lnTo>
                    <a:pt x="1" y="229"/>
                  </a:lnTo>
                  <a:lnTo>
                    <a:pt x="3" y="232"/>
                  </a:lnTo>
                  <a:lnTo>
                    <a:pt x="7" y="236"/>
                  </a:lnTo>
                  <a:lnTo>
                    <a:pt x="11" y="238"/>
                  </a:lnTo>
                  <a:lnTo>
                    <a:pt x="53" y="252"/>
                  </a:lnTo>
                  <a:lnTo>
                    <a:pt x="90" y="265"/>
                  </a:lnTo>
                  <a:lnTo>
                    <a:pt x="123" y="277"/>
                  </a:lnTo>
                  <a:lnTo>
                    <a:pt x="154" y="288"/>
                  </a:lnTo>
                  <a:lnTo>
                    <a:pt x="205" y="306"/>
                  </a:lnTo>
                  <a:lnTo>
                    <a:pt x="247" y="320"/>
                  </a:lnTo>
                  <a:lnTo>
                    <a:pt x="264" y="325"/>
                  </a:lnTo>
                  <a:lnTo>
                    <a:pt x="281" y="328"/>
                  </a:lnTo>
                  <a:lnTo>
                    <a:pt x="296" y="331"/>
                  </a:lnTo>
                  <a:lnTo>
                    <a:pt x="311" y="331"/>
                  </a:lnTo>
                  <a:lnTo>
                    <a:pt x="321" y="331"/>
                  </a:lnTo>
                  <a:lnTo>
                    <a:pt x="329" y="329"/>
                  </a:lnTo>
                  <a:lnTo>
                    <a:pt x="338" y="328"/>
                  </a:lnTo>
                  <a:lnTo>
                    <a:pt x="348" y="326"/>
                  </a:lnTo>
                  <a:lnTo>
                    <a:pt x="366" y="321"/>
                  </a:lnTo>
                  <a:lnTo>
                    <a:pt x="386" y="313"/>
                  </a:lnTo>
                  <a:lnTo>
                    <a:pt x="408" y="303"/>
                  </a:lnTo>
                  <a:lnTo>
                    <a:pt x="433" y="291"/>
                  </a:lnTo>
                  <a:lnTo>
                    <a:pt x="461" y="276"/>
                  </a:lnTo>
                  <a:lnTo>
                    <a:pt x="494" y="258"/>
                  </a:lnTo>
                  <a:lnTo>
                    <a:pt x="513" y="247"/>
                  </a:lnTo>
                  <a:lnTo>
                    <a:pt x="533" y="236"/>
                  </a:lnTo>
                  <a:lnTo>
                    <a:pt x="557" y="223"/>
                  </a:lnTo>
                  <a:lnTo>
                    <a:pt x="581" y="210"/>
                  </a:lnTo>
                  <a:lnTo>
                    <a:pt x="607" y="196"/>
                  </a:lnTo>
                  <a:lnTo>
                    <a:pt x="636" y="181"/>
                  </a:lnTo>
                  <a:lnTo>
                    <a:pt x="667" y="165"/>
                  </a:lnTo>
                  <a:lnTo>
                    <a:pt x="699" y="149"/>
                  </a:lnTo>
                  <a:lnTo>
                    <a:pt x="703" y="147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08" y="139"/>
                  </a:lnTo>
                  <a:lnTo>
                    <a:pt x="708" y="134"/>
                  </a:lnTo>
                  <a:lnTo>
                    <a:pt x="707" y="131"/>
                  </a:lnTo>
                  <a:lnTo>
                    <a:pt x="706" y="128"/>
                  </a:lnTo>
                  <a:lnTo>
                    <a:pt x="704" y="125"/>
                  </a:lnTo>
                  <a:lnTo>
                    <a:pt x="704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0248C753-9BBD-468A-9ECD-6781974E185B}"/>
              </a:ext>
            </a:extLst>
          </p:cNvPr>
          <p:cNvGrpSpPr/>
          <p:nvPr/>
        </p:nvGrpSpPr>
        <p:grpSpPr>
          <a:xfrm>
            <a:off x="6833922" y="3229646"/>
            <a:ext cx="336312" cy="483114"/>
            <a:chOff x="1500188" y="1344613"/>
            <a:chExt cx="200025" cy="287337"/>
          </a:xfrm>
          <a:solidFill>
            <a:schemeClr val="bg1"/>
          </a:solidFill>
        </p:grpSpPr>
        <p:sp>
          <p:nvSpPr>
            <p:cNvPr id="151" name="Freeform 351">
              <a:extLst>
                <a:ext uri="{FF2B5EF4-FFF2-40B4-BE49-F238E27FC236}">
                  <a16:creationId xmlns:a16="http://schemas.microsoft.com/office/drawing/2014/main" id="{0CEC87ED-08BE-4CB0-9E0F-C397133BF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0188" y="1450975"/>
              <a:ext cx="200025" cy="180975"/>
            </a:xfrm>
            <a:custGeom>
              <a:avLst/>
              <a:gdLst>
                <a:gd name="T0" fmla="*/ 346 w 632"/>
                <a:gd name="T1" fmla="*/ 292 h 572"/>
                <a:gd name="T2" fmla="*/ 375 w 632"/>
                <a:gd name="T3" fmla="*/ 313 h 572"/>
                <a:gd name="T4" fmla="*/ 390 w 632"/>
                <a:gd name="T5" fmla="*/ 346 h 572"/>
                <a:gd name="T6" fmla="*/ 389 w 632"/>
                <a:gd name="T7" fmla="*/ 381 h 572"/>
                <a:gd name="T8" fmla="*/ 375 w 632"/>
                <a:gd name="T9" fmla="*/ 410 h 572"/>
                <a:gd name="T10" fmla="*/ 337 w 632"/>
                <a:gd name="T11" fmla="*/ 433 h 572"/>
                <a:gd name="T12" fmla="*/ 329 w 632"/>
                <a:gd name="T13" fmla="*/ 460 h 572"/>
                <a:gd name="T14" fmla="*/ 317 w 632"/>
                <a:gd name="T15" fmla="*/ 466 h 572"/>
                <a:gd name="T16" fmla="*/ 304 w 632"/>
                <a:gd name="T17" fmla="*/ 460 h 572"/>
                <a:gd name="T18" fmla="*/ 295 w 632"/>
                <a:gd name="T19" fmla="*/ 433 h 572"/>
                <a:gd name="T20" fmla="*/ 258 w 632"/>
                <a:gd name="T21" fmla="*/ 410 h 572"/>
                <a:gd name="T22" fmla="*/ 244 w 632"/>
                <a:gd name="T23" fmla="*/ 381 h 572"/>
                <a:gd name="T24" fmla="*/ 242 w 632"/>
                <a:gd name="T25" fmla="*/ 355 h 572"/>
                <a:gd name="T26" fmla="*/ 254 w 632"/>
                <a:gd name="T27" fmla="*/ 346 h 572"/>
                <a:gd name="T28" fmla="*/ 266 w 632"/>
                <a:gd name="T29" fmla="*/ 351 h 572"/>
                <a:gd name="T30" fmla="*/ 272 w 632"/>
                <a:gd name="T31" fmla="*/ 370 h 572"/>
                <a:gd name="T32" fmla="*/ 299 w 632"/>
                <a:gd name="T33" fmla="*/ 403 h 572"/>
                <a:gd name="T34" fmla="*/ 341 w 632"/>
                <a:gd name="T35" fmla="*/ 399 h 572"/>
                <a:gd name="T36" fmla="*/ 362 w 632"/>
                <a:gd name="T37" fmla="*/ 361 h 572"/>
                <a:gd name="T38" fmla="*/ 341 w 632"/>
                <a:gd name="T39" fmla="*/ 324 h 572"/>
                <a:gd name="T40" fmla="*/ 301 w 632"/>
                <a:gd name="T41" fmla="*/ 314 h 572"/>
                <a:gd name="T42" fmla="*/ 269 w 632"/>
                <a:gd name="T43" fmla="*/ 299 h 572"/>
                <a:gd name="T44" fmla="*/ 247 w 632"/>
                <a:gd name="T45" fmla="*/ 270 h 572"/>
                <a:gd name="T46" fmla="*/ 242 w 632"/>
                <a:gd name="T47" fmla="*/ 234 h 572"/>
                <a:gd name="T48" fmla="*/ 251 w 632"/>
                <a:gd name="T49" fmla="*/ 204 h 572"/>
                <a:gd name="T50" fmla="*/ 282 w 632"/>
                <a:gd name="T51" fmla="*/ 174 h 572"/>
                <a:gd name="T52" fmla="*/ 302 w 632"/>
                <a:gd name="T53" fmla="*/ 148 h 572"/>
                <a:gd name="T54" fmla="*/ 310 w 632"/>
                <a:gd name="T55" fmla="*/ 137 h 572"/>
                <a:gd name="T56" fmla="*/ 324 w 632"/>
                <a:gd name="T57" fmla="*/ 138 h 572"/>
                <a:gd name="T58" fmla="*/ 332 w 632"/>
                <a:gd name="T59" fmla="*/ 150 h 572"/>
                <a:gd name="T60" fmla="*/ 355 w 632"/>
                <a:gd name="T61" fmla="*/ 177 h 572"/>
                <a:gd name="T62" fmla="*/ 384 w 632"/>
                <a:gd name="T63" fmla="*/ 209 h 572"/>
                <a:gd name="T64" fmla="*/ 392 w 632"/>
                <a:gd name="T65" fmla="*/ 241 h 572"/>
                <a:gd name="T66" fmla="*/ 384 w 632"/>
                <a:gd name="T67" fmla="*/ 253 h 572"/>
                <a:gd name="T68" fmla="*/ 370 w 632"/>
                <a:gd name="T69" fmla="*/ 255 h 572"/>
                <a:gd name="T70" fmla="*/ 362 w 632"/>
                <a:gd name="T71" fmla="*/ 244 h 572"/>
                <a:gd name="T72" fmla="*/ 348 w 632"/>
                <a:gd name="T73" fmla="*/ 209 h 572"/>
                <a:gd name="T74" fmla="*/ 307 w 632"/>
                <a:gd name="T75" fmla="*/ 196 h 572"/>
                <a:gd name="T76" fmla="*/ 275 w 632"/>
                <a:gd name="T77" fmla="*/ 223 h 572"/>
                <a:gd name="T78" fmla="*/ 279 w 632"/>
                <a:gd name="T79" fmla="*/ 266 h 572"/>
                <a:gd name="T80" fmla="*/ 317 w 632"/>
                <a:gd name="T81" fmla="*/ 286 h 572"/>
                <a:gd name="T82" fmla="*/ 211 w 632"/>
                <a:gd name="T83" fmla="*/ 0 h 572"/>
                <a:gd name="T84" fmla="*/ 154 w 632"/>
                <a:gd name="T85" fmla="*/ 45 h 572"/>
                <a:gd name="T86" fmla="*/ 71 w 632"/>
                <a:gd name="T87" fmla="*/ 148 h 572"/>
                <a:gd name="T88" fmla="*/ 12 w 632"/>
                <a:gd name="T89" fmla="*/ 265 h 572"/>
                <a:gd name="T90" fmla="*/ 0 w 632"/>
                <a:gd name="T91" fmla="*/ 331 h 572"/>
                <a:gd name="T92" fmla="*/ 14 w 632"/>
                <a:gd name="T93" fmla="*/ 417 h 572"/>
                <a:gd name="T94" fmla="*/ 40 w 632"/>
                <a:gd name="T95" fmla="*/ 466 h 572"/>
                <a:gd name="T96" fmla="*/ 84 w 632"/>
                <a:gd name="T97" fmla="*/ 512 h 572"/>
                <a:gd name="T98" fmla="*/ 151 w 632"/>
                <a:gd name="T99" fmla="*/ 547 h 572"/>
                <a:gd name="T100" fmla="*/ 245 w 632"/>
                <a:gd name="T101" fmla="*/ 568 h 572"/>
                <a:gd name="T102" fmla="*/ 365 w 632"/>
                <a:gd name="T103" fmla="*/ 570 h 572"/>
                <a:gd name="T104" fmla="*/ 465 w 632"/>
                <a:gd name="T105" fmla="*/ 552 h 572"/>
                <a:gd name="T106" fmla="*/ 537 w 632"/>
                <a:gd name="T107" fmla="*/ 519 h 572"/>
                <a:gd name="T108" fmla="*/ 585 w 632"/>
                <a:gd name="T109" fmla="*/ 476 h 572"/>
                <a:gd name="T110" fmla="*/ 615 w 632"/>
                <a:gd name="T111" fmla="*/ 427 h 572"/>
                <a:gd name="T112" fmla="*/ 632 w 632"/>
                <a:gd name="T113" fmla="*/ 348 h 572"/>
                <a:gd name="T114" fmla="*/ 627 w 632"/>
                <a:gd name="T115" fmla="*/ 288 h 572"/>
                <a:gd name="T116" fmla="*/ 576 w 632"/>
                <a:gd name="T117" fmla="*/ 170 h 572"/>
                <a:gd name="T118" fmla="*/ 496 w 632"/>
                <a:gd name="T119" fmla="*/ 6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2" h="572">
                  <a:moveTo>
                    <a:pt x="317" y="286"/>
                  </a:moveTo>
                  <a:lnTo>
                    <a:pt x="324" y="286"/>
                  </a:lnTo>
                  <a:lnTo>
                    <a:pt x="332" y="287"/>
                  </a:lnTo>
                  <a:lnTo>
                    <a:pt x="338" y="289"/>
                  </a:lnTo>
                  <a:lnTo>
                    <a:pt x="346" y="292"/>
                  </a:lnTo>
                  <a:lnTo>
                    <a:pt x="352" y="295"/>
                  </a:lnTo>
                  <a:lnTo>
                    <a:pt x="359" y="299"/>
                  </a:lnTo>
                  <a:lnTo>
                    <a:pt x="364" y="303"/>
                  </a:lnTo>
                  <a:lnTo>
                    <a:pt x="369" y="308"/>
                  </a:lnTo>
                  <a:lnTo>
                    <a:pt x="375" y="313"/>
                  </a:lnTo>
                  <a:lnTo>
                    <a:pt x="379" y="319"/>
                  </a:lnTo>
                  <a:lnTo>
                    <a:pt x="382" y="326"/>
                  </a:lnTo>
                  <a:lnTo>
                    <a:pt x="385" y="332"/>
                  </a:lnTo>
                  <a:lnTo>
                    <a:pt x="389" y="339"/>
                  </a:lnTo>
                  <a:lnTo>
                    <a:pt x="390" y="346"/>
                  </a:lnTo>
                  <a:lnTo>
                    <a:pt x="391" y="354"/>
                  </a:lnTo>
                  <a:lnTo>
                    <a:pt x="392" y="361"/>
                  </a:lnTo>
                  <a:lnTo>
                    <a:pt x="391" y="368"/>
                  </a:lnTo>
                  <a:lnTo>
                    <a:pt x="391" y="374"/>
                  </a:lnTo>
                  <a:lnTo>
                    <a:pt x="389" y="381"/>
                  </a:lnTo>
                  <a:lnTo>
                    <a:pt x="387" y="387"/>
                  </a:lnTo>
                  <a:lnTo>
                    <a:pt x="384" y="394"/>
                  </a:lnTo>
                  <a:lnTo>
                    <a:pt x="381" y="399"/>
                  </a:lnTo>
                  <a:lnTo>
                    <a:pt x="378" y="404"/>
                  </a:lnTo>
                  <a:lnTo>
                    <a:pt x="375" y="410"/>
                  </a:lnTo>
                  <a:lnTo>
                    <a:pt x="365" y="418"/>
                  </a:lnTo>
                  <a:lnTo>
                    <a:pt x="355" y="426"/>
                  </a:lnTo>
                  <a:lnTo>
                    <a:pt x="350" y="429"/>
                  </a:lnTo>
                  <a:lnTo>
                    <a:pt x="344" y="431"/>
                  </a:lnTo>
                  <a:lnTo>
                    <a:pt x="337" y="433"/>
                  </a:lnTo>
                  <a:lnTo>
                    <a:pt x="332" y="435"/>
                  </a:lnTo>
                  <a:lnTo>
                    <a:pt x="332" y="451"/>
                  </a:lnTo>
                  <a:lnTo>
                    <a:pt x="331" y="455"/>
                  </a:lnTo>
                  <a:lnTo>
                    <a:pt x="330" y="458"/>
                  </a:lnTo>
                  <a:lnTo>
                    <a:pt x="329" y="460"/>
                  </a:lnTo>
                  <a:lnTo>
                    <a:pt x="326" y="462"/>
                  </a:lnTo>
                  <a:lnTo>
                    <a:pt x="324" y="464"/>
                  </a:lnTo>
                  <a:lnTo>
                    <a:pt x="322" y="465"/>
                  </a:lnTo>
                  <a:lnTo>
                    <a:pt x="319" y="466"/>
                  </a:lnTo>
                  <a:lnTo>
                    <a:pt x="317" y="466"/>
                  </a:lnTo>
                  <a:lnTo>
                    <a:pt x="314" y="466"/>
                  </a:lnTo>
                  <a:lnTo>
                    <a:pt x="310" y="465"/>
                  </a:lnTo>
                  <a:lnTo>
                    <a:pt x="308" y="464"/>
                  </a:lnTo>
                  <a:lnTo>
                    <a:pt x="306" y="462"/>
                  </a:lnTo>
                  <a:lnTo>
                    <a:pt x="304" y="460"/>
                  </a:lnTo>
                  <a:lnTo>
                    <a:pt x="303" y="458"/>
                  </a:lnTo>
                  <a:lnTo>
                    <a:pt x="302" y="455"/>
                  </a:lnTo>
                  <a:lnTo>
                    <a:pt x="301" y="451"/>
                  </a:lnTo>
                  <a:lnTo>
                    <a:pt x="302" y="435"/>
                  </a:lnTo>
                  <a:lnTo>
                    <a:pt x="295" y="433"/>
                  </a:lnTo>
                  <a:lnTo>
                    <a:pt x="289" y="431"/>
                  </a:lnTo>
                  <a:lnTo>
                    <a:pt x="282" y="429"/>
                  </a:lnTo>
                  <a:lnTo>
                    <a:pt x="277" y="426"/>
                  </a:lnTo>
                  <a:lnTo>
                    <a:pt x="267" y="418"/>
                  </a:lnTo>
                  <a:lnTo>
                    <a:pt x="258" y="410"/>
                  </a:lnTo>
                  <a:lnTo>
                    <a:pt x="255" y="404"/>
                  </a:lnTo>
                  <a:lnTo>
                    <a:pt x="251" y="399"/>
                  </a:lnTo>
                  <a:lnTo>
                    <a:pt x="248" y="394"/>
                  </a:lnTo>
                  <a:lnTo>
                    <a:pt x="246" y="387"/>
                  </a:lnTo>
                  <a:lnTo>
                    <a:pt x="244" y="381"/>
                  </a:lnTo>
                  <a:lnTo>
                    <a:pt x="242" y="374"/>
                  </a:lnTo>
                  <a:lnTo>
                    <a:pt x="242" y="368"/>
                  </a:lnTo>
                  <a:lnTo>
                    <a:pt x="241" y="361"/>
                  </a:lnTo>
                  <a:lnTo>
                    <a:pt x="242" y="358"/>
                  </a:lnTo>
                  <a:lnTo>
                    <a:pt x="242" y="355"/>
                  </a:lnTo>
                  <a:lnTo>
                    <a:pt x="244" y="353"/>
                  </a:lnTo>
                  <a:lnTo>
                    <a:pt x="245" y="351"/>
                  </a:lnTo>
                  <a:lnTo>
                    <a:pt x="248" y="348"/>
                  </a:lnTo>
                  <a:lnTo>
                    <a:pt x="250" y="347"/>
                  </a:lnTo>
                  <a:lnTo>
                    <a:pt x="254" y="346"/>
                  </a:lnTo>
                  <a:lnTo>
                    <a:pt x="256" y="346"/>
                  </a:lnTo>
                  <a:lnTo>
                    <a:pt x="259" y="346"/>
                  </a:lnTo>
                  <a:lnTo>
                    <a:pt x="262" y="347"/>
                  </a:lnTo>
                  <a:lnTo>
                    <a:pt x="264" y="348"/>
                  </a:lnTo>
                  <a:lnTo>
                    <a:pt x="266" y="351"/>
                  </a:lnTo>
                  <a:lnTo>
                    <a:pt x="269" y="353"/>
                  </a:lnTo>
                  <a:lnTo>
                    <a:pt x="270" y="356"/>
                  </a:lnTo>
                  <a:lnTo>
                    <a:pt x="271" y="358"/>
                  </a:lnTo>
                  <a:lnTo>
                    <a:pt x="271" y="361"/>
                  </a:lnTo>
                  <a:lnTo>
                    <a:pt x="272" y="370"/>
                  </a:lnTo>
                  <a:lnTo>
                    <a:pt x="275" y="378"/>
                  </a:lnTo>
                  <a:lnTo>
                    <a:pt x="279" y="386"/>
                  </a:lnTo>
                  <a:lnTo>
                    <a:pt x="285" y="394"/>
                  </a:lnTo>
                  <a:lnTo>
                    <a:pt x="291" y="399"/>
                  </a:lnTo>
                  <a:lnTo>
                    <a:pt x="299" y="403"/>
                  </a:lnTo>
                  <a:lnTo>
                    <a:pt x="307" y="405"/>
                  </a:lnTo>
                  <a:lnTo>
                    <a:pt x="317" y="406"/>
                  </a:lnTo>
                  <a:lnTo>
                    <a:pt x="325" y="405"/>
                  </a:lnTo>
                  <a:lnTo>
                    <a:pt x="334" y="403"/>
                  </a:lnTo>
                  <a:lnTo>
                    <a:pt x="341" y="399"/>
                  </a:lnTo>
                  <a:lnTo>
                    <a:pt x="348" y="394"/>
                  </a:lnTo>
                  <a:lnTo>
                    <a:pt x="353" y="386"/>
                  </a:lnTo>
                  <a:lnTo>
                    <a:pt x="358" y="378"/>
                  </a:lnTo>
                  <a:lnTo>
                    <a:pt x="361" y="370"/>
                  </a:lnTo>
                  <a:lnTo>
                    <a:pt x="362" y="361"/>
                  </a:lnTo>
                  <a:lnTo>
                    <a:pt x="361" y="352"/>
                  </a:lnTo>
                  <a:lnTo>
                    <a:pt x="358" y="344"/>
                  </a:lnTo>
                  <a:lnTo>
                    <a:pt x="353" y="336"/>
                  </a:lnTo>
                  <a:lnTo>
                    <a:pt x="348" y="329"/>
                  </a:lnTo>
                  <a:lnTo>
                    <a:pt x="341" y="324"/>
                  </a:lnTo>
                  <a:lnTo>
                    <a:pt x="334" y="319"/>
                  </a:lnTo>
                  <a:lnTo>
                    <a:pt x="325" y="317"/>
                  </a:lnTo>
                  <a:lnTo>
                    <a:pt x="317" y="316"/>
                  </a:lnTo>
                  <a:lnTo>
                    <a:pt x="308" y="315"/>
                  </a:lnTo>
                  <a:lnTo>
                    <a:pt x="301" y="314"/>
                  </a:lnTo>
                  <a:lnTo>
                    <a:pt x="294" y="313"/>
                  </a:lnTo>
                  <a:lnTo>
                    <a:pt x="287" y="310"/>
                  </a:lnTo>
                  <a:lnTo>
                    <a:pt x="280" y="307"/>
                  </a:lnTo>
                  <a:lnTo>
                    <a:pt x="274" y="303"/>
                  </a:lnTo>
                  <a:lnTo>
                    <a:pt x="269" y="299"/>
                  </a:lnTo>
                  <a:lnTo>
                    <a:pt x="263" y="294"/>
                  </a:lnTo>
                  <a:lnTo>
                    <a:pt x="258" y="288"/>
                  </a:lnTo>
                  <a:lnTo>
                    <a:pt x="254" y="283"/>
                  </a:lnTo>
                  <a:lnTo>
                    <a:pt x="250" y="277"/>
                  </a:lnTo>
                  <a:lnTo>
                    <a:pt x="247" y="270"/>
                  </a:lnTo>
                  <a:lnTo>
                    <a:pt x="245" y="264"/>
                  </a:lnTo>
                  <a:lnTo>
                    <a:pt x="243" y="256"/>
                  </a:lnTo>
                  <a:lnTo>
                    <a:pt x="242" y="249"/>
                  </a:lnTo>
                  <a:lnTo>
                    <a:pt x="241" y="241"/>
                  </a:lnTo>
                  <a:lnTo>
                    <a:pt x="242" y="234"/>
                  </a:lnTo>
                  <a:lnTo>
                    <a:pt x="242" y="227"/>
                  </a:lnTo>
                  <a:lnTo>
                    <a:pt x="244" y="221"/>
                  </a:lnTo>
                  <a:lnTo>
                    <a:pt x="246" y="215"/>
                  </a:lnTo>
                  <a:lnTo>
                    <a:pt x="248" y="209"/>
                  </a:lnTo>
                  <a:lnTo>
                    <a:pt x="251" y="204"/>
                  </a:lnTo>
                  <a:lnTo>
                    <a:pt x="255" y="198"/>
                  </a:lnTo>
                  <a:lnTo>
                    <a:pt x="258" y="193"/>
                  </a:lnTo>
                  <a:lnTo>
                    <a:pt x="267" y="184"/>
                  </a:lnTo>
                  <a:lnTo>
                    <a:pt x="277" y="177"/>
                  </a:lnTo>
                  <a:lnTo>
                    <a:pt x="282" y="174"/>
                  </a:lnTo>
                  <a:lnTo>
                    <a:pt x="289" y="170"/>
                  </a:lnTo>
                  <a:lnTo>
                    <a:pt x="295" y="168"/>
                  </a:lnTo>
                  <a:lnTo>
                    <a:pt x="301" y="167"/>
                  </a:lnTo>
                  <a:lnTo>
                    <a:pt x="302" y="150"/>
                  </a:lnTo>
                  <a:lnTo>
                    <a:pt x="302" y="148"/>
                  </a:lnTo>
                  <a:lnTo>
                    <a:pt x="303" y="145"/>
                  </a:lnTo>
                  <a:lnTo>
                    <a:pt x="304" y="143"/>
                  </a:lnTo>
                  <a:lnTo>
                    <a:pt x="306" y="140"/>
                  </a:lnTo>
                  <a:lnTo>
                    <a:pt x="308" y="138"/>
                  </a:lnTo>
                  <a:lnTo>
                    <a:pt x="310" y="137"/>
                  </a:lnTo>
                  <a:lnTo>
                    <a:pt x="314" y="136"/>
                  </a:lnTo>
                  <a:lnTo>
                    <a:pt x="317" y="135"/>
                  </a:lnTo>
                  <a:lnTo>
                    <a:pt x="319" y="136"/>
                  </a:lnTo>
                  <a:lnTo>
                    <a:pt x="322" y="137"/>
                  </a:lnTo>
                  <a:lnTo>
                    <a:pt x="324" y="138"/>
                  </a:lnTo>
                  <a:lnTo>
                    <a:pt x="326" y="140"/>
                  </a:lnTo>
                  <a:lnTo>
                    <a:pt x="329" y="143"/>
                  </a:lnTo>
                  <a:lnTo>
                    <a:pt x="330" y="145"/>
                  </a:lnTo>
                  <a:lnTo>
                    <a:pt x="331" y="148"/>
                  </a:lnTo>
                  <a:lnTo>
                    <a:pt x="332" y="150"/>
                  </a:lnTo>
                  <a:lnTo>
                    <a:pt x="332" y="167"/>
                  </a:lnTo>
                  <a:lnTo>
                    <a:pt x="337" y="168"/>
                  </a:lnTo>
                  <a:lnTo>
                    <a:pt x="344" y="170"/>
                  </a:lnTo>
                  <a:lnTo>
                    <a:pt x="350" y="174"/>
                  </a:lnTo>
                  <a:lnTo>
                    <a:pt x="355" y="177"/>
                  </a:lnTo>
                  <a:lnTo>
                    <a:pt x="365" y="184"/>
                  </a:lnTo>
                  <a:lnTo>
                    <a:pt x="375" y="193"/>
                  </a:lnTo>
                  <a:lnTo>
                    <a:pt x="378" y="198"/>
                  </a:lnTo>
                  <a:lnTo>
                    <a:pt x="381" y="204"/>
                  </a:lnTo>
                  <a:lnTo>
                    <a:pt x="384" y="209"/>
                  </a:lnTo>
                  <a:lnTo>
                    <a:pt x="387" y="215"/>
                  </a:lnTo>
                  <a:lnTo>
                    <a:pt x="389" y="221"/>
                  </a:lnTo>
                  <a:lnTo>
                    <a:pt x="391" y="227"/>
                  </a:lnTo>
                  <a:lnTo>
                    <a:pt x="391" y="234"/>
                  </a:lnTo>
                  <a:lnTo>
                    <a:pt x="392" y="241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9" y="250"/>
                  </a:lnTo>
                  <a:lnTo>
                    <a:pt x="388" y="252"/>
                  </a:lnTo>
                  <a:lnTo>
                    <a:pt x="384" y="253"/>
                  </a:lnTo>
                  <a:lnTo>
                    <a:pt x="382" y="255"/>
                  </a:lnTo>
                  <a:lnTo>
                    <a:pt x="379" y="255"/>
                  </a:lnTo>
                  <a:lnTo>
                    <a:pt x="377" y="256"/>
                  </a:lnTo>
                  <a:lnTo>
                    <a:pt x="374" y="255"/>
                  </a:lnTo>
                  <a:lnTo>
                    <a:pt x="370" y="255"/>
                  </a:lnTo>
                  <a:lnTo>
                    <a:pt x="368" y="253"/>
                  </a:lnTo>
                  <a:lnTo>
                    <a:pt x="366" y="252"/>
                  </a:lnTo>
                  <a:lnTo>
                    <a:pt x="364" y="250"/>
                  </a:lnTo>
                  <a:lnTo>
                    <a:pt x="363" y="247"/>
                  </a:lnTo>
                  <a:lnTo>
                    <a:pt x="362" y="244"/>
                  </a:lnTo>
                  <a:lnTo>
                    <a:pt x="362" y="241"/>
                  </a:lnTo>
                  <a:lnTo>
                    <a:pt x="361" y="232"/>
                  </a:lnTo>
                  <a:lnTo>
                    <a:pt x="358" y="223"/>
                  </a:lnTo>
                  <a:lnTo>
                    <a:pt x="353" y="215"/>
                  </a:lnTo>
                  <a:lnTo>
                    <a:pt x="348" y="209"/>
                  </a:lnTo>
                  <a:lnTo>
                    <a:pt x="341" y="204"/>
                  </a:lnTo>
                  <a:lnTo>
                    <a:pt x="334" y="199"/>
                  </a:lnTo>
                  <a:lnTo>
                    <a:pt x="325" y="196"/>
                  </a:lnTo>
                  <a:lnTo>
                    <a:pt x="317" y="196"/>
                  </a:lnTo>
                  <a:lnTo>
                    <a:pt x="307" y="196"/>
                  </a:lnTo>
                  <a:lnTo>
                    <a:pt x="299" y="199"/>
                  </a:lnTo>
                  <a:lnTo>
                    <a:pt x="291" y="204"/>
                  </a:lnTo>
                  <a:lnTo>
                    <a:pt x="285" y="209"/>
                  </a:lnTo>
                  <a:lnTo>
                    <a:pt x="279" y="215"/>
                  </a:lnTo>
                  <a:lnTo>
                    <a:pt x="275" y="223"/>
                  </a:lnTo>
                  <a:lnTo>
                    <a:pt x="272" y="232"/>
                  </a:lnTo>
                  <a:lnTo>
                    <a:pt x="271" y="241"/>
                  </a:lnTo>
                  <a:lnTo>
                    <a:pt x="272" y="250"/>
                  </a:lnTo>
                  <a:lnTo>
                    <a:pt x="275" y="258"/>
                  </a:lnTo>
                  <a:lnTo>
                    <a:pt x="279" y="266"/>
                  </a:lnTo>
                  <a:lnTo>
                    <a:pt x="285" y="272"/>
                  </a:lnTo>
                  <a:lnTo>
                    <a:pt x="291" y="279"/>
                  </a:lnTo>
                  <a:lnTo>
                    <a:pt x="299" y="282"/>
                  </a:lnTo>
                  <a:lnTo>
                    <a:pt x="307" y="285"/>
                  </a:lnTo>
                  <a:lnTo>
                    <a:pt x="317" y="286"/>
                  </a:lnTo>
                  <a:lnTo>
                    <a:pt x="317" y="286"/>
                  </a:lnTo>
                  <a:close/>
                  <a:moveTo>
                    <a:pt x="430" y="3"/>
                  </a:moveTo>
                  <a:lnTo>
                    <a:pt x="426" y="1"/>
                  </a:lnTo>
                  <a:lnTo>
                    <a:pt x="422" y="0"/>
                  </a:lnTo>
                  <a:lnTo>
                    <a:pt x="211" y="0"/>
                  </a:lnTo>
                  <a:lnTo>
                    <a:pt x="206" y="1"/>
                  </a:lnTo>
                  <a:lnTo>
                    <a:pt x="202" y="3"/>
                  </a:lnTo>
                  <a:lnTo>
                    <a:pt x="187" y="15"/>
                  </a:lnTo>
                  <a:lnTo>
                    <a:pt x="170" y="29"/>
                  </a:lnTo>
                  <a:lnTo>
                    <a:pt x="154" y="45"/>
                  </a:lnTo>
                  <a:lnTo>
                    <a:pt x="137" y="63"/>
                  </a:lnTo>
                  <a:lnTo>
                    <a:pt x="119" y="82"/>
                  </a:lnTo>
                  <a:lnTo>
                    <a:pt x="103" y="103"/>
                  </a:lnTo>
                  <a:lnTo>
                    <a:pt x="86" y="125"/>
                  </a:lnTo>
                  <a:lnTo>
                    <a:pt x="71" y="148"/>
                  </a:lnTo>
                  <a:lnTo>
                    <a:pt x="56" y="170"/>
                  </a:lnTo>
                  <a:lnTo>
                    <a:pt x="43" y="194"/>
                  </a:lnTo>
                  <a:lnTo>
                    <a:pt x="30" y="218"/>
                  </a:lnTo>
                  <a:lnTo>
                    <a:pt x="21" y="241"/>
                  </a:lnTo>
                  <a:lnTo>
                    <a:pt x="12" y="265"/>
                  </a:lnTo>
                  <a:lnTo>
                    <a:pt x="6" y="288"/>
                  </a:lnTo>
                  <a:lnTo>
                    <a:pt x="4" y="299"/>
                  </a:lnTo>
                  <a:lnTo>
                    <a:pt x="1" y="310"/>
                  </a:lnTo>
                  <a:lnTo>
                    <a:pt x="0" y="321"/>
                  </a:lnTo>
                  <a:lnTo>
                    <a:pt x="0" y="331"/>
                  </a:lnTo>
                  <a:lnTo>
                    <a:pt x="0" y="348"/>
                  </a:lnTo>
                  <a:lnTo>
                    <a:pt x="3" y="368"/>
                  </a:lnTo>
                  <a:lnTo>
                    <a:pt x="6" y="387"/>
                  </a:lnTo>
                  <a:lnTo>
                    <a:pt x="11" y="406"/>
                  </a:lnTo>
                  <a:lnTo>
                    <a:pt x="14" y="417"/>
                  </a:lnTo>
                  <a:lnTo>
                    <a:pt x="19" y="427"/>
                  </a:lnTo>
                  <a:lnTo>
                    <a:pt x="23" y="436"/>
                  </a:lnTo>
                  <a:lnTo>
                    <a:pt x="27" y="447"/>
                  </a:lnTo>
                  <a:lnTo>
                    <a:pt x="34" y="457"/>
                  </a:lnTo>
                  <a:lnTo>
                    <a:pt x="40" y="466"/>
                  </a:lnTo>
                  <a:lnTo>
                    <a:pt x="48" y="476"/>
                  </a:lnTo>
                  <a:lnTo>
                    <a:pt x="55" y="486"/>
                  </a:lnTo>
                  <a:lnTo>
                    <a:pt x="64" y="494"/>
                  </a:lnTo>
                  <a:lnTo>
                    <a:pt x="73" y="503"/>
                  </a:lnTo>
                  <a:lnTo>
                    <a:pt x="84" y="512"/>
                  </a:lnTo>
                  <a:lnTo>
                    <a:pt x="96" y="519"/>
                  </a:lnTo>
                  <a:lnTo>
                    <a:pt x="108" y="528"/>
                  </a:lnTo>
                  <a:lnTo>
                    <a:pt x="122" y="534"/>
                  </a:lnTo>
                  <a:lnTo>
                    <a:pt x="136" y="540"/>
                  </a:lnTo>
                  <a:lnTo>
                    <a:pt x="151" y="547"/>
                  </a:lnTo>
                  <a:lnTo>
                    <a:pt x="168" y="552"/>
                  </a:lnTo>
                  <a:lnTo>
                    <a:pt x="185" y="558"/>
                  </a:lnTo>
                  <a:lnTo>
                    <a:pt x="204" y="562"/>
                  </a:lnTo>
                  <a:lnTo>
                    <a:pt x="223" y="565"/>
                  </a:lnTo>
                  <a:lnTo>
                    <a:pt x="245" y="568"/>
                  </a:lnTo>
                  <a:lnTo>
                    <a:pt x="267" y="570"/>
                  </a:lnTo>
                  <a:lnTo>
                    <a:pt x="291" y="572"/>
                  </a:lnTo>
                  <a:lnTo>
                    <a:pt x="317" y="572"/>
                  </a:lnTo>
                  <a:lnTo>
                    <a:pt x="341" y="572"/>
                  </a:lnTo>
                  <a:lnTo>
                    <a:pt x="365" y="570"/>
                  </a:lnTo>
                  <a:lnTo>
                    <a:pt x="388" y="568"/>
                  </a:lnTo>
                  <a:lnTo>
                    <a:pt x="409" y="565"/>
                  </a:lnTo>
                  <a:lnTo>
                    <a:pt x="428" y="562"/>
                  </a:lnTo>
                  <a:lnTo>
                    <a:pt x="448" y="558"/>
                  </a:lnTo>
                  <a:lnTo>
                    <a:pt x="465" y="552"/>
                  </a:lnTo>
                  <a:lnTo>
                    <a:pt x="482" y="547"/>
                  </a:lnTo>
                  <a:lnTo>
                    <a:pt x="497" y="540"/>
                  </a:lnTo>
                  <a:lnTo>
                    <a:pt x="512" y="534"/>
                  </a:lnTo>
                  <a:lnTo>
                    <a:pt x="525" y="528"/>
                  </a:lnTo>
                  <a:lnTo>
                    <a:pt x="537" y="519"/>
                  </a:lnTo>
                  <a:lnTo>
                    <a:pt x="548" y="512"/>
                  </a:lnTo>
                  <a:lnTo>
                    <a:pt x="559" y="503"/>
                  </a:lnTo>
                  <a:lnTo>
                    <a:pt x="569" y="494"/>
                  </a:lnTo>
                  <a:lnTo>
                    <a:pt x="577" y="486"/>
                  </a:lnTo>
                  <a:lnTo>
                    <a:pt x="585" y="476"/>
                  </a:lnTo>
                  <a:lnTo>
                    <a:pt x="592" y="466"/>
                  </a:lnTo>
                  <a:lnTo>
                    <a:pt x="599" y="457"/>
                  </a:lnTo>
                  <a:lnTo>
                    <a:pt x="605" y="447"/>
                  </a:lnTo>
                  <a:lnTo>
                    <a:pt x="610" y="436"/>
                  </a:lnTo>
                  <a:lnTo>
                    <a:pt x="615" y="427"/>
                  </a:lnTo>
                  <a:lnTo>
                    <a:pt x="618" y="417"/>
                  </a:lnTo>
                  <a:lnTo>
                    <a:pt x="621" y="406"/>
                  </a:lnTo>
                  <a:lnTo>
                    <a:pt x="627" y="387"/>
                  </a:lnTo>
                  <a:lnTo>
                    <a:pt x="630" y="368"/>
                  </a:lnTo>
                  <a:lnTo>
                    <a:pt x="632" y="348"/>
                  </a:lnTo>
                  <a:lnTo>
                    <a:pt x="632" y="331"/>
                  </a:lnTo>
                  <a:lnTo>
                    <a:pt x="632" y="321"/>
                  </a:lnTo>
                  <a:lnTo>
                    <a:pt x="631" y="310"/>
                  </a:lnTo>
                  <a:lnTo>
                    <a:pt x="629" y="299"/>
                  </a:lnTo>
                  <a:lnTo>
                    <a:pt x="627" y="288"/>
                  </a:lnTo>
                  <a:lnTo>
                    <a:pt x="620" y="265"/>
                  </a:lnTo>
                  <a:lnTo>
                    <a:pt x="612" y="241"/>
                  </a:lnTo>
                  <a:lnTo>
                    <a:pt x="602" y="218"/>
                  </a:lnTo>
                  <a:lnTo>
                    <a:pt x="589" y="194"/>
                  </a:lnTo>
                  <a:lnTo>
                    <a:pt x="576" y="170"/>
                  </a:lnTo>
                  <a:lnTo>
                    <a:pt x="561" y="148"/>
                  </a:lnTo>
                  <a:lnTo>
                    <a:pt x="546" y="125"/>
                  </a:lnTo>
                  <a:lnTo>
                    <a:pt x="530" y="103"/>
                  </a:lnTo>
                  <a:lnTo>
                    <a:pt x="513" y="82"/>
                  </a:lnTo>
                  <a:lnTo>
                    <a:pt x="496" y="63"/>
                  </a:lnTo>
                  <a:lnTo>
                    <a:pt x="479" y="45"/>
                  </a:lnTo>
                  <a:lnTo>
                    <a:pt x="463" y="29"/>
                  </a:lnTo>
                  <a:lnTo>
                    <a:pt x="445" y="15"/>
                  </a:lnTo>
                  <a:lnTo>
                    <a:pt x="43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52">
              <a:extLst>
                <a:ext uri="{FF2B5EF4-FFF2-40B4-BE49-F238E27FC236}">
                  <a16:creationId xmlns:a16="http://schemas.microsoft.com/office/drawing/2014/main" id="{4F5BD5EB-65EB-4070-B81E-1495D3718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100" y="1431925"/>
              <a:ext cx="76200" cy="9525"/>
            </a:xfrm>
            <a:custGeom>
              <a:avLst/>
              <a:gdLst>
                <a:gd name="T0" fmla="*/ 15 w 241"/>
                <a:gd name="T1" fmla="*/ 0 h 30"/>
                <a:gd name="T2" fmla="*/ 11 w 241"/>
                <a:gd name="T3" fmla="*/ 0 h 30"/>
                <a:gd name="T4" fmla="*/ 9 w 241"/>
                <a:gd name="T5" fmla="*/ 1 h 30"/>
                <a:gd name="T6" fmla="*/ 6 w 241"/>
                <a:gd name="T7" fmla="*/ 2 h 30"/>
                <a:gd name="T8" fmla="*/ 4 w 241"/>
                <a:gd name="T9" fmla="*/ 4 h 30"/>
                <a:gd name="T10" fmla="*/ 3 w 241"/>
                <a:gd name="T11" fmla="*/ 6 h 30"/>
                <a:gd name="T12" fmla="*/ 1 w 241"/>
                <a:gd name="T13" fmla="*/ 9 h 30"/>
                <a:gd name="T14" fmla="*/ 1 w 241"/>
                <a:gd name="T15" fmla="*/ 12 h 30"/>
                <a:gd name="T16" fmla="*/ 0 w 241"/>
                <a:gd name="T17" fmla="*/ 15 h 30"/>
                <a:gd name="T18" fmla="*/ 1 w 241"/>
                <a:gd name="T19" fmla="*/ 18 h 30"/>
                <a:gd name="T20" fmla="*/ 1 w 241"/>
                <a:gd name="T21" fmla="*/ 20 h 30"/>
                <a:gd name="T22" fmla="*/ 3 w 241"/>
                <a:gd name="T23" fmla="*/ 23 h 30"/>
                <a:gd name="T24" fmla="*/ 4 w 241"/>
                <a:gd name="T25" fmla="*/ 26 h 30"/>
                <a:gd name="T26" fmla="*/ 6 w 241"/>
                <a:gd name="T27" fmla="*/ 28 h 30"/>
                <a:gd name="T28" fmla="*/ 9 w 241"/>
                <a:gd name="T29" fmla="*/ 29 h 30"/>
                <a:gd name="T30" fmla="*/ 11 w 241"/>
                <a:gd name="T31" fmla="*/ 30 h 30"/>
                <a:gd name="T32" fmla="*/ 15 w 241"/>
                <a:gd name="T33" fmla="*/ 30 h 30"/>
                <a:gd name="T34" fmla="*/ 226 w 241"/>
                <a:gd name="T35" fmla="*/ 30 h 30"/>
                <a:gd name="T36" fmla="*/ 229 w 241"/>
                <a:gd name="T37" fmla="*/ 30 h 30"/>
                <a:gd name="T38" fmla="*/ 231 w 241"/>
                <a:gd name="T39" fmla="*/ 29 h 30"/>
                <a:gd name="T40" fmla="*/ 234 w 241"/>
                <a:gd name="T41" fmla="*/ 28 h 30"/>
                <a:gd name="T42" fmla="*/ 237 w 241"/>
                <a:gd name="T43" fmla="*/ 26 h 30"/>
                <a:gd name="T44" fmla="*/ 238 w 241"/>
                <a:gd name="T45" fmla="*/ 23 h 30"/>
                <a:gd name="T46" fmla="*/ 240 w 241"/>
                <a:gd name="T47" fmla="*/ 20 h 30"/>
                <a:gd name="T48" fmla="*/ 241 w 241"/>
                <a:gd name="T49" fmla="*/ 18 h 30"/>
                <a:gd name="T50" fmla="*/ 241 w 241"/>
                <a:gd name="T51" fmla="*/ 15 h 30"/>
                <a:gd name="T52" fmla="*/ 241 w 241"/>
                <a:gd name="T53" fmla="*/ 12 h 30"/>
                <a:gd name="T54" fmla="*/ 240 w 241"/>
                <a:gd name="T55" fmla="*/ 9 h 30"/>
                <a:gd name="T56" fmla="*/ 238 w 241"/>
                <a:gd name="T57" fmla="*/ 6 h 30"/>
                <a:gd name="T58" fmla="*/ 237 w 241"/>
                <a:gd name="T59" fmla="*/ 4 h 30"/>
                <a:gd name="T60" fmla="*/ 234 w 241"/>
                <a:gd name="T61" fmla="*/ 2 h 30"/>
                <a:gd name="T62" fmla="*/ 231 w 241"/>
                <a:gd name="T63" fmla="*/ 1 h 30"/>
                <a:gd name="T64" fmla="*/ 229 w 241"/>
                <a:gd name="T65" fmla="*/ 0 h 30"/>
                <a:gd name="T66" fmla="*/ 226 w 241"/>
                <a:gd name="T67" fmla="*/ 0 h 30"/>
                <a:gd name="T68" fmla="*/ 15 w 241"/>
                <a:gd name="T6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1" h="30">
                  <a:moveTo>
                    <a:pt x="15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9" y="29"/>
                  </a:lnTo>
                  <a:lnTo>
                    <a:pt x="11" y="30"/>
                  </a:lnTo>
                  <a:lnTo>
                    <a:pt x="15" y="30"/>
                  </a:lnTo>
                  <a:lnTo>
                    <a:pt x="226" y="30"/>
                  </a:lnTo>
                  <a:lnTo>
                    <a:pt x="229" y="30"/>
                  </a:lnTo>
                  <a:lnTo>
                    <a:pt x="231" y="29"/>
                  </a:lnTo>
                  <a:lnTo>
                    <a:pt x="234" y="28"/>
                  </a:lnTo>
                  <a:lnTo>
                    <a:pt x="237" y="26"/>
                  </a:lnTo>
                  <a:lnTo>
                    <a:pt x="238" y="23"/>
                  </a:lnTo>
                  <a:lnTo>
                    <a:pt x="240" y="20"/>
                  </a:lnTo>
                  <a:lnTo>
                    <a:pt x="241" y="18"/>
                  </a:lnTo>
                  <a:lnTo>
                    <a:pt x="241" y="15"/>
                  </a:lnTo>
                  <a:lnTo>
                    <a:pt x="241" y="12"/>
                  </a:lnTo>
                  <a:lnTo>
                    <a:pt x="240" y="9"/>
                  </a:lnTo>
                  <a:lnTo>
                    <a:pt x="238" y="6"/>
                  </a:lnTo>
                  <a:lnTo>
                    <a:pt x="237" y="4"/>
                  </a:lnTo>
                  <a:lnTo>
                    <a:pt x="234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53">
              <a:extLst>
                <a:ext uri="{FF2B5EF4-FFF2-40B4-BE49-F238E27FC236}">
                  <a16:creationId xmlns:a16="http://schemas.microsoft.com/office/drawing/2014/main" id="{E632D826-9E90-443B-8AAD-27D6049E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050" y="1344613"/>
              <a:ext cx="114300" cy="77788"/>
            </a:xfrm>
            <a:custGeom>
              <a:avLst/>
              <a:gdLst>
                <a:gd name="T0" fmla="*/ 76 w 361"/>
                <a:gd name="T1" fmla="*/ 229 h 241"/>
                <a:gd name="T2" fmla="*/ 78 w 361"/>
                <a:gd name="T3" fmla="*/ 234 h 241"/>
                <a:gd name="T4" fmla="*/ 81 w 361"/>
                <a:gd name="T5" fmla="*/ 239 h 241"/>
                <a:gd name="T6" fmla="*/ 86 w 361"/>
                <a:gd name="T7" fmla="*/ 241 h 241"/>
                <a:gd name="T8" fmla="*/ 271 w 361"/>
                <a:gd name="T9" fmla="*/ 241 h 241"/>
                <a:gd name="T10" fmla="*/ 276 w 361"/>
                <a:gd name="T11" fmla="*/ 240 h 241"/>
                <a:gd name="T12" fmla="*/ 282 w 361"/>
                <a:gd name="T13" fmla="*/ 236 h 241"/>
                <a:gd name="T14" fmla="*/ 285 w 361"/>
                <a:gd name="T15" fmla="*/ 231 h 241"/>
                <a:gd name="T16" fmla="*/ 286 w 361"/>
                <a:gd name="T17" fmla="*/ 226 h 241"/>
                <a:gd name="T18" fmla="*/ 289 w 361"/>
                <a:gd name="T19" fmla="*/ 199 h 241"/>
                <a:gd name="T20" fmla="*/ 297 w 361"/>
                <a:gd name="T21" fmla="*/ 172 h 241"/>
                <a:gd name="T22" fmla="*/ 308 w 361"/>
                <a:gd name="T23" fmla="*/ 146 h 241"/>
                <a:gd name="T24" fmla="*/ 321 w 361"/>
                <a:gd name="T25" fmla="*/ 122 h 241"/>
                <a:gd name="T26" fmla="*/ 358 w 361"/>
                <a:gd name="T27" fmla="*/ 69 h 241"/>
                <a:gd name="T28" fmla="*/ 361 w 361"/>
                <a:gd name="T29" fmla="*/ 61 h 241"/>
                <a:gd name="T30" fmla="*/ 358 w 361"/>
                <a:gd name="T31" fmla="*/ 51 h 241"/>
                <a:gd name="T32" fmla="*/ 350 w 361"/>
                <a:gd name="T33" fmla="*/ 46 h 241"/>
                <a:gd name="T34" fmla="*/ 341 w 361"/>
                <a:gd name="T35" fmla="*/ 46 h 241"/>
                <a:gd name="T36" fmla="*/ 194 w 361"/>
                <a:gd name="T37" fmla="*/ 8 h 241"/>
                <a:gd name="T38" fmla="*/ 188 w 361"/>
                <a:gd name="T39" fmla="*/ 3 h 241"/>
                <a:gd name="T40" fmla="*/ 180 w 361"/>
                <a:gd name="T41" fmla="*/ 0 h 241"/>
                <a:gd name="T42" fmla="*/ 172 w 361"/>
                <a:gd name="T43" fmla="*/ 3 h 241"/>
                <a:gd name="T44" fmla="*/ 167 w 361"/>
                <a:gd name="T45" fmla="*/ 8 h 241"/>
                <a:gd name="T46" fmla="*/ 20 w 361"/>
                <a:gd name="T47" fmla="*/ 46 h 241"/>
                <a:gd name="T48" fmla="*/ 10 w 361"/>
                <a:gd name="T49" fmla="*/ 46 h 241"/>
                <a:gd name="T50" fmla="*/ 3 w 361"/>
                <a:gd name="T51" fmla="*/ 51 h 241"/>
                <a:gd name="T52" fmla="*/ 0 w 361"/>
                <a:gd name="T53" fmla="*/ 61 h 241"/>
                <a:gd name="T54" fmla="*/ 3 w 361"/>
                <a:gd name="T55" fmla="*/ 69 h 241"/>
                <a:gd name="T56" fmla="*/ 39 w 361"/>
                <a:gd name="T57" fmla="*/ 122 h 241"/>
                <a:gd name="T58" fmla="*/ 52 w 361"/>
                <a:gd name="T59" fmla="*/ 146 h 241"/>
                <a:gd name="T60" fmla="*/ 64 w 361"/>
                <a:gd name="T61" fmla="*/ 172 h 241"/>
                <a:gd name="T62" fmla="*/ 71 w 361"/>
                <a:gd name="T63" fmla="*/ 199 h 241"/>
                <a:gd name="T64" fmla="*/ 75 w 361"/>
                <a:gd name="T65" fmla="*/ 22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1" h="241">
                  <a:moveTo>
                    <a:pt x="75" y="226"/>
                  </a:moveTo>
                  <a:lnTo>
                    <a:pt x="76" y="229"/>
                  </a:lnTo>
                  <a:lnTo>
                    <a:pt x="76" y="231"/>
                  </a:lnTo>
                  <a:lnTo>
                    <a:pt x="78" y="234"/>
                  </a:lnTo>
                  <a:lnTo>
                    <a:pt x="79" y="236"/>
                  </a:lnTo>
                  <a:lnTo>
                    <a:pt x="81" y="239"/>
                  </a:lnTo>
                  <a:lnTo>
                    <a:pt x="84" y="240"/>
                  </a:lnTo>
                  <a:lnTo>
                    <a:pt x="86" y="241"/>
                  </a:lnTo>
                  <a:lnTo>
                    <a:pt x="90" y="241"/>
                  </a:lnTo>
                  <a:lnTo>
                    <a:pt x="271" y="241"/>
                  </a:lnTo>
                  <a:lnTo>
                    <a:pt x="274" y="241"/>
                  </a:lnTo>
                  <a:lnTo>
                    <a:pt x="276" y="240"/>
                  </a:lnTo>
                  <a:lnTo>
                    <a:pt x="279" y="238"/>
                  </a:lnTo>
                  <a:lnTo>
                    <a:pt x="282" y="236"/>
                  </a:lnTo>
                  <a:lnTo>
                    <a:pt x="283" y="234"/>
                  </a:lnTo>
                  <a:lnTo>
                    <a:pt x="285" y="231"/>
                  </a:lnTo>
                  <a:lnTo>
                    <a:pt x="285" y="229"/>
                  </a:lnTo>
                  <a:lnTo>
                    <a:pt x="286" y="226"/>
                  </a:lnTo>
                  <a:lnTo>
                    <a:pt x="287" y="213"/>
                  </a:lnTo>
                  <a:lnTo>
                    <a:pt x="289" y="199"/>
                  </a:lnTo>
                  <a:lnTo>
                    <a:pt x="292" y="186"/>
                  </a:lnTo>
                  <a:lnTo>
                    <a:pt x="297" y="172"/>
                  </a:lnTo>
                  <a:lnTo>
                    <a:pt x="302" y="159"/>
                  </a:lnTo>
                  <a:lnTo>
                    <a:pt x="308" y="146"/>
                  </a:lnTo>
                  <a:lnTo>
                    <a:pt x="315" y="133"/>
                  </a:lnTo>
                  <a:lnTo>
                    <a:pt x="321" y="122"/>
                  </a:lnTo>
                  <a:lnTo>
                    <a:pt x="346" y="84"/>
                  </a:lnTo>
                  <a:lnTo>
                    <a:pt x="358" y="69"/>
                  </a:lnTo>
                  <a:lnTo>
                    <a:pt x="360" y="65"/>
                  </a:lnTo>
                  <a:lnTo>
                    <a:pt x="361" y="61"/>
                  </a:lnTo>
                  <a:lnTo>
                    <a:pt x="360" y="56"/>
                  </a:lnTo>
                  <a:lnTo>
                    <a:pt x="358" y="51"/>
                  </a:lnTo>
                  <a:lnTo>
                    <a:pt x="355" y="48"/>
                  </a:lnTo>
                  <a:lnTo>
                    <a:pt x="350" y="46"/>
                  </a:lnTo>
                  <a:lnTo>
                    <a:pt x="346" y="44"/>
                  </a:lnTo>
                  <a:lnTo>
                    <a:pt x="341" y="46"/>
                  </a:lnTo>
                  <a:lnTo>
                    <a:pt x="233" y="86"/>
                  </a:lnTo>
                  <a:lnTo>
                    <a:pt x="194" y="8"/>
                  </a:lnTo>
                  <a:lnTo>
                    <a:pt x="192" y="5"/>
                  </a:lnTo>
                  <a:lnTo>
                    <a:pt x="188" y="3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2" y="3"/>
                  </a:lnTo>
                  <a:lnTo>
                    <a:pt x="169" y="5"/>
                  </a:lnTo>
                  <a:lnTo>
                    <a:pt x="167" y="8"/>
                  </a:lnTo>
                  <a:lnTo>
                    <a:pt x="128" y="86"/>
                  </a:lnTo>
                  <a:lnTo>
                    <a:pt x="20" y="46"/>
                  </a:lnTo>
                  <a:lnTo>
                    <a:pt x="15" y="44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3" y="51"/>
                  </a:lnTo>
                  <a:lnTo>
                    <a:pt x="1" y="56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3" y="69"/>
                  </a:lnTo>
                  <a:lnTo>
                    <a:pt x="15" y="84"/>
                  </a:lnTo>
                  <a:lnTo>
                    <a:pt x="39" y="122"/>
                  </a:lnTo>
                  <a:lnTo>
                    <a:pt x="46" y="133"/>
                  </a:lnTo>
                  <a:lnTo>
                    <a:pt x="52" y="146"/>
                  </a:lnTo>
                  <a:lnTo>
                    <a:pt x="59" y="159"/>
                  </a:lnTo>
                  <a:lnTo>
                    <a:pt x="64" y="172"/>
                  </a:lnTo>
                  <a:lnTo>
                    <a:pt x="68" y="186"/>
                  </a:lnTo>
                  <a:lnTo>
                    <a:pt x="71" y="199"/>
                  </a:lnTo>
                  <a:lnTo>
                    <a:pt x="75" y="213"/>
                  </a:lnTo>
                  <a:lnTo>
                    <a:pt x="75" y="226"/>
                  </a:lnTo>
                  <a:lnTo>
                    <a:pt x="75" y="2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Freeform 513">
            <a:extLst>
              <a:ext uri="{FF2B5EF4-FFF2-40B4-BE49-F238E27FC236}">
                <a16:creationId xmlns:a16="http://schemas.microsoft.com/office/drawing/2014/main" id="{9ECFA4E3-1BCB-46EC-8B7A-D9AAB5F748A5}"/>
              </a:ext>
            </a:extLst>
          </p:cNvPr>
          <p:cNvSpPr>
            <a:spLocks noEditPoints="1"/>
          </p:cNvSpPr>
          <p:nvPr/>
        </p:nvSpPr>
        <p:spPr bwMode="auto">
          <a:xfrm>
            <a:off x="8759814" y="3276492"/>
            <a:ext cx="449330" cy="389420"/>
          </a:xfrm>
          <a:custGeom>
            <a:avLst/>
            <a:gdLst>
              <a:gd name="T0" fmla="*/ 808 w 903"/>
              <a:gd name="T1" fmla="*/ 246 h 783"/>
              <a:gd name="T2" fmla="*/ 811 w 903"/>
              <a:gd name="T3" fmla="*/ 262 h 783"/>
              <a:gd name="T4" fmla="*/ 797 w 903"/>
              <a:gd name="T5" fmla="*/ 271 h 783"/>
              <a:gd name="T6" fmla="*/ 665 w 903"/>
              <a:gd name="T7" fmla="*/ 264 h 783"/>
              <a:gd name="T8" fmla="*/ 665 w 903"/>
              <a:gd name="T9" fmla="*/ 248 h 783"/>
              <a:gd name="T10" fmla="*/ 482 w 903"/>
              <a:gd name="T11" fmla="*/ 150 h 783"/>
              <a:gd name="T12" fmla="*/ 897 w 903"/>
              <a:gd name="T13" fmla="*/ 47 h 783"/>
              <a:gd name="T14" fmla="*/ 869 w 903"/>
              <a:gd name="T15" fmla="*/ 13 h 783"/>
              <a:gd name="T16" fmla="*/ 828 w 903"/>
              <a:gd name="T17" fmla="*/ 0 h 783"/>
              <a:gd name="T18" fmla="*/ 245 w 903"/>
              <a:gd name="T19" fmla="*/ 7 h 783"/>
              <a:gd name="T20" fmla="*/ 218 w 903"/>
              <a:gd name="T21" fmla="*/ 33 h 783"/>
              <a:gd name="T22" fmla="*/ 211 w 903"/>
              <a:gd name="T23" fmla="*/ 150 h 783"/>
              <a:gd name="T24" fmla="*/ 411 w 903"/>
              <a:gd name="T25" fmla="*/ 161 h 783"/>
              <a:gd name="T26" fmla="*/ 459 w 903"/>
              <a:gd name="T27" fmla="*/ 199 h 783"/>
              <a:gd name="T28" fmla="*/ 474 w 903"/>
              <a:gd name="T29" fmla="*/ 291 h 783"/>
              <a:gd name="T30" fmla="*/ 451 w 903"/>
              <a:gd name="T31" fmla="*/ 350 h 783"/>
              <a:gd name="T32" fmla="*/ 398 w 903"/>
              <a:gd name="T33" fmla="*/ 384 h 783"/>
              <a:gd name="T34" fmla="*/ 297 w 903"/>
              <a:gd name="T35" fmla="*/ 405 h 783"/>
              <a:gd name="T36" fmla="*/ 252 w 903"/>
              <a:gd name="T37" fmla="*/ 473 h 783"/>
              <a:gd name="T38" fmla="*/ 181 w 903"/>
              <a:gd name="T39" fmla="*/ 511 h 783"/>
              <a:gd name="T40" fmla="*/ 153 w 903"/>
              <a:gd name="T41" fmla="*/ 505 h 783"/>
              <a:gd name="T42" fmla="*/ 153 w 903"/>
              <a:gd name="T43" fmla="*/ 488 h 783"/>
              <a:gd name="T44" fmla="*/ 173 w 903"/>
              <a:gd name="T45" fmla="*/ 482 h 783"/>
              <a:gd name="T46" fmla="*/ 226 w 903"/>
              <a:gd name="T47" fmla="*/ 456 h 783"/>
              <a:gd name="T48" fmla="*/ 277 w 903"/>
              <a:gd name="T49" fmla="*/ 376 h 783"/>
              <a:gd name="T50" fmla="*/ 296 w 903"/>
              <a:gd name="T51" fmla="*/ 361 h 783"/>
              <a:gd name="T52" fmla="*/ 395 w 903"/>
              <a:gd name="T53" fmla="*/ 353 h 783"/>
              <a:gd name="T54" fmla="*/ 431 w 903"/>
              <a:gd name="T55" fmla="*/ 326 h 783"/>
              <a:gd name="T56" fmla="*/ 444 w 903"/>
              <a:gd name="T57" fmla="*/ 249 h 783"/>
              <a:gd name="T58" fmla="*/ 427 w 903"/>
              <a:gd name="T59" fmla="*/ 208 h 783"/>
              <a:gd name="T60" fmla="*/ 389 w 903"/>
              <a:gd name="T61" fmla="*/ 184 h 783"/>
              <a:gd name="T62" fmla="*/ 172 w 903"/>
              <a:gd name="T63" fmla="*/ 190 h 783"/>
              <a:gd name="T64" fmla="*/ 67 w 903"/>
              <a:gd name="T65" fmla="*/ 253 h 783"/>
              <a:gd name="T66" fmla="*/ 28 w 903"/>
              <a:gd name="T67" fmla="*/ 311 h 783"/>
              <a:gd name="T68" fmla="*/ 5 w 903"/>
              <a:gd name="T69" fmla="*/ 388 h 783"/>
              <a:gd name="T70" fmla="*/ 0 w 903"/>
              <a:gd name="T71" fmla="*/ 582 h 783"/>
              <a:gd name="T72" fmla="*/ 26 w 903"/>
              <a:gd name="T73" fmla="*/ 670 h 783"/>
              <a:gd name="T74" fmla="*/ 112 w 903"/>
              <a:gd name="T75" fmla="*/ 756 h 783"/>
              <a:gd name="T76" fmla="*/ 200 w 903"/>
              <a:gd name="T77" fmla="*/ 782 h 783"/>
              <a:gd name="T78" fmla="*/ 517 w 903"/>
              <a:gd name="T79" fmla="*/ 777 h 783"/>
              <a:gd name="T80" fmla="*/ 546 w 903"/>
              <a:gd name="T81" fmla="*/ 750 h 783"/>
              <a:gd name="T82" fmla="*/ 557 w 903"/>
              <a:gd name="T83" fmla="*/ 708 h 783"/>
              <a:gd name="T84" fmla="*/ 655 w 903"/>
              <a:gd name="T85" fmla="*/ 662 h 783"/>
              <a:gd name="T86" fmla="*/ 694 w 903"/>
              <a:gd name="T87" fmla="*/ 645 h 783"/>
              <a:gd name="T88" fmla="*/ 719 w 903"/>
              <a:gd name="T89" fmla="*/ 609 h 783"/>
              <a:gd name="T90" fmla="*/ 719 w 903"/>
              <a:gd name="T91" fmla="*/ 565 h 783"/>
              <a:gd name="T92" fmla="*/ 694 w 903"/>
              <a:gd name="T93" fmla="*/ 530 h 783"/>
              <a:gd name="T94" fmla="*/ 655 w 903"/>
              <a:gd name="T95" fmla="*/ 512 h 783"/>
              <a:gd name="T96" fmla="*/ 273 w 903"/>
              <a:gd name="T97" fmla="*/ 501 h 783"/>
              <a:gd name="T98" fmla="*/ 271 w 903"/>
              <a:gd name="T99" fmla="*/ 479 h 783"/>
              <a:gd name="T100" fmla="*/ 850 w 903"/>
              <a:gd name="T101" fmla="*/ 478 h 783"/>
              <a:gd name="T102" fmla="*/ 885 w 903"/>
              <a:gd name="T103" fmla="*/ 454 h 783"/>
              <a:gd name="T104" fmla="*/ 902 w 903"/>
              <a:gd name="T105" fmla="*/ 414 h 783"/>
              <a:gd name="T106" fmla="*/ 473 w 903"/>
              <a:gd name="T107" fmla="*/ 178 h 783"/>
              <a:gd name="T108" fmla="*/ 467 w 903"/>
              <a:gd name="T109" fmla="*/ 162 h 783"/>
              <a:gd name="T110" fmla="*/ 479 w 903"/>
              <a:gd name="T111" fmla="*/ 150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3" h="783">
                <a:moveTo>
                  <a:pt x="677" y="240"/>
                </a:moveTo>
                <a:lnTo>
                  <a:pt x="798" y="240"/>
                </a:lnTo>
                <a:lnTo>
                  <a:pt x="800" y="241"/>
                </a:lnTo>
                <a:lnTo>
                  <a:pt x="804" y="242"/>
                </a:lnTo>
                <a:lnTo>
                  <a:pt x="806" y="243"/>
                </a:lnTo>
                <a:lnTo>
                  <a:pt x="808" y="246"/>
                </a:lnTo>
                <a:lnTo>
                  <a:pt x="810" y="248"/>
                </a:lnTo>
                <a:lnTo>
                  <a:pt x="811" y="250"/>
                </a:lnTo>
                <a:lnTo>
                  <a:pt x="812" y="253"/>
                </a:lnTo>
                <a:lnTo>
                  <a:pt x="813" y="255"/>
                </a:lnTo>
                <a:lnTo>
                  <a:pt x="812" y="258"/>
                </a:lnTo>
                <a:lnTo>
                  <a:pt x="811" y="262"/>
                </a:lnTo>
                <a:lnTo>
                  <a:pt x="810" y="264"/>
                </a:lnTo>
                <a:lnTo>
                  <a:pt x="808" y="266"/>
                </a:lnTo>
                <a:lnTo>
                  <a:pt x="806" y="268"/>
                </a:lnTo>
                <a:lnTo>
                  <a:pt x="804" y="269"/>
                </a:lnTo>
                <a:lnTo>
                  <a:pt x="800" y="270"/>
                </a:lnTo>
                <a:lnTo>
                  <a:pt x="797" y="271"/>
                </a:lnTo>
                <a:lnTo>
                  <a:pt x="677" y="270"/>
                </a:lnTo>
                <a:lnTo>
                  <a:pt x="674" y="270"/>
                </a:lnTo>
                <a:lnTo>
                  <a:pt x="672" y="269"/>
                </a:lnTo>
                <a:lnTo>
                  <a:pt x="669" y="268"/>
                </a:lnTo>
                <a:lnTo>
                  <a:pt x="666" y="266"/>
                </a:lnTo>
                <a:lnTo>
                  <a:pt x="665" y="264"/>
                </a:lnTo>
                <a:lnTo>
                  <a:pt x="663" y="262"/>
                </a:lnTo>
                <a:lnTo>
                  <a:pt x="662" y="258"/>
                </a:lnTo>
                <a:lnTo>
                  <a:pt x="662" y="255"/>
                </a:lnTo>
                <a:lnTo>
                  <a:pt x="662" y="253"/>
                </a:lnTo>
                <a:lnTo>
                  <a:pt x="663" y="250"/>
                </a:lnTo>
                <a:lnTo>
                  <a:pt x="665" y="248"/>
                </a:lnTo>
                <a:lnTo>
                  <a:pt x="666" y="246"/>
                </a:lnTo>
                <a:lnTo>
                  <a:pt x="669" y="243"/>
                </a:lnTo>
                <a:lnTo>
                  <a:pt x="672" y="242"/>
                </a:lnTo>
                <a:lnTo>
                  <a:pt x="674" y="241"/>
                </a:lnTo>
                <a:lnTo>
                  <a:pt x="677" y="240"/>
                </a:lnTo>
                <a:close/>
                <a:moveTo>
                  <a:pt x="482" y="150"/>
                </a:moveTo>
                <a:lnTo>
                  <a:pt x="903" y="150"/>
                </a:lnTo>
                <a:lnTo>
                  <a:pt x="903" y="75"/>
                </a:lnTo>
                <a:lnTo>
                  <a:pt x="902" y="68"/>
                </a:lnTo>
                <a:lnTo>
                  <a:pt x="901" y="60"/>
                </a:lnTo>
                <a:lnTo>
                  <a:pt x="899" y="54"/>
                </a:lnTo>
                <a:lnTo>
                  <a:pt x="897" y="47"/>
                </a:lnTo>
                <a:lnTo>
                  <a:pt x="894" y="40"/>
                </a:lnTo>
                <a:lnTo>
                  <a:pt x="889" y="34"/>
                </a:lnTo>
                <a:lnTo>
                  <a:pt x="885" y="28"/>
                </a:lnTo>
                <a:lnTo>
                  <a:pt x="880" y="22"/>
                </a:lnTo>
                <a:lnTo>
                  <a:pt x="874" y="18"/>
                </a:lnTo>
                <a:lnTo>
                  <a:pt x="869" y="13"/>
                </a:lnTo>
                <a:lnTo>
                  <a:pt x="863" y="10"/>
                </a:lnTo>
                <a:lnTo>
                  <a:pt x="856" y="6"/>
                </a:lnTo>
                <a:lnTo>
                  <a:pt x="850" y="3"/>
                </a:lnTo>
                <a:lnTo>
                  <a:pt x="842" y="1"/>
                </a:lnTo>
                <a:lnTo>
                  <a:pt x="835" y="0"/>
                </a:lnTo>
                <a:lnTo>
                  <a:pt x="828" y="0"/>
                </a:lnTo>
                <a:lnTo>
                  <a:pt x="279" y="0"/>
                </a:lnTo>
                <a:lnTo>
                  <a:pt x="272" y="0"/>
                </a:lnTo>
                <a:lnTo>
                  <a:pt x="264" y="1"/>
                </a:lnTo>
                <a:lnTo>
                  <a:pt x="258" y="2"/>
                </a:lnTo>
                <a:lnTo>
                  <a:pt x="251" y="4"/>
                </a:lnTo>
                <a:lnTo>
                  <a:pt x="245" y="7"/>
                </a:lnTo>
                <a:lnTo>
                  <a:pt x="240" y="11"/>
                </a:lnTo>
                <a:lnTo>
                  <a:pt x="234" y="14"/>
                </a:lnTo>
                <a:lnTo>
                  <a:pt x="230" y="18"/>
                </a:lnTo>
                <a:lnTo>
                  <a:pt x="226" y="24"/>
                </a:lnTo>
                <a:lnTo>
                  <a:pt x="221" y="28"/>
                </a:lnTo>
                <a:lnTo>
                  <a:pt x="218" y="33"/>
                </a:lnTo>
                <a:lnTo>
                  <a:pt x="216" y="40"/>
                </a:lnTo>
                <a:lnTo>
                  <a:pt x="214" y="46"/>
                </a:lnTo>
                <a:lnTo>
                  <a:pt x="212" y="53"/>
                </a:lnTo>
                <a:lnTo>
                  <a:pt x="211" y="59"/>
                </a:lnTo>
                <a:lnTo>
                  <a:pt x="211" y="66"/>
                </a:lnTo>
                <a:lnTo>
                  <a:pt x="211" y="150"/>
                </a:lnTo>
                <a:lnTo>
                  <a:pt x="361" y="150"/>
                </a:lnTo>
                <a:lnTo>
                  <a:pt x="371" y="151"/>
                </a:lnTo>
                <a:lnTo>
                  <a:pt x="382" y="152"/>
                </a:lnTo>
                <a:lnTo>
                  <a:pt x="392" y="154"/>
                </a:lnTo>
                <a:lnTo>
                  <a:pt x="401" y="158"/>
                </a:lnTo>
                <a:lnTo>
                  <a:pt x="411" y="161"/>
                </a:lnTo>
                <a:lnTo>
                  <a:pt x="421" y="166"/>
                </a:lnTo>
                <a:lnTo>
                  <a:pt x="429" y="172"/>
                </a:lnTo>
                <a:lnTo>
                  <a:pt x="438" y="178"/>
                </a:lnTo>
                <a:lnTo>
                  <a:pt x="445" y="184"/>
                </a:lnTo>
                <a:lnTo>
                  <a:pt x="453" y="192"/>
                </a:lnTo>
                <a:lnTo>
                  <a:pt x="459" y="199"/>
                </a:lnTo>
                <a:lnTo>
                  <a:pt x="464" y="209"/>
                </a:lnTo>
                <a:lnTo>
                  <a:pt x="468" y="218"/>
                </a:lnTo>
                <a:lnTo>
                  <a:pt x="471" y="227"/>
                </a:lnTo>
                <a:lnTo>
                  <a:pt x="473" y="238"/>
                </a:lnTo>
                <a:lnTo>
                  <a:pt x="474" y="249"/>
                </a:lnTo>
                <a:lnTo>
                  <a:pt x="474" y="291"/>
                </a:lnTo>
                <a:lnTo>
                  <a:pt x="473" y="302"/>
                </a:lnTo>
                <a:lnTo>
                  <a:pt x="471" y="313"/>
                </a:lnTo>
                <a:lnTo>
                  <a:pt x="468" y="323"/>
                </a:lnTo>
                <a:lnTo>
                  <a:pt x="463" y="333"/>
                </a:lnTo>
                <a:lnTo>
                  <a:pt x="457" y="342"/>
                </a:lnTo>
                <a:lnTo>
                  <a:pt x="451" y="350"/>
                </a:lnTo>
                <a:lnTo>
                  <a:pt x="443" y="357"/>
                </a:lnTo>
                <a:lnTo>
                  <a:pt x="436" y="365"/>
                </a:lnTo>
                <a:lnTo>
                  <a:pt x="427" y="370"/>
                </a:lnTo>
                <a:lnTo>
                  <a:pt x="418" y="375"/>
                </a:lnTo>
                <a:lnTo>
                  <a:pt x="408" y="381"/>
                </a:lnTo>
                <a:lnTo>
                  <a:pt x="398" y="384"/>
                </a:lnTo>
                <a:lnTo>
                  <a:pt x="390" y="387"/>
                </a:lnTo>
                <a:lnTo>
                  <a:pt x="380" y="389"/>
                </a:lnTo>
                <a:lnTo>
                  <a:pt x="370" y="390"/>
                </a:lnTo>
                <a:lnTo>
                  <a:pt x="361" y="391"/>
                </a:lnTo>
                <a:lnTo>
                  <a:pt x="304" y="391"/>
                </a:lnTo>
                <a:lnTo>
                  <a:pt x="297" y="405"/>
                </a:lnTo>
                <a:lnTo>
                  <a:pt x="289" y="424"/>
                </a:lnTo>
                <a:lnTo>
                  <a:pt x="283" y="433"/>
                </a:lnTo>
                <a:lnTo>
                  <a:pt x="277" y="443"/>
                </a:lnTo>
                <a:lnTo>
                  <a:pt x="270" y="453"/>
                </a:lnTo>
                <a:lnTo>
                  <a:pt x="261" y="463"/>
                </a:lnTo>
                <a:lnTo>
                  <a:pt x="252" y="473"/>
                </a:lnTo>
                <a:lnTo>
                  <a:pt x="243" y="482"/>
                </a:lnTo>
                <a:lnTo>
                  <a:pt x="232" y="490"/>
                </a:lnTo>
                <a:lnTo>
                  <a:pt x="220" y="498"/>
                </a:lnTo>
                <a:lnTo>
                  <a:pt x="208" y="503"/>
                </a:lnTo>
                <a:lnTo>
                  <a:pt x="194" y="507"/>
                </a:lnTo>
                <a:lnTo>
                  <a:pt x="181" y="511"/>
                </a:lnTo>
                <a:lnTo>
                  <a:pt x="166" y="512"/>
                </a:lnTo>
                <a:lnTo>
                  <a:pt x="162" y="512"/>
                </a:lnTo>
                <a:lnTo>
                  <a:pt x="160" y="511"/>
                </a:lnTo>
                <a:lnTo>
                  <a:pt x="157" y="509"/>
                </a:lnTo>
                <a:lnTo>
                  <a:pt x="155" y="507"/>
                </a:lnTo>
                <a:lnTo>
                  <a:pt x="153" y="505"/>
                </a:lnTo>
                <a:lnTo>
                  <a:pt x="152" y="503"/>
                </a:lnTo>
                <a:lnTo>
                  <a:pt x="150" y="500"/>
                </a:lnTo>
                <a:lnTo>
                  <a:pt x="150" y="497"/>
                </a:lnTo>
                <a:lnTo>
                  <a:pt x="150" y="493"/>
                </a:lnTo>
                <a:lnTo>
                  <a:pt x="152" y="491"/>
                </a:lnTo>
                <a:lnTo>
                  <a:pt x="153" y="488"/>
                </a:lnTo>
                <a:lnTo>
                  <a:pt x="155" y="486"/>
                </a:lnTo>
                <a:lnTo>
                  <a:pt x="157" y="484"/>
                </a:lnTo>
                <a:lnTo>
                  <a:pt x="160" y="483"/>
                </a:lnTo>
                <a:lnTo>
                  <a:pt x="162" y="482"/>
                </a:lnTo>
                <a:lnTo>
                  <a:pt x="166" y="482"/>
                </a:lnTo>
                <a:lnTo>
                  <a:pt x="173" y="482"/>
                </a:lnTo>
                <a:lnTo>
                  <a:pt x="179" y="481"/>
                </a:lnTo>
                <a:lnTo>
                  <a:pt x="186" y="478"/>
                </a:lnTo>
                <a:lnTo>
                  <a:pt x="192" y="477"/>
                </a:lnTo>
                <a:lnTo>
                  <a:pt x="204" y="472"/>
                </a:lnTo>
                <a:lnTo>
                  <a:pt x="216" y="464"/>
                </a:lnTo>
                <a:lnTo>
                  <a:pt x="226" y="456"/>
                </a:lnTo>
                <a:lnTo>
                  <a:pt x="235" y="447"/>
                </a:lnTo>
                <a:lnTo>
                  <a:pt x="244" y="438"/>
                </a:lnTo>
                <a:lnTo>
                  <a:pt x="251" y="427"/>
                </a:lnTo>
                <a:lnTo>
                  <a:pt x="263" y="407"/>
                </a:lnTo>
                <a:lnTo>
                  <a:pt x="272" y="389"/>
                </a:lnTo>
                <a:lnTo>
                  <a:pt x="277" y="376"/>
                </a:lnTo>
                <a:lnTo>
                  <a:pt x="279" y="371"/>
                </a:lnTo>
                <a:lnTo>
                  <a:pt x="281" y="367"/>
                </a:lnTo>
                <a:lnTo>
                  <a:pt x="285" y="364"/>
                </a:lnTo>
                <a:lnTo>
                  <a:pt x="289" y="361"/>
                </a:lnTo>
                <a:lnTo>
                  <a:pt x="293" y="361"/>
                </a:lnTo>
                <a:lnTo>
                  <a:pt x="296" y="361"/>
                </a:lnTo>
                <a:lnTo>
                  <a:pt x="361" y="361"/>
                </a:lnTo>
                <a:lnTo>
                  <a:pt x="368" y="360"/>
                </a:lnTo>
                <a:lnTo>
                  <a:pt x="375" y="359"/>
                </a:lnTo>
                <a:lnTo>
                  <a:pt x="381" y="358"/>
                </a:lnTo>
                <a:lnTo>
                  <a:pt x="389" y="356"/>
                </a:lnTo>
                <a:lnTo>
                  <a:pt x="395" y="353"/>
                </a:lnTo>
                <a:lnTo>
                  <a:pt x="403" y="350"/>
                </a:lnTo>
                <a:lnTo>
                  <a:pt x="409" y="346"/>
                </a:lnTo>
                <a:lnTo>
                  <a:pt x="415" y="342"/>
                </a:lnTo>
                <a:lnTo>
                  <a:pt x="421" y="337"/>
                </a:lnTo>
                <a:lnTo>
                  <a:pt x="427" y="331"/>
                </a:lnTo>
                <a:lnTo>
                  <a:pt x="431" y="326"/>
                </a:lnTo>
                <a:lnTo>
                  <a:pt x="436" y="320"/>
                </a:lnTo>
                <a:lnTo>
                  <a:pt x="439" y="313"/>
                </a:lnTo>
                <a:lnTo>
                  <a:pt x="442" y="307"/>
                </a:lnTo>
                <a:lnTo>
                  <a:pt x="443" y="299"/>
                </a:lnTo>
                <a:lnTo>
                  <a:pt x="444" y="291"/>
                </a:lnTo>
                <a:lnTo>
                  <a:pt x="444" y="249"/>
                </a:lnTo>
                <a:lnTo>
                  <a:pt x="443" y="241"/>
                </a:lnTo>
                <a:lnTo>
                  <a:pt x="442" y="234"/>
                </a:lnTo>
                <a:lnTo>
                  <a:pt x="439" y="226"/>
                </a:lnTo>
                <a:lnTo>
                  <a:pt x="436" y="220"/>
                </a:lnTo>
                <a:lnTo>
                  <a:pt x="431" y="213"/>
                </a:lnTo>
                <a:lnTo>
                  <a:pt x="427" y="208"/>
                </a:lnTo>
                <a:lnTo>
                  <a:pt x="421" y="203"/>
                </a:lnTo>
                <a:lnTo>
                  <a:pt x="415" y="198"/>
                </a:lnTo>
                <a:lnTo>
                  <a:pt x="409" y="194"/>
                </a:lnTo>
                <a:lnTo>
                  <a:pt x="403" y="191"/>
                </a:lnTo>
                <a:lnTo>
                  <a:pt x="395" y="188"/>
                </a:lnTo>
                <a:lnTo>
                  <a:pt x="389" y="184"/>
                </a:lnTo>
                <a:lnTo>
                  <a:pt x="375" y="181"/>
                </a:lnTo>
                <a:lnTo>
                  <a:pt x="361" y="180"/>
                </a:lnTo>
                <a:lnTo>
                  <a:pt x="211" y="180"/>
                </a:lnTo>
                <a:lnTo>
                  <a:pt x="211" y="182"/>
                </a:lnTo>
                <a:lnTo>
                  <a:pt x="191" y="186"/>
                </a:lnTo>
                <a:lnTo>
                  <a:pt x="172" y="190"/>
                </a:lnTo>
                <a:lnTo>
                  <a:pt x="153" y="196"/>
                </a:lnTo>
                <a:lnTo>
                  <a:pt x="134" y="204"/>
                </a:lnTo>
                <a:lnTo>
                  <a:pt x="116" y="213"/>
                </a:lnTo>
                <a:lnTo>
                  <a:pt x="99" y="225"/>
                </a:lnTo>
                <a:lnTo>
                  <a:pt x="82" y="238"/>
                </a:lnTo>
                <a:lnTo>
                  <a:pt x="67" y="253"/>
                </a:lnTo>
                <a:lnTo>
                  <a:pt x="59" y="262"/>
                </a:lnTo>
                <a:lnTo>
                  <a:pt x="53" y="270"/>
                </a:lnTo>
                <a:lnTo>
                  <a:pt x="45" y="280"/>
                </a:lnTo>
                <a:lnTo>
                  <a:pt x="39" y="290"/>
                </a:lnTo>
                <a:lnTo>
                  <a:pt x="34" y="300"/>
                </a:lnTo>
                <a:lnTo>
                  <a:pt x="28" y="311"/>
                </a:lnTo>
                <a:lnTo>
                  <a:pt x="23" y="322"/>
                </a:lnTo>
                <a:lnTo>
                  <a:pt x="19" y="335"/>
                </a:lnTo>
                <a:lnTo>
                  <a:pt x="14" y="346"/>
                </a:lnTo>
                <a:lnTo>
                  <a:pt x="11" y="360"/>
                </a:lnTo>
                <a:lnTo>
                  <a:pt x="8" y="373"/>
                </a:lnTo>
                <a:lnTo>
                  <a:pt x="5" y="388"/>
                </a:lnTo>
                <a:lnTo>
                  <a:pt x="2" y="403"/>
                </a:lnTo>
                <a:lnTo>
                  <a:pt x="1" y="418"/>
                </a:lnTo>
                <a:lnTo>
                  <a:pt x="0" y="434"/>
                </a:lnTo>
                <a:lnTo>
                  <a:pt x="0" y="452"/>
                </a:lnTo>
                <a:lnTo>
                  <a:pt x="0" y="572"/>
                </a:lnTo>
                <a:lnTo>
                  <a:pt x="0" y="582"/>
                </a:lnTo>
                <a:lnTo>
                  <a:pt x="1" y="593"/>
                </a:lnTo>
                <a:lnTo>
                  <a:pt x="2" y="603"/>
                </a:lnTo>
                <a:lnTo>
                  <a:pt x="5" y="614"/>
                </a:lnTo>
                <a:lnTo>
                  <a:pt x="10" y="633"/>
                </a:lnTo>
                <a:lnTo>
                  <a:pt x="18" y="652"/>
                </a:lnTo>
                <a:lnTo>
                  <a:pt x="26" y="670"/>
                </a:lnTo>
                <a:lnTo>
                  <a:pt x="37" y="688"/>
                </a:lnTo>
                <a:lnTo>
                  <a:pt x="50" y="705"/>
                </a:lnTo>
                <a:lnTo>
                  <a:pt x="64" y="720"/>
                </a:lnTo>
                <a:lnTo>
                  <a:pt x="79" y="734"/>
                </a:lnTo>
                <a:lnTo>
                  <a:pt x="95" y="745"/>
                </a:lnTo>
                <a:lnTo>
                  <a:pt x="112" y="756"/>
                </a:lnTo>
                <a:lnTo>
                  <a:pt x="130" y="766"/>
                </a:lnTo>
                <a:lnTo>
                  <a:pt x="149" y="773"/>
                </a:lnTo>
                <a:lnTo>
                  <a:pt x="170" y="779"/>
                </a:lnTo>
                <a:lnTo>
                  <a:pt x="179" y="780"/>
                </a:lnTo>
                <a:lnTo>
                  <a:pt x="190" y="782"/>
                </a:lnTo>
                <a:lnTo>
                  <a:pt x="200" y="782"/>
                </a:lnTo>
                <a:lnTo>
                  <a:pt x="211" y="783"/>
                </a:lnTo>
                <a:lnTo>
                  <a:pt x="492" y="783"/>
                </a:lnTo>
                <a:lnTo>
                  <a:pt x="498" y="782"/>
                </a:lnTo>
                <a:lnTo>
                  <a:pt x="505" y="781"/>
                </a:lnTo>
                <a:lnTo>
                  <a:pt x="511" y="780"/>
                </a:lnTo>
                <a:lnTo>
                  <a:pt x="517" y="777"/>
                </a:lnTo>
                <a:lnTo>
                  <a:pt x="523" y="773"/>
                </a:lnTo>
                <a:lnTo>
                  <a:pt x="529" y="770"/>
                </a:lnTo>
                <a:lnTo>
                  <a:pt x="533" y="766"/>
                </a:lnTo>
                <a:lnTo>
                  <a:pt x="538" y="762"/>
                </a:lnTo>
                <a:lnTo>
                  <a:pt x="542" y="756"/>
                </a:lnTo>
                <a:lnTo>
                  <a:pt x="546" y="750"/>
                </a:lnTo>
                <a:lnTo>
                  <a:pt x="549" y="744"/>
                </a:lnTo>
                <a:lnTo>
                  <a:pt x="552" y="737"/>
                </a:lnTo>
                <a:lnTo>
                  <a:pt x="554" y="730"/>
                </a:lnTo>
                <a:lnTo>
                  <a:pt x="556" y="723"/>
                </a:lnTo>
                <a:lnTo>
                  <a:pt x="557" y="715"/>
                </a:lnTo>
                <a:lnTo>
                  <a:pt x="557" y="708"/>
                </a:lnTo>
                <a:lnTo>
                  <a:pt x="556" y="695"/>
                </a:lnTo>
                <a:lnTo>
                  <a:pt x="554" y="683"/>
                </a:lnTo>
                <a:lnTo>
                  <a:pt x="549" y="673"/>
                </a:lnTo>
                <a:lnTo>
                  <a:pt x="544" y="662"/>
                </a:lnTo>
                <a:lnTo>
                  <a:pt x="647" y="662"/>
                </a:lnTo>
                <a:lnTo>
                  <a:pt x="655" y="662"/>
                </a:lnTo>
                <a:lnTo>
                  <a:pt x="662" y="661"/>
                </a:lnTo>
                <a:lnTo>
                  <a:pt x="669" y="659"/>
                </a:lnTo>
                <a:lnTo>
                  <a:pt x="676" y="656"/>
                </a:lnTo>
                <a:lnTo>
                  <a:pt x="682" y="653"/>
                </a:lnTo>
                <a:lnTo>
                  <a:pt x="689" y="649"/>
                </a:lnTo>
                <a:lnTo>
                  <a:pt x="694" y="645"/>
                </a:lnTo>
                <a:lnTo>
                  <a:pt x="700" y="639"/>
                </a:lnTo>
                <a:lnTo>
                  <a:pt x="705" y="634"/>
                </a:lnTo>
                <a:lnTo>
                  <a:pt x="709" y="629"/>
                </a:lnTo>
                <a:lnTo>
                  <a:pt x="714" y="622"/>
                </a:lnTo>
                <a:lnTo>
                  <a:pt x="717" y="616"/>
                </a:lnTo>
                <a:lnTo>
                  <a:pt x="719" y="609"/>
                </a:lnTo>
                <a:lnTo>
                  <a:pt x="721" y="602"/>
                </a:lnTo>
                <a:lnTo>
                  <a:pt x="722" y="594"/>
                </a:lnTo>
                <a:lnTo>
                  <a:pt x="722" y="587"/>
                </a:lnTo>
                <a:lnTo>
                  <a:pt x="722" y="579"/>
                </a:lnTo>
                <a:lnTo>
                  <a:pt x="721" y="572"/>
                </a:lnTo>
                <a:lnTo>
                  <a:pt x="719" y="565"/>
                </a:lnTo>
                <a:lnTo>
                  <a:pt x="717" y="558"/>
                </a:lnTo>
                <a:lnTo>
                  <a:pt x="714" y="551"/>
                </a:lnTo>
                <a:lnTo>
                  <a:pt x="709" y="546"/>
                </a:lnTo>
                <a:lnTo>
                  <a:pt x="705" y="540"/>
                </a:lnTo>
                <a:lnTo>
                  <a:pt x="700" y="534"/>
                </a:lnTo>
                <a:lnTo>
                  <a:pt x="694" y="530"/>
                </a:lnTo>
                <a:lnTo>
                  <a:pt x="689" y="525"/>
                </a:lnTo>
                <a:lnTo>
                  <a:pt x="682" y="521"/>
                </a:lnTo>
                <a:lnTo>
                  <a:pt x="676" y="518"/>
                </a:lnTo>
                <a:lnTo>
                  <a:pt x="669" y="515"/>
                </a:lnTo>
                <a:lnTo>
                  <a:pt x="662" y="514"/>
                </a:lnTo>
                <a:lnTo>
                  <a:pt x="655" y="512"/>
                </a:lnTo>
                <a:lnTo>
                  <a:pt x="647" y="512"/>
                </a:lnTo>
                <a:lnTo>
                  <a:pt x="301" y="512"/>
                </a:lnTo>
                <a:lnTo>
                  <a:pt x="293" y="511"/>
                </a:lnTo>
                <a:lnTo>
                  <a:pt x="287" y="508"/>
                </a:lnTo>
                <a:lnTo>
                  <a:pt x="279" y="505"/>
                </a:lnTo>
                <a:lnTo>
                  <a:pt x="273" y="501"/>
                </a:lnTo>
                <a:lnTo>
                  <a:pt x="267" y="496"/>
                </a:lnTo>
                <a:lnTo>
                  <a:pt x="263" y="489"/>
                </a:lnTo>
                <a:lnTo>
                  <a:pt x="259" y="483"/>
                </a:lnTo>
                <a:lnTo>
                  <a:pt x="257" y="475"/>
                </a:lnTo>
                <a:lnTo>
                  <a:pt x="264" y="478"/>
                </a:lnTo>
                <a:lnTo>
                  <a:pt x="271" y="479"/>
                </a:lnTo>
                <a:lnTo>
                  <a:pt x="278" y="482"/>
                </a:lnTo>
                <a:lnTo>
                  <a:pt x="286" y="482"/>
                </a:lnTo>
                <a:lnTo>
                  <a:pt x="828" y="482"/>
                </a:lnTo>
                <a:lnTo>
                  <a:pt x="836" y="482"/>
                </a:lnTo>
                <a:lnTo>
                  <a:pt x="842" y="479"/>
                </a:lnTo>
                <a:lnTo>
                  <a:pt x="850" y="478"/>
                </a:lnTo>
                <a:lnTo>
                  <a:pt x="856" y="475"/>
                </a:lnTo>
                <a:lnTo>
                  <a:pt x="863" y="472"/>
                </a:lnTo>
                <a:lnTo>
                  <a:pt x="869" y="469"/>
                </a:lnTo>
                <a:lnTo>
                  <a:pt x="876" y="463"/>
                </a:lnTo>
                <a:lnTo>
                  <a:pt x="881" y="459"/>
                </a:lnTo>
                <a:lnTo>
                  <a:pt x="885" y="454"/>
                </a:lnTo>
                <a:lnTo>
                  <a:pt x="889" y="447"/>
                </a:lnTo>
                <a:lnTo>
                  <a:pt x="894" y="442"/>
                </a:lnTo>
                <a:lnTo>
                  <a:pt x="897" y="435"/>
                </a:lnTo>
                <a:lnTo>
                  <a:pt x="899" y="428"/>
                </a:lnTo>
                <a:lnTo>
                  <a:pt x="901" y="422"/>
                </a:lnTo>
                <a:lnTo>
                  <a:pt x="902" y="414"/>
                </a:lnTo>
                <a:lnTo>
                  <a:pt x="903" y="407"/>
                </a:lnTo>
                <a:lnTo>
                  <a:pt x="903" y="180"/>
                </a:lnTo>
                <a:lnTo>
                  <a:pt x="482" y="180"/>
                </a:lnTo>
                <a:lnTo>
                  <a:pt x="479" y="180"/>
                </a:lnTo>
                <a:lnTo>
                  <a:pt x="475" y="179"/>
                </a:lnTo>
                <a:lnTo>
                  <a:pt x="473" y="178"/>
                </a:lnTo>
                <a:lnTo>
                  <a:pt x="471" y="176"/>
                </a:lnTo>
                <a:lnTo>
                  <a:pt x="469" y="174"/>
                </a:lnTo>
                <a:lnTo>
                  <a:pt x="468" y="172"/>
                </a:lnTo>
                <a:lnTo>
                  <a:pt x="467" y="168"/>
                </a:lnTo>
                <a:lnTo>
                  <a:pt x="467" y="165"/>
                </a:lnTo>
                <a:lnTo>
                  <a:pt x="467" y="162"/>
                </a:lnTo>
                <a:lnTo>
                  <a:pt x="468" y="160"/>
                </a:lnTo>
                <a:lnTo>
                  <a:pt x="469" y="157"/>
                </a:lnTo>
                <a:lnTo>
                  <a:pt x="471" y="154"/>
                </a:lnTo>
                <a:lnTo>
                  <a:pt x="473" y="153"/>
                </a:lnTo>
                <a:lnTo>
                  <a:pt x="475" y="151"/>
                </a:lnTo>
                <a:lnTo>
                  <a:pt x="479" y="150"/>
                </a:lnTo>
                <a:lnTo>
                  <a:pt x="482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3A5D1CAB-2DCD-4E9B-B059-54053C82E218}"/>
              </a:ext>
            </a:extLst>
          </p:cNvPr>
          <p:cNvSpPr/>
          <p:nvPr/>
        </p:nvSpPr>
        <p:spPr>
          <a:xfrm flipH="1">
            <a:off x="10459340" y="1350583"/>
            <a:ext cx="1732660" cy="963955"/>
          </a:xfrm>
          <a:prstGeom prst="homePlat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Arrow: Pentagon 155">
            <a:extLst>
              <a:ext uri="{FF2B5EF4-FFF2-40B4-BE49-F238E27FC236}">
                <a16:creationId xmlns:a16="http://schemas.microsoft.com/office/drawing/2014/main" id="{F391A2AB-E334-40D2-88F7-3E98E4081B8A}"/>
              </a:ext>
            </a:extLst>
          </p:cNvPr>
          <p:cNvSpPr/>
          <p:nvPr/>
        </p:nvSpPr>
        <p:spPr>
          <a:xfrm>
            <a:off x="0" y="1350583"/>
            <a:ext cx="1732660" cy="963955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Freeform 376">
            <a:extLst>
              <a:ext uri="{FF2B5EF4-FFF2-40B4-BE49-F238E27FC236}">
                <a16:creationId xmlns:a16="http://schemas.microsoft.com/office/drawing/2014/main" id="{25469EA0-100D-4B94-9EEA-B4657A98EA39}"/>
              </a:ext>
            </a:extLst>
          </p:cNvPr>
          <p:cNvSpPr>
            <a:spLocks noEditPoints="1"/>
          </p:cNvSpPr>
          <p:nvPr/>
        </p:nvSpPr>
        <p:spPr bwMode="auto">
          <a:xfrm>
            <a:off x="763678" y="1578042"/>
            <a:ext cx="205304" cy="509037"/>
          </a:xfrm>
          <a:custGeom>
            <a:avLst/>
            <a:gdLst>
              <a:gd name="T0" fmla="*/ 238 w 362"/>
              <a:gd name="T1" fmla="*/ 496 h 903"/>
              <a:gd name="T2" fmla="*/ 275 w 362"/>
              <a:gd name="T3" fmla="*/ 527 h 903"/>
              <a:gd name="T4" fmla="*/ 297 w 362"/>
              <a:gd name="T5" fmla="*/ 571 h 903"/>
              <a:gd name="T6" fmla="*/ 300 w 362"/>
              <a:gd name="T7" fmla="*/ 623 h 903"/>
              <a:gd name="T8" fmla="*/ 281 w 362"/>
              <a:gd name="T9" fmla="*/ 668 h 903"/>
              <a:gd name="T10" fmla="*/ 247 w 362"/>
              <a:gd name="T11" fmla="*/ 702 h 903"/>
              <a:gd name="T12" fmla="*/ 150 w 362"/>
              <a:gd name="T13" fmla="*/ 417 h 903"/>
              <a:gd name="T14" fmla="*/ 107 w 362"/>
              <a:gd name="T15" fmla="*/ 395 h 903"/>
              <a:gd name="T16" fmla="*/ 75 w 362"/>
              <a:gd name="T17" fmla="*/ 359 h 903"/>
              <a:gd name="T18" fmla="*/ 60 w 362"/>
              <a:gd name="T19" fmla="*/ 311 h 903"/>
              <a:gd name="T20" fmla="*/ 67 w 362"/>
              <a:gd name="T21" fmla="*/ 261 h 903"/>
              <a:gd name="T22" fmla="*/ 93 w 362"/>
              <a:gd name="T23" fmla="*/ 219 h 903"/>
              <a:gd name="T24" fmla="*/ 131 w 362"/>
              <a:gd name="T25" fmla="*/ 191 h 903"/>
              <a:gd name="T26" fmla="*/ 211 w 362"/>
              <a:gd name="T27" fmla="*/ 184 h 903"/>
              <a:gd name="T28" fmla="*/ 255 w 362"/>
              <a:gd name="T29" fmla="*/ 206 h 903"/>
              <a:gd name="T30" fmla="*/ 286 w 362"/>
              <a:gd name="T31" fmla="*/ 243 h 903"/>
              <a:gd name="T32" fmla="*/ 301 w 362"/>
              <a:gd name="T33" fmla="*/ 290 h 903"/>
              <a:gd name="T34" fmla="*/ 310 w 362"/>
              <a:gd name="T35" fmla="*/ 322 h 903"/>
              <a:gd name="T36" fmla="*/ 337 w 362"/>
              <a:gd name="T37" fmla="*/ 330 h 903"/>
              <a:gd name="T38" fmla="*/ 359 w 362"/>
              <a:gd name="T39" fmla="*/ 313 h 903"/>
              <a:gd name="T40" fmla="*/ 354 w 362"/>
              <a:gd name="T41" fmla="*/ 253 h 903"/>
              <a:gd name="T42" fmla="*/ 318 w 362"/>
              <a:gd name="T43" fmla="*/ 184 h 903"/>
              <a:gd name="T44" fmla="*/ 257 w 362"/>
              <a:gd name="T45" fmla="*/ 137 h 903"/>
              <a:gd name="T46" fmla="*/ 211 w 362"/>
              <a:gd name="T47" fmla="*/ 23 h 903"/>
              <a:gd name="T48" fmla="*/ 192 w 362"/>
              <a:gd name="T49" fmla="*/ 2 h 903"/>
              <a:gd name="T50" fmla="*/ 163 w 362"/>
              <a:gd name="T51" fmla="*/ 5 h 903"/>
              <a:gd name="T52" fmla="*/ 150 w 362"/>
              <a:gd name="T53" fmla="*/ 30 h 903"/>
              <a:gd name="T54" fmla="*/ 92 w 362"/>
              <a:gd name="T55" fmla="*/ 144 h 903"/>
              <a:gd name="T56" fmla="*/ 34 w 362"/>
              <a:gd name="T57" fmla="*/ 196 h 903"/>
              <a:gd name="T58" fmla="*/ 2 w 362"/>
              <a:gd name="T59" fmla="*/ 268 h 903"/>
              <a:gd name="T60" fmla="*/ 7 w 362"/>
              <a:gd name="T61" fmla="*/ 349 h 903"/>
              <a:gd name="T62" fmla="*/ 43 w 362"/>
              <a:gd name="T63" fmla="*/ 418 h 903"/>
              <a:gd name="T64" fmla="*/ 105 w 362"/>
              <a:gd name="T65" fmla="*/ 465 h 903"/>
              <a:gd name="T66" fmla="*/ 141 w 362"/>
              <a:gd name="T67" fmla="*/ 715 h 903"/>
              <a:gd name="T68" fmla="*/ 99 w 362"/>
              <a:gd name="T69" fmla="*/ 690 h 903"/>
              <a:gd name="T70" fmla="*/ 71 w 362"/>
              <a:gd name="T71" fmla="*/ 651 h 903"/>
              <a:gd name="T72" fmla="*/ 60 w 362"/>
              <a:gd name="T73" fmla="*/ 602 h 903"/>
              <a:gd name="T74" fmla="*/ 46 w 362"/>
              <a:gd name="T75" fmla="*/ 577 h 903"/>
              <a:gd name="T76" fmla="*/ 19 w 362"/>
              <a:gd name="T77" fmla="*/ 575 h 903"/>
              <a:gd name="T78" fmla="*/ 0 w 362"/>
              <a:gd name="T79" fmla="*/ 596 h 903"/>
              <a:gd name="T80" fmla="*/ 11 w 362"/>
              <a:gd name="T81" fmla="*/ 666 h 903"/>
              <a:gd name="T82" fmla="*/ 54 w 362"/>
              <a:gd name="T83" fmla="*/ 730 h 903"/>
              <a:gd name="T84" fmla="*/ 119 w 362"/>
              <a:gd name="T85" fmla="*/ 772 h 903"/>
              <a:gd name="T86" fmla="*/ 153 w 362"/>
              <a:gd name="T87" fmla="*/ 885 h 903"/>
              <a:gd name="T88" fmla="*/ 174 w 362"/>
              <a:gd name="T89" fmla="*/ 903 h 903"/>
              <a:gd name="T90" fmla="*/ 202 w 362"/>
              <a:gd name="T91" fmla="*/ 894 h 903"/>
              <a:gd name="T92" fmla="*/ 211 w 362"/>
              <a:gd name="T93" fmla="*/ 779 h 903"/>
              <a:gd name="T94" fmla="*/ 283 w 362"/>
              <a:gd name="T95" fmla="*/ 750 h 903"/>
              <a:gd name="T96" fmla="*/ 336 w 362"/>
              <a:gd name="T97" fmla="*/ 694 h 903"/>
              <a:gd name="T98" fmla="*/ 361 w 362"/>
              <a:gd name="T99" fmla="*/ 619 h 903"/>
              <a:gd name="T100" fmla="*/ 350 w 362"/>
              <a:gd name="T101" fmla="*/ 538 h 903"/>
              <a:gd name="T102" fmla="*/ 307 w 362"/>
              <a:gd name="T103" fmla="*/ 474 h 903"/>
              <a:gd name="T104" fmla="*/ 242 w 362"/>
              <a:gd name="T105" fmla="*/ 432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2" h="903">
                <a:moveTo>
                  <a:pt x="211" y="718"/>
                </a:moveTo>
                <a:lnTo>
                  <a:pt x="211" y="486"/>
                </a:lnTo>
                <a:lnTo>
                  <a:pt x="220" y="489"/>
                </a:lnTo>
                <a:lnTo>
                  <a:pt x="230" y="492"/>
                </a:lnTo>
                <a:lnTo>
                  <a:pt x="238" y="496"/>
                </a:lnTo>
                <a:lnTo>
                  <a:pt x="247" y="502"/>
                </a:lnTo>
                <a:lnTo>
                  <a:pt x="255" y="507"/>
                </a:lnTo>
                <a:lnTo>
                  <a:pt x="262" y="513"/>
                </a:lnTo>
                <a:lnTo>
                  <a:pt x="268" y="520"/>
                </a:lnTo>
                <a:lnTo>
                  <a:pt x="275" y="527"/>
                </a:lnTo>
                <a:lnTo>
                  <a:pt x="281" y="536"/>
                </a:lnTo>
                <a:lnTo>
                  <a:pt x="286" y="543"/>
                </a:lnTo>
                <a:lnTo>
                  <a:pt x="291" y="553"/>
                </a:lnTo>
                <a:lnTo>
                  <a:pt x="294" y="562"/>
                </a:lnTo>
                <a:lnTo>
                  <a:pt x="297" y="571"/>
                </a:lnTo>
                <a:lnTo>
                  <a:pt x="300" y="581"/>
                </a:lnTo>
                <a:lnTo>
                  <a:pt x="301" y="592"/>
                </a:lnTo>
                <a:lnTo>
                  <a:pt x="301" y="602"/>
                </a:lnTo>
                <a:lnTo>
                  <a:pt x="301" y="612"/>
                </a:lnTo>
                <a:lnTo>
                  <a:pt x="300" y="623"/>
                </a:lnTo>
                <a:lnTo>
                  <a:pt x="297" y="632"/>
                </a:lnTo>
                <a:lnTo>
                  <a:pt x="294" y="642"/>
                </a:lnTo>
                <a:lnTo>
                  <a:pt x="291" y="651"/>
                </a:lnTo>
                <a:lnTo>
                  <a:pt x="286" y="659"/>
                </a:lnTo>
                <a:lnTo>
                  <a:pt x="281" y="668"/>
                </a:lnTo>
                <a:lnTo>
                  <a:pt x="275" y="676"/>
                </a:lnTo>
                <a:lnTo>
                  <a:pt x="268" y="684"/>
                </a:lnTo>
                <a:lnTo>
                  <a:pt x="262" y="690"/>
                </a:lnTo>
                <a:lnTo>
                  <a:pt x="255" y="697"/>
                </a:lnTo>
                <a:lnTo>
                  <a:pt x="247" y="702"/>
                </a:lnTo>
                <a:lnTo>
                  <a:pt x="238" y="708"/>
                </a:lnTo>
                <a:lnTo>
                  <a:pt x="230" y="712"/>
                </a:lnTo>
                <a:lnTo>
                  <a:pt x="220" y="715"/>
                </a:lnTo>
                <a:lnTo>
                  <a:pt x="211" y="718"/>
                </a:lnTo>
                <a:close/>
                <a:moveTo>
                  <a:pt x="150" y="417"/>
                </a:moveTo>
                <a:lnTo>
                  <a:pt x="141" y="415"/>
                </a:lnTo>
                <a:lnTo>
                  <a:pt x="131" y="410"/>
                </a:lnTo>
                <a:lnTo>
                  <a:pt x="123" y="406"/>
                </a:lnTo>
                <a:lnTo>
                  <a:pt x="114" y="401"/>
                </a:lnTo>
                <a:lnTo>
                  <a:pt x="107" y="395"/>
                </a:lnTo>
                <a:lnTo>
                  <a:pt x="99" y="389"/>
                </a:lnTo>
                <a:lnTo>
                  <a:pt x="93" y="383"/>
                </a:lnTo>
                <a:lnTo>
                  <a:pt x="86" y="375"/>
                </a:lnTo>
                <a:lnTo>
                  <a:pt x="80" y="368"/>
                </a:lnTo>
                <a:lnTo>
                  <a:pt x="75" y="359"/>
                </a:lnTo>
                <a:lnTo>
                  <a:pt x="71" y="350"/>
                </a:lnTo>
                <a:lnTo>
                  <a:pt x="67" y="341"/>
                </a:lnTo>
                <a:lnTo>
                  <a:pt x="64" y="331"/>
                </a:lnTo>
                <a:lnTo>
                  <a:pt x="61" y="321"/>
                </a:lnTo>
                <a:lnTo>
                  <a:pt x="60" y="311"/>
                </a:lnTo>
                <a:lnTo>
                  <a:pt x="60" y="301"/>
                </a:lnTo>
                <a:lnTo>
                  <a:pt x="60" y="290"/>
                </a:lnTo>
                <a:lnTo>
                  <a:pt x="61" y="281"/>
                </a:lnTo>
                <a:lnTo>
                  <a:pt x="64" y="270"/>
                </a:lnTo>
                <a:lnTo>
                  <a:pt x="67" y="261"/>
                </a:lnTo>
                <a:lnTo>
                  <a:pt x="71" y="252"/>
                </a:lnTo>
                <a:lnTo>
                  <a:pt x="75" y="243"/>
                </a:lnTo>
                <a:lnTo>
                  <a:pt x="80" y="235"/>
                </a:lnTo>
                <a:lnTo>
                  <a:pt x="86" y="227"/>
                </a:lnTo>
                <a:lnTo>
                  <a:pt x="93" y="219"/>
                </a:lnTo>
                <a:lnTo>
                  <a:pt x="99" y="212"/>
                </a:lnTo>
                <a:lnTo>
                  <a:pt x="107" y="206"/>
                </a:lnTo>
                <a:lnTo>
                  <a:pt x="114" y="200"/>
                </a:lnTo>
                <a:lnTo>
                  <a:pt x="123" y="195"/>
                </a:lnTo>
                <a:lnTo>
                  <a:pt x="131" y="191"/>
                </a:lnTo>
                <a:lnTo>
                  <a:pt x="141" y="187"/>
                </a:lnTo>
                <a:lnTo>
                  <a:pt x="150" y="184"/>
                </a:lnTo>
                <a:lnTo>
                  <a:pt x="150" y="417"/>
                </a:lnTo>
                <a:close/>
                <a:moveTo>
                  <a:pt x="211" y="424"/>
                </a:moveTo>
                <a:lnTo>
                  <a:pt x="211" y="184"/>
                </a:lnTo>
                <a:lnTo>
                  <a:pt x="220" y="187"/>
                </a:lnTo>
                <a:lnTo>
                  <a:pt x="230" y="191"/>
                </a:lnTo>
                <a:lnTo>
                  <a:pt x="238" y="195"/>
                </a:lnTo>
                <a:lnTo>
                  <a:pt x="247" y="200"/>
                </a:lnTo>
                <a:lnTo>
                  <a:pt x="255" y="206"/>
                </a:lnTo>
                <a:lnTo>
                  <a:pt x="262" y="212"/>
                </a:lnTo>
                <a:lnTo>
                  <a:pt x="268" y="219"/>
                </a:lnTo>
                <a:lnTo>
                  <a:pt x="275" y="227"/>
                </a:lnTo>
                <a:lnTo>
                  <a:pt x="281" y="235"/>
                </a:lnTo>
                <a:lnTo>
                  <a:pt x="286" y="243"/>
                </a:lnTo>
                <a:lnTo>
                  <a:pt x="291" y="252"/>
                </a:lnTo>
                <a:lnTo>
                  <a:pt x="294" y="261"/>
                </a:lnTo>
                <a:lnTo>
                  <a:pt x="297" y="270"/>
                </a:lnTo>
                <a:lnTo>
                  <a:pt x="300" y="281"/>
                </a:lnTo>
                <a:lnTo>
                  <a:pt x="301" y="290"/>
                </a:lnTo>
                <a:lnTo>
                  <a:pt x="301" y="301"/>
                </a:lnTo>
                <a:lnTo>
                  <a:pt x="302" y="306"/>
                </a:lnTo>
                <a:lnTo>
                  <a:pt x="304" y="313"/>
                </a:lnTo>
                <a:lnTo>
                  <a:pt x="306" y="317"/>
                </a:lnTo>
                <a:lnTo>
                  <a:pt x="310" y="322"/>
                </a:lnTo>
                <a:lnTo>
                  <a:pt x="315" y="326"/>
                </a:lnTo>
                <a:lnTo>
                  <a:pt x="319" y="329"/>
                </a:lnTo>
                <a:lnTo>
                  <a:pt x="325" y="330"/>
                </a:lnTo>
                <a:lnTo>
                  <a:pt x="331" y="331"/>
                </a:lnTo>
                <a:lnTo>
                  <a:pt x="337" y="330"/>
                </a:lnTo>
                <a:lnTo>
                  <a:pt x="342" y="329"/>
                </a:lnTo>
                <a:lnTo>
                  <a:pt x="348" y="326"/>
                </a:lnTo>
                <a:lnTo>
                  <a:pt x="352" y="322"/>
                </a:lnTo>
                <a:lnTo>
                  <a:pt x="356" y="317"/>
                </a:lnTo>
                <a:lnTo>
                  <a:pt x="359" y="313"/>
                </a:lnTo>
                <a:lnTo>
                  <a:pt x="361" y="306"/>
                </a:lnTo>
                <a:lnTo>
                  <a:pt x="362" y="301"/>
                </a:lnTo>
                <a:lnTo>
                  <a:pt x="361" y="284"/>
                </a:lnTo>
                <a:lnTo>
                  <a:pt x="359" y="268"/>
                </a:lnTo>
                <a:lnTo>
                  <a:pt x="354" y="253"/>
                </a:lnTo>
                <a:lnTo>
                  <a:pt x="350" y="238"/>
                </a:lnTo>
                <a:lnTo>
                  <a:pt x="344" y="223"/>
                </a:lnTo>
                <a:lnTo>
                  <a:pt x="336" y="209"/>
                </a:lnTo>
                <a:lnTo>
                  <a:pt x="327" y="196"/>
                </a:lnTo>
                <a:lnTo>
                  <a:pt x="318" y="184"/>
                </a:lnTo>
                <a:lnTo>
                  <a:pt x="307" y="172"/>
                </a:lnTo>
                <a:lnTo>
                  <a:pt x="296" y="162"/>
                </a:lnTo>
                <a:lnTo>
                  <a:pt x="283" y="153"/>
                </a:lnTo>
                <a:lnTo>
                  <a:pt x="271" y="144"/>
                </a:lnTo>
                <a:lnTo>
                  <a:pt x="257" y="137"/>
                </a:lnTo>
                <a:lnTo>
                  <a:pt x="242" y="130"/>
                </a:lnTo>
                <a:lnTo>
                  <a:pt x="227" y="126"/>
                </a:lnTo>
                <a:lnTo>
                  <a:pt x="211" y="123"/>
                </a:lnTo>
                <a:lnTo>
                  <a:pt x="211" y="30"/>
                </a:lnTo>
                <a:lnTo>
                  <a:pt x="211" y="23"/>
                </a:lnTo>
                <a:lnTo>
                  <a:pt x="208" y="18"/>
                </a:lnTo>
                <a:lnTo>
                  <a:pt x="205" y="12"/>
                </a:lnTo>
                <a:lnTo>
                  <a:pt x="202" y="8"/>
                </a:lnTo>
                <a:lnTo>
                  <a:pt x="198" y="5"/>
                </a:lnTo>
                <a:lnTo>
                  <a:pt x="192" y="2"/>
                </a:lnTo>
                <a:lnTo>
                  <a:pt x="187" y="1"/>
                </a:lnTo>
                <a:lnTo>
                  <a:pt x="181" y="0"/>
                </a:lnTo>
                <a:lnTo>
                  <a:pt x="174" y="1"/>
                </a:lnTo>
                <a:lnTo>
                  <a:pt x="169" y="2"/>
                </a:lnTo>
                <a:lnTo>
                  <a:pt x="163" y="5"/>
                </a:lnTo>
                <a:lnTo>
                  <a:pt x="159" y="8"/>
                </a:lnTo>
                <a:lnTo>
                  <a:pt x="156" y="12"/>
                </a:lnTo>
                <a:lnTo>
                  <a:pt x="153" y="18"/>
                </a:lnTo>
                <a:lnTo>
                  <a:pt x="152" y="24"/>
                </a:lnTo>
                <a:lnTo>
                  <a:pt x="150" y="30"/>
                </a:lnTo>
                <a:lnTo>
                  <a:pt x="150" y="123"/>
                </a:lnTo>
                <a:lnTo>
                  <a:pt x="134" y="126"/>
                </a:lnTo>
                <a:lnTo>
                  <a:pt x="119" y="130"/>
                </a:lnTo>
                <a:lnTo>
                  <a:pt x="105" y="137"/>
                </a:lnTo>
                <a:lnTo>
                  <a:pt x="92" y="144"/>
                </a:lnTo>
                <a:lnTo>
                  <a:pt x="78" y="153"/>
                </a:lnTo>
                <a:lnTo>
                  <a:pt x="66" y="162"/>
                </a:lnTo>
                <a:lnTo>
                  <a:pt x="54" y="172"/>
                </a:lnTo>
                <a:lnTo>
                  <a:pt x="43" y="184"/>
                </a:lnTo>
                <a:lnTo>
                  <a:pt x="34" y="196"/>
                </a:lnTo>
                <a:lnTo>
                  <a:pt x="25" y="209"/>
                </a:lnTo>
                <a:lnTo>
                  <a:pt x="18" y="223"/>
                </a:lnTo>
                <a:lnTo>
                  <a:pt x="11" y="238"/>
                </a:lnTo>
                <a:lnTo>
                  <a:pt x="7" y="253"/>
                </a:lnTo>
                <a:lnTo>
                  <a:pt x="2" y="268"/>
                </a:lnTo>
                <a:lnTo>
                  <a:pt x="0" y="284"/>
                </a:lnTo>
                <a:lnTo>
                  <a:pt x="0" y="301"/>
                </a:lnTo>
                <a:lnTo>
                  <a:pt x="0" y="317"/>
                </a:lnTo>
                <a:lnTo>
                  <a:pt x="2" y="333"/>
                </a:lnTo>
                <a:lnTo>
                  <a:pt x="7" y="349"/>
                </a:lnTo>
                <a:lnTo>
                  <a:pt x="11" y="364"/>
                </a:lnTo>
                <a:lnTo>
                  <a:pt x="18" y="378"/>
                </a:lnTo>
                <a:lnTo>
                  <a:pt x="25" y="392"/>
                </a:lnTo>
                <a:lnTo>
                  <a:pt x="34" y="405"/>
                </a:lnTo>
                <a:lnTo>
                  <a:pt x="43" y="418"/>
                </a:lnTo>
                <a:lnTo>
                  <a:pt x="54" y="430"/>
                </a:lnTo>
                <a:lnTo>
                  <a:pt x="66" y="439"/>
                </a:lnTo>
                <a:lnTo>
                  <a:pt x="78" y="449"/>
                </a:lnTo>
                <a:lnTo>
                  <a:pt x="92" y="458"/>
                </a:lnTo>
                <a:lnTo>
                  <a:pt x="105" y="465"/>
                </a:lnTo>
                <a:lnTo>
                  <a:pt x="119" y="470"/>
                </a:lnTo>
                <a:lnTo>
                  <a:pt x="134" y="476"/>
                </a:lnTo>
                <a:lnTo>
                  <a:pt x="150" y="479"/>
                </a:lnTo>
                <a:lnTo>
                  <a:pt x="150" y="718"/>
                </a:lnTo>
                <a:lnTo>
                  <a:pt x="141" y="715"/>
                </a:lnTo>
                <a:lnTo>
                  <a:pt x="131" y="712"/>
                </a:lnTo>
                <a:lnTo>
                  <a:pt x="123" y="708"/>
                </a:lnTo>
                <a:lnTo>
                  <a:pt x="114" y="702"/>
                </a:lnTo>
                <a:lnTo>
                  <a:pt x="107" y="697"/>
                </a:lnTo>
                <a:lnTo>
                  <a:pt x="99" y="690"/>
                </a:lnTo>
                <a:lnTo>
                  <a:pt x="93" y="684"/>
                </a:lnTo>
                <a:lnTo>
                  <a:pt x="86" y="676"/>
                </a:lnTo>
                <a:lnTo>
                  <a:pt x="80" y="668"/>
                </a:lnTo>
                <a:lnTo>
                  <a:pt x="75" y="660"/>
                </a:lnTo>
                <a:lnTo>
                  <a:pt x="71" y="651"/>
                </a:lnTo>
                <a:lnTo>
                  <a:pt x="67" y="642"/>
                </a:lnTo>
                <a:lnTo>
                  <a:pt x="64" y="632"/>
                </a:lnTo>
                <a:lnTo>
                  <a:pt x="61" y="623"/>
                </a:lnTo>
                <a:lnTo>
                  <a:pt x="60" y="612"/>
                </a:lnTo>
                <a:lnTo>
                  <a:pt x="60" y="602"/>
                </a:lnTo>
                <a:lnTo>
                  <a:pt x="59" y="596"/>
                </a:lnTo>
                <a:lnTo>
                  <a:pt x="58" y="591"/>
                </a:lnTo>
                <a:lnTo>
                  <a:pt x="55" y="585"/>
                </a:lnTo>
                <a:lnTo>
                  <a:pt x="52" y="581"/>
                </a:lnTo>
                <a:lnTo>
                  <a:pt x="46" y="577"/>
                </a:lnTo>
                <a:lnTo>
                  <a:pt x="42" y="575"/>
                </a:lnTo>
                <a:lnTo>
                  <a:pt x="36" y="572"/>
                </a:lnTo>
                <a:lnTo>
                  <a:pt x="30" y="571"/>
                </a:lnTo>
                <a:lnTo>
                  <a:pt x="24" y="572"/>
                </a:lnTo>
                <a:lnTo>
                  <a:pt x="19" y="575"/>
                </a:lnTo>
                <a:lnTo>
                  <a:pt x="13" y="577"/>
                </a:lnTo>
                <a:lnTo>
                  <a:pt x="9" y="581"/>
                </a:lnTo>
                <a:lnTo>
                  <a:pt x="5" y="585"/>
                </a:lnTo>
                <a:lnTo>
                  <a:pt x="2" y="591"/>
                </a:lnTo>
                <a:lnTo>
                  <a:pt x="0" y="596"/>
                </a:lnTo>
                <a:lnTo>
                  <a:pt x="0" y="602"/>
                </a:lnTo>
                <a:lnTo>
                  <a:pt x="0" y="619"/>
                </a:lnTo>
                <a:lnTo>
                  <a:pt x="2" y="635"/>
                </a:lnTo>
                <a:lnTo>
                  <a:pt x="7" y="651"/>
                </a:lnTo>
                <a:lnTo>
                  <a:pt x="11" y="666"/>
                </a:lnTo>
                <a:lnTo>
                  <a:pt x="18" y="680"/>
                </a:lnTo>
                <a:lnTo>
                  <a:pt x="25" y="694"/>
                </a:lnTo>
                <a:lnTo>
                  <a:pt x="34" y="706"/>
                </a:lnTo>
                <a:lnTo>
                  <a:pt x="43" y="719"/>
                </a:lnTo>
                <a:lnTo>
                  <a:pt x="54" y="730"/>
                </a:lnTo>
                <a:lnTo>
                  <a:pt x="66" y="741"/>
                </a:lnTo>
                <a:lnTo>
                  <a:pt x="78" y="750"/>
                </a:lnTo>
                <a:lnTo>
                  <a:pt x="92" y="759"/>
                </a:lnTo>
                <a:lnTo>
                  <a:pt x="105" y="765"/>
                </a:lnTo>
                <a:lnTo>
                  <a:pt x="119" y="772"/>
                </a:lnTo>
                <a:lnTo>
                  <a:pt x="134" y="776"/>
                </a:lnTo>
                <a:lnTo>
                  <a:pt x="150" y="779"/>
                </a:lnTo>
                <a:lnTo>
                  <a:pt x="150" y="873"/>
                </a:lnTo>
                <a:lnTo>
                  <a:pt x="152" y="879"/>
                </a:lnTo>
                <a:lnTo>
                  <a:pt x="153" y="885"/>
                </a:lnTo>
                <a:lnTo>
                  <a:pt x="156" y="890"/>
                </a:lnTo>
                <a:lnTo>
                  <a:pt x="159" y="894"/>
                </a:lnTo>
                <a:lnTo>
                  <a:pt x="163" y="897"/>
                </a:lnTo>
                <a:lnTo>
                  <a:pt x="169" y="901"/>
                </a:lnTo>
                <a:lnTo>
                  <a:pt x="174" y="903"/>
                </a:lnTo>
                <a:lnTo>
                  <a:pt x="181" y="903"/>
                </a:lnTo>
                <a:lnTo>
                  <a:pt x="187" y="903"/>
                </a:lnTo>
                <a:lnTo>
                  <a:pt x="192" y="901"/>
                </a:lnTo>
                <a:lnTo>
                  <a:pt x="198" y="897"/>
                </a:lnTo>
                <a:lnTo>
                  <a:pt x="202" y="894"/>
                </a:lnTo>
                <a:lnTo>
                  <a:pt x="205" y="890"/>
                </a:lnTo>
                <a:lnTo>
                  <a:pt x="208" y="885"/>
                </a:lnTo>
                <a:lnTo>
                  <a:pt x="211" y="879"/>
                </a:lnTo>
                <a:lnTo>
                  <a:pt x="211" y="873"/>
                </a:lnTo>
                <a:lnTo>
                  <a:pt x="211" y="779"/>
                </a:lnTo>
                <a:lnTo>
                  <a:pt x="227" y="776"/>
                </a:lnTo>
                <a:lnTo>
                  <a:pt x="242" y="772"/>
                </a:lnTo>
                <a:lnTo>
                  <a:pt x="257" y="765"/>
                </a:lnTo>
                <a:lnTo>
                  <a:pt x="271" y="758"/>
                </a:lnTo>
                <a:lnTo>
                  <a:pt x="283" y="750"/>
                </a:lnTo>
                <a:lnTo>
                  <a:pt x="296" y="741"/>
                </a:lnTo>
                <a:lnTo>
                  <a:pt x="307" y="730"/>
                </a:lnTo>
                <a:lnTo>
                  <a:pt x="318" y="719"/>
                </a:lnTo>
                <a:lnTo>
                  <a:pt x="327" y="706"/>
                </a:lnTo>
                <a:lnTo>
                  <a:pt x="336" y="694"/>
                </a:lnTo>
                <a:lnTo>
                  <a:pt x="344" y="680"/>
                </a:lnTo>
                <a:lnTo>
                  <a:pt x="350" y="666"/>
                </a:lnTo>
                <a:lnTo>
                  <a:pt x="354" y="651"/>
                </a:lnTo>
                <a:lnTo>
                  <a:pt x="359" y="635"/>
                </a:lnTo>
                <a:lnTo>
                  <a:pt x="361" y="619"/>
                </a:lnTo>
                <a:lnTo>
                  <a:pt x="362" y="602"/>
                </a:lnTo>
                <a:lnTo>
                  <a:pt x="361" y="585"/>
                </a:lnTo>
                <a:lnTo>
                  <a:pt x="359" y="569"/>
                </a:lnTo>
                <a:lnTo>
                  <a:pt x="354" y="553"/>
                </a:lnTo>
                <a:lnTo>
                  <a:pt x="350" y="538"/>
                </a:lnTo>
                <a:lnTo>
                  <a:pt x="344" y="524"/>
                </a:lnTo>
                <a:lnTo>
                  <a:pt x="336" y="510"/>
                </a:lnTo>
                <a:lnTo>
                  <a:pt x="327" y="497"/>
                </a:lnTo>
                <a:lnTo>
                  <a:pt x="318" y="484"/>
                </a:lnTo>
                <a:lnTo>
                  <a:pt x="307" y="474"/>
                </a:lnTo>
                <a:lnTo>
                  <a:pt x="296" y="463"/>
                </a:lnTo>
                <a:lnTo>
                  <a:pt x="283" y="453"/>
                </a:lnTo>
                <a:lnTo>
                  <a:pt x="271" y="445"/>
                </a:lnTo>
                <a:lnTo>
                  <a:pt x="257" y="438"/>
                </a:lnTo>
                <a:lnTo>
                  <a:pt x="242" y="432"/>
                </a:lnTo>
                <a:lnTo>
                  <a:pt x="227" y="428"/>
                </a:lnTo>
                <a:lnTo>
                  <a:pt x="211" y="4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3073">
            <a:extLst>
              <a:ext uri="{FF2B5EF4-FFF2-40B4-BE49-F238E27FC236}">
                <a16:creationId xmlns:a16="http://schemas.microsoft.com/office/drawing/2014/main" id="{5CB4139E-6206-4100-B5F7-04315F737994}"/>
              </a:ext>
            </a:extLst>
          </p:cNvPr>
          <p:cNvSpPr>
            <a:spLocks noEditPoints="1"/>
          </p:cNvSpPr>
          <p:nvPr/>
        </p:nvSpPr>
        <p:spPr bwMode="auto">
          <a:xfrm>
            <a:off x="11072558" y="1579448"/>
            <a:ext cx="506224" cy="506224"/>
          </a:xfrm>
          <a:custGeom>
            <a:avLst/>
            <a:gdLst>
              <a:gd name="T0" fmla="*/ 620 w 720"/>
              <a:gd name="T1" fmla="*/ 289 h 719"/>
              <a:gd name="T2" fmla="*/ 600 w 720"/>
              <a:gd name="T3" fmla="*/ 278 h 719"/>
              <a:gd name="T4" fmla="*/ 636 w 720"/>
              <a:gd name="T5" fmla="*/ 145 h 719"/>
              <a:gd name="T6" fmla="*/ 695 w 720"/>
              <a:gd name="T7" fmla="*/ 114 h 719"/>
              <a:gd name="T8" fmla="*/ 680 w 720"/>
              <a:gd name="T9" fmla="*/ 209 h 719"/>
              <a:gd name="T10" fmla="*/ 645 w 720"/>
              <a:gd name="T11" fmla="*/ 270 h 719"/>
              <a:gd name="T12" fmla="*/ 425 w 720"/>
              <a:gd name="T13" fmla="*/ 278 h 719"/>
              <a:gd name="T14" fmla="*/ 416 w 720"/>
              <a:gd name="T15" fmla="*/ 280 h 719"/>
              <a:gd name="T16" fmla="*/ 298 w 720"/>
              <a:gd name="T17" fmla="*/ 282 h 719"/>
              <a:gd name="T18" fmla="*/ 261 w 720"/>
              <a:gd name="T19" fmla="*/ 160 h 719"/>
              <a:gd name="T20" fmla="*/ 332 w 720"/>
              <a:gd name="T21" fmla="*/ 150 h 719"/>
              <a:gd name="T22" fmla="*/ 364 w 720"/>
              <a:gd name="T23" fmla="*/ 101 h 719"/>
              <a:gd name="T24" fmla="*/ 462 w 720"/>
              <a:gd name="T25" fmla="*/ 158 h 719"/>
              <a:gd name="T26" fmla="*/ 49 w 720"/>
              <a:gd name="T27" fmla="*/ 236 h 719"/>
              <a:gd name="T28" fmla="*/ 29 w 720"/>
              <a:gd name="T29" fmla="*/ 170 h 719"/>
              <a:gd name="T30" fmla="*/ 24 w 720"/>
              <a:gd name="T31" fmla="*/ 72 h 719"/>
              <a:gd name="T32" fmla="*/ 90 w 720"/>
              <a:gd name="T33" fmla="*/ 177 h 719"/>
              <a:gd name="T34" fmla="*/ 129 w 720"/>
              <a:gd name="T35" fmla="*/ 298 h 719"/>
              <a:gd name="T36" fmla="*/ 91 w 720"/>
              <a:gd name="T37" fmla="*/ 284 h 719"/>
              <a:gd name="T38" fmla="*/ 719 w 720"/>
              <a:gd name="T39" fmla="*/ 69 h 719"/>
              <a:gd name="T40" fmla="*/ 712 w 720"/>
              <a:gd name="T41" fmla="*/ 50 h 719"/>
              <a:gd name="T42" fmla="*/ 644 w 720"/>
              <a:gd name="T43" fmla="*/ 21 h 719"/>
              <a:gd name="T44" fmla="*/ 632 w 720"/>
              <a:gd name="T45" fmla="*/ 0 h 719"/>
              <a:gd name="T46" fmla="*/ 77 w 720"/>
              <a:gd name="T47" fmla="*/ 13 h 719"/>
              <a:gd name="T48" fmla="*/ 12 w 720"/>
              <a:gd name="T49" fmla="*/ 48 h 719"/>
              <a:gd name="T50" fmla="*/ 0 w 720"/>
              <a:gd name="T51" fmla="*/ 66 h 719"/>
              <a:gd name="T52" fmla="*/ 6 w 720"/>
              <a:gd name="T53" fmla="*/ 177 h 719"/>
              <a:gd name="T54" fmla="*/ 29 w 720"/>
              <a:gd name="T55" fmla="*/ 250 h 719"/>
              <a:gd name="T56" fmla="*/ 73 w 720"/>
              <a:gd name="T57" fmla="*/ 302 h 719"/>
              <a:gd name="T58" fmla="*/ 130 w 720"/>
              <a:gd name="T59" fmla="*/ 322 h 719"/>
              <a:gd name="T60" fmla="*/ 195 w 720"/>
              <a:gd name="T61" fmla="*/ 379 h 719"/>
              <a:gd name="T62" fmla="*/ 288 w 720"/>
              <a:gd name="T63" fmla="*/ 441 h 719"/>
              <a:gd name="T64" fmla="*/ 312 w 720"/>
              <a:gd name="T65" fmla="*/ 476 h 719"/>
              <a:gd name="T66" fmla="*/ 316 w 720"/>
              <a:gd name="T67" fmla="*/ 529 h 719"/>
              <a:gd name="T68" fmla="*/ 299 w 720"/>
              <a:gd name="T69" fmla="*/ 596 h 719"/>
              <a:gd name="T70" fmla="*/ 262 w 720"/>
              <a:gd name="T71" fmla="*/ 628 h 719"/>
              <a:gd name="T72" fmla="*/ 204 w 720"/>
              <a:gd name="T73" fmla="*/ 635 h 719"/>
              <a:gd name="T74" fmla="*/ 192 w 720"/>
              <a:gd name="T75" fmla="*/ 707 h 719"/>
              <a:gd name="T76" fmla="*/ 515 w 720"/>
              <a:gd name="T77" fmla="*/ 719 h 719"/>
              <a:gd name="T78" fmla="*/ 527 w 720"/>
              <a:gd name="T79" fmla="*/ 647 h 719"/>
              <a:gd name="T80" fmla="*/ 501 w 720"/>
              <a:gd name="T81" fmla="*/ 635 h 719"/>
              <a:gd name="T82" fmla="*/ 445 w 720"/>
              <a:gd name="T83" fmla="*/ 618 h 719"/>
              <a:gd name="T84" fmla="*/ 412 w 720"/>
              <a:gd name="T85" fmla="*/ 577 h 719"/>
              <a:gd name="T86" fmla="*/ 401 w 720"/>
              <a:gd name="T87" fmla="*/ 511 h 719"/>
              <a:gd name="T88" fmla="*/ 410 w 720"/>
              <a:gd name="T89" fmla="*/ 470 h 719"/>
              <a:gd name="T90" fmla="*/ 443 w 720"/>
              <a:gd name="T91" fmla="*/ 431 h 719"/>
              <a:gd name="T92" fmla="*/ 537 w 720"/>
              <a:gd name="T93" fmla="*/ 367 h 719"/>
              <a:gd name="T94" fmla="*/ 601 w 720"/>
              <a:gd name="T95" fmla="*/ 321 h 719"/>
              <a:gd name="T96" fmla="*/ 653 w 720"/>
              <a:gd name="T97" fmla="*/ 295 h 719"/>
              <a:gd name="T98" fmla="*/ 696 w 720"/>
              <a:gd name="T99" fmla="*/ 233 h 719"/>
              <a:gd name="T100" fmla="*/ 718 w 720"/>
              <a:gd name="T101" fmla="*/ 141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0" h="719">
                <a:moveTo>
                  <a:pt x="645" y="270"/>
                </a:moveTo>
                <a:lnTo>
                  <a:pt x="640" y="276"/>
                </a:lnTo>
                <a:lnTo>
                  <a:pt x="633" y="280"/>
                </a:lnTo>
                <a:lnTo>
                  <a:pt x="627" y="284"/>
                </a:lnTo>
                <a:lnTo>
                  <a:pt x="620" y="289"/>
                </a:lnTo>
                <a:lnTo>
                  <a:pt x="614" y="291"/>
                </a:lnTo>
                <a:lnTo>
                  <a:pt x="606" y="295"/>
                </a:lnTo>
                <a:lnTo>
                  <a:pt x="599" y="296"/>
                </a:lnTo>
                <a:lnTo>
                  <a:pt x="590" y="298"/>
                </a:lnTo>
                <a:lnTo>
                  <a:pt x="600" y="278"/>
                </a:lnTo>
                <a:lnTo>
                  <a:pt x="609" y="257"/>
                </a:lnTo>
                <a:lnTo>
                  <a:pt x="618" y="233"/>
                </a:lnTo>
                <a:lnTo>
                  <a:pt x="625" y="207"/>
                </a:lnTo>
                <a:lnTo>
                  <a:pt x="631" y="177"/>
                </a:lnTo>
                <a:lnTo>
                  <a:pt x="636" y="145"/>
                </a:lnTo>
                <a:lnTo>
                  <a:pt x="639" y="110"/>
                </a:lnTo>
                <a:lnTo>
                  <a:pt x="643" y="72"/>
                </a:lnTo>
                <a:lnTo>
                  <a:pt x="695" y="72"/>
                </a:lnTo>
                <a:lnTo>
                  <a:pt x="695" y="90"/>
                </a:lnTo>
                <a:lnTo>
                  <a:pt x="695" y="114"/>
                </a:lnTo>
                <a:lnTo>
                  <a:pt x="694" y="140"/>
                </a:lnTo>
                <a:lnTo>
                  <a:pt x="690" y="167"/>
                </a:lnTo>
                <a:lnTo>
                  <a:pt x="687" y="182"/>
                </a:lnTo>
                <a:lnTo>
                  <a:pt x="684" y="196"/>
                </a:lnTo>
                <a:lnTo>
                  <a:pt x="680" y="209"/>
                </a:lnTo>
                <a:lnTo>
                  <a:pt x="675" y="223"/>
                </a:lnTo>
                <a:lnTo>
                  <a:pt x="669" y="236"/>
                </a:lnTo>
                <a:lnTo>
                  <a:pt x="662" y="248"/>
                </a:lnTo>
                <a:lnTo>
                  <a:pt x="655" y="259"/>
                </a:lnTo>
                <a:lnTo>
                  <a:pt x="645" y="270"/>
                </a:lnTo>
                <a:lnTo>
                  <a:pt x="645" y="270"/>
                </a:lnTo>
                <a:close/>
                <a:moveTo>
                  <a:pt x="460" y="160"/>
                </a:moveTo>
                <a:lnTo>
                  <a:pt x="402" y="205"/>
                </a:lnTo>
                <a:lnTo>
                  <a:pt x="425" y="273"/>
                </a:lnTo>
                <a:lnTo>
                  <a:pt x="425" y="278"/>
                </a:lnTo>
                <a:lnTo>
                  <a:pt x="424" y="280"/>
                </a:lnTo>
                <a:lnTo>
                  <a:pt x="421" y="282"/>
                </a:lnTo>
                <a:lnTo>
                  <a:pt x="420" y="282"/>
                </a:lnTo>
                <a:lnTo>
                  <a:pt x="418" y="282"/>
                </a:lnTo>
                <a:lnTo>
                  <a:pt x="416" y="280"/>
                </a:lnTo>
                <a:lnTo>
                  <a:pt x="360" y="235"/>
                </a:lnTo>
                <a:lnTo>
                  <a:pt x="304" y="280"/>
                </a:lnTo>
                <a:lnTo>
                  <a:pt x="303" y="282"/>
                </a:lnTo>
                <a:lnTo>
                  <a:pt x="300" y="282"/>
                </a:lnTo>
                <a:lnTo>
                  <a:pt x="298" y="282"/>
                </a:lnTo>
                <a:lnTo>
                  <a:pt x="297" y="280"/>
                </a:lnTo>
                <a:lnTo>
                  <a:pt x="294" y="278"/>
                </a:lnTo>
                <a:lnTo>
                  <a:pt x="294" y="273"/>
                </a:lnTo>
                <a:lnTo>
                  <a:pt x="317" y="205"/>
                </a:lnTo>
                <a:lnTo>
                  <a:pt x="261" y="160"/>
                </a:lnTo>
                <a:lnTo>
                  <a:pt x="259" y="158"/>
                </a:lnTo>
                <a:lnTo>
                  <a:pt x="259" y="154"/>
                </a:lnTo>
                <a:lnTo>
                  <a:pt x="261" y="151"/>
                </a:lnTo>
                <a:lnTo>
                  <a:pt x="264" y="150"/>
                </a:lnTo>
                <a:lnTo>
                  <a:pt x="332" y="150"/>
                </a:lnTo>
                <a:lnTo>
                  <a:pt x="354" y="101"/>
                </a:lnTo>
                <a:lnTo>
                  <a:pt x="356" y="97"/>
                </a:lnTo>
                <a:lnTo>
                  <a:pt x="358" y="97"/>
                </a:lnTo>
                <a:lnTo>
                  <a:pt x="362" y="97"/>
                </a:lnTo>
                <a:lnTo>
                  <a:pt x="364" y="101"/>
                </a:lnTo>
                <a:lnTo>
                  <a:pt x="388" y="150"/>
                </a:lnTo>
                <a:lnTo>
                  <a:pt x="456" y="150"/>
                </a:lnTo>
                <a:lnTo>
                  <a:pt x="460" y="151"/>
                </a:lnTo>
                <a:lnTo>
                  <a:pt x="462" y="154"/>
                </a:lnTo>
                <a:lnTo>
                  <a:pt x="462" y="158"/>
                </a:lnTo>
                <a:lnTo>
                  <a:pt x="460" y="160"/>
                </a:lnTo>
                <a:close/>
                <a:moveTo>
                  <a:pt x="72" y="270"/>
                </a:moveTo>
                <a:lnTo>
                  <a:pt x="63" y="260"/>
                </a:lnTo>
                <a:lnTo>
                  <a:pt x="55" y="248"/>
                </a:lnTo>
                <a:lnTo>
                  <a:pt x="49" y="236"/>
                </a:lnTo>
                <a:lnTo>
                  <a:pt x="43" y="225"/>
                </a:lnTo>
                <a:lnTo>
                  <a:pt x="38" y="211"/>
                </a:lnTo>
                <a:lnTo>
                  <a:pt x="35" y="198"/>
                </a:lnTo>
                <a:lnTo>
                  <a:pt x="31" y="184"/>
                </a:lnTo>
                <a:lnTo>
                  <a:pt x="29" y="170"/>
                </a:lnTo>
                <a:lnTo>
                  <a:pt x="27" y="142"/>
                </a:lnTo>
                <a:lnTo>
                  <a:pt x="24" y="116"/>
                </a:lnTo>
                <a:lnTo>
                  <a:pt x="24" y="9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78" y="72"/>
                </a:lnTo>
                <a:lnTo>
                  <a:pt x="80" y="110"/>
                </a:lnTo>
                <a:lnTo>
                  <a:pt x="85" y="145"/>
                </a:lnTo>
                <a:lnTo>
                  <a:pt x="90" y="177"/>
                </a:lnTo>
                <a:lnTo>
                  <a:pt x="96" y="207"/>
                </a:lnTo>
                <a:lnTo>
                  <a:pt x="103" y="233"/>
                </a:lnTo>
                <a:lnTo>
                  <a:pt x="111" y="257"/>
                </a:lnTo>
                <a:lnTo>
                  <a:pt x="119" y="278"/>
                </a:lnTo>
                <a:lnTo>
                  <a:pt x="129" y="298"/>
                </a:lnTo>
                <a:lnTo>
                  <a:pt x="121" y="296"/>
                </a:lnTo>
                <a:lnTo>
                  <a:pt x="112" y="295"/>
                </a:lnTo>
                <a:lnTo>
                  <a:pt x="105" y="291"/>
                </a:lnTo>
                <a:lnTo>
                  <a:pt x="98" y="289"/>
                </a:lnTo>
                <a:lnTo>
                  <a:pt x="91" y="284"/>
                </a:lnTo>
                <a:lnTo>
                  <a:pt x="84" y="280"/>
                </a:lnTo>
                <a:lnTo>
                  <a:pt x="78" y="276"/>
                </a:lnTo>
                <a:lnTo>
                  <a:pt x="72" y="270"/>
                </a:lnTo>
                <a:lnTo>
                  <a:pt x="72" y="270"/>
                </a:lnTo>
                <a:close/>
                <a:moveTo>
                  <a:pt x="719" y="69"/>
                </a:moveTo>
                <a:lnTo>
                  <a:pt x="719" y="64"/>
                </a:lnTo>
                <a:lnTo>
                  <a:pt x="719" y="60"/>
                </a:lnTo>
                <a:lnTo>
                  <a:pt x="719" y="56"/>
                </a:lnTo>
                <a:lnTo>
                  <a:pt x="715" y="52"/>
                </a:lnTo>
                <a:lnTo>
                  <a:pt x="712" y="50"/>
                </a:lnTo>
                <a:lnTo>
                  <a:pt x="707" y="48"/>
                </a:lnTo>
                <a:lnTo>
                  <a:pt x="643" y="48"/>
                </a:lnTo>
                <a:lnTo>
                  <a:pt x="644" y="39"/>
                </a:lnTo>
                <a:lnTo>
                  <a:pt x="644" y="31"/>
                </a:lnTo>
                <a:lnTo>
                  <a:pt x="644" y="21"/>
                </a:lnTo>
                <a:lnTo>
                  <a:pt x="644" y="13"/>
                </a:lnTo>
                <a:lnTo>
                  <a:pt x="643" y="8"/>
                </a:lnTo>
                <a:lnTo>
                  <a:pt x="640" y="3"/>
                </a:lnTo>
                <a:lnTo>
                  <a:pt x="637" y="1"/>
                </a:lnTo>
                <a:lnTo>
                  <a:pt x="632" y="0"/>
                </a:lnTo>
                <a:lnTo>
                  <a:pt x="88" y="0"/>
                </a:lnTo>
                <a:lnTo>
                  <a:pt x="84" y="1"/>
                </a:lnTo>
                <a:lnTo>
                  <a:pt x="80" y="3"/>
                </a:lnTo>
                <a:lnTo>
                  <a:pt x="78" y="8"/>
                </a:lnTo>
                <a:lnTo>
                  <a:pt x="77" y="13"/>
                </a:lnTo>
                <a:lnTo>
                  <a:pt x="77" y="21"/>
                </a:lnTo>
                <a:lnTo>
                  <a:pt x="77" y="31"/>
                </a:lnTo>
                <a:lnTo>
                  <a:pt x="77" y="39"/>
                </a:lnTo>
                <a:lnTo>
                  <a:pt x="77" y="48"/>
                </a:lnTo>
                <a:lnTo>
                  <a:pt x="12" y="48"/>
                </a:lnTo>
                <a:lnTo>
                  <a:pt x="8" y="50"/>
                </a:lnTo>
                <a:lnTo>
                  <a:pt x="4" y="52"/>
                </a:lnTo>
                <a:lnTo>
                  <a:pt x="2" y="56"/>
                </a:lnTo>
                <a:lnTo>
                  <a:pt x="0" y="60"/>
                </a:lnTo>
                <a:lnTo>
                  <a:pt x="0" y="66"/>
                </a:lnTo>
                <a:lnTo>
                  <a:pt x="0" y="72"/>
                </a:lnTo>
                <a:lnTo>
                  <a:pt x="0" y="94"/>
                </a:lnTo>
                <a:lnTo>
                  <a:pt x="0" y="119"/>
                </a:lnTo>
                <a:lnTo>
                  <a:pt x="3" y="147"/>
                </a:lnTo>
                <a:lnTo>
                  <a:pt x="6" y="177"/>
                </a:lnTo>
                <a:lnTo>
                  <a:pt x="9" y="192"/>
                </a:lnTo>
                <a:lnTo>
                  <a:pt x="12" y="207"/>
                </a:lnTo>
                <a:lnTo>
                  <a:pt x="17" y="222"/>
                </a:lnTo>
                <a:lnTo>
                  <a:pt x="22" y="236"/>
                </a:lnTo>
                <a:lnTo>
                  <a:pt x="29" y="250"/>
                </a:lnTo>
                <a:lnTo>
                  <a:pt x="36" y="263"/>
                </a:lnTo>
                <a:lnTo>
                  <a:pt x="44" y="276"/>
                </a:lnTo>
                <a:lnTo>
                  <a:pt x="55" y="286"/>
                </a:lnTo>
                <a:lnTo>
                  <a:pt x="63" y="295"/>
                </a:lnTo>
                <a:lnTo>
                  <a:pt x="73" y="302"/>
                </a:lnTo>
                <a:lnTo>
                  <a:pt x="84" y="308"/>
                </a:lnTo>
                <a:lnTo>
                  <a:pt x="94" y="314"/>
                </a:lnTo>
                <a:lnTo>
                  <a:pt x="106" y="317"/>
                </a:lnTo>
                <a:lnTo>
                  <a:pt x="118" y="321"/>
                </a:lnTo>
                <a:lnTo>
                  <a:pt x="130" y="322"/>
                </a:lnTo>
                <a:lnTo>
                  <a:pt x="143" y="323"/>
                </a:lnTo>
                <a:lnTo>
                  <a:pt x="156" y="340"/>
                </a:lnTo>
                <a:lnTo>
                  <a:pt x="169" y="355"/>
                </a:lnTo>
                <a:lnTo>
                  <a:pt x="182" y="368"/>
                </a:lnTo>
                <a:lnTo>
                  <a:pt x="195" y="379"/>
                </a:lnTo>
                <a:lnTo>
                  <a:pt x="222" y="398"/>
                </a:lnTo>
                <a:lnTo>
                  <a:pt x="248" y="414"/>
                </a:lnTo>
                <a:lnTo>
                  <a:pt x="262" y="423"/>
                </a:lnTo>
                <a:lnTo>
                  <a:pt x="276" y="433"/>
                </a:lnTo>
                <a:lnTo>
                  <a:pt x="288" y="441"/>
                </a:lnTo>
                <a:lnTo>
                  <a:pt x="298" y="452"/>
                </a:lnTo>
                <a:lnTo>
                  <a:pt x="303" y="456"/>
                </a:lnTo>
                <a:lnTo>
                  <a:pt x="306" y="462"/>
                </a:lnTo>
                <a:lnTo>
                  <a:pt x="310" y="470"/>
                </a:lnTo>
                <a:lnTo>
                  <a:pt x="312" y="476"/>
                </a:lnTo>
                <a:lnTo>
                  <a:pt x="314" y="484"/>
                </a:lnTo>
                <a:lnTo>
                  <a:pt x="316" y="492"/>
                </a:lnTo>
                <a:lnTo>
                  <a:pt x="317" y="500"/>
                </a:lnTo>
                <a:lnTo>
                  <a:pt x="317" y="510"/>
                </a:lnTo>
                <a:lnTo>
                  <a:pt x="316" y="529"/>
                </a:lnTo>
                <a:lnTo>
                  <a:pt x="314" y="546"/>
                </a:lnTo>
                <a:lnTo>
                  <a:pt x="312" y="561"/>
                </a:lnTo>
                <a:lnTo>
                  <a:pt x="308" y="574"/>
                </a:lnTo>
                <a:lnTo>
                  <a:pt x="305" y="586"/>
                </a:lnTo>
                <a:lnTo>
                  <a:pt x="299" y="596"/>
                </a:lnTo>
                <a:lnTo>
                  <a:pt x="293" y="605"/>
                </a:lnTo>
                <a:lnTo>
                  <a:pt x="287" y="612"/>
                </a:lnTo>
                <a:lnTo>
                  <a:pt x="279" y="618"/>
                </a:lnTo>
                <a:lnTo>
                  <a:pt x="270" y="623"/>
                </a:lnTo>
                <a:lnTo>
                  <a:pt x="262" y="628"/>
                </a:lnTo>
                <a:lnTo>
                  <a:pt x="251" y="630"/>
                </a:lnTo>
                <a:lnTo>
                  <a:pt x="241" y="633"/>
                </a:lnTo>
                <a:lnTo>
                  <a:pt x="230" y="634"/>
                </a:lnTo>
                <a:lnTo>
                  <a:pt x="217" y="635"/>
                </a:lnTo>
                <a:lnTo>
                  <a:pt x="204" y="635"/>
                </a:lnTo>
                <a:lnTo>
                  <a:pt x="199" y="636"/>
                </a:lnTo>
                <a:lnTo>
                  <a:pt x="195" y="638"/>
                </a:lnTo>
                <a:lnTo>
                  <a:pt x="193" y="642"/>
                </a:lnTo>
                <a:lnTo>
                  <a:pt x="192" y="647"/>
                </a:lnTo>
                <a:lnTo>
                  <a:pt x="192" y="707"/>
                </a:lnTo>
                <a:lnTo>
                  <a:pt x="193" y="711"/>
                </a:lnTo>
                <a:lnTo>
                  <a:pt x="195" y="716"/>
                </a:lnTo>
                <a:lnTo>
                  <a:pt x="199" y="718"/>
                </a:lnTo>
                <a:lnTo>
                  <a:pt x="204" y="719"/>
                </a:lnTo>
                <a:lnTo>
                  <a:pt x="515" y="719"/>
                </a:lnTo>
                <a:lnTo>
                  <a:pt x="520" y="718"/>
                </a:lnTo>
                <a:lnTo>
                  <a:pt x="524" y="716"/>
                </a:lnTo>
                <a:lnTo>
                  <a:pt x="526" y="711"/>
                </a:lnTo>
                <a:lnTo>
                  <a:pt x="527" y="707"/>
                </a:lnTo>
                <a:lnTo>
                  <a:pt x="527" y="647"/>
                </a:lnTo>
                <a:lnTo>
                  <a:pt x="526" y="642"/>
                </a:lnTo>
                <a:lnTo>
                  <a:pt x="524" y="638"/>
                </a:lnTo>
                <a:lnTo>
                  <a:pt x="520" y="636"/>
                </a:lnTo>
                <a:lnTo>
                  <a:pt x="515" y="635"/>
                </a:lnTo>
                <a:lnTo>
                  <a:pt x="501" y="635"/>
                </a:lnTo>
                <a:lnTo>
                  <a:pt x="488" y="634"/>
                </a:lnTo>
                <a:lnTo>
                  <a:pt x="476" y="631"/>
                </a:lnTo>
                <a:lnTo>
                  <a:pt x="464" y="628"/>
                </a:lnTo>
                <a:lnTo>
                  <a:pt x="455" y="623"/>
                </a:lnTo>
                <a:lnTo>
                  <a:pt x="445" y="618"/>
                </a:lnTo>
                <a:lnTo>
                  <a:pt x="437" y="612"/>
                </a:lnTo>
                <a:lnTo>
                  <a:pt x="429" y="605"/>
                </a:lnTo>
                <a:lnTo>
                  <a:pt x="423" y="597"/>
                </a:lnTo>
                <a:lnTo>
                  <a:pt x="417" y="587"/>
                </a:lnTo>
                <a:lnTo>
                  <a:pt x="412" y="577"/>
                </a:lnTo>
                <a:lnTo>
                  <a:pt x="408" y="566"/>
                </a:lnTo>
                <a:lnTo>
                  <a:pt x="405" y="554"/>
                </a:lnTo>
                <a:lnTo>
                  <a:pt x="402" y="541"/>
                </a:lnTo>
                <a:lnTo>
                  <a:pt x="401" y="525"/>
                </a:lnTo>
                <a:lnTo>
                  <a:pt x="401" y="511"/>
                </a:lnTo>
                <a:lnTo>
                  <a:pt x="401" y="500"/>
                </a:lnTo>
                <a:lnTo>
                  <a:pt x="402" y="492"/>
                </a:lnTo>
                <a:lnTo>
                  <a:pt x="404" y="484"/>
                </a:lnTo>
                <a:lnTo>
                  <a:pt x="406" y="476"/>
                </a:lnTo>
                <a:lnTo>
                  <a:pt x="410" y="470"/>
                </a:lnTo>
                <a:lnTo>
                  <a:pt x="412" y="462"/>
                </a:lnTo>
                <a:lnTo>
                  <a:pt x="417" y="456"/>
                </a:lnTo>
                <a:lnTo>
                  <a:pt x="420" y="451"/>
                </a:lnTo>
                <a:lnTo>
                  <a:pt x="431" y="441"/>
                </a:lnTo>
                <a:lnTo>
                  <a:pt x="443" y="431"/>
                </a:lnTo>
                <a:lnTo>
                  <a:pt x="456" y="423"/>
                </a:lnTo>
                <a:lnTo>
                  <a:pt x="471" y="414"/>
                </a:lnTo>
                <a:lnTo>
                  <a:pt x="498" y="398"/>
                </a:lnTo>
                <a:lnTo>
                  <a:pt x="524" y="379"/>
                </a:lnTo>
                <a:lnTo>
                  <a:pt x="537" y="367"/>
                </a:lnTo>
                <a:lnTo>
                  <a:pt x="550" y="354"/>
                </a:lnTo>
                <a:lnTo>
                  <a:pt x="563" y="340"/>
                </a:lnTo>
                <a:lnTo>
                  <a:pt x="575" y="323"/>
                </a:lnTo>
                <a:lnTo>
                  <a:pt x="588" y="322"/>
                </a:lnTo>
                <a:lnTo>
                  <a:pt x="601" y="321"/>
                </a:lnTo>
                <a:lnTo>
                  <a:pt x="612" y="317"/>
                </a:lnTo>
                <a:lnTo>
                  <a:pt x="624" y="314"/>
                </a:lnTo>
                <a:lnTo>
                  <a:pt x="634" y="308"/>
                </a:lnTo>
                <a:lnTo>
                  <a:pt x="644" y="302"/>
                </a:lnTo>
                <a:lnTo>
                  <a:pt x="653" y="295"/>
                </a:lnTo>
                <a:lnTo>
                  <a:pt x="663" y="286"/>
                </a:lnTo>
                <a:lnTo>
                  <a:pt x="672" y="274"/>
                </a:lnTo>
                <a:lnTo>
                  <a:pt x="682" y="261"/>
                </a:lnTo>
                <a:lnTo>
                  <a:pt x="690" y="248"/>
                </a:lnTo>
                <a:lnTo>
                  <a:pt x="696" y="233"/>
                </a:lnTo>
                <a:lnTo>
                  <a:pt x="702" y="219"/>
                </a:lnTo>
                <a:lnTo>
                  <a:pt x="707" y="203"/>
                </a:lnTo>
                <a:lnTo>
                  <a:pt x="711" y="188"/>
                </a:lnTo>
                <a:lnTo>
                  <a:pt x="713" y="171"/>
                </a:lnTo>
                <a:lnTo>
                  <a:pt x="718" y="141"/>
                </a:lnTo>
                <a:lnTo>
                  <a:pt x="719" y="113"/>
                </a:lnTo>
                <a:lnTo>
                  <a:pt x="720" y="88"/>
                </a:lnTo>
                <a:lnTo>
                  <a:pt x="719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45BD035A-DE80-47E4-81D7-151DA9169F07}"/>
              </a:ext>
            </a:extLst>
          </p:cNvPr>
          <p:cNvSpPr txBox="1"/>
          <p:nvPr/>
        </p:nvSpPr>
        <p:spPr>
          <a:xfrm>
            <a:off x="1143000" y="5411413"/>
            <a:ext cx="99060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tincidunt</a:t>
            </a:r>
            <a:r>
              <a:rPr lang="en-US" sz="1600" dirty="0"/>
              <a:t> maximus </a:t>
            </a:r>
            <a:r>
              <a:rPr lang="en-US" sz="1600" dirty="0" err="1"/>
              <a:t>justo</a:t>
            </a:r>
            <a:r>
              <a:rPr lang="en-US" sz="1600" dirty="0"/>
              <a:t> et </a:t>
            </a:r>
            <a:r>
              <a:rPr lang="en-US" sz="1600" dirty="0" err="1"/>
              <a:t>accumsan</a:t>
            </a:r>
            <a:r>
              <a:rPr lang="en-US" sz="1600" dirty="0"/>
              <a:t>. </a:t>
            </a:r>
            <a:r>
              <a:rPr lang="en-US" sz="1600" dirty="0" err="1"/>
              <a:t>Vivamus</a:t>
            </a:r>
            <a:r>
              <a:rPr lang="en-US" sz="1600" dirty="0"/>
              <a:t> </a:t>
            </a:r>
            <a:r>
              <a:rPr lang="en-US" sz="1600" dirty="0" err="1"/>
              <a:t>nec</a:t>
            </a:r>
            <a:r>
              <a:rPr lang="en-US" sz="1600" dirty="0"/>
              <a:t> </a:t>
            </a:r>
            <a:r>
              <a:rPr lang="en-US" sz="1600" dirty="0" err="1"/>
              <a:t>elementum</a:t>
            </a:r>
            <a:r>
              <a:rPr lang="en-US" sz="1600" dirty="0"/>
              <a:t> ex, fermentum pharetra ex. </a:t>
            </a:r>
            <a:r>
              <a:rPr lang="en-US" sz="1600" dirty="0" err="1"/>
              <a:t>Pellentesque</a:t>
            </a:r>
            <a:r>
              <a:rPr lang="en-US" sz="1600" dirty="0"/>
              <a:t> </a:t>
            </a:r>
            <a:r>
              <a:rPr lang="en-US" sz="1600" dirty="0" err="1"/>
              <a:t>fringilla</a:t>
            </a:r>
            <a:r>
              <a:rPr lang="en-US" sz="1600" dirty="0"/>
              <a:t> </a:t>
            </a:r>
            <a:r>
              <a:rPr lang="en-US" sz="1600" dirty="0" err="1"/>
              <a:t>erat</a:t>
            </a:r>
            <a:r>
              <a:rPr lang="en-US" sz="1600" dirty="0"/>
              <a:t> a </a:t>
            </a:r>
            <a:r>
              <a:rPr lang="en-US" sz="1600" dirty="0" err="1"/>
              <a:t>sagittis</a:t>
            </a:r>
            <a:r>
              <a:rPr lang="en-US" sz="1600" dirty="0"/>
              <a:t> </a:t>
            </a:r>
            <a:r>
              <a:rPr lang="en-US" sz="1600" dirty="0" err="1"/>
              <a:t>varius</a:t>
            </a:r>
            <a:r>
              <a:rPr lang="en-US" sz="1600" dirty="0"/>
              <a:t>. Nam sit </a:t>
            </a:r>
            <a:r>
              <a:rPr lang="en-US" sz="1600" dirty="0" err="1"/>
              <a:t>amet</a:t>
            </a:r>
            <a:r>
              <a:rPr lang="en-US" sz="1600" dirty="0"/>
              <a:t> ante vel lorem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aliquam</a:t>
            </a:r>
            <a:r>
              <a:rPr lang="en-US" sz="1600" dirty="0"/>
              <a:t>. </a:t>
            </a:r>
            <a:r>
              <a:rPr lang="en-US" sz="1600" dirty="0" err="1"/>
              <a:t>Pellentesque</a:t>
            </a:r>
            <a:r>
              <a:rPr lang="en-US" sz="1600" dirty="0"/>
              <a:t> </a:t>
            </a:r>
            <a:r>
              <a:rPr lang="en-US" sz="1600" dirty="0" err="1"/>
              <a:t>iaculis</a:t>
            </a:r>
            <a:r>
              <a:rPr lang="en-US" sz="1600" dirty="0"/>
              <a:t> </a:t>
            </a:r>
            <a:r>
              <a:rPr lang="en-US" sz="1600" dirty="0" err="1"/>
              <a:t>nec</a:t>
            </a:r>
            <a:r>
              <a:rPr lang="en-US" sz="1600" dirty="0"/>
              <a:t> diam id </a:t>
            </a:r>
            <a:r>
              <a:rPr lang="en-US" sz="1600" dirty="0" err="1"/>
              <a:t>mattis</a:t>
            </a:r>
            <a:r>
              <a:rPr lang="en-US" sz="1600" dirty="0"/>
              <a:t>. </a:t>
            </a:r>
            <a:r>
              <a:rPr lang="en-US" sz="1600" dirty="0" err="1"/>
              <a:t>Etiam</a:t>
            </a:r>
            <a:r>
              <a:rPr lang="en-US" sz="1600" dirty="0"/>
              <a:t> </a:t>
            </a:r>
            <a:r>
              <a:rPr lang="en-US" sz="1600" dirty="0" err="1"/>
              <a:t>ultricies</a:t>
            </a:r>
            <a:r>
              <a:rPr lang="en-US" sz="1600" dirty="0"/>
              <a:t> </a:t>
            </a:r>
            <a:r>
              <a:rPr lang="en-US" sz="1600" dirty="0" err="1"/>
              <a:t>tortor</a:t>
            </a:r>
            <a:r>
              <a:rPr lang="en-US" sz="1600" dirty="0"/>
              <a:t> non ipsum </a:t>
            </a:r>
            <a:r>
              <a:rPr lang="en-US" sz="1600" dirty="0" err="1"/>
              <a:t>malesuada</a:t>
            </a:r>
            <a:r>
              <a:rPr lang="en-US" sz="1600" dirty="0"/>
              <a:t> </a:t>
            </a:r>
            <a:r>
              <a:rPr lang="en-US" sz="1600" dirty="0" err="1"/>
              <a:t>hendrerit</a:t>
            </a:r>
            <a:r>
              <a:rPr lang="en-US" sz="16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10179287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75CD53-6108-481A-A31F-305A2B59F755}"/>
              </a:ext>
            </a:extLst>
          </p:cNvPr>
          <p:cNvSpPr txBox="1"/>
          <p:nvPr/>
        </p:nvSpPr>
        <p:spPr>
          <a:xfrm>
            <a:off x="690563" y="314325"/>
            <a:ext cx="10808351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dirty="0">
                <a:latin typeface="+mj-lt"/>
              </a:rPr>
              <a:t>SUSTAINABLE DEVELOPMENT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5</a:t>
            </a:fld>
            <a:endParaRPr lang="en-US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BFC654B8-714C-4749-896F-E800EB636866}"/>
              </a:ext>
            </a:extLst>
          </p:cNvPr>
          <p:cNvSpPr txBox="1"/>
          <p:nvPr/>
        </p:nvSpPr>
        <p:spPr>
          <a:xfrm>
            <a:off x="1143000" y="5411413"/>
            <a:ext cx="99060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/>
              <a:t>Lorem ipsum dolor sit </a:t>
            </a:r>
            <a:r>
              <a:rPr lang="en-US" sz="1600" dirty="0" err="1"/>
              <a:t>amet</a:t>
            </a:r>
            <a:r>
              <a:rPr lang="en-US" sz="1600" dirty="0"/>
              <a:t>,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adipiscing</a:t>
            </a:r>
            <a:r>
              <a:rPr lang="en-US" sz="1600" dirty="0"/>
              <a:t> </a:t>
            </a:r>
            <a:r>
              <a:rPr lang="en-US" sz="1600" dirty="0" err="1"/>
              <a:t>elit</a:t>
            </a:r>
            <a:r>
              <a:rPr lang="en-US" sz="1600" dirty="0"/>
              <a:t>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tincidunt</a:t>
            </a:r>
            <a:r>
              <a:rPr lang="en-US" sz="1600" dirty="0"/>
              <a:t> maximus </a:t>
            </a:r>
            <a:r>
              <a:rPr lang="en-US" sz="1600" dirty="0" err="1"/>
              <a:t>justo</a:t>
            </a:r>
            <a:r>
              <a:rPr lang="en-US" sz="1600" dirty="0"/>
              <a:t> et </a:t>
            </a:r>
            <a:r>
              <a:rPr lang="en-US" sz="1600" dirty="0" err="1"/>
              <a:t>accumsan</a:t>
            </a:r>
            <a:r>
              <a:rPr lang="en-US" sz="1600" dirty="0"/>
              <a:t>. </a:t>
            </a:r>
            <a:r>
              <a:rPr lang="en-US" sz="1600" dirty="0" err="1"/>
              <a:t>Vivamus</a:t>
            </a:r>
            <a:r>
              <a:rPr lang="en-US" sz="1600" dirty="0"/>
              <a:t> </a:t>
            </a:r>
            <a:r>
              <a:rPr lang="en-US" sz="1600" dirty="0" err="1"/>
              <a:t>nec</a:t>
            </a:r>
            <a:r>
              <a:rPr lang="en-US" sz="1600" dirty="0"/>
              <a:t> </a:t>
            </a:r>
            <a:r>
              <a:rPr lang="en-US" sz="1600" dirty="0" err="1"/>
              <a:t>elementum</a:t>
            </a:r>
            <a:r>
              <a:rPr lang="en-US" sz="1600" dirty="0"/>
              <a:t> ex, fermentum pharetra ex. </a:t>
            </a:r>
            <a:r>
              <a:rPr lang="en-US" sz="1600" dirty="0" err="1"/>
              <a:t>Pellentesque</a:t>
            </a:r>
            <a:r>
              <a:rPr lang="en-US" sz="1600" dirty="0"/>
              <a:t> </a:t>
            </a:r>
            <a:r>
              <a:rPr lang="en-US" sz="1600" dirty="0" err="1"/>
              <a:t>fringilla</a:t>
            </a:r>
            <a:r>
              <a:rPr lang="en-US" sz="1600" dirty="0"/>
              <a:t> </a:t>
            </a:r>
            <a:r>
              <a:rPr lang="en-US" sz="1600" dirty="0" err="1"/>
              <a:t>erat</a:t>
            </a:r>
            <a:r>
              <a:rPr lang="en-US" sz="1600" dirty="0"/>
              <a:t> a </a:t>
            </a:r>
            <a:r>
              <a:rPr lang="en-US" sz="1600" dirty="0" err="1"/>
              <a:t>sagittis</a:t>
            </a:r>
            <a:r>
              <a:rPr lang="en-US" sz="1600" dirty="0"/>
              <a:t> </a:t>
            </a:r>
            <a:r>
              <a:rPr lang="en-US" sz="1600" dirty="0" err="1"/>
              <a:t>varius</a:t>
            </a:r>
            <a:r>
              <a:rPr lang="en-US" sz="1600" dirty="0"/>
              <a:t>. Nam sit </a:t>
            </a:r>
            <a:r>
              <a:rPr lang="en-US" sz="1600" dirty="0" err="1"/>
              <a:t>amet</a:t>
            </a:r>
            <a:r>
              <a:rPr lang="en-US" sz="1600" dirty="0"/>
              <a:t> ante vel lorem </a:t>
            </a:r>
            <a:r>
              <a:rPr lang="en-US" sz="1600" dirty="0" err="1"/>
              <a:t>consectetur</a:t>
            </a:r>
            <a:r>
              <a:rPr lang="en-US" sz="1600" dirty="0"/>
              <a:t> </a:t>
            </a:r>
            <a:r>
              <a:rPr lang="en-US" sz="1600" dirty="0" err="1"/>
              <a:t>aliquam</a:t>
            </a:r>
            <a:r>
              <a:rPr lang="en-US" sz="1600" dirty="0"/>
              <a:t>. </a:t>
            </a:r>
            <a:r>
              <a:rPr lang="en-US" sz="1600" dirty="0" err="1"/>
              <a:t>Pellentesque</a:t>
            </a:r>
            <a:r>
              <a:rPr lang="en-US" sz="1600" dirty="0"/>
              <a:t> </a:t>
            </a:r>
            <a:r>
              <a:rPr lang="en-US" sz="1600" dirty="0" err="1"/>
              <a:t>iaculis</a:t>
            </a:r>
            <a:r>
              <a:rPr lang="en-US" sz="1600" dirty="0"/>
              <a:t> </a:t>
            </a:r>
            <a:r>
              <a:rPr lang="en-US" sz="1600" dirty="0" err="1"/>
              <a:t>nec</a:t>
            </a:r>
            <a:r>
              <a:rPr lang="en-US" sz="1600" dirty="0"/>
              <a:t> diam id </a:t>
            </a:r>
            <a:r>
              <a:rPr lang="en-US" sz="1600" dirty="0" err="1"/>
              <a:t>mattis</a:t>
            </a:r>
            <a:r>
              <a:rPr lang="en-US" sz="1600" dirty="0"/>
              <a:t>. </a:t>
            </a:r>
            <a:r>
              <a:rPr lang="en-US" sz="1600" dirty="0" err="1"/>
              <a:t>Etiam</a:t>
            </a:r>
            <a:r>
              <a:rPr lang="en-US" sz="1600" dirty="0"/>
              <a:t> </a:t>
            </a:r>
            <a:r>
              <a:rPr lang="en-US" sz="1600" dirty="0" err="1"/>
              <a:t>ultricies</a:t>
            </a:r>
            <a:r>
              <a:rPr lang="en-US" sz="1600" dirty="0"/>
              <a:t> </a:t>
            </a:r>
            <a:r>
              <a:rPr lang="en-US" sz="1600" dirty="0" err="1"/>
              <a:t>tortor</a:t>
            </a:r>
            <a:r>
              <a:rPr lang="en-US" sz="1600" dirty="0"/>
              <a:t> non ipsum </a:t>
            </a:r>
            <a:r>
              <a:rPr lang="en-US" sz="1600" dirty="0" err="1"/>
              <a:t>malesuada</a:t>
            </a:r>
            <a:r>
              <a:rPr lang="en-US" sz="1600" dirty="0"/>
              <a:t> </a:t>
            </a:r>
            <a:r>
              <a:rPr lang="en-US" sz="1600" dirty="0" err="1"/>
              <a:t>hendrerit</a:t>
            </a:r>
            <a:r>
              <a:rPr lang="en-US" sz="1600" dirty="0"/>
              <a:t>.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9738651-02F4-4649-8AE7-2E5CBF61784D}"/>
              </a:ext>
            </a:extLst>
          </p:cNvPr>
          <p:cNvGrpSpPr/>
          <p:nvPr/>
        </p:nvGrpSpPr>
        <p:grpSpPr>
          <a:xfrm>
            <a:off x="552349" y="1206133"/>
            <a:ext cx="11090478" cy="3918684"/>
            <a:chOff x="1150938" y="1417637"/>
            <a:chExt cx="9893300" cy="3495676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705626B2-548B-491E-9541-6845DC766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074" y="3439739"/>
              <a:ext cx="975805" cy="973884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7">
              <a:extLst>
                <a:ext uri="{FF2B5EF4-FFF2-40B4-BE49-F238E27FC236}">
                  <a16:creationId xmlns:a16="http://schemas.microsoft.com/office/drawing/2014/main" id="{C92A7406-85C3-49AE-AA28-A1F88CBB8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6499" y="1913819"/>
              <a:ext cx="975805" cy="97772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9">
              <a:extLst>
                <a:ext uri="{FF2B5EF4-FFF2-40B4-BE49-F238E27FC236}">
                  <a16:creationId xmlns:a16="http://schemas.microsoft.com/office/drawing/2014/main" id="{E6D72D63-140A-496E-BBC5-ADE7CF58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5936" y="3439739"/>
              <a:ext cx="975805" cy="973884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1">
              <a:extLst>
                <a:ext uri="{FF2B5EF4-FFF2-40B4-BE49-F238E27FC236}">
                  <a16:creationId xmlns:a16="http://schemas.microsoft.com/office/drawing/2014/main" id="{318E7E5D-BA8F-4821-866B-AEA870C0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8069" y="1913819"/>
              <a:ext cx="977726" cy="977726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3">
              <a:extLst>
                <a:ext uri="{FF2B5EF4-FFF2-40B4-BE49-F238E27FC236}">
                  <a16:creationId xmlns:a16="http://schemas.microsoft.com/office/drawing/2014/main" id="{D0EC10B8-D9C5-4677-8802-89920C7BD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1915" y="1913819"/>
              <a:ext cx="973884" cy="9777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9DDA1900-7546-4833-A58F-960D2F6F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2188" y="1417637"/>
              <a:ext cx="2432050" cy="1971675"/>
            </a:xfrm>
            <a:custGeom>
              <a:avLst/>
              <a:gdLst>
                <a:gd name="T0" fmla="*/ 928 w 1015"/>
                <a:gd name="T1" fmla="*/ 541 h 823"/>
                <a:gd name="T2" fmla="*/ 928 w 1015"/>
                <a:gd name="T3" fmla="*/ 456 h 823"/>
                <a:gd name="T4" fmla="*/ 789 w 1015"/>
                <a:gd name="T5" fmla="*/ 133 h 823"/>
                <a:gd name="T6" fmla="*/ 464 w 1015"/>
                <a:gd name="T7" fmla="*/ 0 h 823"/>
                <a:gd name="T8" fmla="*/ 0 w 1015"/>
                <a:gd name="T9" fmla="*/ 464 h 823"/>
                <a:gd name="T10" fmla="*/ 0 w 1015"/>
                <a:gd name="T11" fmla="*/ 724 h 823"/>
                <a:gd name="T12" fmla="*/ 73 w 1015"/>
                <a:gd name="T13" fmla="*/ 597 h 823"/>
                <a:gd name="T14" fmla="*/ 152 w 1015"/>
                <a:gd name="T15" fmla="*/ 735 h 823"/>
                <a:gd name="T16" fmla="*/ 152 w 1015"/>
                <a:gd name="T17" fmla="*/ 464 h 823"/>
                <a:gd name="T18" fmla="*/ 464 w 1015"/>
                <a:gd name="T19" fmla="*/ 152 h 823"/>
                <a:gd name="T20" fmla="*/ 683 w 1015"/>
                <a:gd name="T21" fmla="*/ 242 h 823"/>
                <a:gd name="T22" fmla="*/ 776 w 1015"/>
                <a:gd name="T23" fmla="*/ 458 h 823"/>
                <a:gd name="T24" fmla="*/ 776 w 1015"/>
                <a:gd name="T25" fmla="*/ 541 h 823"/>
                <a:gd name="T26" fmla="*/ 689 w 1015"/>
                <a:gd name="T27" fmla="*/ 541 h 823"/>
                <a:gd name="T28" fmla="*/ 852 w 1015"/>
                <a:gd name="T29" fmla="*/ 823 h 823"/>
                <a:gd name="T30" fmla="*/ 1015 w 1015"/>
                <a:gd name="T31" fmla="*/ 541 h 823"/>
                <a:gd name="T32" fmla="*/ 928 w 1015"/>
                <a:gd name="T33" fmla="*/ 54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5" h="823">
                  <a:moveTo>
                    <a:pt x="928" y="541"/>
                  </a:moveTo>
                  <a:cubicBezTo>
                    <a:pt x="928" y="456"/>
                    <a:pt x="928" y="456"/>
                    <a:pt x="928" y="456"/>
                  </a:cubicBezTo>
                  <a:cubicBezTo>
                    <a:pt x="926" y="334"/>
                    <a:pt x="877" y="219"/>
                    <a:pt x="789" y="133"/>
                  </a:cubicBezTo>
                  <a:cubicBezTo>
                    <a:pt x="702" y="47"/>
                    <a:pt x="586" y="0"/>
                    <a:pt x="464" y="0"/>
                  </a:cubicBezTo>
                  <a:cubicBezTo>
                    <a:pt x="208" y="0"/>
                    <a:pt x="0" y="208"/>
                    <a:pt x="0" y="464"/>
                  </a:cubicBezTo>
                  <a:cubicBezTo>
                    <a:pt x="0" y="724"/>
                    <a:pt x="0" y="724"/>
                    <a:pt x="0" y="724"/>
                  </a:cubicBezTo>
                  <a:cubicBezTo>
                    <a:pt x="73" y="597"/>
                    <a:pt x="73" y="597"/>
                    <a:pt x="73" y="597"/>
                  </a:cubicBezTo>
                  <a:cubicBezTo>
                    <a:pt x="152" y="735"/>
                    <a:pt x="152" y="735"/>
                    <a:pt x="152" y="735"/>
                  </a:cubicBezTo>
                  <a:cubicBezTo>
                    <a:pt x="152" y="464"/>
                    <a:pt x="152" y="464"/>
                    <a:pt x="152" y="464"/>
                  </a:cubicBezTo>
                  <a:cubicBezTo>
                    <a:pt x="152" y="292"/>
                    <a:pt x="292" y="152"/>
                    <a:pt x="464" y="152"/>
                  </a:cubicBezTo>
                  <a:cubicBezTo>
                    <a:pt x="546" y="152"/>
                    <a:pt x="624" y="184"/>
                    <a:pt x="683" y="242"/>
                  </a:cubicBezTo>
                  <a:cubicBezTo>
                    <a:pt x="741" y="299"/>
                    <a:pt x="774" y="376"/>
                    <a:pt x="776" y="458"/>
                  </a:cubicBezTo>
                  <a:cubicBezTo>
                    <a:pt x="776" y="541"/>
                    <a:pt x="776" y="541"/>
                    <a:pt x="776" y="541"/>
                  </a:cubicBezTo>
                  <a:cubicBezTo>
                    <a:pt x="689" y="541"/>
                    <a:pt x="689" y="541"/>
                    <a:pt x="689" y="541"/>
                  </a:cubicBezTo>
                  <a:cubicBezTo>
                    <a:pt x="852" y="823"/>
                    <a:pt x="852" y="823"/>
                    <a:pt x="852" y="823"/>
                  </a:cubicBezTo>
                  <a:cubicBezTo>
                    <a:pt x="1015" y="541"/>
                    <a:pt x="1015" y="541"/>
                    <a:pt x="1015" y="541"/>
                  </a:cubicBezTo>
                  <a:lnTo>
                    <a:pt x="928" y="54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3B5FABD2-2141-48BD-A736-462BEBC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2941638"/>
              <a:ext cx="2432050" cy="1971675"/>
            </a:xfrm>
            <a:custGeom>
              <a:avLst/>
              <a:gdLst>
                <a:gd name="T0" fmla="*/ 852 w 1015"/>
                <a:gd name="T1" fmla="*/ 0 h 823"/>
                <a:gd name="T2" fmla="*/ 689 w 1015"/>
                <a:gd name="T3" fmla="*/ 282 h 823"/>
                <a:gd name="T4" fmla="*/ 775 w 1015"/>
                <a:gd name="T5" fmla="*/ 282 h 823"/>
                <a:gd name="T6" fmla="*/ 775 w 1015"/>
                <a:gd name="T7" fmla="*/ 365 h 823"/>
                <a:gd name="T8" fmla="*/ 682 w 1015"/>
                <a:gd name="T9" fmla="*/ 581 h 823"/>
                <a:gd name="T10" fmla="*/ 464 w 1015"/>
                <a:gd name="T11" fmla="*/ 670 h 823"/>
                <a:gd name="T12" fmla="*/ 152 w 1015"/>
                <a:gd name="T13" fmla="*/ 358 h 823"/>
                <a:gd name="T14" fmla="*/ 152 w 1015"/>
                <a:gd name="T15" fmla="*/ 90 h 823"/>
                <a:gd name="T16" fmla="*/ 74 w 1015"/>
                <a:gd name="T17" fmla="*/ 225 h 823"/>
                <a:gd name="T18" fmla="*/ 0 w 1015"/>
                <a:gd name="T19" fmla="*/ 96 h 823"/>
                <a:gd name="T20" fmla="*/ 0 w 1015"/>
                <a:gd name="T21" fmla="*/ 358 h 823"/>
                <a:gd name="T22" fmla="*/ 464 w 1015"/>
                <a:gd name="T23" fmla="*/ 823 h 823"/>
                <a:gd name="T24" fmla="*/ 789 w 1015"/>
                <a:gd name="T25" fmla="*/ 690 h 823"/>
                <a:gd name="T26" fmla="*/ 928 w 1015"/>
                <a:gd name="T27" fmla="*/ 367 h 823"/>
                <a:gd name="T28" fmla="*/ 928 w 1015"/>
                <a:gd name="T29" fmla="*/ 282 h 823"/>
                <a:gd name="T30" fmla="*/ 1015 w 1015"/>
                <a:gd name="T31" fmla="*/ 282 h 823"/>
                <a:gd name="T32" fmla="*/ 852 w 1015"/>
                <a:gd name="T33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5" h="823">
                  <a:moveTo>
                    <a:pt x="852" y="0"/>
                  </a:moveTo>
                  <a:cubicBezTo>
                    <a:pt x="689" y="282"/>
                    <a:pt x="689" y="282"/>
                    <a:pt x="689" y="282"/>
                  </a:cubicBezTo>
                  <a:cubicBezTo>
                    <a:pt x="775" y="282"/>
                    <a:pt x="775" y="282"/>
                    <a:pt x="775" y="282"/>
                  </a:cubicBezTo>
                  <a:cubicBezTo>
                    <a:pt x="775" y="365"/>
                    <a:pt x="775" y="365"/>
                    <a:pt x="775" y="365"/>
                  </a:cubicBezTo>
                  <a:cubicBezTo>
                    <a:pt x="774" y="447"/>
                    <a:pt x="741" y="523"/>
                    <a:pt x="682" y="581"/>
                  </a:cubicBezTo>
                  <a:cubicBezTo>
                    <a:pt x="624" y="639"/>
                    <a:pt x="546" y="670"/>
                    <a:pt x="464" y="670"/>
                  </a:cubicBezTo>
                  <a:cubicBezTo>
                    <a:pt x="292" y="670"/>
                    <a:pt x="152" y="530"/>
                    <a:pt x="152" y="358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614"/>
                    <a:pt x="208" y="823"/>
                    <a:pt x="464" y="823"/>
                  </a:cubicBezTo>
                  <a:cubicBezTo>
                    <a:pt x="586" y="823"/>
                    <a:pt x="702" y="775"/>
                    <a:pt x="789" y="690"/>
                  </a:cubicBezTo>
                  <a:cubicBezTo>
                    <a:pt x="876" y="604"/>
                    <a:pt x="926" y="489"/>
                    <a:pt x="928" y="367"/>
                  </a:cubicBezTo>
                  <a:cubicBezTo>
                    <a:pt x="928" y="282"/>
                    <a:pt x="928" y="282"/>
                    <a:pt x="928" y="282"/>
                  </a:cubicBezTo>
                  <a:cubicBezTo>
                    <a:pt x="1015" y="282"/>
                    <a:pt x="1015" y="282"/>
                    <a:pt x="1015" y="282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821064D5-EA1D-49A6-8EE8-154669E7A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563" y="1417637"/>
              <a:ext cx="2432050" cy="1971675"/>
            </a:xfrm>
            <a:custGeom>
              <a:avLst/>
              <a:gdLst>
                <a:gd name="T0" fmla="*/ 928 w 1015"/>
                <a:gd name="T1" fmla="*/ 541 h 823"/>
                <a:gd name="T2" fmla="*/ 928 w 1015"/>
                <a:gd name="T3" fmla="*/ 456 h 823"/>
                <a:gd name="T4" fmla="*/ 790 w 1015"/>
                <a:gd name="T5" fmla="*/ 133 h 823"/>
                <a:gd name="T6" fmla="*/ 464 w 1015"/>
                <a:gd name="T7" fmla="*/ 0 h 823"/>
                <a:gd name="T8" fmla="*/ 0 w 1015"/>
                <a:gd name="T9" fmla="*/ 464 h 823"/>
                <a:gd name="T10" fmla="*/ 0 w 1015"/>
                <a:gd name="T11" fmla="*/ 724 h 823"/>
                <a:gd name="T12" fmla="*/ 73 w 1015"/>
                <a:gd name="T13" fmla="*/ 597 h 823"/>
                <a:gd name="T14" fmla="*/ 152 w 1015"/>
                <a:gd name="T15" fmla="*/ 735 h 823"/>
                <a:gd name="T16" fmla="*/ 152 w 1015"/>
                <a:gd name="T17" fmla="*/ 464 h 823"/>
                <a:gd name="T18" fmla="*/ 464 w 1015"/>
                <a:gd name="T19" fmla="*/ 152 h 823"/>
                <a:gd name="T20" fmla="*/ 683 w 1015"/>
                <a:gd name="T21" fmla="*/ 242 h 823"/>
                <a:gd name="T22" fmla="*/ 776 w 1015"/>
                <a:gd name="T23" fmla="*/ 458 h 823"/>
                <a:gd name="T24" fmla="*/ 776 w 1015"/>
                <a:gd name="T25" fmla="*/ 541 h 823"/>
                <a:gd name="T26" fmla="*/ 689 w 1015"/>
                <a:gd name="T27" fmla="*/ 541 h 823"/>
                <a:gd name="T28" fmla="*/ 852 w 1015"/>
                <a:gd name="T29" fmla="*/ 823 h 823"/>
                <a:gd name="T30" fmla="*/ 1015 w 1015"/>
                <a:gd name="T31" fmla="*/ 541 h 823"/>
                <a:gd name="T32" fmla="*/ 928 w 1015"/>
                <a:gd name="T33" fmla="*/ 541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5" h="823">
                  <a:moveTo>
                    <a:pt x="928" y="541"/>
                  </a:moveTo>
                  <a:cubicBezTo>
                    <a:pt x="928" y="456"/>
                    <a:pt x="928" y="456"/>
                    <a:pt x="928" y="456"/>
                  </a:cubicBezTo>
                  <a:cubicBezTo>
                    <a:pt x="926" y="334"/>
                    <a:pt x="877" y="219"/>
                    <a:pt x="790" y="133"/>
                  </a:cubicBezTo>
                  <a:cubicBezTo>
                    <a:pt x="702" y="47"/>
                    <a:pt x="587" y="0"/>
                    <a:pt x="464" y="0"/>
                  </a:cubicBezTo>
                  <a:cubicBezTo>
                    <a:pt x="208" y="0"/>
                    <a:pt x="0" y="208"/>
                    <a:pt x="0" y="464"/>
                  </a:cubicBezTo>
                  <a:cubicBezTo>
                    <a:pt x="0" y="724"/>
                    <a:pt x="0" y="724"/>
                    <a:pt x="0" y="724"/>
                  </a:cubicBezTo>
                  <a:cubicBezTo>
                    <a:pt x="73" y="597"/>
                    <a:pt x="73" y="597"/>
                    <a:pt x="73" y="597"/>
                  </a:cubicBezTo>
                  <a:cubicBezTo>
                    <a:pt x="152" y="735"/>
                    <a:pt x="152" y="735"/>
                    <a:pt x="152" y="735"/>
                  </a:cubicBezTo>
                  <a:cubicBezTo>
                    <a:pt x="152" y="464"/>
                    <a:pt x="152" y="464"/>
                    <a:pt x="152" y="464"/>
                  </a:cubicBezTo>
                  <a:cubicBezTo>
                    <a:pt x="152" y="292"/>
                    <a:pt x="292" y="152"/>
                    <a:pt x="464" y="152"/>
                  </a:cubicBezTo>
                  <a:cubicBezTo>
                    <a:pt x="546" y="152"/>
                    <a:pt x="624" y="184"/>
                    <a:pt x="683" y="242"/>
                  </a:cubicBezTo>
                  <a:cubicBezTo>
                    <a:pt x="741" y="299"/>
                    <a:pt x="774" y="376"/>
                    <a:pt x="776" y="458"/>
                  </a:cubicBezTo>
                  <a:cubicBezTo>
                    <a:pt x="776" y="541"/>
                    <a:pt x="776" y="541"/>
                    <a:pt x="776" y="541"/>
                  </a:cubicBezTo>
                  <a:cubicBezTo>
                    <a:pt x="689" y="541"/>
                    <a:pt x="689" y="541"/>
                    <a:pt x="689" y="541"/>
                  </a:cubicBezTo>
                  <a:cubicBezTo>
                    <a:pt x="852" y="823"/>
                    <a:pt x="852" y="823"/>
                    <a:pt x="852" y="823"/>
                  </a:cubicBezTo>
                  <a:cubicBezTo>
                    <a:pt x="1015" y="541"/>
                    <a:pt x="1015" y="541"/>
                    <a:pt x="1015" y="541"/>
                  </a:cubicBezTo>
                  <a:lnTo>
                    <a:pt x="928" y="54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EB9F1141-2C9C-41D3-B4EF-8468DC6F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663" y="2941638"/>
              <a:ext cx="2432050" cy="1971675"/>
            </a:xfrm>
            <a:custGeom>
              <a:avLst/>
              <a:gdLst>
                <a:gd name="T0" fmla="*/ 852 w 1015"/>
                <a:gd name="T1" fmla="*/ 0 h 823"/>
                <a:gd name="T2" fmla="*/ 689 w 1015"/>
                <a:gd name="T3" fmla="*/ 282 h 823"/>
                <a:gd name="T4" fmla="*/ 776 w 1015"/>
                <a:gd name="T5" fmla="*/ 282 h 823"/>
                <a:gd name="T6" fmla="*/ 776 w 1015"/>
                <a:gd name="T7" fmla="*/ 365 h 823"/>
                <a:gd name="T8" fmla="*/ 682 w 1015"/>
                <a:gd name="T9" fmla="*/ 581 h 823"/>
                <a:gd name="T10" fmla="*/ 464 w 1015"/>
                <a:gd name="T11" fmla="*/ 670 h 823"/>
                <a:gd name="T12" fmla="*/ 152 w 1015"/>
                <a:gd name="T13" fmla="*/ 358 h 823"/>
                <a:gd name="T14" fmla="*/ 152 w 1015"/>
                <a:gd name="T15" fmla="*/ 90 h 823"/>
                <a:gd name="T16" fmla="*/ 74 w 1015"/>
                <a:gd name="T17" fmla="*/ 225 h 823"/>
                <a:gd name="T18" fmla="*/ 0 w 1015"/>
                <a:gd name="T19" fmla="*/ 96 h 823"/>
                <a:gd name="T20" fmla="*/ 0 w 1015"/>
                <a:gd name="T21" fmla="*/ 358 h 823"/>
                <a:gd name="T22" fmla="*/ 464 w 1015"/>
                <a:gd name="T23" fmla="*/ 823 h 823"/>
                <a:gd name="T24" fmla="*/ 789 w 1015"/>
                <a:gd name="T25" fmla="*/ 690 h 823"/>
                <a:gd name="T26" fmla="*/ 928 w 1015"/>
                <a:gd name="T27" fmla="*/ 367 h 823"/>
                <a:gd name="T28" fmla="*/ 928 w 1015"/>
                <a:gd name="T29" fmla="*/ 282 h 823"/>
                <a:gd name="T30" fmla="*/ 1015 w 1015"/>
                <a:gd name="T31" fmla="*/ 282 h 823"/>
                <a:gd name="T32" fmla="*/ 852 w 1015"/>
                <a:gd name="T33" fmla="*/ 0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5" h="823">
                  <a:moveTo>
                    <a:pt x="852" y="0"/>
                  </a:moveTo>
                  <a:cubicBezTo>
                    <a:pt x="689" y="282"/>
                    <a:pt x="689" y="282"/>
                    <a:pt x="689" y="282"/>
                  </a:cubicBezTo>
                  <a:cubicBezTo>
                    <a:pt x="776" y="282"/>
                    <a:pt x="776" y="282"/>
                    <a:pt x="776" y="282"/>
                  </a:cubicBezTo>
                  <a:cubicBezTo>
                    <a:pt x="776" y="365"/>
                    <a:pt x="776" y="365"/>
                    <a:pt x="776" y="365"/>
                  </a:cubicBezTo>
                  <a:cubicBezTo>
                    <a:pt x="774" y="447"/>
                    <a:pt x="741" y="523"/>
                    <a:pt x="682" y="581"/>
                  </a:cubicBezTo>
                  <a:cubicBezTo>
                    <a:pt x="624" y="639"/>
                    <a:pt x="546" y="670"/>
                    <a:pt x="464" y="670"/>
                  </a:cubicBezTo>
                  <a:cubicBezTo>
                    <a:pt x="292" y="670"/>
                    <a:pt x="152" y="530"/>
                    <a:pt x="152" y="358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614"/>
                    <a:pt x="208" y="823"/>
                    <a:pt x="464" y="823"/>
                  </a:cubicBezTo>
                  <a:cubicBezTo>
                    <a:pt x="586" y="823"/>
                    <a:pt x="702" y="775"/>
                    <a:pt x="789" y="690"/>
                  </a:cubicBezTo>
                  <a:cubicBezTo>
                    <a:pt x="877" y="604"/>
                    <a:pt x="926" y="489"/>
                    <a:pt x="928" y="367"/>
                  </a:cubicBezTo>
                  <a:cubicBezTo>
                    <a:pt x="928" y="282"/>
                    <a:pt x="928" y="282"/>
                    <a:pt x="928" y="282"/>
                  </a:cubicBezTo>
                  <a:cubicBezTo>
                    <a:pt x="1015" y="282"/>
                    <a:pt x="1015" y="282"/>
                    <a:pt x="1015" y="282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F1A48963-2C96-47F8-A253-D41E27FF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8" y="1417637"/>
              <a:ext cx="2432050" cy="1995488"/>
            </a:xfrm>
            <a:custGeom>
              <a:avLst/>
              <a:gdLst>
                <a:gd name="T0" fmla="*/ 1015 w 1015"/>
                <a:gd name="T1" fmla="*/ 541 h 833"/>
                <a:gd name="T2" fmla="*/ 928 w 1015"/>
                <a:gd name="T3" fmla="*/ 541 h 833"/>
                <a:gd name="T4" fmla="*/ 928 w 1015"/>
                <a:gd name="T5" fmla="*/ 456 h 833"/>
                <a:gd name="T6" fmla="*/ 790 w 1015"/>
                <a:gd name="T7" fmla="*/ 133 h 833"/>
                <a:gd name="T8" fmla="*/ 464 w 1015"/>
                <a:gd name="T9" fmla="*/ 0 h 833"/>
                <a:gd name="T10" fmla="*/ 0 w 1015"/>
                <a:gd name="T11" fmla="*/ 464 h 833"/>
                <a:gd name="T12" fmla="*/ 0 w 1015"/>
                <a:gd name="T13" fmla="*/ 833 h 833"/>
                <a:gd name="T14" fmla="*/ 152 w 1015"/>
                <a:gd name="T15" fmla="*/ 833 h 833"/>
                <a:gd name="T16" fmla="*/ 152 w 1015"/>
                <a:gd name="T17" fmla="*/ 464 h 833"/>
                <a:gd name="T18" fmla="*/ 464 w 1015"/>
                <a:gd name="T19" fmla="*/ 152 h 833"/>
                <a:gd name="T20" fmla="*/ 683 w 1015"/>
                <a:gd name="T21" fmla="*/ 242 h 833"/>
                <a:gd name="T22" fmla="*/ 776 w 1015"/>
                <a:gd name="T23" fmla="*/ 458 h 833"/>
                <a:gd name="T24" fmla="*/ 776 w 1015"/>
                <a:gd name="T25" fmla="*/ 541 h 833"/>
                <a:gd name="T26" fmla="*/ 689 w 1015"/>
                <a:gd name="T27" fmla="*/ 541 h 833"/>
                <a:gd name="T28" fmla="*/ 852 w 1015"/>
                <a:gd name="T29" fmla="*/ 823 h 833"/>
                <a:gd name="T30" fmla="*/ 1015 w 1015"/>
                <a:gd name="T31" fmla="*/ 541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15" h="833">
                  <a:moveTo>
                    <a:pt x="1015" y="541"/>
                  </a:moveTo>
                  <a:cubicBezTo>
                    <a:pt x="928" y="541"/>
                    <a:pt x="928" y="541"/>
                    <a:pt x="928" y="541"/>
                  </a:cubicBezTo>
                  <a:cubicBezTo>
                    <a:pt x="928" y="456"/>
                    <a:pt x="928" y="456"/>
                    <a:pt x="928" y="456"/>
                  </a:cubicBezTo>
                  <a:cubicBezTo>
                    <a:pt x="926" y="334"/>
                    <a:pt x="877" y="219"/>
                    <a:pt x="790" y="133"/>
                  </a:cubicBezTo>
                  <a:cubicBezTo>
                    <a:pt x="702" y="47"/>
                    <a:pt x="587" y="0"/>
                    <a:pt x="464" y="0"/>
                  </a:cubicBezTo>
                  <a:cubicBezTo>
                    <a:pt x="208" y="0"/>
                    <a:pt x="0" y="208"/>
                    <a:pt x="0" y="464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52" y="833"/>
                    <a:pt x="152" y="833"/>
                    <a:pt x="152" y="833"/>
                  </a:cubicBezTo>
                  <a:cubicBezTo>
                    <a:pt x="152" y="464"/>
                    <a:pt x="152" y="464"/>
                    <a:pt x="152" y="464"/>
                  </a:cubicBezTo>
                  <a:cubicBezTo>
                    <a:pt x="152" y="292"/>
                    <a:pt x="292" y="152"/>
                    <a:pt x="464" y="152"/>
                  </a:cubicBezTo>
                  <a:cubicBezTo>
                    <a:pt x="547" y="152"/>
                    <a:pt x="624" y="184"/>
                    <a:pt x="683" y="242"/>
                  </a:cubicBezTo>
                  <a:cubicBezTo>
                    <a:pt x="741" y="299"/>
                    <a:pt x="774" y="376"/>
                    <a:pt x="776" y="458"/>
                  </a:cubicBezTo>
                  <a:cubicBezTo>
                    <a:pt x="776" y="541"/>
                    <a:pt x="776" y="541"/>
                    <a:pt x="776" y="541"/>
                  </a:cubicBezTo>
                  <a:cubicBezTo>
                    <a:pt x="689" y="541"/>
                    <a:pt x="689" y="541"/>
                    <a:pt x="689" y="541"/>
                  </a:cubicBezTo>
                  <a:cubicBezTo>
                    <a:pt x="852" y="823"/>
                    <a:pt x="852" y="823"/>
                    <a:pt x="852" y="823"/>
                  </a:cubicBezTo>
                  <a:lnTo>
                    <a:pt x="1015" y="5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DC38031-C222-4565-AD96-F73F66F814E8}"/>
                </a:ext>
              </a:extLst>
            </p:cNvPr>
            <p:cNvSpPr txBox="1"/>
            <p:nvPr/>
          </p:nvSpPr>
          <p:spPr>
            <a:xfrm>
              <a:off x="1588294" y="3026507"/>
              <a:ext cx="1381125" cy="21964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600" b="1" dirty="0"/>
                <a:t>PLANET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84BF9BC9-0E4E-442A-9A7E-7BE9F969B416}"/>
                </a:ext>
              </a:extLst>
            </p:cNvPr>
            <p:cNvSpPr txBox="1"/>
            <p:nvPr/>
          </p:nvSpPr>
          <p:spPr>
            <a:xfrm>
              <a:off x="5303838" y="3026507"/>
              <a:ext cx="1381125" cy="21964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600" b="1" dirty="0"/>
                <a:t>PROSPERITY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F21C72D-474C-4AB0-AFC5-BDCB7BC549A5}"/>
                </a:ext>
              </a:extLst>
            </p:cNvPr>
            <p:cNvSpPr txBox="1"/>
            <p:nvPr/>
          </p:nvSpPr>
          <p:spPr>
            <a:xfrm>
              <a:off x="9046369" y="3026507"/>
              <a:ext cx="1381125" cy="21964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600" b="1" dirty="0"/>
                <a:t>PARTNERSHIP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607FBA46-02CA-46F3-899D-E75AF1865C42}"/>
                </a:ext>
              </a:extLst>
            </p:cNvPr>
            <p:cNvSpPr txBox="1"/>
            <p:nvPr/>
          </p:nvSpPr>
          <p:spPr>
            <a:xfrm>
              <a:off x="3427413" y="3026507"/>
              <a:ext cx="1381125" cy="21964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600" b="1" dirty="0"/>
                <a:t>PEOPLE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DCFC243E-485F-402C-839E-D0D2FE11612C}"/>
                </a:ext>
              </a:extLst>
            </p:cNvPr>
            <p:cNvSpPr txBox="1"/>
            <p:nvPr/>
          </p:nvSpPr>
          <p:spPr>
            <a:xfrm>
              <a:off x="7153275" y="3026507"/>
              <a:ext cx="1381125" cy="21964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sz="1600" b="1" dirty="0"/>
                <a:t>PEACE</a:t>
              </a:r>
            </a:p>
          </p:txBody>
        </p:sp>
        <p:sp>
          <p:nvSpPr>
            <p:cNvPr id="95" name="Freeform 2563">
              <a:extLst>
                <a:ext uri="{FF2B5EF4-FFF2-40B4-BE49-F238E27FC236}">
                  <a16:creationId xmlns:a16="http://schemas.microsoft.com/office/drawing/2014/main" id="{968B4965-52F4-4FE9-A4D0-43FEF1BB5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511" y="2192336"/>
              <a:ext cx="420692" cy="420692"/>
            </a:xfrm>
            <a:custGeom>
              <a:avLst/>
              <a:gdLst>
                <a:gd name="T0" fmla="*/ 778 w 901"/>
                <a:gd name="T1" fmla="*/ 173 h 901"/>
                <a:gd name="T2" fmla="*/ 751 w 901"/>
                <a:gd name="T3" fmla="*/ 234 h 901"/>
                <a:gd name="T4" fmla="*/ 691 w 901"/>
                <a:gd name="T5" fmla="*/ 292 h 901"/>
                <a:gd name="T6" fmla="*/ 610 w 901"/>
                <a:gd name="T7" fmla="*/ 300 h 901"/>
                <a:gd name="T8" fmla="*/ 553 w 901"/>
                <a:gd name="T9" fmla="*/ 325 h 901"/>
                <a:gd name="T10" fmla="*/ 544 w 901"/>
                <a:gd name="T11" fmla="*/ 337 h 901"/>
                <a:gd name="T12" fmla="*/ 566 w 901"/>
                <a:gd name="T13" fmla="*/ 361 h 901"/>
                <a:gd name="T14" fmla="*/ 596 w 901"/>
                <a:gd name="T15" fmla="*/ 420 h 901"/>
                <a:gd name="T16" fmla="*/ 644 w 901"/>
                <a:gd name="T17" fmla="*/ 417 h 901"/>
                <a:gd name="T18" fmla="*/ 650 w 901"/>
                <a:gd name="T19" fmla="*/ 448 h 901"/>
                <a:gd name="T20" fmla="*/ 601 w 901"/>
                <a:gd name="T21" fmla="*/ 521 h 901"/>
                <a:gd name="T22" fmla="*/ 565 w 901"/>
                <a:gd name="T23" fmla="*/ 568 h 901"/>
                <a:gd name="T24" fmla="*/ 587 w 901"/>
                <a:gd name="T25" fmla="*/ 593 h 901"/>
                <a:gd name="T26" fmla="*/ 588 w 901"/>
                <a:gd name="T27" fmla="*/ 616 h 901"/>
                <a:gd name="T28" fmla="*/ 531 w 901"/>
                <a:gd name="T29" fmla="*/ 657 h 901"/>
                <a:gd name="T30" fmla="*/ 517 w 901"/>
                <a:gd name="T31" fmla="*/ 703 h 901"/>
                <a:gd name="T32" fmla="*/ 467 w 901"/>
                <a:gd name="T33" fmla="*/ 746 h 901"/>
                <a:gd name="T34" fmla="*/ 409 w 901"/>
                <a:gd name="T35" fmla="*/ 753 h 901"/>
                <a:gd name="T36" fmla="*/ 369 w 901"/>
                <a:gd name="T37" fmla="*/ 697 h 901"/>
                <a:gd name="T38" fmla="*/ 362 w 901"/>
                <a:gd name="T39" fmla="*/ 638 h 901"/>
                <a:gd name="T40" fmla="*/ 373 w 901"/>
                <a:gd name="T41" fmla="*/ 595 h 901"/>
                <a:gd name="T42" fmla="*/ 336 w 901"/>
                <a:gd name="T43" fmla="*/ 532 h 901"/>
                <a:gd name="T44" fmla="*/ 309 w 901"/>
                <a:gd name="T45" fmla="*/ 491 h 901"/>
                <a:gd name="T46" fmla="*/ 244 w 901"/>
                <a:gd name="T47" fmla="*/ 488 h 901"/>
                <a:gd name="T48" fmla="*/ 185 w 901"/>
                <a:gd name="T49" fmla="*/ 471 h 901"/>
                <a:gd name="T50" fmla="*/ 167 w 901"/>
                <a:gd name="T51" fmla="*/ 416 h 901"/>
                <a:gd name="T52" fmla="*/ 175 w 901"/>
                <a:gd name="T53" fmla="*/ 357 h 901"/>
                <a:gd name="T54" fmla="*/ 211 w 901"/>
                <a:gd name="T55" fmla="*/ 288 h 901"/>
                <a:gd name="T56" fmla="*/ 253 w 901"/>
                <a:gd name="T57" fmla="*/ 263 h 901"/>
                <a:gd name="T58" fmla="*/ 325 w 901"/>
                <a:gd name="T59" fmla="*/ 258 h 901"/>
                <a:gd name="T60" fmla="*/ 353 w 901"/>
                <a:gd name="T61" fmla="*/ 272 h 901"/>
                <a:gd name="T62" fmla="*/ 381 w 901"/>
                <a:gd name="T63" fmla="*/ 294 h 901"/>
                <a:gd name="T64" fmla="*/ 473 w 901"/>
                <a:gd name="T65" fmla="*/ 285 h 901"/>
                <a:gd name="T66" fmla="*/ 510 w 901"/>
                <a:gd name="T67" fmla="*/ 185 h 901"/>
                <a:gd name="T68" fmla="*/ 492 w 901"/>
                <a:gd name="T69" fmla="*/ 165 h 901"/>
                <a:gd name="T70" fmla="*/ 455 w 901"/>
                <a:gd name="T71" fmla="*/ 175 h 901"/>
                <a:gd name="T72" fmla="*/ 425 w 901"/>
                <a:gd name="T73" fmla="*/ 160 h 901"/>
                <a:gd name="T74" fmla="*/ 413 w 901"/>
                <a:gd name="T75" fmla="*/ 124 h 901"/>
                <a:gd name="T76" fmla="*/ 430 w 901"/>
                <a:gd name="T77" fmla="*/ 93 h 901"/>
                <a:gd name="T78" fmla="*/ 510 w 901"/>
                <a:gd name="T79" fmla="*/ 51 h 901"/>
                <a:gd name="T80" fmla="*/ 608 w 901"/>
                <a:gd name="T81" fmla="*/ 31 h 901"/>
                <a:gd name="T82" fmla="*/ 514 w 901"/>
                <a:gd name="T83" fmla="*/ 5 h 901"/>
                <a:gd name="T84" fmla="*/ 382 w 901"/>
                <a:gd name="T85" fmla="*/ 6 h 901"/>
                <a:gd name="T86" fmla="*/ 255 w 901"/>
                <a:gd name="T87" fmla="*/ 44 h 901"/>
                <a:gd name="T88" fmla="*/ 147 w 901"/>
                <a:gd name="T89" fmla="*/ 118 h 901"/>
                <a:gd name="T90" fmla="*/ 65 w 901"/>
                <a:gd name="T91" fmla="*/ 217 h 901"/>
                <a:gd name="T92" fmla="*/ 14 w 901"/>
                <a:gd name="T93" fmla="*/ 338 h 901"/>
                <a:gd name="T94" fmla="*/ 1 w 901"/>
                <a:gd name="T95" fmla="*/ 474 h 901"/>
                <a:gd name="T96" fmla="*/ 27 w 901"/>
                <a:gd name="T97" fmla="*/ 606 h 901"/>
                <a:gd name="T98" fmla="*/ 90 w 901"/>
                <a:gd name="T99" fmla="*/ 720 h 901"/>
                <a:gd name="T100" fmla="*/ 182 w 901"/>
                <a:gd name="T101" fmla="*/ 812 h 901"/>
                <a:gd name="T102" fmla="*/ 296 w 901"/>
                <a:gd name="T103" fmla="*/ 874 h 901"/>
                <a:gd name="T104" fmla="*/ 427 w 901"/>
                <a:gd name="T105" fmla="*/ 901 h 901"/>
                <a:gd name="T106" fmla="*/ 563 w 901"/>
                <a:gd name="T107" fmla="*/ 886 h 901"/>
                <a:gd name="T108" fmla="*/ 684 w 901"/>
                <a:gd name="T109" fmla="*/ 836 h 901"/>
                <a:gd name="T110" fmla="*/ 784 w 901"/>
                <a:gd name="T111" fmla="*/ 753 h 901"/>
                <a:gd name="T112" fmla="*/ 857 w 901"/>
                <a:gd name="T113" fmla="*/ 645 h 901"/>
                <a:gd name="T114" fmla="*/ 896 w 901"/>
                <a:gd name="T115" fmla="*/ 519 h 901"/>
                <a:gd name="T116" fmla="*/ 896 w 901"/>
                <a:gd name="T117" fmla="*/ 386 h 901"/>
                <a:gd name="T118" fmla="*/ 860 w 901"/>
                <a:gd name="T119" fmla="*/ 264 h 901"/>
                <a:gd name="T120" fmla="*/ 794 w 901"/>
                <a:gd name="T121" fmla="*/ 160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1" h="901">
                  <a:moveTo>
                    <a:pt x="781" y="144"/>
                  </a:moveTo>
                  <a:lnTo>
                    <a:pt x="781" y="148"/>
                  </a:lnTo>
                  <a:lnTo>
                    <a:pt x="781" y="150"/>
                  </a:lnTo>
                  <a:lnTo>
                    <a:pt x="781" y="158"/>
                  </a:lnTo>
                  <a:lnTo>
                    <a:pt x="779" y="165"/>
                  </a:lnTo>
                  <a:lnTo>
                    <a:pt x="778" y="173"/>
                  </a:lnTo>
                  <a:lnTo>
                    <a:pt x="775" y="183"/>
                  </a:lnTo>
                  <a:lnTo>
                    <a:pt x="772" y="192"/>
                  </a:lnTo>
                  <a:lnTo>
                    <a:pt x="768" y="203"/>
                  </a:lnTo>
                  <a:lnTo>
                    <a:pt x="763" y="213"/>
                  </a:lnTo>
                  <a:lnTo>
                    <a:pt x="757" y="224"/>
                  </a:lnTo>
                  <a:lnTo>
                    <a:pt x="751" y="234"/>
                  </a:lnTo>
                  <a:lnTo>
                    <a:pt x="744" y="245"/>
                  </a:lnTo>
                  <a:lnTo>
                    <a:pt x="735" y="255"/>
                  </a:lnTo>
                  <a:lnTo>
                    <a:pt x="725" y="264"/>
                  </a:lnTo>
                  <a:lnTo>
                    <a:pt x="716" y="274"/>
                  </a:lnTo>
                  <a:lnTo>
                    <a:pt x="703" y="283"/>
                  </a:lnTo>
                  <a:lnTo>
                    <a:pt x="691" y="292"/>
                  </a:lnTo>
                  <a:lnTo>
                    <a:pt x="678" y="300"/>
                  </a:lnTo>
                  <a:lnTo>
                    <a:pt x="664" y="296"/>
                  </a:lnTo>
                  <a:lnTo>
                    <a:pt x="650" y="295"/>
                  </a:lnTo>
                  <a:lnTo>
                    <a:pt x="636" y="295"/>
                  </a:lnTo>
                  <a:lnTo>
                    <a:pt x="622" y="297"/>
                  </a:lnTo>
                  <a:lnTo>
                    <a:pt x="610" y="300"/>
                  </a:lnTo>
                  <a:lnTo>
                    <a:pt x="598" y="303"/>
                  </a:lnTo>
                  <a:lnTo>
                    <a:pt x="587" y="306"/>
                  </a:lnTo>
                  <a:lnTo>
                    <a:pt x="576" y="311"/>
                  </a:lnTo>
                  <a:lnTo>
                    <a:pt x="567" y="315"/>
                  </a:lnTo>
                  <a:lnTo>
                    <a:pt x="559" y="321"/>
                  </a:lnTo>
                  <a:lnTo>
                    <a:pt x="553" y="325"/>
                  </a:lnTo>
                  <a:lnTo>
                    <a:pt x="547" y="328"/>
                  </a:lnTo>
                  <a:lnTo>
                    <a:pt x="544" y="332"/>
                  </a:lnTo>
                  <a:lnTo>
                    <a:pt x="543" y="335"/>
                  </a:lnTo>
                  <a:lnTo>
                    <a:pt x="543" y="336"/>
                  </a:lnTo>
                  <a:lnTo>
                    <a:pt x="543" y="336"/>
                  </a:lnTo>
                  <a:lnTo>
                    <a:pt x="544" y="337"/>
                  </a:lnTo>
                  <a:lnTo>
                    <a:pt x="545" y="337"/>
                  </a:lnTo>
                  <a:lnTo>
                    <a:pt x="548" y="338"/>
                  </a:lnTo>
                  <a:lnTo>
                    <a:pt x="553" y="340"/>
                  </a:lnTo>
                  <a:lnTo>
                    <a:pt x="556" y="344"/>
                  </a:lnTo>
                  <a:lnTo>
                    <a:pt x="559" y="349"/>
                  </a:lnTo>
                  <a:lnTo>
                    <a:pt x="566" y="361"/>
                  </a:lnTo>
                  <a:lnTo>
                    <a:pt x="571" y="375"/>
                  </a:lnTo>
                  <a:lnTo>
                    <a:pt x="580" y="401"/>
                  </a:lnTo>
                  <a:lnTo>
                    <a:pt x="583" y="413"/>
                  </a:lnTo>
                  <a:lnTo>
                    <a:pt x="587" y="416"/>
                  </a:lnTo>
                  <a:lnTo>
                    <a:pt x="591" y="419"/>
                  </a:lnTo>
                  <a:lnTo>
                    <a:pt x="596" y="420"/>
                  </a:lnTo>
                  <a:lnTo>
                    <a:pt x="600" y="421"/>
                  </a:lnTo>
                  <a:lnTo>
                    <a:pt x="610" y="421"/>
                  </a:lnTo>
                  <a:lnTo>
                    <a:pt x="619" y="420"/>
                  </a:lnTo>
                  <a:lnTo>
                    <a:pt x="634" y="415"/>
                  </a:lnTo>
                  <a:lnTo>
                    <a:pt x="640" y="413"/>
                  </a:lnTo>
                  <a:lnTo>
                    <a:pt x="644" y="417"/>
                  </a:lnTo>
                  <a:lnTo>
                    <a:pt x="647" y="422"/>
                  </a:lnTo>
                  <a:lnTo>
                    <a:pt x="650" y="427"/>
                  </a:lnTo>
                  <a:lnTo>
                    <a:pt x="651" y="432"/>
                  </a:lnTo>
                  <a:lnTo>
                    <a:pt x="651" y="437"/>
                  </a:lnTo>
                  <a:lnTo>
                    <a:pt x="651" y="443"/>
                  </a:lnTo>
                  <a:lnTo>
                    <a:pt x="650" y="448"/>
                  </a:lnTo>
                  <a:lnTo>
                    <a:pt x="648" y="454"/>
                  </a:lnTo>
                  <a:lnTo>
                    <a:pt x="643" y="465"/>
                  </a:lnTo>
                  <a:lnTo>
                    <a:pt x="636" y="477"/>
                  </a:lnTo>
                  <a:lnTo>
                    <a:pt x="629" y="488"/>
                  </a:lnTo>
                  <a:lnTo>
                    <a:pt x="620" y="499"/>
                  </a:lnTo>
                  <a:lnTo>
                    <a:pt x="601" y="521"/>
                  </a:lnTo>
                  <a:lnTo>
                    <a:pt x="582" y="540"/>
                  </a:lnTo>
                  <a:lnTo>
                    <a:pt x="576" y="547"/>
                  </a:lnTo>
                  <a:lnTo>
                    <a:pt x="569" y="554"/>
                  </a:lnTo>
                  <a:lnTo>
                    <a:pt x="566" y="559"/>
                  </a:lnTo>
                  <a:lnTo>
                    <a:pt x="565" y="564"/>
                  </a:lnTo>
                  <a:lnTo>
                    <a:pt x="565" y="568"/>
                  </a:lnTo>
                  <a:lnTo>
                    <a:pt x="566" y="572"/>
                  </a:lnTo>
                  <a:lnTo>
                    <a:pt x="568" y="574"/>
                  </a:lnTo>
                  <a:lnTo>
                    <a:pt x="571" y="577"/>
                  </a:lnTo>
                  <a:lnTo>
                    <a:pt x="578" y="584"/>
                  </a:lnTo>
                  <a:lnTo>
                    <a:pt x="585" y="589"/>
                  </a:lnTo>
                  <a:lnTo>
                    <a:pt x="587" y="593"/>
                  </a:lnTo>
                  <a:lnTo>
                    <a:pt x="590" y="596"/>
                  </a:lnTo>
                  <a:lnTo>
                    <a:pt x="591" y="599"/>
                  </a:lnTo>
                  <a:lnTo>
                    <a:pt x="592" y="602"/>
                  </a:lnTo>
                  <a:lnTo>
                    <a:pt x="592" y="607"/>
                  </a:lnTo>
                  <a:lnTo>
                    <a:pt x="590" y="611"/>
                  </a:lnTo>
                  <a:lnTo>
                    <a:pt x="588" y="616"/>
                  </a:lnTo>
                  <a:lnTo>
                    <a:pt x="583" y="621"/>
                  </a:lnTo>
                  <a:lnTo>
                    <a:pt x="572" y="631"/>
                  </a:lnTo>
                  <a:lnTo>
                    <a:pt x="563" y="639"/>
                  </a:lnTo>
                  <a:lnTo>
                    <a:pt x="553" y="645"/>
                  </a:lnTo>
                  <a:lnTo>
                    <a:pt x="544" y="651"/>
                  </a:lnTo>
                  <a:lnTo>
                    <a:pt x="531" y="657"/>
                  </a:lnTo>
                  <a:lnTo>
                    <a:pt x="526" y="659"/>
                  </a:lnTo>
                  <a:lnTo>
                    <a:pt x="526" y="667"/>
                  </a:lnTo>
                  <a:lnTo>
                    <a:pt x="525" y="676"/>
                  </a:lnTo>
                  <a:lnTo>
                    <a:pt x="524" y="683"/>
                  </a:lnTo>
                  <a:lnTo>
                    <a:pt x="522" y="690"/>
                  </a:lnTo>
                  <a:lnTo>
                    <a:pt x="517" y="703"/>
                  </a:lnTo>
                  <a:lnTo>
                    <a:pt x="511" y="714"/>
                  </a:lnTo>
                  <a:lnTo>
                    <a:pt x="504" y="722"/>
                  </a:lnTo>
                  <a:lnTo>
                    <a:pt x="495" y="730"/>
                  </a:lnTo>
                  <a:lnTo>
                    <a:pt x="487" y="737"/>
                  </a:lnTo>
                  <a:lnTo>
                    <a:pt x="477" y="742"/>
                  </a:lnTo>
                  <a:lnTo>
                    <a:pt x="467" y="746"/>
                  </a:lnTo>
                  <a:lnTo>
                    <a:pt x="457" y="749"/>
                  </a:lnTo>
                  <a:lnTo>
                    <a:pt x="447" y="751"/>
                  </a:lnTo>
                  <a:lnTo>
                    <a:pt x="438" y="752"/>
                  </a:lnTo>
                  <a:lnTo>
                    <a:pt x="423" y="753"/>
                  </a:lnTo>
                  <a:lnTo>
                    <a:pt x="413" y="753"/>
                  </a:lnTo>
                  <a:lnTo>
                    <a:pt x="409" y="753"/>
                  </a:lnTo>
                  <a:lnTo>
                    <a:pt x="405" y="750"/>
                  </a:lnTo>
                  <a:lnTo>
                    <a:pt x="401" y="747"/>
                  </a:lnTo>
                  <a:lnTo>
                    <a:pt x="396" y="741"/>
                  </a:lnTo>
                  <a:lnTo>
                    <a:pt x="386" y="729"/>
                  </a:lnTo>
                  <a:lnTo>
                    <a:pt x="378" y="714"/>
                  </a:lnTo>
                  <a:lnTo>
                    <a:pt x="369" y="697"/>
                  </a:lnTo>
                  <a:lnTo>
                    <a:pt x="362" y="682"/>
                  </a:lnTo>
                  <a:lnTo>
                    <a:pt x="358" y="668"/>
                  </a:lnTo>
                  <a:lnTo>
                    <a:pt x="356" y="659"/>
                  </a:lnTo>
                  <a:lnTo>
                    <a:pt x="357" y="652"/>
                  </a:lnTo>
                  <a:lnTo>
                    <a:pt x="359" y="645"/>
                  </a:lnTo>
                  <a:lnTo>
                    <a:pt x="362" y="638"/>
                  </a:lnTo>
                  <a:lnTo>
                    <a:pt x="365" y="631"/>
                  </a:lnTo>
                  <a:lnTo>
                    <a:pt x="369" y="623"/>
                  </a:lnTo>
                  <a:lnTo>
                    <a:pt x="372" y="617"/>
                  </a:lnTo>
                  <a:lnTo>
                    <a:pt x="374" y="609"/>
                  </a:lnTo>
                  <a:lnTo>
                    <a:pt x="375" y="602"/>
                  </a:lnTo>
                  <a:lnTo>
                    <a:pt x="373" y="595"/>
                  </a:lnTo>
                  <a:lnTo>
                    <a:pt x="369" y="586"/>
                  </a:lnTo>
                  <a:lnTo>
                    <a:pt x="363" y="576"/>
                  </a:lnTo>
                  <a:lnTo>
                    <a:pt x="356" y="567"/>
                  </a:lnTo>
                  <a:lnTo>
                    <a:pt x="342" y="552"/>
                  </a:lnTo>
                  <a:lnTo>
                    <a:pt x="337" y="545"/>
                  </a:lnTo>
                  <a:lnTo>
                    <a:pt x="336" y="532"/>
                  </a:lnTo>
                  <a:lnTo>
                    <a:pt x="335" y="521"/>
                  </a:lnTo>
                  <a:lnTo>
                    <a:pt x="331" y="512"/>
                  </a:lnTo>
                  <a:lnTo>
                    <a:pt x="327" y="504"/>
                  </a:lnTo>
                  <a:lnTo>
                    <a:pt x="323" y="499"/>
                  </a:lnTo>
                  <a:lnTo>
                    <a:pt x="316" y="495"/>
                  </a:lnTo>
                  <a:lnTo>
                    <a:pt x="309" y="491"/>
                  </a:lnTo>
                  <a:lnTo>
                    <a:pt x="302" y="489"/>
                  </a:lnTo>
                  <a:lnTo>
                    <a:pt x="293" y="487"/>
                  </a:lnTo>
                  <a:lnTo>
                    <a:pt x="284" y="487"/>
                  </a:lnTo>
                  <a:lnTo>
                    <a:pt x="275" y="487"/>
                  </a:lnTo>
                  <a:lnTo>
                    <a:pt x="265" y="487"/>
                  </a:lnTo>
                  <a:lnTo>
                    <a:pt x="244" y="488"/>
                  </a:lnTo>
                  <a:lnTo>
                    <a:pt x="223" y="489"/>
                  </a:lnTo>
                  <a:lnTo>
                    <a:pt x="214" y="488"/>
                  </a:lnTo>
                  <a:lnTo>
                    <a:pt x="205" y="486"/>
                  </a:lnTo>
                  <a:lnTo>
                    <a:pt x="197" y="481"/>
                  </a:lnTo>
                  <a:lnTo>
                    <a:pt x="190" y="477"/>
                  </a:lnTo>
                  <a:lnTo>
                    <a:pt x="185" y="471"/>
                  </a:lnTo>
                  <a:lnTo>
                    <a:pt x="180" y="465"/>
                  </a:lnTo>
                  <a:lnTo>
                    <a:pt x="177" y="458"/>
                  </a:lnTo>
                  <a:lnTo>
                    <a:pt x="174" y="450"/>
                  </a:lnTo>
                  <a:lnTo>
                    <a:pt x="169" y="437"/>
                  </a:lnTo>
                  <a:lnTo>
                    <a:pt x="167" y="425"/>
                  </a:lnTo>
                  <a:lnTo>
                    <a:pt x="167" y="416"/>
                  </a:lnTo>
                  <a:lnTo>
                    <a:pt x="166" y="413"/>
                  </a:lnTo>
                  <a:lnTo>
                    <a:pt x="167" y="408"/>
                  </a:lnTo>
                  <a:lnTo>
                    <a:pt x="168" y="392"/>
                  </a:lnTo>
                  <a:lnTo>
                    <a:pt x="169" y="381"/>
                  </a:lnTo>
                  <a:lnTo>
                    <a:pt x="172" y="370"/>
                  </a:lnTo>
                  <a:lnTo>
                    <a:pt x="175" y="357"/>
                  </a:lnTo>
                  <a:lnTo>
                    <a:pt x="178" y="344"/>
                  </a:lnTo>
                  <a:lnTo>
                    <a:pt x="184" y="330"/>
                  </a:lnTo>
                  <a:lnTo>
                    <a:pt x="189" y="317"/>
                  </a:lnTo>
                  <a:lnTo>
                    <a:pt x="197" y="305"/>
                  </a:lnTo>
                  <a:lnTo>
                    <a:pt x="207" y="293"/>
                  </a:lnTo>
                  <a:lnTo>
                    <a:pt x="211" y="288"/>
                  </a:lnTo>
                  <a:lnTo>
                    <a:pt x="218" y="282"/>
                  </a:lnTo>
                  <a:lnTo>
                    <a:pt x="223" y="278"/>
                  </a:lnTo>
                  <a:lnTo>
                    <a:pt x="230" y="273"/>
                  </a:lnTo>
                  <a:lnTo>
                    <a:pt x="237" y="270"/>
                  </a:lnTo>
                  <a:lnTo>
                    <a:pt x="244" y="267"/>
                  </a:lnTo>
                  <a:lnTo>
                    <a:pt x="253" y="263"/>
                  </a:lnTo>
                  <a:lnTo>
                    <a:pt x="261" y="261"/>
                  </a:lnTo>
                  <a:lnTo>
                    <a:pt x="277" y="259"/>
                  </a:lnTo>
                  <a:lnTo>
                    <a:pt x="293" y="257"/>
                  </a:lnTo>
                  <a:lnTo>
                    <a:pt x="305" y="256"/>
                  </a:lnTo>
                  <a:lnTo>
                    <a:pt x="316" y="257"/>
                  </a:lnTo>
                  <a:lnTo>
                    <a:pt x="325" y="258"/>
                  </a:lnTo>
                  <a:lnTo>
                    <a:pt x="332" y="259"/>
                  </a:lnTo>
                  <a:lnTo>
                    <a:pt x="339" y="261"/>
                  </a:lnTo>
                  <a:lnTo>
                    <a:pt x="345" y="263"/>
                  </a:lnTo>
                  <a:lnTo>
                    <a:pt x="348" y="267"/>
                  </a:lnTo>
                  <a:lnTo>
                    <a:pt x="351" y="269"/>
                  </a:lnTo>
                  <a:lnTo>
                    <a:pt x="353" y="272"/>
                  </a:lnTo>
                  <a:lnTo>
                    <a:pt x="354" y="274"/>
                  </a:lnTo>
                  <a:lnTo>
                    <a:pt x="356" y="279"/>
                  </a:lnTo>
                  <a:lnTo>
                    <a:pt x="356" y="280"/>
                  </a:lnTo>
                  <a:lnTo>
                    <a:pt x="363" y="286"/>
                  </a:lnTo>
                  <a:lnTo>
                    <a:pt x="372" y="291"/>
                  </a:lnTo>
                  <a:lnTo>
                    <a:pt x="381" y="294"/>
                  </a:lnTo>
                  <a:lnTo>
                    <a:pt x="390" y="296"/>
                  </a:lnTo>
                  <a:lnTo>
                    <a:pt x="401" y="297"/>
                  </a:lnTo>
                  <a:lnTo>
                    <a:pt x="411" y="297"/>
                  </a:lnTo>
                  <a:lnTo>
                    <a:pt x="421" y="296"/>
                  </a:lnTo>
                  <a:lnTo>
                    <a:pt x="432" y="294"/>
                  </a:lnTo>
                  <a:lnTo>
                    <a:pt x="473" y="285"/>
                  </a:lnTo>
                  <a:lnTo>
                    <a:pt x="507" y="280"/>
                  </a:lnTo>
                  <a:lnTo>
                    <a:pt x="510" y="260"/>
                  </a:lnTo>
                  <a:lnTo>
                    <a:pt x="512" y="216"/>
                  </a:lnTo>
                  <a:lnTo>
                    <a:pt x="512" y="205"/>
                  </a:lnTo>
                  <a:lnTo>
                    <a:pt x="511" y="194"/>
                  </a:lnTo>
                  <a:lnTo>
                    <a:pt x="510" y="185"/>
                  </a:lnTo>
                  <a:lnTo>
                    <a:pt x="507" y="176"/>
                  </a:lnTo>
                  <a:lnTo>
                    <a:pt x="504" y="170"/>
                  </a:lnTo>
                  <a:lnTo>
                    <a:pt x="500" y="166"/>
                  </a:lnTo>
                  <a:lnTo>
                    <a:pt x="498" y="165"/>
                  </a:lnTo>
                  <a:lnTo>
                    <a:pt x="495" y="165"/>
                  </a:lnTo>
                  <a:lnTo>
                    <a:pt x="492" y="165"/>
                  </a:lnTo>
                  <a:lnTo>
                    <a:pt x="489" y="166"/>
                  </a:lnTo>
                  <a:lnTo>
                    <a:pt x="481" y="170"/>
                  </a:lnTo>
                  <a:lnTo>
                    <a:pt x="474" y="172"/>
                  </a:lnTo>
                  <a:lnTo>
                    <a:pt x="468" y="174"/>
                  </a:lnTo>
                  <a:lnTo>
                    <a:pt x="461" y="175"/>
                  </a:lnTo>
                  <a:lnTo>
                    <a:pt x="455" y="175"/>
                  </a:lnTo>
                  <a:lnTo>
                    <a:pt x="449" y="174"/>
                  </a:lnTo>
                  <a:lnTo>
                    <a:pt x="444" y="173"/>
                  </a:lnTo>
                  <a:lnTo>
                    <a:pt x="438" y="171"/>
                  </a:lnTo>
                  <a:lnTo>
                    <a:pt x="433" y="168"/>
                  </a:lnTo>
                  <a:lnTo>
                    <a:pt x="428" y="164"/>
                  </a:lnTo>
                  <a:lnTo>
                    <a:pt x="425" y="160"/>
                  </a:lnTo>
                  <a:lnTo>
                    <a:pt x="421" y="155"/>
                  </a:lnTo>
                  <a:lnTo>
                    <a:pt x="418" y="150"/>
                  </a:lnTo>
                  <a:lnTo>
                    <a:pt x="416" y="143"/>
                  </a:lnTo>
                  <a:lnTo>
                    <a:pt x="414" y="137"/>
                  </a:lnTo>
                  <a:lnTo>
                    <a:pt x="413" y="129"/>
                  </a:lnTo>
                  <a:lnTo>
                    <a:pt x="413" y="124"/>
                  </a:lnTo>
                  <a:lnTo>
                    <a:pt x="414" y="118"/>
                  </a:lnTo>
                  <a:lnTo>
                    <a:pt x="415" y="112"/>
                  </a:lnTo>
                  <a:lnTo>
                    <a:pt x="418" y="108"/>
                  </a:lnTo>
                  <a:lnTo>
                    <a:pt x="422" y="103"/>
                  </a:lnTo>
                  <a:lnTo>
                    <a:pt x="425" y="98"/>
                  </a:lnTo>
                  <a:lnTo>
                    <a:pt x="430" y="93"/>
                  </a:lnTo>
                  <a:lnTo>
                    <a:pt x="436" y="88"/>
                  </a:lnTo>
                  <a:lnTo>
                    <a:pt x="448" y="79"/>
                  </a:lnTo>
                  <a:lnTo>
                    <a:pt x="462" y="72"/>
                  </a:lnTo>
                  <a:lnTo>
                    <a:pt x="477" y="64"/>
                  </a:lnTo>
                  <a:lnTo>
                    <a:pt x="493" y="57"/>
                  </a:lnTo>
                  <a:lnTo>
                    <a:pt x="510" y="51"/>
                  </a:lnTo>
                  <a:lnTo>
                    <a:pt x="526" y="45"/>
                  </a:lnTo>
                  <a:lnTo>
                    <a:pt x="543" y="41"/>
                  </a:lnTo>
                  <a:lnTo>
                    <a:pt x="558" y="38"/>
                  </a:lnTo>
                  <a:lnTo>
                    <a:pt x="583" y="32"/>
                  </a:lnTo>
                  <a:lnTo>
                    <a:pt x="601" y="30"/>
                  </a:lnTo>
                  <a:lnTo>
                    <a:pt x="608" y="31"/>
                  </a:lnTo>
                  <a:lnTo>
                    <a:pt x="614" y="31"/>
                  </a:lnTo>
                  <a:lnTo>
                    <a:pt x="594" y="24"/>
                  </a:lnTo>
                  <a:lnTo>
                    <a:pt x="575" y="18"/>
                  </a:lnTo>
                  <a:lnTo>
                    <a:pt x="555" y="12"/>
                  </a:lnTo>
                  <a:lnTo>
                    <a:pt x="535" y="8"/>
                  </a:lnTo>
                  <a:lnTo>
                    <a:pt x="514" y="5"/>
                  </a:lnTo>
                  <a:lnTo>
                    <a:pt x="493" y="2"/>
                  </a:lnTo>
                  <a:lnTo>
                    <a:pt x="472" y="1"/>
                  </a:lnTo>
                  <a:lnTo>
                    <a:pt x="450" y="0"/>
                  </a:lnTo>
                  <a:lnTo>
                    <a:pt x="427" y="1"/>
                  </a:lnTo>
                  <a:lnTo>
                    <a:pt x="405" y="2"/>
                  </a:lnTo>
                  <a:lnTo>
                    <a:pt x="382" y="6"/>
                  </a:lnTo>
                  <a:lnTo>
                    <a:pt x="360" y="9"/>
                  </a:lnTo>
                  <a:lnTo>
                    <a:pt x="338" y="15"/>
                  </a:lnTo>
                  <a:lnTo>
                    <a:pt x="317" y="21"/>
                  </a:lnTo>
                  <a:lnTo>
                    <a:pt x="296" y="28"/>
                  </a:lnTo>
                  <a:lnTo>
                    <a:pt x="275" y="35"/>
                  </a:lnTo>
                  <a:lnTo>
                    <a:pt x="255" y="44"/>
                  </a:lnTo>
                  <a:lnTo>
                    <a:pt x="236" y="55"/>
                  </a:lnTo>
                  <a:lnTo>
                    <a:pt x="217" y="65"/>
                  </a:lnTo>
                  <a:lnTo>
                    <a:pt x="199" y="77"/>
                  </a:lnTo>
                  <a:lnTo>
                    <a:pt x="182" y="89"/>
                  </a:lnTo>
                  <a:lnTo>
                    <a:pt x="164" y="104"/>
                  </a:lnTo>
                  <a:lnTo>
                    <a:pt x="147" y="118"/>
                  </a:lnTo>
                  <a:lnTo>
                    <a:pt x="132" y="132"/>
                  </a:lnTo>
                  <a:lnTo>
                    <a:pt x="118" y="148"/>
                  </a:lnTo>
                  <a:lnTo>
                    <a:pt x="103" y="164"/>
                  </a:lnTo>
                  <a:lnTo>
                    <a:pt x="90" y="182"/>
                  </a:lnTo>
                  <a:lnTo>
                    <a:pt x="77" y="199"/>
                  </a:lnTo>
                  <a:lnTo>
                    <a:pt x="65" y="217"/>
                  </a:lnTo>
                  <a:lnTo>
                    <a:pt x="55" y="236"/>
                  </a:lnTo>
                  <a:lnTo>
                    <a:pt x="45" y="256"/>
                  </a:lnTo>
                  <a:lnTo>
                    <a:pt x="35" y="275"/>
                  </a:lnTo>
                  <a:lnTo>
                    <a:pt x="27" y="296"/>
                  </a:lnTo>
                  <a:lnTo>
                    <a:pt x="21" y="317"/>
                  </a:lnTo>
                  <a:lnTo>
                    <a:pt x="14" y="338"/>
                  </a:lnTo>
                  <a:lnTo>
                    <a:pt x="9" y="360"/>
                  </a:lnTo>
                  <a:lnTo>
                    <a:pt x="5" y="382"/>
                  </a:lnTo>
                  <a:lnTo>
                    <a:pt x="2" y="404"/>
                  </a:lnTo>
                  <a:lnTo>
                    <a:pt x="1" y="427"/>
                  </a:lnTo>
                  <a:lnTo>
                    <a:pt x="0" y="450"/>
                  </a:lnTo>
                  <a:lnTo>
                    <a:pt x="1" y="474"/>
                  </a:lnTo>
                  <a:lnTo>
                    <a:pt x="2" y="497"/>
                  </a:lnTo>
                  <a:lnTo>
                    <a:pt x="5" y="519"/>
                  </a:lnTo>
                  <a:lnTo>
                    <a:pt x="10" y="542"/>
                  </a:lnTo>
                  <a:lnTo>
                    <a:pt x="14" y="563"/>
                  </a:lnTo>
                  <a:lnTo>
                    <a:pt x="21" y="585"/>
                  </a:lnTo>
                  <a:lnTo>
                    <a:pt x="27" y="606"/>
                  </a:lnTo>
                  <a:lnTo>
                    <a:pt x="35" y="626"/>
                  </a:lnTo>
                  <a:lnTo>
                    <a:pt x="45" y="645"/>
                  </a:lnTo>
                  <a:lnTo>
                    <a:pt x="55" y="665"/>
                  </a:lnTo>
                  <a:lnTo>
                    <a:pt x="65" y="684"/>
                  </a:lnTo>
                  <a:lnTo>
                    <a:pt x="77" y="703"/>
                  </a:lnTo>
                  <a:lnTo>
                    <a:pt x="90" y="720"/>
                  </a:lnTo>
                  <a:lnTo>
                    <a:pt x="103" y="737"/>
                  </a:lnTo>
                  <a:lnTo>
                    <a:pt x="118" y="753"/>
                  </a:lnTo>
                  <a:lnTo>
                    <a:pt x="132" y="769"/>
                  </a:lnTo>
                  <a:lnTo>
                    <a:pt x="147" y="784"/>
                  </a:lnTo>
                  <a:lnTo>
                    <a:pt x="164" y="798"/>
                  </a:lnTo>
                  <a:lnTo>
                    <a:pt x="182" y="812"/>
                  </a:lnTo>
                  <a:lnTo>
                    <a:pt x="199" y="824"/>
                  </a:lnTo>
                  <a:lnTo>
                    <a:pt x="217" y="836"/>
                  </a:lnTo>
                  <a:lnTo>
                    <a:pt x="236" y="847"/>
                  </a:lnTo>
                  <a:lnTo>
                    <a:pt x="255" y="857"/>
                  </a:lnTo>
                  <a:lnTo>
                    <a:pt x="275" y="866"/>
                  </a:lnTo>
                  <a:lnTo>
                    <a:pt x="296" y="874"/>
                  </a:lnTo>
                  <a:lnTo>
                    <a:pt x="317" y="881"/>
                  </a:lnTo>
                  <a:lnTo>
                    <a:pt x="338" y="886"/>
                  </a:lnTo>
                  <a:lnTo>
                    <a:pt x="360" y="892"/>
                  </a:lnTo>
                  <a:lnTo>
                    <a:pt x="382" y="896"/>
                  </a:lnTo>
                  <a:lnTo>
                    <a:pt x="405" y="899"/>
                  </a:lnTo>
                  <a:lnTo>
                    <a:pt x="427" y="901"/>
                  </a:lnTo>
                  <a:lnTo>
                    <a:pt x="450" y="901"/>
                  </a:lnTo>
                  <a:lnTo>
                    <a:pt x="473" y="901"/>
                  </a:lnTo>
                  <a:lnTo>
                    <a:pt x="496" y="899"/>
                  </a:lnTo>
                  <a:lnTo>
                    <a:pt x="520" y="896"/>
                  </a:lnTo>
                  <a:lnTo>
                    <a:pt x="542" y="892"/>
                  </a:lnTo>
                  <a:lnTo>
                    <a:pt x="563" y="886"/>
                  </a:lnTo>
                  <a:lnTo>
                    <a:pt x="585" y="881"/>
                  </a:lnTo>
                  <a:lnTo>
                    <a:pt x="605" y="874"/>
                  </a:lnTo>
                  <a:lnTo>
                    <a:pt x="625" y="866"/>
                  </a:lnTo>
                  <a:lnTo>
                    <a:pt x="646" y="857"/>
                  </a:lnTo>
                  <a:lnTo>
                    <a:pt x="665" y="847"/>
                  </a:lnTo>
                  <a:lnTo>
                    <a:pt x="684" y="836"/>
                  </a:lnTo>
                  <a:lnTo>
                    <a:pt x="702" y="824"/>
                  </a:lnTo>
                  <a:lnTo>
                    <a:pt x="720" y="812"/>
                  </a:lnTo>
                  <a:lnTo>
                    <a:pt x="737" y="798"/>
                  </a:lnTo>
                  <a:lnTo>
                    <a:pt x="753" y="784"/>
                  </a:lnTo>
                  <a:lnTo>
                    <a:pt x="768" y="769"/>
                  </a:lnTo>
                  <a:lnTo>
                    <a:pt x="784" y="753"/>
                  </a:lnTo>
                  <a:lnTo>
                    <a:pt x="798" y="737"/>
                  </a:lnTo>
                  <a:lnTo>
                    <a:pt x="811" y="720"/>
                  </a:lnTo>
                  <a:lnTo>
                    <a:pt x="823" y="703"/>
                  </a:lnTo>
                  <a:lnTo>
                    <a:pt x="836" y="684"/>
                  </a:lnTo>
                  <a:lnTo>
                    <a:pt x="847" y="665"/>
                  </a:lnTo>
                  <a:lnTo>
                    <a:pt x="857" y="645"/>
                  </a:lnTo>
                  <a:lnTo>
                    <a:pt x="865" y="626"/>
                  </a:lnTo>
                  <a:lnTo>
                    <a:pt x="874" y="606"/>
                  </a:lnTo>
                  <a:lnTo>
                    <a:pt x="881" y="585"/>
                  </a:lnTo>
                  <a:lnTo>
                    <a:pt x="887" y="563"/>
                  </a:lnTo>
                  <a:lnTo>
                    <a:pt x="892" y="542"/>
                  </a:lnTo>
                  <a:lnTo>
                    <a:pt x="896" y="519"/>
                  </a:lnTo>
                  <a:lnTo>
                    <a:pt x="898" y="497"/>
                  </a:lnTo>
                  <a:lnTo>
                    <a:pt x="901" y="474"/>
                  </a:lnTo>
                  <a:lnTo>
                    <a:pt x="901" y="450"/>
                  </a:lnTo>
                  <a:lnTo>
                    <a:pt x="901" y="428"/>
                  </a:lnTo>
                  <a:lnTo>
                    <a:pt x="899" y="406"/>
                  </a:lnTo>
                  <a:lnTo>
                    <a:pt x="896" y="386"/>
                  </a:lnTo>
                  <a:lnTo>
                    <a:pt x="893" y="365"/>
                  </a:lnTo>
                  <a:lnTo>
                    <a:pt x="888" y="344"/>
                  </a:lnTo>
                  <a:lnTo>
                    <a:pt x="883" y="323"/>
                  </a:lnTo>
                  <a:lnTo>
                    <a:pt x="876" y="303"/>
                  </a:lnTo>
                  <a:lnTo>
                    <a:pt x="869" y="283"/>
                  </a:lnTo>
                  <a:lnTo>
                    <a:pt x="860" y="264"/>
                  </a:lnTo>
                  <a:lnTo>
                    <a:pt x="851" y="246"/>
                  </a:lnTo>
                  <a:lnTo>
                    <a:pt x="841" y="227"/>
                  </a:lnTo>
                  <a:lnTo>
                    <a:pt x="830" y="209"/>
                  </a:lnTo>
                  <a:lnTo>
                    <a:pt x="819" y="192"/>
                  </a:lnTo>
                  <a:lnTo>
                    <a:pt x="807" y="175"/>
                  </a:lnTo>
                  <a:lnTo>
                    <a:pt x="794" y="160"/>
                  </a:lnTo>
                  <a:lnTo>
                    <a:pt x="781" y="144"/>
                  </a:lnTo>
                  <a:lnTo>
                    <a:pt x="781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18F43441-415F-425E-B8E7-FD231E540D30}"/>
                </a:ext>
              </a:extLst>
            </p:cNvPr>
            <p:cNvGrpSpPr/>
            <p:nvPr/>
          </p:nvGrpSpPr>
          <p:grpSpPr>
            <a:xfrm>
              <a:off x="3912279" y="3720983"/>
              <a:ext cx="411395" cy="411396"/>
              <a:chOff x="11606213" y="5354638"/>
              <a:chExt cx="280987" cy="280988"/>
            </a:xfrm>
            <a:solidFill>
              <a:schemeClr val="bg1"/>
            </a:solidFill>
          </p:grpSpPr>
          <p:sp>
            <p:nvSpPr>
              <p:cNvPr id="97" name="Freeform 3448">
                <a:extLst>
                  <a:ext uri="{FF2B5EF4-FFF2-40B4-BE49-F238E27FC236}">
                    <a16:creationId xmlns:a16="http://schemas.microsoft.com/office/drawing/2014/main" id="{E094B64C-FF8E-405D-BF8A-528CA5586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6213" y="5392738"/>
                <a:ext cx="128587" cy="90488"/>
              </a:xfrm>
              <a:custGeom>
                <a:avLst/>
                <a:gdLst>
                  <a:gd name="T0" fmla="*/ 325 w 325"/>
                  <a:gd name="T1" fmla="*/ 206 h 230"/>
                  <a:gd name="T2" fmla="*/ 324 w 325"/>
                  <a:gd name="T3" fmla="*/ 197 h 230"/>
                  <a:gd name="T4" fmla="*/ 321 w 325"/>
                  <a:gd name="T5" fmla="*/ 189 h 230"/>
                  <a:gd name="T6" fmla="*/ 319 w 325"/>
                  <a:gd name="T7" fmla="*/ 181 h 230"/>
                  <a:gd name="T8" fmla="*/ 315 w 325"/>
                  <a:gd name="T9" fmla="*/ 173 h 230"/>
                  <a:gd name="T10" fmla="*/ 310 w 325"/>
                  <a:gd name="T11" fmla="*/ 167 h 230"/>
                  <a:gd name="T12" fmla="*/ 303 w 325"/>
                  <a:gd name="T13" fmla="*/ 162 h 230"/>
                  <a:gd name="T14" fmla="*/ 297 w 325"/>
                  <a:gd name="T15" fmla="*/ 158 h 230"/>
                  <a:gd name="T16" fmla="*/ 289 w 325"/>
                  <a:gd name="T17" fmla="*/ 154 h 230"/>
                  <a:gd name="T18" fmla="*/ 216 w 325"/>
                  <a:gd name="T19" fmla="*/ 136 h 230"/>
                  <a:gd name="T20" fmla="*/ 216 w 325"/>
                  <a:gd name="T21" fmla="*/ 112 h 230"/>
                  <a:gd name="T22" fmla="*/ 226 w 325"/>
                  <a:gd name="T23" fmla="*/ 104 h 230"/>
                  <a:gd name="T24" fmla="*/ 236 w 325"/>
                  <a:gd name="T25" fmla="*/ 95 h 230"/>
                  <a:gd name="T26" fmla="*/ 244 w 325"/>
                  <a:gd name="T27" fmla="*/ 85 h 230"/>
                  <a:gd name="T28" fmla="*/ 252 w 325"/>
                  <a:gd name="T29" fmla="*/ 73 h 230"/>
                  <a:gd name="T30" fmla="*/ 258 w 325"/>
                  <a:gd name="T31" fmla="*/ 60 h 230"/>
                  <a:gd name="T32" fmla="*/ 262 w 325"/>
                  <a:gd name="T33" fmla="*/ 48 h 230"/>
                  <a:gd name="T34" fmla="*/ 265 w 325"/>
                  <a:gd name="T35" fmla="*/ 33 h 230"/>
                  <a:gd name="T36" fmla="*/ 266 w 325"/>
                  <a:gd name="T37" fmla="*/ 19 h 230"/>
                  <a:gd name="T38" fmla="*/ 254 w 325"/>
                  <a:gd name="T39" fmla="*/ 22 h 230"/>
                  <a:gd name="T40" fmla="*/ 243 w 325"/>
                  <a:gd name="T41" fmla="*/ 22 h 230"/>
                  <a:gd name="T42" fmla="*/ 234 w 325"/>
                  <a:gd name="T43" fmla="*/ 22 h 230"/>
                  <a:gd name="T44" fmla="*/ 225 w 325"/>
                  <a:gd name="T45" fmla="*/ 21 h 230"/>
                  <a:gd name="T46" fmla="*/ 209 w 325"/>
                  <a:gd name="T47" fmla="*/ 18 h 230"/>
                  <a:gd name="T48" fmla="*/ 197 w 325"/>
                  <a:gd name="T49" fmla="*/ 13 h 230"/>
                  <a:gd name="T50" fmla="*/ 186 w 325"/>
                  <a:gd name="T51" fmla="*/ 8 h 230"/>
                  <a:gd name="T52" fmla="*/ 177 w 325"/>
                  <a:gd name="T53" fmla="*/ 0 h 230"/>
                  <a:gd name="T54" fmla="*/ 171 w 325"/>
                  <a:gd name="T55" fmla="*/ 4 h 230"/>
                  <a:gd name="T56" fmla="*/ 163 w 325"/>
                  <a:gd name="T57" fmla="*/ 6 h 230"/>
                  <a:gd name="T58" fmla="*/ 157 w 325"/>
                  <a:gd name="T59" fmla="*/ 10 h 230"/>
                  <a:gd name="T60" fmla="*/ 149 w 325"/>
                  <a:gd name="T61" fmla="*/ 12 h 230"/>
                  <a:gd name="T62" fmla="*/ 134 w 325"/>
                  <a:gd name="T63" fmla="*/ 14 h 230"/>
                  <a:gd name="T64" fmla="*/ 117 w 325"/>
                  <a:gd name="T65" fmla="*/ 15 h 230"/>
                  <a:gd name="T66" fmla="*/ 102 w 325"/>
                  <a:gd name="T67" fmla="*/ 15 h 230"/>
                  <a:gd name="T68" fmla="*/ 87 w 325"/>
                  <a:gd name="T69" fmla="*/ 13 h 230"/>
                  <a:gd name="T70" fmla="*/ 73 w 325"/>
                  <a:gd name="T71" fmla="*/ 9 h 230"/>
                  <a:gd name="T72" fmla="*/ 62 w 325"/>
                  <a:gd name="T73" fmla="*/ 4 h 230"/>
                  <a:gd name="T74" fmla="*/ 60 w 325"/>
                  <a:gd name="T75" fmla="*/ 10 h 230"/>
                  <a:gd name="T76" fmla="*/ 60 w 325"/>
                  <a:gd name="T77" fmla="*/ 17 h 230"/>
                  <a:gd name="T78" fmla="*/ 62 w 325"/>
                  <a:gd name="T79" fmla="*/ 31 h 230"/>
                  <a:gd name="T80" fmla="*/ 64 w 325"/>
                  <a:gd name="T81" fmla="*/ 45 h 230"/>
                  <a:gd name="T82" fmla="*/ 68 w 325"/>
                  <a:gd name="T83" fmla="*/ 58 h 230"/>
                  <a:gd name="T84" fmla="*/ 73 w 325"/>
                  <a:gd name="T85" fmla="*/ 71 h 230"/>
                  <a:gd name="T86" fmla="*/ 81 w 325"/>
                  <a:gd name="T87" fmla="*/ 82 h 230"/>
                  <a:gd name="T88" fmla="*/ 89 w 325"/>
                  <a:gd name="T89" fmla="*/ 93 h 230"/>
                  <a:gd name="T90" fmla="*/ 98 w 325"/>
                  <a:gd name="T91" fmla="*/ 102 h 230"/>
                  <a:gd name="T92" fmla="*/ 108 w 325"/>
                  <a:gd name="T93" fmla="*/ 109 h 230"/>
                  <a:gd name="T94" fmla="*/ 108 w 325"/>
                  <a:gd name="T95" fmla="*/ 136 h 230"/>
                  <a:gd name="T96" fmla="*/ 37 w 325"/>
                  <a:gd name="T97" fmla="*/ 155 h 230"/>
                  <a:gd name="T98" fmla="*/ 30 w 325"/>
                  <a:gd name="T99" fmla="*/ 158 h 230"/>
                  <a:gd name="T100" fmla="*/ 23 w 325"/>
                  <a:gd name="T101" fmla="*/ 162 h 230"/>
                  <a:gd name="T102" fmla="*/ 17 w 325"/>
                  <a:gd name="T103" fmla="*/ 167 h 230"/>
                  <a:gd name="T104" fmla="*/ 10 w 325"/>
                  <a:gd name="T105" fmla="*/ 173 h 230"/>
                  <a:gd name="T106" fmla="*/ 7 w 325"/>
                  <a:gd name="T107" fmla="*/ 181 h 230"/>
                  <a:gd name="T108" fmla="*/ 3 w 325"/>
                  <a:gd name="T109" fmla="*/ 189 h 230"/>
                  <a:gd name="T110" fmla="*/ 0 w 325"/>
                  <a:gd name="T111" fmla="*/ 197 h 230"/>
                  <a:gd name="T112" fmla="*/ 0 w 325"/>
                  <a:gd name="T113" fmla="*/ 206 h 230"/>
                  <a:gd name="T114" fmla="*/ 0 w 325"/>
                  <a:gd name="T115" fmla="*/ 230 h 230"/>
                  <a:gd name="T116" fmla="*/ 325 w 325"/>
                  <a:gd name="T117" fmla="*/ 230 h 230"/>
                  <a:gd name="T118" fmla="*/ 325 w 325"/>
                  <a:gd name="T119" fmla="*/ 206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5" h="230">
                    <a:moveTo>
                      <a:pt x="325" y="206"/>
                    </a:moveTo>
                    <a:lnTo>
                      <a:pt x="324" y="197"/>
                    </a:lnTo>
                    <a:lnTo>
                      <a:pt x="321" y="189"/>
                    </a:lnTo>
                    <a:lnTo>
                      <a:pt x="319" y="181"/>
                    </a:lnTo>
                    <a:lnTo>
                      <a:pt x="315" y="173"/>
                    </a:lnTo>
                    <a:lnTo>
                      <a:pt x="310" y="167"/>
                    </a:lnTo>
                    <a:lnTo>
                      <a:pt x="303" y="162"/>
                    </a:lnTo>
                    <a:lnTo>
                      <a:pt x="297" y="158"/>
                    </a:lnTo>
                    <a:lnTo>
                      <a:pt x="289" y="154"/>
                    </a:lnTo>
                    <a:lnTo>
                      <a:pt x="216" y="136"/>
                    </a:lnTo>
                    <a:lnTo>
                      <a:pt x="216" y="112"/>
                    </a:lnTo>
                    <a:lnTo>
                      <a:pt x="226" y="104"/>
                    </a:lnTo>
                    <a:lnTo>
                      <a:pt x="236" y="95"/>
                    </a:lnTo>
                    <a:lnTo>
                      <a:pt x="244" y="85"/>
                    </a:lnTo>
                    <a:lnTo>
                      <a:pt x="252" y="73"/>
                    </a:lnTo>
                    <a:lnTo>
                      <a:pt x="258" y="60"/>
                    </a:lnTo>
                    <a:lnTo>
                      <a:pt x="262" y="48"/>
                    </a:lnTo>
                    <a:lnTo>
                      <a:pt x="265" y="33"/>
                    </a:lnTo>
                    <a:lnTo>
                      <a:pt x="266" y="19"/>
                    </a:lnTo>
                    <a:lnTo>
                      <a:pt x="254" y="22"/>
                    </a:lnTo>
                    <a:lnTo>
                      <a:pt x="243" y="22"/>
                    </a:lnTo>
                    <a:lnTo>
                      <a:pt x="234" y="22"/>
                    </a:lnTo>
                    <a:lnTo>
                      <a:pt x="225" y="21"/>
                    </a:lnTo>
                    <a:lnTo>
                      <a:pt x="209" y="18"/>
                    </a:lnTo>
                    <a:lnTo>
                      <a:pt x="197" y="13"/>
                    </a:lnTo>
                    <a:lnTo>
                      <a:pt x="186" y="8"/>
                    </a:lnTo>
                    <a:lnTo>
                      <a:pt x="177" y="0"/>
                    </a:lnTo>
                    <a:lnTo>
                      <a:pt x="171" y="4"/>
                    </a:lnTo>
                    <a:lnTo>
                      <a:pt x="163" y="6"/>
                    </a:lnTo>
                    <a:lnTo>
                      <a:pt x="157" y="10"/>
                    </a:lnTo>
                    <a:lnTo>
                      <a:pt x="149" y="12"/>
                    </a:lnTo>
                    <a:lnTo>
                      <a:pt x="134" y="14"/>
                    </a:lnTo>
                    <a:lnTo>
                      <a:pt x="117" y="15"/>
                    </a:lnTo>
                    <a:lnTo>
                      <a:pt x="102" y="15"/>
                    </a:lnTo>
                    <a:lnTo>
                      <a:pt x="87" y="13"/>
                    </a:lnTo>
                    <a:lnTo>
                      <a:pt x="73" y="9"/>
                    </a:lnTo>
                    <a:lnTo>
                      <a:pt x="62" y="4"/>
                    </a:lnTo>
                    <a:lnTo>
                      <a:pt x="60" y="10"/>
                    </a:lnTo>
                    <a:lnTo>
                      <a:pt x="60" y="17"/>
                    </a:lnTo>
                    <a:lnTo>
                      <a:pt x="62" y="31"/>
                    </a:lnTo>
                    <a:lnTo>
                      <a:pt x="64" y="45"/>
                    </a:lnTo>
                    <a:lnTo>
                      <a:pt x="68" y="58"/>
                    </a:lnTo>
                    <a:lnTo>
                      <a:pt x="73" y="71"/>
                    </a:lnTo>
                    <a:lnTo>
                      <a:pt x="81" y="82"/>
                    </a:lnTo>
                    <a:lnTo>
                      <a:pt x="89" y="93"/>
                    </a:lnTo>
                    <a:lnTo>
                      <a:pt x="98" y="102"/>
                    </a:lnTo>
                    <a:lnTo>
                      <a:pt x="108" y="109"/>
                    </a:lnTo>
                    <a:lnTo>
                      <a:pt x="108" y="136"/>
                    </a:lnTo>
                    <a:lnTo>
                      <a:pt x="37" y="155"/>
                    </a:lnTo>
                    <a:lnTo>
                      <a:pt x="30" y="158"/>
                    </a:lnTo>
                    <a:lnTo>
                      <a:pt x="23" y="162"/>
                    </a:lnTo>
                    <a:lnTo>
                      <a:pt x="17" y="167"/>
                    </a:lnTo>
                    <a:lnTo>
                      <a:pt x="10" y="173"/>
                    </a:lnTo>
                    <a:lnTo>
                      <a:pt x="7" y="181"/>
                    </a:lnTo>
                    <a:lnTo>
                      <a:pt x="3" y="189"/>
                    </a:lnTo>
                    <a:lnTo>
                      <a:pt x="0" y="197"/>
                    </a:lnTo>
                    <a:lnTo>
                      <a:pt x="0" y="206"/>
                    </a:lnTo>
                    <a:lnTo>
                      <a:pt x="0" y="230"/>
                    </a:lnTo>
                    <a:lnTo>
                      <a:pt x="325" y="230"/>
                    </a:lnTo>
                    <a:lnTo>
                      <a:pt x="325" y="2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3449">
                <a:extLst>
                  <a:ext uri="{FF2B5EF4-FFF2-40B4-BE49-F238E27FC236}">
                    <a16:creationId xmlns:a16="http://schemas.microsoft.com/office/drawing/2014/main" id="{F949108D-0744-47C3-BC81-E05D868C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1613" y="5354638"/>
                <a:ext cx="79375" cy="36513"/>
              </a:xfrm>
              <a:custGeom>
                <a:avLst/>
                <a:gdLst>
                  <a:gd name="T0" fmla="*/ 104 w 199"/>
                  <a:gd name="T1" fmla="*/ 69 h 92"/>
                  <a:gd name="T2" fmla="*/ 109 w 199"/>
                  <a:gd name="T3" fmla="*/ 67 h 92"/>
                  <a:gd name="T4" fmla="*/ 114 w 199"/>
                  <a:gd name="T5" fmla="*/ 66 h 92"/>
                  <a:gd name="T6" fmla="*/ 116 w 199"/>
                  <a:gd name="T7" fmla="*/ 67 h 92"/>
                  <a:gd name="T8" fmla="*/ 119 w 199"/>
                  <a:gd name="T9" fmla="*/ 68 h 92"/>
                  <a:gd name="T10" fmla="*/ 122 w 199"/>
                  <a:gd name="T11" fmla="*/ 69 h 92"/>
                  <a:gd name="T12" fmla="*/ 123 w 199"/>
                  <a:gd name="T13" fmla="*/ 72 h 92"/>
                  <a:gd name="T14" fmla="*/ 125 w 199"/>
                  <a:gd name="T15" fmla="*/ 76 h 92"/>
                  <a:gd name="T16" fmla="*/ 129 w 199"/>
                  <a:gd name="T17" fmla="*/ 78 h 92"/>
                  <a:gd name="T18" fmla="*/ 133 w 199"/>
                  <a:gd name="T19" fmla="*/ 82 h 92"/>
                  <a:gd name="T20" fmla="*/ 137 w 199"/>
                  <a:gd name="T21" fmla="*/ 85 h 92"/>
                  <a:gd name="T22" fmla="*/ 149 w 199"/>
                  <a:gd name="T23" fmla="*/ 89 h 92"/>
                  <a:gd name="T24" fmla="*/ 161 w 199"/>
                  <a:gd name="T25" fmla="*/ 92 h 92"/>
                  <a:gd name="T26" fmla="*/ 173 w 199"/>
                  <a:gd name="T27" fmla="*/ 92 h 92"/>
                  <a:gd name="T28" fmla="*/ 183 w 199"/>
                  <a:gd name="T29" fmla="*/ 92 h 92"/>
                  <a:gd name="T30" fmla="*/ 192 w 199"/>
                  <a:gd name="T31" fmla="*/ 91 h 92"/>
                  <a:gd name="T32" fmla="*/ 199 w 199"/>
                  <a:gd name="T33" fmla="*/ 90 h 92"/>
                  <a:gd name="T34" fmla="*/ 196 w 199"/>
                  <a:gd name="T35" fmla="*/ 80 h 92"/>
                  <a:gd name="T36" fmla="*/ 194 w 199"/>
                  <a:gd name="T37" fmla="*/ 71 h 92"/>
                  <a:gd name="T38" fmla="*/ 190 w 199"/>
                  <a:gd name="T39" fmla="*/ 63 h 92"/>
                  <a:gd name="T40" fmla="*/ 186 w 199"/>
                  <a:gd name="T41" fmla="*/ 54 h 92"/>
                  <a:gd name="T42" fmla="*/ 181 w 199"/>
                  <a:gd name="T43" fmla="*/ 46 h 92"/>
                  <a:gd name="T44" fmla="*/ 176 w 199"/>
                  <a:gd name="T45" fmla="*/ 39 h 92"/>
                  <a:gd name="T46" fmla="*/ 169 w 199"/>
                  <a:gd name="T47" fmla="*/ 32 h 92"/>
                  <a:gd name="T48" fmla="*/ 163 w 199"/>
                  <a:gd name="T49" fmla="*/ 26 h 92"/>
                  <a:gd name="T50" fmla="*/ 156 w 199"/>
                  <a:gd name="T51" fmla="*/ 21 h 92"/>
                  <a:gd name="T52" fmla="*/ 149 w 199"/>
                  <a:gd name="T53" fmla="*/ 15 h 92"/>
                  <a:gd name="T54" fmla="*/ 141 w 199"/>
                  <a:gd name="T55" fmla="*/ 10 h 92"/>
                  <a:gd name="T56" fmla="*/ 133 w 199"/>
                  <a:gd name="T57" fmla="*/ 6 h 92"/>
                  <a:gd name="T58" fmla="*/ 124 w 199"/>
                  <a:gd name="T59" fmla="*/ 4 h 92"/>
                  <a:gd name="T60" fmla="*/ 115 w 199"/>
                  <a:gd name="T61" fmla="*/ 1 h 92"/>
                  <a:gd name="T62" fmla="*/ 106 w 199"/>
                  <a:gd name="T63" fmla="*/ 0 h 92"/>
                  <a:gd name="T64" fmla="*/ 97 w 199"/>
                  <a:gd name="T65" fmla="*/ 0 h 92"/>
                  <a:gd name="T66" fmla="*/ 89 w 199"/>
                  <a:gd name="T67" fmla="*/ 0 h 92"/>
                  <a:gd name="T68" fmla="*/ 81 w 199"/>
                  <a:gd name="T69" fmla="*/ 1 h 92"/>
                  <a:gd name="T70" fmla="*/ 73 w 199"/>
                  <a:gd name="T71" fmla="*/ 4 h 92"/>
                  <a:gd name="T72" fmla="*/ 65 w 199"/>
                  <a:gd name="T73" fmla="*/ 5 h 92"/>
                  <a:gd name="T74" fmla="*/ 57 w 199"/>
                  <a:gd name="T75" fmla="*/ 9 h 92"/>
                  <a:gd name="T76" fmla="*/ 51 w 199"/>
                  <a:gd name="T77" fmla="*/ 13 h 92"/>
                  <a:gd name="T78" fmla="*/ 43 w 199"/>
                  <a:gd name="T79" fmla="*/ 17 h 92"/>
                  <a:gd name="T80" fmla="*/ 37 w 199"/>
                  <a:gd name="T81" fmla="*/ 22 h 92"/>
                  <a:gd name="T82" fmla="*/ 25 w 199"/>
                  <a:gd name="T83" fmla="*/ 32 h 92"/>
                  <a:gd name="T84" fmla="*/ 15 w 199"/>
                  <a:gd name="T85" fmla="*/ 45 h 92"/>
                  <a:gd name="T86" fmla="*/ 6 w 199"/>
                  <a:gd name="T87" fmla="*/ 60 h 92"/>
                  <a:gd name="T88" fmla="*/ 0 w 199"/>
                  <a:gd name="T89" fmla="*/ 76 h 92"/>
                  <a:gd name="T90" fmla="*/ 1 w 199"/>
                  <a:gd name="T91" fmla="*/ 75 h 92"/>
                  <a:gd name="T92" fmla="*/ 10 w 199"/>
                  <a:gd name="T93" fmla="*/ 80 h 92"/>
                  <a:gd name="T94" fmla="*/ 21 w 199"/>
                  <a:gd name="T95" fmla="*/ 84 h 92"/>
                  <a:gd name="T96" fmla="*/ 36 w 199"/>
                  <a:gd name="T97" fmla="*/ 86 h 92"/>
                  <a:gd name="T98" fmla="*/ 50 w 199"/>
                  <a:gd name="T99" fmla="*/ 87 h 92"/>
                  <a:gd name="T100" fmla="*/ 65 w 199"/>
                  <a:gd name="T101" fmla="*/ 86 h 92"/>
                  <a:gd name="T102" fmla="*/ 79 w 199"/>
                  <a:gd name="T103" fmla="*/ 84 h 92"/>
                  <a:gd name="T104" fmla="*/ 87 w 199"/>
                  <a:gd name="T105" fmla="*/ 81 h 92"/>
                  <a:gd name="T106" fmla="*/ 93 w 199"/>
                  <a:gd name="T107" fmla="*/ 77 h 92"/>
                  <a:gd name="T108" fmla="*/ 98 w 199"/>
                  <a:gd name="T109" fmla="*/ 75 h 92"/>
                  <a:gd name="T110" fmla="*/ 104 w 199"/>
                  <a:gd name="T111" fmla="*/ 6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9" h="92">
                    <a:moveTo>
                      <a:pt x="104" y="69"/>
                    </a:moveTo>
                    <a:lnTo>
                      <a:pt x="109" y="67"/>
                    </a:lnTo>
                    <a:lnTo>
                      <a:pt x="114" y="66"/>
                    </a:lnTo>
                    <a:lnTo>
                      <a:pt x="116" y="67"/>
                    </a:lnTo>
                    <a:lnTo>
                      <a:pt x="119" y="68"/>
                    </a:lnTo>
                    <a:lnTo>
                      <a:pt x="122" y="69"/>
                    </a:lnTo>
                    <a:lnTo>
                      <a:pt x="123" y="72"/>
                    </a:lnTo>
                    <a:lnTo>
                      <a:pt x="125" y="76"/>
                    </a:lnTo>
                    <a:lnTo>
                      <a:pt x="129" y="78"/>
                    </a:lnTo>
                    <a:lnTo>
                      <a:pt x="133" y="82"/>
                    </a:lnTo>
                    <a:lnTo>
                      <a:pt x="137" y="85"/>
                    </a:lnTo>
                    <a:lnTo>
                      <a:pt x="149" y="89"/>
                    </a:lnTo>
                    <a:lnTo>
                      <a:pt x="161" y="92"/>
                    </a:lnTo>
                    <a:lnTo>
                      <a:pt x="173" y="92"/>
                    </a:lnTo>
                    <a:lnTo>
                      <a:pt x="183" y="92"/>
                    </a:lnTo>
                    <a:lnTo>
                      <a:pt x="192" y="91"/>
                    </a:lnTo>
                    <a:lnTo>
                      <a:pt x="199" y="90"/>
                    </a:lnTo>
                    <a:lnTo>
                      <a:pt x="196" y="80"/>
                    </a:lnTo>
                    <a:lnTo>
                      <a:pt x="194" y="71"/>
                    </a:lnTo>
                    <a:lnTo>
                      <a:pt x="190" y="63"/>
                    </a:lnTo>
                    <a:lnTo>
                      <a:pt x="186" y="54"/>
                    </a:lnTo>
                    <a:lnTo>
                      <a:pt x="181" y="46"/>
                    </a:lnTo>
                    <a:lnTo>
                      <a:pt x="176" y="39"/>
                    </a:lnTo>
                    <a:lnTo>
                      <a:pt x="169" y="32"/>
                    </a:lnTo>
                    <a:lnTo>
                      <a:pt x="163" y="26"/>
                    </a:lnTo>
                    <a:lnTo>
                      <a:pt x="156" y="21"/>
                    </a:lnTo>
                    <a:lnTo>
                      <a:pt x="149" y="15"/>
                    </a:lnTo>
                    <a:lnTo>
                      <a:pt x="141" y="10"/>
                    </a:lnTo>
                    <a:lnTo>
                      <a:pt x="133" y="6"/>
                    </a:lnTo>
                    <a:lnTo>
                      <a:pt x="124" y="4"/>
                    </a:lnTo>
                    <a:lnTo>
                      <a:pt x="115" y="1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89" y="0"/>
                    </a:lnTo>
                    <a:lnTo>
                      <a:pt x="81" y="1"/>
                    </a:lnTo>
                    <a:lnTo>
                      <a:pt x="73" y="4"/>
                    </a:lnTo>
                    <a:lnTo>
                      <a:pt x="65" y="5"/>
                    </a:lnTo>
                    <a:lnTo>
                      <a:pt x="57" y="9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7" y="22"/>
                    </a:lnTo>
                    <a:lnTo>
                      <a:pt x="25" y="32"/>
                    </a:lnTo>
                    <a:lnTo>
                      <a:pt x="15" y="45"/>
                    </a:lnTo>
                    <a:lnTo>
                      <a:pt x="6" y="60"/>
                    </a:lnTo>
                    <a:lnTo>
                      <a:pt x="0" y="76"/>
                    </a:lnTo>
                    <a:lnTo>
                      <a:pt x="1" y="75"/>
                    </a:lnTo>
                    <a:lnTo>
                      <a:pt x="10" y="80"/>
                    </a:lnTo>
                    <a:lnTo>
                      <a:pt x="21" y="84"/>
                    </a:lnTo>
                    <a:lnTo>
                      <a:pt x="36" y="86"/>
                    </a:lnTo>
                    <a:lnTo>
                      <a:pt x="50" y="87"/>
                    </a:lnTo>
                    <a:lnTo>
                      <a:pt x="65" y="86"/>
                    </a:lnTo>
                    <a:lnTo>
                      <a:pt x="79" y="84"/>
                    </a:lnTo>
                    <a:lnTo>
                      <a:pt x="87" y="81"/>
                    </a:lnTo>
                    <a:lnTo>
                      <a:pt x="93" y="77"/>
                    </a:lnTo>
                    <a:lnTo>
                      <a:pt x="98" y="75"/>
                    </a:lnTo>
                    <a:lnTo>
                      <a:pt x="104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3450">
                <a:extLst>
                  <a:ext uri="{FF2B5EF4-FFF2-40B4-BE49-F238E27FC236}">
                    <a16:creationId xmlns:a16="http://schemas.microsoft.com/office/drawing/2014/main" id="{6F154F1F-B1E6-4076-83E3-BDAD82C73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8613" y="5392738"/>
                <a:ext cx="128587" cy="90488"/>
              </a:xfrm>
              <a:custGeom>
                <a:avLst/>
                <a:gdLst>
                  <a:gd name="T0" fmla="*/ 289 w 325"/>
                  <a:gd name="T1" fmla="*/ 154 h 230"/>
                  <a:gd name="T2" fmla="*/ 217 w 325"/>
                  <a:gd name="T3" fmla="*/ 136 h 230"/>
                  <a:gd name="T4" fmla="*/ 217 w 325"/>
                  <a:gd name="T5" fmla="*/ 112 h 230"/>
                  <a:gd name="T6" fmla="*/ 227 w 325"/>
                  <a:gd name="T7" fmla="*/ 104 h 230"/>
                  <a:gd name="T8" fmla="*/ 236 w 325"/>
                  <a:gd name="T9" fmla="*/ 95 h 230"/>
                  <a:gd name="T10" fmla="*/ 245 w 325"/>
                  <a:gd name="T11" fmla="*/ 85 h 230"/>
                  <a:gd name="T12" fmla="*/ 252 w 325"/>
                  <a:gd name="T13" fmla="*/ 73 h 230"/>
                  <a:gd name="T14" fmla="*/ 258 w 325"/>
                  <a:gd name="T15" fmla="*/ 60 h 230"/>
                  <a:gd name="T16" fmla="*/ 263 w 325"/>
                  <a:gd name="T17" fmla="*/ 48 h 230"/>
                  <a:gd name="T18" fmla="*/ 266 w 325"/>
                  <a:gd name="T19" fmla="*/ 33 h 230"/>
                  <a:gd name="T20" fmla="*/ 267 w 325"/>
                  <a:gd name="T21" fmla="*/ 19 h 230"/>
                  <a:gd name="T22" fmla="*/ 256 w 325"/>
                  <a:gd name="T23" fmla="*/ 22 h 230"/>
                  <a:gd name="T24" fmla="*/ 243 w 325"/>
                  <a:gd name="T25" fmla="*/ 22 h 230"/>
                  <a:gd name="T26" fmla="*/ 234 w 325"/>
                  <a:gd name="T27" fmla="*/ 22 h 230"/>
                  <a:gd name="T28" fmla="*/ 225 w 325"/>
                  <a:gd name="T29" fmla="*/ 21 h 230"/>
                  <a:gd name="T30" fmla="*/ 211 w 325"/>
                  <a:gd name="T31" fmla="*/ 18 h 230"/>
                  <a:gd name="T32" fmla="*/ 198 w 325"/>
                  <a:gd name="T33" fmla="*/ 13 h 230"/>
                  <a:gd name="T34" fmla="*/ 186 w 325"/>
                  <a:gd name="T35" fmla="*/ 8 h 230"/>
                  <a:gd name="T36" fmla="*/ 177 w 325"/>
                  <a:gd name="T37" fmla="*/ 0 h 230"/>
                  <a:gd name="T38" fmla="*/ 171 w 325"/>
                  <a:gd name="T39" fmla="*/ 4 h 230"/>
                  <a:gd name="T40" fmla="*/ 164 w 325"/>
                  <a:gd name="T41" fmla="*/ 6 h 230"/>
                  <a:gd name="T42" fmla="*/ 157 w 325"/>
                  <a:gd name="T43" fmla="*/ 10 h 230"/>
                  <a:gd name="T44" fmla="*/ 149 w 325"/>
                  <a:gd name="T45" fmla="*/ 12 h 230"/>
                  <a:gd name="T46" fmla="*/ 134 w 325"/>
                  <a:gd name="T47" fmla="*/ 14 h 230"/>
                  <a:gd name="T48" fmla="*/ 118 w 325"/>
                  <a:gd name="T49" fmla="*/ 15 h 230"/>
                  <a:gd name="T50" fmla="*/ 103 w 325"/>
                  <a:gd name="T51" fmla="*/ 15 h 230"/>
                  <a:gd name="T52" fmla="*/ 87 w 325"/>
                  <a:gd name="T53" fmla="*/ 13 h 230"/>
                  <a:gd name="T54" fmla="*/ 73 w 325"/>
                  <a:gd name="T55" fmla="*/ 9 h 230"/>
                  <a:gd name="T56" fmla="*/ 62 w 325"/>
                  <a:gd name="T57" fmla="*/ 4 h 230"/>
                  <a:gd name="T58" fmla="*/ 62 w 325"/>
                  <a:gd name="T59" fmla="*/ 10 h 230"/>
                  <a:gd name="T60" fmla="*/ 60 w 325"/>
                  <a:gd name="T61" fmla="*/ 17 h 230"/>
                  <a:gd name="T62" fmla="*/ 62 w 325"/>
                  <a:gd name="T63" fmla="*/ 31 h 230"/>
                  <a:gd name="T64" fmla="*/ 64 w 325"/>
                  <a:gd name="T65" fmla="*/ 45 h 230"/>
                  <a:gd name="T66" fmla="*/ 68 w 325"/>
                  <a:gd name="T67" fmla="*/ 58 h 230"/>
                  <a:gd name="T68" fmla="*/ 75 w 325"/>
                  <a:gd name="T69" fmla="*/ 71 h 230"/>
                  <a:gd name="T70" fmla="*/ 81 w 325"/>
                  <a:gd name="T71" fmla="*/ 82 h 230"/>
                  <a:gd name="T72" fmla="*/ 89 w 325"/>
                  <a:gd name="T73" fmla="*/ 93 h 230"/>
                  <a:gd name="T74" fmla="*/ 99 w 325"/>
                  <a:gd name="T75" fmla="*/ 102 h 230"/>
                  <a:gd name="T76" fmla="*/ 109 w 325"/>
                  <a:gd name="T77" fmla="*/ 109 h 230"/>
                  <a:gd name="T78" fmla="*/ 109 w 325"/>
                  <a:gd name="T79" fmla="*/ 136 h 230"/>
                  <a:gd name="T80" fmla="*/ 39 w 325"/>
                  <a:gd name="T81" fmla="*/ 155 h 230"/>
                  <a:gd name="T82" fmla="*/ 31 w 325"/>
                  <a:gd name="T83" fmla="*/ 158 h 230"/>
                  <a:gd name="T84" fmla="*/ 23 w 325"/>
                  <a:gd name="T85" fmla="*/ 162 h 230"/>
                  <a:gd name="T86" fmla="*/ 17 w 325"/>
                  <a:gd name="T87" fmla="*/ 167 h 230"/>
                  <a:gd name="T88" fmla="*/ 12 w 325"/>
                  <a:gd name="T89" fmla="*/ 173 h 230"/>
                  <a:gd name="T90" fmla="*/ 7 w 325"/>
                  <a:gd name="T91" fmla="*/ 181 h 230"/>
                  <a:gd name="T92" fmla="*/ 4 w 325"/>
                  <a:gd name="T93" fmla="*/ 189 h 230"/>
                  <a:gd name="T94" fmla="*/ 1 w 325"/>
                  <a:gd name="T95" fmla="*/ 197 h 230"/>
                  <a:gd name="T96" fmla="*/ 0 w 325"/>
                  <a:gd name="T97" fmla="*/ 206 h 230"/>
                  <a:gd name="T98" fmla="*/ 0 w 325"/>
                  <a:gd name="T99" fmla="*/ 230 h 230"/>
                  <a:gd name="T100" fmla="*/ 325 w 325"/>
                  <a:gd name="T101" fmla="*/ 230 h 230"/>
                  <a:gd name="T102" fmla="*/ 325 w 325"/>
                  <a:gd name="T103" fmla="*/ 206 h 230"/>
                  <a:gd name="T104" fmla="*/ 324 w 325"/>
                  <a:gd name="T105" fmla="*/ 197 h 230"/>
                  <a:gd name="T106" fmla="*/ 322 w 325"/>
                  <a:gd name="T107" fmla="*/ 189 h 230"/>
                  <a:gd name="T108" fmla="*/ 319 w 325"/>
                  <a:gd name="T109" fmla="*/ 181 h 230"/>
                  <a:gd name="T110" fmla="*/ 315 w 325"/>
                  <a:gd name="T111" fmla="*/ 173 h 230"/>
                  <a:gd name="T112" fmla="*/ 310 w 325"/>
                  <a:gd name="T113" fmla="*/ 167 h 230"/>
                  <a:gd name="T114" fmla="*/ 303 w 325"/>
                  <a:gd name="T115" fmla="*/ 162 h 230"/>
                  <a:gd name="T116" fmla="*/ 297 w 325"/>
                  <a:gd name="T117" fmla="*/ 158 h 230"/>
                  <a:gd name="T118" fmla="*/ 289 w 325"/>
                  <a:gd name="T119" fmla="*/ 15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5" h="230">
                    <a:moveTo>
                      <a:pt x="289" y="154"/>
                    </a:moveTo>
                    <a:lnTo>
                      <a:pt x="217" y="136"/>
                    </a:lnTo>
                    <a:lnTo>
                      <a:pt x="217" y="112"/>
                    </a:lnTo>
                    <a:lnTo>
                      <a:pt x="227" y="104"/>
                    </a:lnTo>
                    <a:lnTo>
                      <a:pt x="236" y="95"/>
                    </a:lnTo>
                    <a:lnTo>
                      <a:pt x="245" y="85"/>
                    </a:lnTo>
                    <a:lnTo>
                      <a:pt x="252" y="73"/>
                    </a:lnTo>
                    <a:lnTo>
                      <a:pt x="258" y="60"/>
                    </a:lnTo>
                    <a:lnTo>
                      <a:pt x="263" y="48"/>
                    </a:lnTo>
                    <a:lnTo>
                      <a:pt x="266" y="33"/>
                    </a:lnTo>
                    <a:lnTo>
                      <a:pt x="267" y="19"/>
                    </a:lnTo>
                    <a:lnTo>
                      <a:pt x="256" y="22"/>
                    </a:lnTo>
                    <a:lnTo>
                      <a:pt x="243" y="22"/>
                    </a:lnTo>
                    <a:lnTo>
                      <a:pt x="234" y="22"/>
                    </a:lnTo>
                    <a:lnTo>
                      <a:pt x="225" y="21"/>
                    </a:lnTo>
                    <a:lnTo>
                      <a:pt x="211" y="18"/>
                    </a:lnTo>
                    <a:lnTo>
                      <a:pt x="198" y="13"/>
                    </a:lnTo>
                    <a:lnTo>
                      <a:pt x="186" y="8"/>
                    </a:lnTo>
                    <a:lnTo>
                      <a:pt x="177" y="0"/>
                    </a:lnTo>
                    <a:lnTo>
                      <a:pt x="171" y="4"/>
                    </a:lnTo>
                    <a:lnTo>
                      <a:pt x="164" y="6"/>
                    </a:lnTo>
                    <a:lnTo>
                      <a:pt x="157" y="10"/>
                    </a:lnTo>
                    <a:lnTo>
                      <a:pt x="149" y="12"/>
                    </a:lnTo>
                    <a:lnTo>
                      <a:pt x="134" y="14"/>
                    </a:lnTo>
                    <a:lnTo>
                      <a:pt x="118" y="15"/>
                    </a:lnTo>
                    <a:lnTo>
                      <a:pt x="103" y="15"/>
                    </a:lnTo>
                    <a:lnTo>
                      <a:pt x="87" y="13"/>
                    </a:lnTo>
                    <a:lnTo>
                      <a:pt x="73" y="9"/>
                    </a:lnTo>
                    <a:lnTo>
                      <a:pt x="62" y="4"/>
                    </a:lnTo>
                    <a:lnTo>
                      <a:pt x="62" y="10"/>
                    </a:lnTo>
                    <a:lnTo>
                      <a:pt x="60" y="17"/>
                    </a:lnTo>
                    <a:lnTo>
                      <a:pt x="62" y="31"/>
                    </a:lnTo>
                    <a:lnTo>
                      <a:pt x="64" y="45"/>
                    </a:lnTo>
                    <a:lnTo>
                      <a:pt x="68" y="58"/>
                    </a:lnTo>
                    <a:lnTo>
                      <a:pt x="75" y="71"/>
                    </a:lnTo>
                    <a:lnTo>
                      <a:pt x="81" y="82"/>
                    </a:lnTo>
                    <a:lnTo>
                      <a:pt x="89" y="93"/>
                    </a:lnTo>
                    <a:lnTo>
                      <a:pt x="99" y="102"/>
                    </a:lnTo>
                    <a:lnTo>
                      <a:pt x="109" y="109"/>
                    </a:lnTo>
                    <a:lnTo>
                      <a:pt x="109" y="136"/>
                    </a:lnTo>
                    <a:lnTo>
                      <a:pt x="39" y="155"/>
                    </a:lnTo>
                    <a:lnTo>
                      <a:pt x="31" y="158"/>
                    </a:lnTo>
                    <a:lnTo>
                      <a:pt x="23" y="162"/>
                    </a:lnTo>
                    <a:lnTo>
                      <a:pt x="17" y="167"/>
                    </a:lnTo>
                    <a:lnTo>
                      <a:pt x="12" y="173"/>
                    </a:lnTo>
                    <a:lnTo>
                      <a:pt x="7" y="181"/>
                    </a:lnTo>
                    <a:lnTo>
                      <a:pt x="4" y="189"/>
                    </a:lnTo>
                    <a:lnTo>
                      <a:pt x="1" y="197"/>
                    </a:lnTo>
                    <a:lnTo>
                      <a:pt x="0" y="206"/>
                    </a:lnTo>
                    <a:lnTo>
                      <a:pt x="0" y="230"/>
                    </a:lnTo>
                    <a:lnTo>
                      <a:pt x="325" y="230"/>
                    </a:lnTo>
                    <a:lnTo>
                      <a:pt x="325" y="206"/>
                    </a:lnTo>
                    <a:lnTo>
                      <a:pt x="324" y="197"/>
                    </a:lnTo>
                    <a:lnTo>
                      <a:pt x="322" y="189"/>
                    </a:lnTo>
                    <a:lnTo>
                      <a:pt x="319" y="181"/>
                    </a:lnTo>
                    <a:lnTo>
                      <a:pt x="315" y="173"/>
                    </a:lnTo>
                    <a:lnTo>
                      <a:pt x="310" y="167"/>
                    </a:lnTo>
                    <a:lnTo>
                      <a:pt x="303" y="162"/>
                    </a:lnTo>
                    <a:lnTo>
                      <a:pt x="297" y="158"/>
                    </a:lnTo>
                    <a:lnTo>
                      <a:pt x="289" y="1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3451">
                <a:extLst>
                  <a:ext uri="{FF2B5EF4-FFF2-40B4-BE49-F238E27FC236}">
                    <a16:creationId xmlns:a16="http://schemas.microsoft.com/office/drawing/2014/main" id="{13FCB2F9-45A8-4E99-B7C0-2269B712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4013" y="5354638"/>
                <a:ext cx="79375" cy="36513"/>
              </a:xfrm>
              <a:custGeom>
                <a:avLst/>
                <a:gdLst>
                  <a:gd name="T0" fmla="*/ 104 w 198"/>
                  <a:gd name="T1" fmla="*/ 69 h 92"/>
                  <a:gd name="T2" fmla="*/ 109 w 198"/>
                  <a:gd name="T3" fmla="*/ 67 h 92"/>
                  <a:gd name="T4" fmla="*/ 114 w 198"/>
                  <a:gd name="T5" fmla="*/ 66 h 92"/>
                  <a:gd name="T6" fmla="*/ 117 w 198"/>
                  <a:gd name="T7" fmla="*/ 67 h 92"/>
                  <a:gd name="T8" fmla="*/ 119 w 198"/>
                  <a:gd name="T9" fmla="*/ 68 h 92"/>
                  <a:gd name="T10" fmla="*/ 121 w 198"/>
                  <a:gd name="T11" fmla="*/ 69 h 92"/>
                  <a:gd name="T12" fmla="*/ 123 w 198"/>
                  <a:gd name="T13" fmla="*/ 72 h 92"/>
                  <a:gd name="T14" fmla="*/ 126 w 198"/>
                  <a:gd name="T15" fmla="*/ 76 h 92"/>
                  <a:gd name="T16" fmla="*/ 128 w 198"/>
                  <a:gd name="T17" fmla="*/ 78 h 92"/>
                  <a:gd name="T18" fmla="*/ 132 w 198"/>
                  <a:gd name="T19" fmla="*/ 82 h 92"/>
                  <a:gd name="T20" fmla="*/ 137 w 198"/>
                  <a:gd name="T21" fmla="*/ 85 h 92"/>
                  <a:gd name="T22" fmla="*/ 148 w 198"/>
                  <a:gd name="T23" fmla="*/ 89 h 92"/>
                  <a:gd name="T24" fmla="*/ 162 w 198"/>
                  <a:gd name="T25" fmla="*/ 92 h 92"/>
                  <a:gd name="T26" fmla="*/ 173 w 198"/>
                  <a:gd name="T27" fmla="*/ 92 h 92"/>
                  <a:gd name="T28" fmla="*/ 184 w 198"/>
                  <a:gd name="T29" fmla="*/ 92 h 92"/>
                  <a:gd name="T30" fmla="*/ 191 w 198"/>
                  <a:gd name="T31" fmla="*/ 91 h 92"/>
                  <a:gd name="T32" fmla="*/ 198 w 198"/>
                  <a:gd name="T33" fmla="*/ 90 h 92"/>
                  <a:gd name="T34" fmla="*/ 196 w 198"/>
                  <a:gd name="T35" fmla="*/ 80 h 92"/>
                  <a:gd name="T36" fmla="*/ 193 w 198"/>
                  <a:gd name="T37" fmla="*/ 71 h 92"/>
                  <a:gd name="T38" fmla="*/ 190 w 198"/>
                  <a:gd name="T39" fmla="*/ 63 h 92"/>
                  <a:gd name="T40" fmla="*/ 185 w 198"/>
                  <a:gd name="T41" fmla="*/ 54 h 92"/>
                  <a:gd name="T42" fmla="*/ 181 w 198"/>
                  <a:gd name="T43" fmla="*/ 46 h 92"/>
                  <a:gd name="T44" fmla="*/ 175 w 198"/>
                  <a:gd name="T45" fmla="*/ 39 h 92"/>
                  <a:gd name="T46" fmla="*/ 169 w 198"/>
                  <a:gd name="T47" fmla="*/ 32 h 92"/>
                  <a:gd name="T48" fmla="*/ 163 w 198"/>
                  <a:gd name="T49" fmla="*/ 26 h 92"/>
                  <a:gd name="T50" fmla="*/ 155 w 198"/>
                  <a:gd name="T51" fmla="*/ 21 h 92"/>
                  <a:gd name="T52" fmla="*/ 149 w 198"/>
                  <a:gd name="T53" fmla="*/ 15 h 92"/>
                  <a:gd name="T54" fmla="*/ 141 w 198"/>
                  <a:gd name="T55" fmla="*/ 10 h 92"/>
                  <a:gd name="T56" fmla="*/ 132 w 198"/>
                  <a:gd name="T57" fmla="*/ 6 h 92"/>
                  <a:gd name="T58" fmla="*/ 124 w 198"/>
                  <a:gd name="T59" fmla="*/ 4 h 92"/>
                  <a:gd name="T60" fmla="*/ 115 w 198"/>
                  <a:gd name="T61" fmla="*/ 1 h 92"/>
                  <a:gd name="T62" fmla="*/ 106 w 198"/>
                  <a:gd name="T63" fmla="*/ 0 h 92"/>
                  <a:gd name="T64" fmla="*/ 97 w 198"/>
                  <a:gd name="T65" fmla="*/ 0 h 92"/>
                  <a:gd name="T66" fmla="*/ 88 w 198"/>
                  <a:gd name="T67" fmla="*/ 0 h 92"/>
                  <a:gd name="T68" fmla="*/ 81 w 198"/>
                  <a:gd name="T69" fmla="*/ 1 h 92"/>
                  <a:gd name="T70" fmla="*/ 73 w 198"/>
                  <a:gd name="T71" fmla="*/ 4 h 92"/>
                  <a:gd name="T72" fmla="*/ 64 w 198"/>
                  <a:gd name="T73" fmla="*/ 5 h 92"/>
                  <a:gd name="T74" fmla="*/ 58 w 198"/>
                  <a:gd name="T75" fmla="*/ 9 h 92"/>
                  <a:gd name="T76" fmla="*/ 50 w 198"/>
                  <a:gd name="T77" fmla="*/ 13 h 92"/>
                  <a:gd name="T78" fmla="*/ 44 w 198"/>
                  <a:gd name="T79" fmla="*/ 17 h 92"/>
                  <a:gd name="T80" fmla="*/ 37 w 198"/>
                  <a:gd name="T81" fmla="*/ 22 h 92"/>
                  <a:gd name="T82" fmla="*/ 24 w 198"/>
                  <a:gd name="T83" fmla="*/ 32 h 92"/>
                  <a:gd name="T84" fmla="*/ 14 w 198"/>
                  <a:gd name="T85" fmla="*/ 45 h 92"/>
                  <a:gd name="T86" fmla="*/ 6 w 198"/>
                  <a:gd name="T87" fmla="*/ 60 h 92"/>
                  <a:gd name="T88" fmla="*/ 0 w 198"/>
                  <a:gd name="T89" fmla="*/ 76 h 92"/>
                  <a:gd name="T90" fmla="*/ 1 w 198"/>
                  <a:gd name="T91" fmla="*/ 75 h 92"/>
                  <a:gd name="T92" fmla="*/ 10 w 198"/>
                  <a:gd name="T93" fmla="*/ 80 h 92"/>
                  <a:gd name="T94" fmla="*/ 22 w 198"/>
                  <a:gd name="T95" fmla="*/ 84 h 92"/>
                  <a:gd name="T96" fmla="*/ 35 w 198"/>
                  <a:gd name="T97" fmla="*/ 86 h 92"/>
                  <a:gd name="T98" fmla="*/ 50 w 198"/>
                  <a:gd name="T99" fmla="*/ 87 h 92"/>
                  <a:gd name="T100" fmla="*/ 64 w 198"/>
                  <a:gd name="T101" fmla="*/ 86 h 92"/>
                  <a:gd name="T102" fmla="*/ 79 w 198"/>
                  <a:gd name="T103" fmla="*/ 84 h 92"/>
                  <a:gd name="T104" fmla="*/ 86 w 198"/>
                  <a:gd name="T105" fmla="*/ 81 h 92"/>
                  <a:gd name="T106" fmla="*/ 92 w 198"/>
                  <a:gd name="T107" fmla="*/ 77 h 92"/>
                  <a:gd name="T108" fmla="*/ 99 w 198"/>
                  <a:gd name="T109" fmla="*/ 75 h 92"/>
                  <a:gd name="T110" fmla="*/ 104 w 198"/>
                  <a:gd name="T111" fmla="*/ 6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8" h="92">
                    <a:moveTo>
                      <a:pt x="104" y="69"/>
                    </a:moveTo>
                    <a:lnTo>
                      <a:pt x="109" y="67"/>
                    </a:lnTo>
                    <a:lnTo>
                      <a:pt x="114" y="66"/>
                    </a:lnTo>
                    <a:lnTo>
                      <a:pt x="117" y="67"/>
                    </a:lnTo>
                    <a:lnTo>
                      <a:pt x="119" y="68"/>
                    </a:lnTo>
                    <a:lnTo>
                      <a:pt x="121" y="69"/>
                    </a:lnTo>
                    <a:lnTo>
                      <a:pt x="123" y="72"/>
                    </a:lnTo>
                    <a:lnTo>
                      <a:pt x="126" y="76"/>
                    </a:lnTo>
                    <a:lnTo>
                      <a:pt x="128" y="78"/>
                    </a:lnTo>
                    <a:lnTo>
                      <a:pt x="132" y="82"/>
                    </a:lnTo>
                    <a:lnTo>
                      <a:pt x="137" y="85"/>
                    </a:lnTo>
                    <a:lnTo>
                      <a:pt x="148" y="89"/>
                    </a:lnTo>
                    <a:lnTo>
                      <a:pt x="162" y="92"/>
                    </a:lnTo>
                    <a:lnTo>
                      <a:pt x="173" y="92"/>
                    </a:lnTo>
                    <a:lnTo>
                      <a:pt x="184" y="92"/>
                    </a:lnTo>
                    <a:lnTo>
                      <a:pt x="191" y="91"/>
                    </a:lnTo>
                    <a:lnTo>
                      <a:pt x="198" y="90"/>
                    </a:lnTo>
                    <a:lnTo>
                      <a:pt x="196" y="80"/>
                    </a:lnTo>
                    <a:lnTo>
                      <a:pt x="193" y="71"/>
                    </a:lnTo>
                    <a:lnTo>
                      <a:pt x="190" y="63"/>
                    </a:lnTo>
                    <a:lnTo>
                      <a:pt x="185" y="54"/>
                    </a:lnTo>
                    <a:lnTo>
                      <a:pt x="181" y="46"/>
                    </a:lnTo>
                    <a:lnTo>
                      <a:pt x="175" y="39"/>
                    </a:lnTo>
                    <a:lnTo>
                      <a:pt x="169" y="32"/>
                    </a:lnTo>
                    <a:lnTo>
                      <a:pt x="163" y="26"/>
                    </a:lnTo>
                    <a:lnTo>
                      <a:pt x="155" y="21"/>
                    </a:lnTo>
                    <a:lnTo>
                      <a:pt x="149" y="15"/>
                    </a:lnTo>
                    <a:lnTo>
                      <a:pt x="141" y="10"/>
                    </a:lnTo>
                    <a:lnTo>
                      <a:pt x="132" y="6"/>
                    </a:lnTo>
                    <a:lnTo>
                      <a:pt x="124" y="4"/>
                    </a:lnTo>
                    <a:lnTo>
                      <a:pt x="115" y="1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1" y="1"/>
                    </a:lnTo>
                    <a:lnTo>
                      <a:pt x="73" y="4"/>
                    </a:lnTo>
                    <a:lnTo>
                      <a:pt x="64" y="5"/>
                    </a:lnTo>
                    <a:lnTo>
                      <a:pt x="58" y="9"/>
                    </a:lnTo>
                    <a:lnTo>
                      <a:pt x="50" y="13"/>
                    </a:lnTo>
                    <a:lnTo>
                      <a:pt x="44" y="17"/>
                    </a:lnTo>
                    <a:lnTo>
                      <a:pt x="37" y="22"/>
                    </a:lnTo>
                    <a:lnTo>
                      <a:pt x="24" y="32"/>
                    </a:lnTo>
                    <a:lnTo>
                      <a:pt x="14" y="45"/>
                    </a:lnTo>
                    <a:lnTo>
                      <a:pt x="6" y="60"/>
                    </a:lnTo>
                    <a:lnTo>
                      <a:pt x="0" y="76"/>
                    </a:lnTo>
                    <a:lnTo>
                      <a:pt x="1" y="75"/>
                    </a:lnTo>
                    <a:lnTo>
                      <a:pt x="10" y="80"/>
                    </a:lnTo>
                    <a:lnTo>
                      <a:pt x="22" y="84"/>
                    </a:lnTo>
                    <a:lnTo>
                      <a:pt x="35" y="86"/>
                    </a:lnTo>
                    <a:lnTo>
                      <a:pt x="50" y="87"/>
                    </a:lnTo>
                    <a:lnTo>
                      <a:pt x="64" y="86"/>
                    </a:lnTo>
                    <a:lnTo>
                      <a:pt x="79" y="84"/>
                    </a:lnTo>
                    <a:lnTo>
                      <a:pt x="86" y="81"/>
                    </a:lnTo>
                    <a:lnTo>
                      <a:pt x="92" y="77"/>
                    </a:lnTo>
                    <a:lnTo>
                      <a:pt x="99" y="75"/>
                    </a:lnTo>
                    <a:lnTo>
                      <a:pt x="104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3452">
                <a:extLst>
                  <a:ext uri="{FF2B5EF4-FFF2-40B4-BE49-F238E27FC236}">
                    <a16:creationId xmlns:a16="http://schemas.microsoft.com/office/drawing/2014/main" id="{2B0B0156-F3F8-432C-904E-02DCD2763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3050" y="5507038"/>
                <a:ext cx="79375" cy="36513"/>
              </a:xfrm>
              <a:custGeom>
                <a:avLst/>
                <a:gdLst>
                  <a:gd name="T0" fmla="*/ 0 w 197"/>
                  <a:gd name="T1" fmla="*/ 75 h 93"/>
                  <a:gd name="T2" fmla="*/ 0 w 197"/>
                  <a:gd name="T3" fmla="*/ 74 h 93"/>
                  <a:gd name="T4" fmla="*/ 9 w 197"/>
                  <a:gd name="T5" fmla="*/ 79 h 93"/>
                  <a:gd name="T6" fmla="*/ 22 w 197"/>
                  <a:gd name="T7" fmla="*/ 82 h 93"/>
                  <a:gd name="T8" fmla="*/ 34 w 197"/>
                  <a:gd name="T9" fmla="*/ 85 h 93"/>
                  <a:gd name="T10" fmla="*/ 50 w 197"/>
                  <a:gd name="T11" fmla="*/ 86 h 93"/>
                  <a:gd name="T12" fmla="*/ 64 w 197"/>
                  <a:gd name="T13" fmla="*/ 86 h 93"/>
                  <a:gd name="T14" fmla="*/ 79 w 197"/>
                  <a:gd name="T15" fmla="*/ 82 h 93"/>
                  <a:gd name="T16" fmla="*/ 86 w 197"/>
                  <a:gd name="T17" fmla="*/ 80 h 93"/>
                  <a:gd name="T18" fmla="*/ 92 w 197"/>
                  <a:gd name="T19" fmla="*/ 77 h 93"/>
                  <a:gd name="T20" fmla="*/ 99 w 197"/>
                  <a:gd name="T21" fmla="*/ 74 h 93"/>
                  <a:gd name="T22" fmla="*/ 104 w 197"/>
                  <a:gd name="T23" fmla="*/ 68 h 93"/>
                  <a:gd name="T24" fmla="*/ 108 w 197"/>
                  <a:gd name="T25" fmla="*/ 66 h 93"/>
                  <a:gd name="T26" fmla="*/ 114 w 197"/>
                  <a:gd name="T27" fmla="*/ 66 h 93"/>
                  <a:gd name="T28" fmla="*/ 117 w 197"/>
                  <a:gd name="T29" fmla="*/ 66 h 93"/>
                  <a:gd name="T30" fmla="*/ 119 w 197"/>
                  <a:gd name="T31" fmla="*/ 67 h 93"/>
                  <a:gd name="T32" fmla="*/ 120 w 197"/>
                  <a:gd name="T33" fmla="*/ 70 h 93"/>
                  <a:gd name="T34" fmla="*/ 123 w 197"/>
                  <a:gd name="T35" fmla="*/ 72 h 93"/>
                  <a:gd name="T36" fmla="*/ 124 w 197"/>
                  <a:gd name="T37" fmla="*/ 75 h 93"/>
                  <a:gd name="T38" fmla="*/ 128 w 197"/>
                  <a:gd name="T39" fmla="*/ 79 h 93"/>
                  <a:gd name="T40" fmla="*/ 132 w 197"/>
                  <a:gd name="T41" fmla="*/ 81 h 93"/>
                  <a:gd name="T42" fmla="*/ 137 w 197"/>
                  <a:gd name="T43" fmla="*/ 84 h 93"/>
                  <a:gd name="T44" fmla="*/ 147 w 197"/>
                  <a:gd name="T45" fmla="*/ 89 h 93"/>
                  <a:gd name="T46" fmla="*/ 161 w 197"/>
                  <a:gd name="T47" fmla="*/ 91 h 93"/>
                  <a:gd name="T48" fmla="*/ 173 w 197"/>
                  <a:gd name="T49" fmla="*/ 93 h 93"/>
                  <a:gd name="T50" fmla="*/ 183 w 197"/>
                  <a:gd name="T51" fmla="*/ 93 h 93"/>
                  <a:gd name="T52" fmla="*/ 191 w 197"/>
                  <a:gd name="T53" fmla="*/ 91 h 93"/>
                  <a:gd name="T54" fmla="*/ 197 w 197"/>
                  <a:gd name="T55" fmla="*/ 89 h 93"/>
                  <a:gd name="T56" fmla="*/ 196 w 197"/>
                  <a:gd name="T57" fmla="*/ 80 h 93"/>
                  <a:gd name="T58" fmla="*/ 192 w 197"/>
                  <a:gd name="T59" fmla="*/ 71 h 93"/>
                  <a:gd name="T60" fmla="*/ 190 w 197"/>
                  <a:gd name="T61" fmla="*/ 62 h 93"/>
                  <a:gd name="T62" fmla="*/ 185 w 197"/>
                  <a:gd name="T63" fmla="*/ 54 h 93"/>
                  <a:gd name="T64" fmla="*/ 181 w 197"/>
                  <a:gd name="T65" fmla="*/ 45 h 93"/>
                  <a:gd name="T66" fmla="*/ 174 w 197"/>
                  <a:gd name="T67" fmla="*/ 39 h 93"/>
                  <a:gd name="T68" fmla="*/ 169 w 197"/>
                  <a:gd name="T69" fmla="*/ 31 h 93"/>
                  <a:gd name="T70" fmla="*/ 163 w 197"/>
                  <a:gd name="T71" fmla="*/ 26 h 93"/>
                  <a:gd name="T72" fmla="*/ 155 w 197"/>
                  <a:gd name="T73" fmla="*/ 20 h 93"/>
                  <a:gd name="T74" fmla="*/ 149 w 197"/>
                  <a:gd name="T75" fmla="*/ 14 h 93"/>
                  <a:gd name="T76" fmla="*/ 141 w 197"/>
                  <a:gd name="T77" fmla="*/ 11 h 93"/>
                  <a:gd name="T78" fmla="*/ 132 w 197"/>
                  <a:gd name="T79" fmla="*/ 7 h 93"/>
                  <a:gd name="T80" fmla="*/ 124 w 197"/>
                  <a:gd name="T81" fmla="*/ 4 h 93"/>
                  <a:gd name="T82" fmla="*/ 115 w 197"/>
                  <a:gd name="T83" fmla="*/ 2 h 93"/>
                  <a:gd name="T84" fmla="*/ 106 w 197"/>
                  <a:gd name="T85" fmla="*/ 0 h 93"/>
                  <a:gd name="T86" fmla="*/ 97 w 197"/>
                  <a:gd name="T87" fmla="*/ 0 h 93"/>
                  <a:gd name="T88" fmla="*/ 88 w 197"/>
                  <a:gd name="T89" fmla="*/ 0 h 93"/>
                  <a:gd name="T90" fmla="*/ 81 w 197"/>
                  <a:gd name="T91" fmla="*/ 2 h 93"/>
                  <a:gd name="T92" fmla="*/ 72 w 197"/>
                  <a:gd name="T93" fmla="*/ 3 h 93"/>
                  <a:gd name="T94" fmla="*/ 64 w 197"/>
                  <a:gd name="T95" fmla="*/ 5 h 93"/>
                  <a:gd name="T96" fmla="*/ 57 w 197"/>
                  <a:gd name="T97" fmla="*/ 8 h 93"/>
                  <a:gd name="T98" fmla="*/ 50 w 197"/>
                  <a:gd name="T99" fmla="*/ 12 h 93"/>
                  <a:gd name="T100" fmla="*/ 43 w 197"/>
                  <a:gd name="T101" fmla="*/ 16 h 93"/>
                  <a:gd name="T102" fmla="*/ 36 w 197"/>
                  <a:gd name="T103" fmla="*/ 21 h 93"/>
                  <a:gd name="T104" fmla="*/ 24 w 197"/>
                  <a:gd name="T105" fmla="*/ 32 h 93"/>
                  <a:gd name="T106" fmla="*/ 14 w 197"/>
                  <a:gd name="T107" fmla="*/ 45 h 93"/>
                  <a:gd name="T108" fmla="*/ 6 w 197"/>
                  <a:gd name="T109" fmla="*/ 59 h 93"/>
                  <a:gd name="T110" fmla="*/ 0 w 197"/>
                  <a:gd name="T111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7" h="93">
                    <a:moveTo>
                      <a:pt x="0" y="75"/>
                    </a:moveTo>
                    <a:lnTo>
                      <a:pt x="0" y="74"/>
                    </a:lnTo>
                    <a:lnTo>
                      <a:pt x="9" y="79"/>
                    </a:lnTo>
                    <a:lnTo>
                      <a:pt x="22" y="82"/>
                    </a:lnTo>
                    <a:lnTo>
                      <a:pt x="34" y="85"/>
                    </a:lnTo>
                    <a:lnTo>
                      <a:pt x="50" y="86"/>
                    </a:lnTo>
                    <a:lnTo>
                      <a:pt x="64" y="86"/>
                    </a:lnTo>
                    <a:lnTo>
                      <a:pt x="79" y="82"/>
                    </a:lnTo>
                    <a:lnTo>
                      <a:pt x="86" y="80"/>
                    </a:lnTo>
                    <a:lnTo>
                      <a:pt x="92" y="77"/>
                    </a:lnTo>
                    <a:lnTo>
                      <a:pt x="99" y="74"/>
                    </a:lnTo>
                    <a:lnTo>
                      <a:pt x="104" y="68"/>
                    </a:lnTo>
                    <a:lnTo>
                      <a:pt x="108" y="66"/>
                    </a:lnTo>
                    <a:lnTo>
                      <a:pt x="114" y="66"/>
                    </a:lnTo>
                    <a:lnTo>
                      <a:pt x="117" y="66"/>
                    </a:lnTo>
                    <a:lnTo>
                      <a:pt x="119" y="67"/>
                    </a:lnTo>
                    <a:lnTo>
                      <a:pt x="120" y="70"/>
                    </a:lnTo>
                    <a:lnTo>
                      <a:pt x="123" y="72"/>
                    </a:lnTo>
                    <a:lnTo>
                      <a:pt x="124" y="75"/>
                    </a:lnTo>
                    <a:lnTo>
                      <a:pt x="128" y="79"/>
                    </a:lnTo>
                    <a:lnTo>
                      <a:pt x="132" y="81"/>
                    </a:lnTo>
                    <a:lnTo>
                      <a:pt x="137" y="84"/>
                    </a:lnTo>
                    <a:lnTo>
                      <a:pt x="147" y="89"/>
                    </a:lnTo>
                    <a:lnTo>
                      <a:pt x="161" y="91"/>
                    </a:lnTo>
                    <a:lnTo>
                      <a:pt x="173" y="93"/>
                    </a:lnTo>
                    <a:lnTo>
                      <a:pt x="183" y="93"/>
                    </a:lnTo>
                    <a:lnTo>
                      <a:pt x="191" y="91"/>
                    </a:lnTo>
                    <a:lnTo>
                      <a:pt x="197" y="89"/>
                    </a:lnTo>
                    <a:lnTo>
                      <a:pt x="196" y="80"/>
                    </a:lnTo>
                    <a:lnTo>
                      <a:pt x="192" y="71"/>
                    </a:lnTo>
                    <a:lnTo>
                      <a:pt x="190" y="62"/>
                    </a:lnTo>
                    <a:lnTo>
                      <a:pt x="185" y="54"/>
                    </a:lnTo>
                    <a:lnTo>
                      <a:pt x="181" y="45"/>
                    </a:lnTo>
                    <a:lnTo>
                      <a:pt x="174" y="39"/>
                    </a:lnTo>
                    <a:lnTo>
                      <a:pt x="169" y="31"/>
                    </a:lnTo>
                    <a:lnTo>
                      <a:pt x="163" y="26"/>
                    </a:lnTo>
                    <a:lnTo>
                      <a:pt x="155" y="20"/>
                    </a:lnTo>
                    <a:lnTo>
                      <a:pt x="149" y="14"/>
                    </a:lnTo>
                    <a:lnTo>
                      <a:pt x="141" y="11"/>
                    </a:lnTo>
                    <a:lnTo>
                      <a:pt x="132" y="7"/>
                    </a:lnTo>
                    <a:lnTo>
                      <a:pt x="124" y="4"/>
                    </a:lnTo>
                    <a:lnTo>
                      <a:pt x="115" y="2"/>
                    </a:lnTo>
                    <a:lnTo>
                      <a:pt x="106" y="0"/>
                    </a:lnTo>
                    <a:lnTo>
                      <a:pt x="97" y="0"/>
                    </a:lnTo>
                    <a:lnTo>
                      <a:pt x="88" y="0"/>
                    </a:lnTo>
                    <a:lnTo>
                      <a:pt x="81" y="2"/>
                    </a:lnTo>
                    <a:lnTo>
                      <a:pt x="72" y="3"/>
                    </a:lnTo>
                    <a:lnTo>
                      <a:pt x="64" y="5"/>
                    </a:lnTo>
                    <a:lnTo>
                      <a:pt x="57" y="8"/>
                    </a:lnTo>
                    <a:lnTo>
                      <a:pt x="50" y="12"/>
                    </a:lnTo>
                    <a:lnTo>
                      <a:pt x="43" y="16"/>
                    </a:lnTo>
                    <a:lnTo>
                      <a:pt x="36" y="21"/>
                    </a:lnTo>
                    <a:lnTo>
                      <a:pt x="24" y="32"/>
                    </a:lnTo>
                    <a:lnTo>
                      <a:pt x="14" y="45"/>
                    </a:lnTo>
                    <a:lnTo>
                      <a:pt x="6" y="59"/>
                    </a:lnTo>
                    <a:lnTo>
                      <a:pt x="0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3453">
                <a:extLst>
                  <a:ext uri="{FF2B5EF4-FFF2-40B4-BE49-F238E27FC236}">
                    <a16:creationId xmlns:a16="http://schemas.microsoft.com/office/drawing/2014/main" id="{AD14C3B7-8501-4930-9F67-79D665316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7650" y="5545138"/>
                <a:ext cx="128587" cy="90488"/>
              </a:xfrm>
              <a:custGeom>
                <a:avLst/>
                <a:gdLst>
                  <a:gd name="T0" fmla="*/ 289 w 325"/>
                  <a:gd name="T1" fmla="*/ 155 h 230"/>
                  <a:gd name="T2" fmla="*/ 217 w 325"/>
                  <a:gd name="T3" fmla="*/ 136 h 230"/>
                  <a:gd name="T4" fmla="*/ 217 w 325"/>
                  <a:gd name="T5" fmla="*/ 112 h 230"/>
                  <a:gd name="T6" fmla="*/ 227 w 325"/>
                  <a:gd name="T7" fmla="*/ 104 h 230"/>
                  <a:gd name="T8" fmla="*/ 236 w 325"/>
                  <a:gd name="T9" fmla="*/ 95 h 230"/>
                  <a:gd name="T10" fmla="*/ 245 w 325"/>
                  <a:gd name="T11" fmla="*/ 85 h 230"/>
                  <a:gd name="T12" fmla="*/ 252 w 325"/>
                  <a:gd name="T13" fmla="*/ 73 h 230"/>
                  <a:gd name="T14" fmla="*/ 258 w 325"/>
                  <a:gd name="T15" fmla="*/ 62 h 230"/>
                  <a:gd name="T16" fmla="*/ 262 w 325"/>
                  <a:gd name="T17" fmla="*/ 48 h 230"/>
                  <a:gd name="T18" fmla="*/ 266 w 325"/>
                  <a:gd name="T19" fmla="*/ 35 h 230"/>
                  <a:gd name="T20" fmla="*/ 267 w 325"/>
                  <a:gd name="T21" fmla="*/ 21 h 230"/>
                  <a:gd name="T22" fmla="*/ 255 w 325"/>
                  <a:gd name="T23" fmla="*/ 22 h 230"/>
                  <a:gd name="T24" fmla="*/ 243 w 325"/>
                  <a:gd name="T25" fmla="*/ 23 h 230"/>
                  <a:gd name="T26" fmla="*/ 234 w 325"/>
                  <a:gd name="T27" fmla="*/ 22 h 230"/>
                  <a:gd name="T28" fmla="*/ 225 w 325"/>
                  <a:gd name="T29" fmla="*/ 22 h 230"/>
                  <a:gd name="T30" fmla="*/ 211 w 325"/>
                  <a:gd name="T31" fmla="*/ 18 h 230"/>
                  <a:gd name="T32" fmla="*/ 198 w 325"/>
                  <a:gd name="T33" fmla="*/ 14 h 230"/>
                  <a:gd name="T34" fmla="*/ 186 w 325"/>
                  <a:gd name="T35" fmla="*/ 8 h 230"/>
                  <a:gd name="T36" fmla="*/ 177 w 325"/>
                  <a:gd name="T37" fmla="*/ 0 h 230"/>
                  <a:gd name="T38" fmla="*/ 171 w 325"/>
                  <a:gd name="T39" fmla="*/ 4 h 230"/>
                  <a:gd name="T40" fmla="*/ 164 w 325"/>
                  <a:gd name="T41" fmla="*/ 8 h 230"/>
                  <a:gd name="T42" fmla="*/ 157 w 325"/>
                  <a:gd name="T43" fmla="*/ 10 h 230"/>
                  <a:gd name="T44" fmla="*/ 149 w 325"/>
                  <a:gd name="T45" fmla="*/ 13 h 230"/>
                  <a:gd name="T46" fmla="*/ 133 w 325"/>
                  <a:gd name="T47" fmla="*/ 15 h 230"/>
                  <a:gd name="T48" fmla="*/ 118 w 325"/>
                  <a:gd name="T49" fmla="*/ 17 h 230"/>
                  <a:gd name="T50" fmla="*/ 103 w 325"/>
                  <a:gd name="T51" fmla="*/ 15 h 230"/>
                  <a:gd name="T52" fmla="*/ 87 w 325"/>
                  <a:gd name="T53" fmla="*/ 13 h 230"/>
                  <a:gd name="T54" fmla="*/ 73 w 325"/>
                  <a:gd name="T55" fmla="*/ 9 h 230"/>
                  <a:gd name="T56" fmla="*/ 62 w 325"/>
                  <a:gd name="T57" fmla="*/ 4 h 230"/>
                  <a:gd name="T58" fmla="*/ 62 w 325"/>
                  <a:gd name="T59" fmla="*/ 10 h 230"/>
                  <a:gd name="T60" fmla="*/ 60 w 325"/>
                  <a:gd name="T61" fmla="*/ 17 h 230"/>
                  <a:gd name="T62" fmla="*/ 62 w 325"/>
                  <a:gd name="T63" fmla="*/ 31 h 230"/>
                  <a:gd name="T64" fmla="*/ 64 w 325"/>
                  <a:gd name="T65" fmla="*/ 45 h 230"/>
                  <a:gd name="T66" fmla="*/ 68 w 325"/>
                  <a:gd name="T67" fmla="*/ 58 h 230"/>
                  <a:gd name="T68" fmla="*/ 74 w 325"/>
                  <a:gd name="T69" fmla="*/ 71 h 230"/>
                  <a:gd name="T70" fmla="*/ 81 w 325"/>
                  <a:gd name="T71" fmla="*/ 82 h 230"/>
                  <a:gd name="T72" fmla="*/ 89 w 325"/>
                  <a:gd name="T73" fmla="*/ 93 h 230"/>
                  <a:gd name="T74" fmla="*/ 97 w 325"/>
                  <a:gd name="T75" fmla="*/ 103 h 230"/>
                  <a:gd name="T76" fmla="*/ 108 w 325"/>
                  <a:gd name="T77" fmla="*/ 111 h 230"/>
                  <a:gd name="T78" fmla="*/ 108 w 325"/>
                  <a:gd name="T79" fmla="*/ 136 h 230"/>
                  <a:gd name="T80" fmla="*/ 38 w 325"/>
                  <a:gd name="T81" fmla="*/ 155 h 230"/>
                  <a:gd name="T82" fmla="*/ 31 w 325"/>
                  <a:gd name="T83" fmla="*/ 158 h 230"/>
                  <a:gd name="T84" fmla="*/ 23 w 325"/>
                  <a:gd name="T85" fmla="*/ 163 h 230"/>
                  <a:gd name="T86" fmla="*/ 17 w 325"/>
                  <a:gd name="T87" fmla="*/ 168 h 230"/>
                  <a:gd name="T88" fmla="*/ 11 w 325"/>
                  <a:gd name="T89" fmla="*/ 175 h 230"/>
                  <a:gd name="T90" fmla="*/ 6 w 325"/>
                  <a:gd name="T91" fmla="*/ 181 h 230"/>
                  <a:gd name="T92" fmla="*/ 4 w 325"/>
                  <a:gd name="T93" fmla="*/ 189 h 230"/>
                  <a:gd name="T94" fmla="*/ 1 w 325"/>
                  <a:gd name="T95" fmla="*/ 198 h 230"/>
                  <a:gd name="T96" fmla="*/ 0 w 325"/>
                  <a:gd name="T97" fmla="*/ 206 h 230"/>
                  <a:gd name="T98" fmla="*/ 0 w 325"/>
                  <a:gd name="T99" fmla="*/ 230 h 230"/>
                  <a:gd name="T100" fmla="*/ 325 w 325"/>
                  <a:gd name="T101" fmla="*/ 230 h 230"/>
                  <a:gd name="T102" fmla="*/ 325 w 325"/>
                  <a:gd name="T103" fmla="*/ 206 h 230"/>
                  <a:gd name="T104" fmla="*/ 324 w 325"/>
                  <a:gd name="T105" fmla="*/ 198 h 230"/>
                  <a:gd name="T106" fmla="*/ 322 w 325"/>
                  <a:gd name="T107" fmla="*/ 189 h 230"/>
                  <a:gd name="T108" fmla="*/ 318 w 325"/>
                  <a:gd name="T109" fmla="*/ 181 h 230"/>
                  <a:gd name="T110" fmla="*/ 315 w 325"/>
                  <a:gd name="T111" fmla="*/ 175 h 230"/>
                  <a:gd name="T112" fmla="*/ 309 w 325"/>
                  <a:gd name="T113" fmla="*/ 168 h 230"/>
                  <a:gd name="T114" fmla="*/ 303 w 325"/>
                  <a:gd name="T115" fmla="*/ 162 h 230"/>
                  <a:gd name="T116" fmla="*/ 297 w 325"/>
                  <a:gd name="T117" fmla="*/ 158 h 230"/>
                  <a:gd name="T118" fmla="*/ 289 w 325"/>
                  <a:gd name="T119" fmla="*/ 15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5" h="230">
                    <a:moveTo>
                      <a:pt x="289" y="155"/>
                    </a:moveTo>
                    <a:lnTo>
                      <a:pt x="217" y="136"/>
                    </a:lnTo>
                    <a:lnTo>
                      <a:pt x="217" y="112"/>
                    </a:lnTo>
                    <a:lnTo>
                      <a:pt x="227" y="104"/>
                    </a:lnTo>
                    <a:lnTo>
                      <a:pt x="236" y="95"/>
                    </a:lnTo>
                    <a:lnTo>
                      <a:pt x="245" y="85"/>
                    </a:lnTo>
                    <a:lnTo>
                      <a:pt x="252" y="73"/>
                    </a:lnTo>
                    <a:lnTo>
                      <a:pt x="258" y="62"/>
                    </a:lnTo>
                    <a:lnTo>
                      <a:pt x="262" y="48"/>
                    </a:lnTo>
                    <a:lnTo>
                      <a:pt x="266" y="35"/>
                    </a:lnTo>
                    <a:lnTo>
                      <a:pt x="267" y="21"/>
                    </a:lnTo>
                    <a:lnTo>
                      <a:pt x="255" y="22"/>
                    </a:lnTo>
                    <a:lnTo>
                      <a:pt x="243" y="23"/>
                    </a:lnTo>
                    <a:lnTo>
                      <a:pt x="234" y="22"/>
                    </a:lnTo>
                    <a:lnTo>
                      <a:pt x="225" y="22"/>
                    </a:lnTo>
                    <a:lnTo>
                      <a:pt x="211" y="18"/>
                    </a:lnTo>
                    <a:lnTo>
                      <a:pt x="198" y="14"/>
                    </a:lnTo>
                    <a:lnTo>
                      <a:pt x="186" y="8"/>
                    </a:lnTo>
                    <a:lnTo>
                      <a:pt x="177" y="0"/>
                    </a:lnTo>
                    <a:lnTo>
                      <a:pt x="171" y="4"/>
                    </a:lnTo>
                    <a:lnTo>
                      <a:pt x="164" y="8"/>
                    </a:lnTo>
                    <a:lnTo>
                      <a:pt x="157" y="10"/>
                    </a:lnTo>
                    <a:lnTo>
                      <a:pt x="149" y="13"/>
                    </a:lnTo>
                    <a:lnTo>
                      <a:pt x="133" y="15"/>
                    </a:lnTo>
                    <a:lnTo>
                      <a:pt x="118" y="17"/>
                    </a:lnTo>
                    <a:lnTo>
                      <a:pt x="103" y="15"/>
                    </a:lnTo>
                    <a:lnTo>
                      <a:pt x="87" y="13"/>
                    </a:lnTo>
                    <a:lnTo>
                      <a:pt x="73" y="9"/>
                    </a:lnTo>
                    <a:lnTo>
                      <a:pt x="62" y="4"/>
                    </a:lnTo>
                    <a:lnTo>
                      <a:pt x="62" y="10"/>
                    </a:lnTo>
                    <a:lnTo>
                      <a:pt x="60" y="17"/>
                    </a:lnTo>
                    <a:lnTo>
                      <a:pt x="62" y="31"/>
                    </a:lnTo>
                    <a:lnTo>
                      <a:pt x="64" y="45"/>
                    </a:lnTo>
                    <a:lnTo>
                      <a:pt x="68" y="58"/>
                    </a:lnTo>
                    <a:lnTo>
                      <a:pt x="74" y="71"/>
                    </a:lnTo>
                    <a:lnTo>
                      <a:pt x="81" y="82"/>
                    </a:lnTo>
                    <a:lnTo>
                      <a:pt x="89" y="93"/>
                    </a:lnTo>
                    <a:lnTo>
                      <a:pt x="97" y="103"/>
                    </a:lnTo>
                    <a:lnTo>
                      <a:pt x="108" y="111"/>
                    </a:lnTo>
                    <a:lnTo>
                      <a:pt x="108" y="136"/>
                    </a:lnTo>
                    <a:lnTo>
                      <a:pt x="38" y="155"/>
                    </a:lnTo>
                    <a:lnTo>
                      <a:pt x="31" y="158"/>
                    </a:lnTo>
                    <a:lnTo>
                      <a:pt x="23" y="163"/>
                    </a:lnTo>
                    <a:lnTo>
                      <a:pt x="17" y="168"/>
                    </a:lnTo>
                    <a:lnTo>
                      <a:pt x="11" y="175"/>
                    </a:lnTo>
                    <a:lnTo>
                      <a:pt x="6" y="181"/>
                    </a:lnTo>
                    <a:lnTo>
                      <a:pt x="4" y="189"/>
                    </a:lnTo>
                    <a:lnTo>
                      <a:pt x="1" y="198"/>
                    </a:lnTo>
                    <a:lnTo>
                      <a:pt x="0" y="206"/>
                    </a:lnTo>
                    <a:lnTo>
                      <a:pt x="0" y="230"/>
                    </a:lnTo>
                    <a:lnTo>
                      <a:pt x="325" y="230"/>
                    </a:lnTo>
                    <a:lnTo>
                      <a:pt x="325" y="206"/>
                    </a:lnTo>
                    <a:lnTo>
                      <a:pt x="324" y="198"/>
                    </a:lnTo>
                    <a:lnTo>
                      <a:pt x="322" y="189"/>
                    </a:lnTo>
                    <a:lnTo>
                      <a:pt x="318" y="181"/>
                    </a:lnTo>
                    <a:lnTo>
                      <a:pt x="315" y="175"/>
                    </a:lnTo>
                    <a:lnTo>
                      <a:pt x="309" y="168"/>
                    </a:lnTo>
                    <a:lnTo>
                      <a:pt x="303" y="162"/>
                    </a:lnTo>
                    <a:lnTo>
                      <a:pt x="297" y="158"/>
                    </a:lnTo>
                    <a:lnTo>
                      <a:pt x="289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3454">
                <a:extLst>
                  <a:ext uri="{FF2B5EF4-FFF2-40B4-BE49-F238E27FC236}">
                    <a16:creationId xmlns:a16="http://schemas.microsoft.com/office/drawing/2014/main" id="{061D1E28-9B17-45DD-A1A2-27B3B3C0A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2725" y="5494338"/>
                <a:ext cx="39687" cy="39688"/>
              </a:xfrm>
              <a:custGeom>
                <a:avLst/>
                <a:gdLst>
                  <a:gd name="T0" fmla="*/ 96 w 100"/>
                  <a:gd name="T1" fmla="*/ 96 h 100"/>
                  <a:gd name="T2" fmla="*/ 99 w 100"/>
                  <a:gd name="T3" fmla="*/ 92 h 100"/>
                  <a:gd name="T4" fmla="*/ 100 w 100"/>
                  <a:gd name="T5" fmla="*/ 87 h 100"/>
                  <a:gd name="T6" fmla="*/ 99 w 100"/>
                  <a:gd name="T7" fmla="*/ 83 h 100"/>
                  <a:gd name="T8" fmla="*/ 96 w 100"/>
                  <a:gd name="T9" fmla="*/ 80 h 100"/>
                  <a:gd name="T10" fmla="*/ 20 w 100"/>
                  <a:gd name="T11" fmla="*/ 4 h 100"/>
                  <a:gd name="T12" fmla="*/ 17 w 100"/>
                  <a:gd name="T13" fmla="*/ 1 h 100"/>
                  <a:gd name="T14" fmla="*/ 11 w 100"/>
                  <a:gd name="T15" fmla="*/ 0 h 100"/>
                  <a:gd name="T16" fmla="*/ 8 w 100"/>
                  <a:gd name="T17" fmla="*/ 1 h 100"/>
                  <a:gd name="T18" fmla="*/ 4 w 100"/>
                  <a:gd name="T19" fmla="*/ 4 h 100"/>
                  <a:gd name="T20" fmla="*/ 1 w 100"/>
                  <a:gd name="T21" fmla="*/ 8 h 100"/>
                  <a:gd name="T22" fmla="*/ 0 w 100"/>
                  <a:gd name="T23" fmla="*/ 11 h 100"/>
                  <a:gd name="T24" fmla="*/ 1 w 100"/>
                  <a:gd name="T25" fmla="*/ 17 h 100"/>
                  <a:gd name="T26" fmla="*/ 4 w 100"/>
                  <a:gd name="T27" fmla="*/ 20 h 100"/>
                  <a:gd name="T28" fmla="*/ 79 w 100"/>
                  <a:gd name="T29" fmla="*/ 96 h 100"/>
                  <a:gd name="T30" fmla="*/ 83 w 100"/>
                  <a:gd name="T31" fmla="*/ 99 h 100"/>
                  <a:gd name="T32" fmla="*/ 87 w 100"/>
                  <a:gd name="T33" fmla="*/ 100 h 100"/>
                  <a:gd name="T34" fmla="*/ 92 w 100"/>
                  <a:gd name="T35" fmla="*/ 99 h 100"/>
                  <a:gd name="T36" fmla="*/ 96 w 100"/>
                  <a:gd name="T37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100">
                    <a:moveTo>
                      <a:pt x="96" y="96"/>
                    </a:moveTo>
                    <a:lnTo>
                      <a:pt x="99" y="92"/>
                    </a:lnTo>
                    <a:lnTo>
                      <a:pt x="100" y="87"/>
                    </a:lnTo>
                    <a:lnTo>
                      <a:pt x="99" y="83"/>
                    </a:lnTo>
                    <a:lnTo>
                      <a:pt x="96" y="80"/>
                    </a:lnTo>
                    <a:lnTo>
                      <a:pt x="20" y="4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79" y="96"/>
                    </a:lnTo>
                    <a:lnTo>
                      <a:pt x="83" y="99"/>
                    </a:lnTo>
                    <a:lnTo>
                      <a:pt x="87" y="100"/>
                    </a:lnTo>
                    <a:lnTo>
                      <a:pt x="92" y="99"/>
                    </a:lnTo>
                    <a:lnTo>
                      <a:pt x="96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3455">
                <a:extLst>
                  <a:ext uri="{FF2B5EF4-FFF2-40B4-BE49-F238E27FC236}">
                    <a16:creationId xmlns:a16="http://schemas.microsoft.com/office/drawing/2014/main" id="{AB7A25F2-E79B-4903-A07C-F68141CFB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6238" y="5494338"/>
                <a:ext cx="38100" cy="39688"/>
              </a:xfrm>
              <a:custGeom>
                <a:avLst/>
                <a:gdLst>
                  <a:gd name="T0" fmla="*/ 78 w 98"/>
                  <a:gd name="T1" fmla="*/ 4 h 100"/>
                  <a:gd name="T2" fmla="*/ 2 w 98"/>
                  <a:gd name="T3" fmla="*/ 80 h 100"/>
                  <a:gd name="T4" fmla="*/ 0 w 98"/>
                  <a:gd name="T5" fmla="*/ 83 h 100"/>
                  <a:gd name="T6" fmla="*/ 0 w 98"/>
                  <a:gd name="T7" fmla="*/ 87 h 100"/>
                  <a:gd name="T8" fmla="*/ 0 w 98"/>
                  <a:gd name="T9" fmla="*/ 92 h 100"/>
                  <a:gd name="T10" fmla="*/ 2 w 98"/>
                  <a:gd name="T11" fmla="*/ 96 h 100"/>
                  <a:gd name="T12" fmla="*/ 7 w 98"/>
                  <a:gd name="T13" fmla="*/ 99 h 100"/>
                  <a:gd name="T14" fmla="*/ 11 w 98"/>
                  <a:gd name="T15" fmla="*/ 100 h 100"/>
                  <a:gd name="T16" fmla="*/ 16 w 98"/>
                  <a:gd name="T17" fmla="*/ 99 h 100"/>
                  <a:gd name="T18" fmla="*/ 20 w 98"/>
                  <a:gd name="T19" fmla="*/ 96 h 100"/>
                  <a:gd name="T20" fmla="*/ 96 w 98"/>
                  <a:gd name="T21" fmla="*/ 20 h 100"/>
                  <a:gd name="T22" fmla="*/ 98 w 98"/>
                  <a:gd name="T23" fmla="*/ 17 h 100"/>
                  <a:gd name="T24" fmla="*/ 98 w 98"/>
                  <a:gd name="T25" fmla="*/ 11 h 100"/>
                  <a:gd name="T26" fmla="*/ 98 w 98"/>
                  <a:gd name="T27" fmla="*/ 8 h 100"/>
                  <a:gd name="T28" fmla="*/ 96 w 98"/>
                  <a:gd name="T29" fmla="*/ 4 h 100"/>
                  <a:gd name="T30" fmla="*/ 92 w 98"/>
                  <a:gd name="T31" fmla="*/ 1 h 100"/>
                  <a:gd name="T32" fmla="*/ 87 w 98"/>
                  <a:gd name="T33" fmla="*/ 0 h 100"/>
                  <a:gd name="T34" fmla="*/ 83 w 98"/>
                  <a:gd name="T35" fmla="*/ 1 h 100"/>
                  <a:gd name="T36" fmla="*/ 78 w 98"/>
                  <a:gd name="T37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0">
                    <a:moveTo>
                      <a:pt x="78" y="4"/>
                    </a:moveTo>
                    <a:lnTo>
                      <a:pt x="2" y="80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92"/>
                    </a:lnTo>
                    <a:lnTo>
                      <a:pt x="2" y="96"/>
                    </a:lnTo>
                    <a:lnTo>
                      <a:pt x="7" y="99"/>
                    </a:lnTo>
                    <a:lnTo>
                      <a:pt x="11" y="100"/>
                    </a:lnTo>
                    <a:lnTo>
                      <a:pt x="16" y="99"/>
                    </a:lnTo>
                    <a:lnTo>
                      <a:pt x="20" y="96"/>
                    </a:lnTo>
                    <a:lnTo>
                      <a:pt x="96" y="20"/>
                    </a:lnTo>
                    <a:lnTo>
                      <a:pt x="98" y="17"/>
                    </a:lnTo>
                    <a:lnTo>
                      <a:pt x="98" y="11"/>
                    </a:lnTo>
                    <a:lnTo>
                      <a:pt x="98" y="8"/>
                    </a:lnTo>
                    <a:lnTo>
                      <a:pt x="96" y="4"/>
                    </a:lnTo>
                    <a:lnTo>
                      <a:pt x="92" y="1"/>
                    </a:lnTo>
                    <a:lnTo>
                      <a:pt x="87" y="0"/>
                    </a:lnTo>
                    <a:lnTo>
                      <a:pt x="83" y="1"/>
                    </a:lnTo>
                    <a:lnTo>
                      <a:pt x="78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5" name="Freeform 302">
              <a:extLst>
                <a:ext uri="{FF2B5EF4-FFF2-40B4-BE49-F238E27FC236}">
                  <a16:creationId xmlns:a16="http://schemas.microsoft.com/office/drawing/2014/main" id="{445CF568-8041-4828-8801-AFFCD5EF1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5217" y="2262064"/>
              <a:ext cx="418367" cy="281237"/>
            </a:xfrm>
            <a:custGeom>
              <a:avLst/>
              <a:gdLst>
                <a:gd name="T0" fmla="*/ 843 w 903"/>
                <a:gd name="T1" fmla="*/ 572 h 602"/>
                <a:gd name="T2" fmla="*/ 843 w 903"/>
                <a:gd name="T3" fmla="*/ 12 h 602"/>
                <a:gd name="T4" fmla="*/ 840 w 903"/>
                <a:gd name="T5" fmla="*/ 7 h 602"/>
                <a:gd name="T6" fmla="*/ 836 w 903"/>
                <a:gd name="T7" fmla="*/ 3 h 602"/>
                <a:gd name="T8" fmla="*/ 831 w 903"/>
                <a:gd name="T9" fmla="*/ 1 h 602"/>
                <a:gd name="T10" fmla="*/ 707 w 903"/>
                <a:gd name="T11" fmla="*/ 0 h 602"/>
                <a:gd name="T12" fmla="*/ 701 w 903"/>
                <a:gd name="T13" fmla="*/ 2 h 602"/>
                <a:gd name="T14" fmla="*/ 697 w 903"/>
                <a:gd name="T15" fmla="*/ 5 h 602"/>
                <a:gd name="T16" fmla="*/ 694 w 903"/>
                <a:gd name="T17" fmla="*/ 9 h 602"/>
                <a:gd name="T18" fmla="*/ 692 w 903"/>
                <a:gd name="T19" fmla="*/ 16 h 602"/>
                <a:gd name="T20" fmla="*/ 632 w 903"/>
                <a:gd name="T21" fmla="*/ 572 h 602"/>
                <a:gd name="T22" fmla="*/ 631 w 903"/>
                <a:gd name="T23" fmla="*/ 283 h 602"/>
                <a:gd name="T24" fmla="*/ 629 w 903"/>
                <a:gd name="T25" fmla="*/ 277 h 602"/>
                <a:gd name="T26" fmla="*/ 626 w 903"/>
                <a:gd name="T27" fmla="*/ 274 h 602"/>
                <a:gd name="T28" fmla="*/ 621 w 903"/>
                <a:gd name="T29" fmla="*/ 271 h 602"/>
                <a:gd name="T30" fmla="*/ 496 w 903"/>
                <a:gd name="T31" fmla="*/ 271 h 602"/>
                <a:gd name="T32" fmla="*/ 491 w 903"/>
                <a:gd name="T33" fmla="*/ 272 h 602"/>
                <a:gd name="T34" fmla="*/ 487 w 903"/>
                <a:gd name="T35" fmla="*/ 275 h 602"/>
                <a:gd name="T36" fmla="*/ 482 w 903"/>
                <a:gd name="T37" fmla="*/ 281 h 602"/>
                <a:gd name="T38" fmla="*/ 481 w 903"/>
                <a:gd name="T39" fmla="*/ 286 h 602"/>
                <a:gd name="T40" fmla="*/ 421 w 903"/>
                <a:gd name="T41" fmla="*/ 572 h 602"/>
                <a:gd name="T42" fmla="*/ 421 w 903"/>
                <a:gd name="T43" fmla="*/ 193 h 602"/>
                <a:gd name="T44" fmla="*/ 419 w 903"/>
                <a:gd name="T45" fmla="*/ 187 h 602"/>
                <a:gd name="T46" fmla="*/ 415 w 903"/>
                <a:gd name="T47" fmla="*/ 183 h 602"/>
                <a:gd name="T48" fmla="*/ 409 w 903"/>
                <a:gd name="T49" fmla="*/ 181 h 602"/>
                <a:gd name="T50" fmla="*/ 286 w 903"/>
                <a:gd name="T51" fmla="*/ 181 h 602"/>
                <a:gd name="T52" fmla="*/ 280 w 903"/>
                <a:gd name="T53" fmla="*/ 182 h 602"/>
                <a:gd name="T54" fmla="*/ 275 w 903"/>
                <a:gd name="T55" fmla="*/ 185 h 602"/>
                <a:gd name="T56" fmla="*/ 272 w 903"/>
                <a:gd name="T57" fmla="*/ 190 h 602"/>
                <a:gd name="T58" fmla="*/ 271 w 903"/>
                <a:gd name="T59" fmla="*/ 196 h 602"/>
                <a:gd name="T60" fmla="*/ 211 w 903"/>
                <a:gd name="T61" fmla="*/ 572 h 602"/>
                <a:gd name="T62" fmla="*/ 210 w 903"/>
                <a:gd name="T63" fmla="*/ 404 h 602"/>
                <a:gd name="T64" fmla="*/ 208 w 903"/>
                <a:gd name="T65" fmla="*/ 399 h 602"/>
                <a:gd name="T66" fmla="*/ 204 w 903"/>
                <a:gd name="T67" fmla="*/ 394 h 602"/>
                <a:gd name="T68" fmla="*/ 199 w 903"/>
                <a:gd name="T69" fmla="*/ 392 h 602"/>
                <a:gd name="T70" fmla="*/ 75 w 903"/>
                <a:gd name="T71" fmla="*/ 391 h 602"/>
                <a:gd name="T72" fmla="*/ 69 w 903"/>
                <a:gd name="T73" fmla="*/ 392 h 602"/>
                <a:gd name="T74" fmla="*/ 65 w 903"/>
                <a:gd name="T75" fmla="*/ 396 h 602"/>
                <a:gd name="T76" fmla="*/ 62 w 903"/>
                <a:gd name="T77" fmla="*/ 401 h 602"/>
                <a:gd name="T78" fmla="*/ 60 w 903"/>
                <a:gd name="T79" fmla="*/ 406 h 602"/>
                <a:gd name="T80" fmla="*/ 15 w 903"/>
                <a:gd name="T81" fmla="*/ 572 h 602"/>
                <a:gd name="T82" fmla="*/ 9 w 903"/>
                <a:gd name="T83" fmla="*/ 573 h 602"/>
                <a:gd name="T84" fmla="*/ 4 w 903"/>
                <a:gd name="T85" fmla="*/ 577 h 602"/>
                <a:gd name="T86" fmla="*/ 1 w 903"/>
                <a:gd name="T87" fmla="*/ 581 h 602"/>
                <a:gd name="T88" fmla="*/ 0 w 903"/>
                <a:gd name="T89" fmla="*/ 587 h 602"/>
                <a:gd name="T90" fmla="*/ 1 w 903"/>
                <a:gd name="T91" fmla="*/ 593 h 602"/>
                <a:gd name="T92" fmla="*/ 4 w 903"/>
                <a:gd name="T93" fmla="*/ 598 h 602"/>
                <a:gd name="T94" fmla="*/ 9 w 903"/>
                <a:gd name="T95" fmla="*/ 601 h 602"/>
                <a:gd name="T96" fmla="*/ 15 w 903"/>
                <a:gd name="T97" fmla="*/ 602 h 602"/>
                <a:gd name="T98" fmla="*/ 196 w 903"/>
                <a:gd name="T99" fmla="*/ 602 h 602"/>
                <a:gd name="T100" fmla="*/ 406 w 903"/>
                <a:gd name="T101" fmla="*/ 602 h 602"/>
                <a:gd name="T102" fmla="*/ 617 w 903"/>
                <a:gd name="T103" fmla="*/ 602 h 602"/>
                <a:gd name="T104" fmla="*/ 828 w 903"/>
                <a:gd name="T105" fmla="*/ 602 h 602"/>
                <a:gd name="T106" fmla="*/ 891 w 903"/>
                <a:gd name="T107" fmla="*/ 602 h 602"/>
                <a:gd name="T108" fmla="*/ 896 w 903"/>
                <a:gd name="T109" fmla="*/ 600 h 602"/>
                <a:gd name="T110" fmla="*/ 901 w 903"/>
                <a:gd name="T111" fmla="*/ 596 h 602"/>
                <a:gd name="T112" fmla="*/ 903 w 903"/>
                <a:gd name="T113" fmla="*/ 591 h 602"/>
                <a:gd name="T114" fmla="*/ 903 w 903"/>
                <a:gd name="T115" fmla="*/ 584 h 602"/>
                <a:gd name="T116" fmla="*/ 901 w 903"/>
                <a:gd name="T117" fmla="*/ 579 h 602"/>
                <a:gd name="T118" fmla="*/ 896 w 903"/>
                <a:gd name="T119" fmla="*/ 575 h 602"/>
                <a:gd name="T120" fmla="*/ 891 w 903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3" h="602">
                  <a:moveTo>
                    <a:pt x="888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0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1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2" y="12"/>
                  </a:lnTo>
                  <a:lnTo>
                    <a:pt x="692" y="16"/>
                  </a:lnTo>
                  <a:lnTo>
                    <a:pt x="692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1" y="283"/>
                  </a:lnTo>
                  <a:lnTo>
                    <a:pt x="631" y="281"/>
                  </a:lnTo>
                  <a:lnTo>
                    <a:pt x="629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2" y="281"/>
                  </a:lnTo>
                  <a:lnTo>
                    <a:pt x="482" y="283"/>
                  </a:lnTo>
                  <a:lnTo>
                    <a:pt x="481" y="286"/>
                  </a:lnTo>
                  <a:lnTo>
                    <a:pt x="481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0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0" y="404"/>
                  </a:lnTo>
                  <a:lnTo>
                    <a:pt x="210" y="401"/>
                  </a:lnTo>
                  <a:lnTo>
                    <a:pt x="208" y="399"/>
                  </a:lnTo>
                  <a:lnTo>
                    <a:pt x="207" y="396"/>
                  </a:lnTo>
                  <a:lnTo>
                    <a:pt x="204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5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0" y="406"/>
                  </a:lnTo>
                  <a:lnTo>
                    <a:pt x="60" y="572"/>
                  </a:lnTo>
                  <a:lnTo>
                    <a:pt x="15" y="572"/>
                  </a:lnTo>
                  <a:lnTo>
                    <a:pt x="11" y="572"/>
                  </a:lnTo>
                  <a:lnTo>
                    <a:pt x="9" y="573"/>
                  </a:lnTo>
                  <a:lnTo>
                    <a:pt x="6" y="575"/>
                  </a:lnTo>
                  <a:lnTo>
                    <a:pt x="4" y="577"/>
                  </a:lnTo>
                  <a:lnTo>
                    <a:pt x="3" y="579"/>
                  </a:lnTo>
                  <a:lnTo>
                    <a:pt x="1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1" y="593"/>
                  </a:lnTo>
                  <a:lnTo>
                    <a:pt x="3" y="596"/>
                  </a:lnTo>
                  <a:lnTo>
                    <a:pt x="4" y="598"/>
                  </a:lnTo>
                  <a:lnTo>
                    <a:pt x="6" y="600"/>
                  </a:lnTo>
                  <a:lnTo>
                    <a:pt x="9" y="601"/>
                  </a:lnTo>
                  <a:lnTo>
                    <a:pt x="11" y="602"/>
                  </a:lnTo>
                  <a:lnTo>
                    <a:pt x="15" y="602"/>
                  </a:lnTo>
                  <a:lnTo>
                    <a:pt x="75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6" y="602"/>
                  </a:lnTo>
                  <a:lnTo>
                    <a:pt x="617" y="602"/>
                  </a:lnTo>
                  <a:lnTo>
                    <a:pt x="707" y="602"/>
                  </a:lnTo>
                  <a:lnTo>
                    <a:pt x="828" y="602"/>
                  </a:lnTo>
                  <a:lnTo>
                    <a:pt x="888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3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8" y="5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203">
              <a:extLst>
                <a:ext uri="{FF2B5EF4-FFF2-40B4-BE49-F238E27FC236}">
                  <a16:creationId xmlns:a16="http://schemas.microsoft.com/office/drawing/2014/main" id="{D903385B-E1BB-4F5A-B590-C5103EFDB8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7438" y="3802333"/>
              <a:ext cx="392801" cy="248696"/>
            </a:xfrm>
            <a:custGeom>
              <a:avLst/>
              <a:gdLst>
                <a:gd name="T0" fmla="*/ 431 w 842"/>
                <a:gd name="T1" fmla="*/ 311 h 536"/>
                <a:gd name="T2" fmla="*/ 392 w 842"/>
                <a:gd name="T3" fmla="*/ 318 h 536"/>
                <a:gd name="T4" fmla="*/ 361 w 842"/>
                <a:gd name="T5" fmla="*/ 277 h 536"/>
                <a:gd name="T6" fmla="*/ 312 w 842"/>
                <a:gd name="T7" fmla="*/ 229 h 536"/>
                <a:gd name="T8" fmla="*/ 530 w 842"/>
                <a:gd name="T9" fmla="*/ 229 h 536"/>
                <a:gd name="T10" fmla="*/ 481 w 842"/>
                <a:gd name="T11" fmla="*/ 277 h 536"/>
                <a:gd name="T12" fmla="*/ 826 w 842"/>
                <a:gd name="T13" fmla="*/ 355 h 536"/>
                <a:gd name="T14" fmla="*/ 770 w 842"/>
                <a:gd name="T15" fmla="*/ 310 h 536"/>
                <a:gd name="T16" fmla="*/ 738 w 842"/>
                <a:gd name="T17" fmla="*/ 260 h 536"/>
                <a:gd name="T18" fmla="*/ 691 w 842"/>
                <a:gd name="T19" fmla="*/ 223 h 536"/>
                <a:gd name="T20" fmla="*/ 632 w 842"/>
                <a:gd name="T21" fmla="*/ 206 h 536"/>
                <a:gd name="T22" fmla="*/ 451 w 842"/>
                <a:gd name="T23" fmla="*/ 134 h 536"/>
                <a:gd name="T24" fmla="*/ 648 w 842"/>
                <a:gd name="T25" fmla="*/ 30 h 536"/>
                <a:gd name="T26" fmla="*/ 674 w 842"/>
                <a:gd name="T27" fmla="*/ 41 h 536"/>
                <a:gd name="T28" fmla="*/ 693 w 842"/>
                <a:gd name="T29" fmla="*/ 55 h 536"/>
                <a:gd name="T30" fmla="*/ 707 w 842"/>
                <a:gd name="T31" fmla="*/ 38 h 536"/>
                <a:gd name="T32" fmla="*/ 691 w 842"/>
                <a:gd name="T33" fmla="*/ 16 h 536"/>
                <a:gd name="T34" fmla="*/ 668 w 842"/>
                <a:gd name="T35" fmla="*/ 2 h 536"/>
                <a:gd name="T36" fmla="*/ 621 w 842"/>
                <a:gd name="T37" fmla="*/ 6 h 536"/>
                <a:gd name="T38" fmla="*/ 221 w 842"/>
                <a:gd name="T39" fmla="*/ 6 h 536"/>
                <a:gd name="T40" fmla="*/ 174 w 842"/>
                <a:gd name="T41" fmla="*/ 2 h 536"/>
                <a:gd name="T42" fmla="*/ 150 w 842"/>
                <a:gd name="T43" fmla="*/ 16 h 536"/>
                <a:gd name="T44" fmla="*/ 135 w 842"/>
                <a:gd name="T45" fmla="*/ 38 h 536"/>
                <a:gd name="T46" fmla="*/ 149 w 842"/>
                <a:gd name="T47" fmla="*/ 55 h 536"/>
                <a:gd name="T48" fmla="*/ 168 w 842"/>
                <a:gd name="T49" fmla="*/ 41 h 536"/>
                <a:gd name="T50" fmla="*/ 194 w 842"/>
                <a:gd name="T51" fmla="*/ 30 h 536"/>
                <a:gd name="T52" fmla="*/ 390 w 842"/>
                <a:gd name="T53" fmla="*/ 134 h 536"/>
                <a:gd name="T54" fmla="*/ 210 w 842"/>
                <a:gd name="T55" fmla="*/ 206 h 536"/>
                <a:gd name="T56" fmla="*/ 151 w 842"/>
                <a:gd name="T57" fmla="*/ 223 h 536"/>
                <a:gd name="T58" fmla="*/ 103 w 842"/>
                <a:gd name="T59" fmla="*/ 260 h 536"/>
                <a:gd name="T60" fmla="*/ 72 w 842"/>
                <a:gd name="T61" fmla="*/ 310 h 536"/>
                <a:gd name="T62" fmla="*/ 14 w 842"/>
                <a:gd name="T63" fmla="*/ 355 h 536"/>
                <a:gd name="T64" fmla="*/ 0 w 842"/>
                <a:gd name="T65" fmla="*/ 371 h 536"/>
                <a:gd name="T66" fmla="*/ 14 w 842"/>
                <a:gd name="T67" fmla="*/ 386 h 536"/>
                <a:gd name="T68" fmla="*/ 72 w 842"/>
                <a:gd name="T69" fmla="*/ 431 h 536"/>
                <a:gd name="T70" fmla="*/ 103 w 842"/>
                <a:gd name="T71" fmla="*/ 482 h 536"/>
                <a:gd name="T72" fmla="*/ 151 w 842"/>
                <a:gd name="T73" fmla="*/ 517 h 536"/>
                <a:gd name="T74" fmla="*/ 210 w 842"/>
                <a:gd name="T75" fmla="*/ 535 h 536"/>
                <a:gd name="T76" fmla="*/ 274 w 842"/>
                <a:gd name="T77" fmla="*/ 528 h 536"/>
                <a:gd name="T78" fmla="*/ 331 w 842"/>
                <a:gd name="T79" fmla="*/ 498 h 536"/>
                <a:gd name="T80" fmla="*/ 371 w 842"/>
                <a:gd name="T81" fmla="*/ 449 h 536"/>
                <a:gd name="T82" fmla="*/ 390 w 842"/>
                <a:gd name="T83" fmla="*/ 387 h 536"/>
                <a:gd name="T84" fmla="*/ 396 w 842"/>
                <a:gd name="T85" fmla="*/ 354 h 536"/>
                <a:gd name="T86" fmla="*/ 415 w 842"/>
                <a:gd name="T87" fmla="*/ 340 h 536"/>
                <a:gd name="T88" fmla="*/ 438 w 842"/>
                <a:gd name="T89" fmla="*/ 345 h 536"/>
                <a:gd name="T90" fmla="*/ 450 w 842"/>
                <a:gd name="T91" fmla="*/ 365 h 536"/>
                <a:gd name="T92" fmla="*/ 459 w 842"/>
                <a:gd name="T93" fmla="*/ 420 h 536"/>
                <a:gd name="T94" fmla="*/ 489 w 842"/>
                <a:gd name="T95" fmla="*/ 476 h 536"/>
                <a:gd name="T96" fmla="*/ 537 w 842"/>
                <a:gd name="T97" fmla="*/ 516 h 536"/>
                <a:gd name="T98" fmla="*/ 599 w 842"/>
                <a:gd name="T99" fmla="*/ 535 h 536"/>
                <a:gd name="T100" fmla="*/ 663 w 842"/>
                <a:gd name="T101" fmla="*/ 530 h 536"/>
                <a:gd name="T102" fmla="*/ 717 w 842"/>
                <a:gd name="T103" fmla="*/ 502 h 536"/>
                <a:gd name="T104" fmla="*/ 757 w 842"/>
                <a:gd name="T105" fmla="*/ 458 h 536"/>
                <a:gd name="T106" fmla="*/ 779 w 842"/>
                <a:gd name="T107" fmla="*/ 401 h 536"/>
                <a:gd name="T108" fmla="*/ 837 w 842"/>
                <a:gd name="T109" fmla="*/ 381 h 536"/>
                <a:gd name="T110" fmla="*/ 837 w 842"/>
                <a:gd name="T111" fmla="*/ 36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42" h="536">
                  <a:moveTo>
                    <a:pt x="458" y="323"/>
                  </a:moveTo>
                  <a:lnTo>
                    <a:pt x="450" y="318"/>
                  </a:lnTo>
                  <a:lnTo>
                    <a:pt x="440" y="314"/>
                  </a:lnTo>
                  <a:lnTo>
                    <a:pt x="431" y="311"/>
                  </a:lnTo>
                  <a:lnTo>
                    <a:pt x="421" y="310"/>
                  </a:lnTo>
                  <a:lnTo>
                    <a:pt x="411" y="311"/>
                  </a:lnTo>
                  <a:lnTo>
                    <a:pt x="401" y="314"/>
                  </a:lnTo>
                  <a:lnTo>
                    <a:pt x="392" y="318"/>
                  </a:lnTo>
                  <a:lnTo>
                    <a:pt x="384" y="323"/>
                  </a:lnTo>
                  <a:lnTo>
                    <a:pt x="378" y="307"/>
                  </a:lnTo>
                  <a:lnTo>
                    <a:pt x="371" y="292"/>
                  </a:lnTo>
                  <a:lnTo>
                    <a:pt x="361" y="277"/>
                  </a:lnTo>
                  <a:lnTo>
                    <a:pt x="351" y="263"/>
                  </a:lnTo>
                  <a:lnTo>
                    <a:pt x="339" y="251"/>
                  </a:lnTo>
                  <a:lnTo>
                    <a:pt x="326" y="239"/>
                  </a:lnTo>
                  <a:lnTo>
                    <a:pt x="312" y="229"/>
                  </a:lnTo>
                  <a:lnTo>
                    <a:pt x="296" y="222"/>
                  </a:lnTo>
                  <a:lnTo>
                    <a:pt x="421" y="152"/>
                  </a:lnTo>
                  <a:lnTo>
                    <a:pt x="544" y="222"/>
                  </a:lnTo>
                  <a:lnTo>
                    <a:pt x="530" y="229"/>
                  </a:lnTo>
                  <a:lnTo>
                    <a:pt x="515" y="239"/>
                  </a:lnTo>
                  <a:lnTo>
                    <a:pt x="503" y="251"/>
                  </a:lnTo>
                  <a:lnTo>
                    <a:pt x="491" y="263"/>
                  </a:lnTo>
                  <a:lnTo>
                    <a:pt x="481" y="277"/>
                  </a:lnTo>
                  <a:lnTo>
                    <a:pt x="471" y="292"/>
                  </a:lnTo>
                  <a:lnTo>
                    <a:pt x="464" y="307"/>
                  </a:lnTo>
                  <a:lnTo>
                    <a:pt x="458" y="323"/>
                  </a:lnTo>
                  <a:close/>
                  <a:moveTo>
                    <a:pt x="826" y="355"/>
                  </a:moveTo>
                  <a:lnTo>
                    <a:pt x="781" y="355"/>
                  </a:lnTo>
                  <a:lnTo>
                    <a:pt x="779" y="340"/>
                  </a:lnTo>
                  <a:lnTo>
                    <a:pt x="775" y="324"/>
                  </a:lnTo>
                  <a:lnTo>
                    <a:pt x="770" y="310"/>
                  </a:lnTo>
                  <a:lnTo>
                    <a:pt x="764" y="296"/>
                  </a:lnTo>
                  <a:lnTo>
                    <a:pt x="757" y="283"/>
                  </a:lnTo>
                  <a:lnTo>
                    <a:pt x="748" y="271"/>
                  </a:lnTo>
                  <a:lnTo>
                    <a:pt x="738" y="260"/>
                  </a:lnTo>
                  <a:lnTo>
                    <a:pt x="729" y="249"/>
                  </a:lnTo>
                  <a:lnTo>
                    <a:pt x="717" y="239"/>
                  </a:lnTo>
                  <a:lnTo>
                    <a:pt x="704" y="230"/>
                  </a:lnTo>
                  <a:lnTo>
                    <a:pt x="691" y="223"/>
                  </a:lnTo>
                  <a:lnTo>
                    <a:pt x="677" y="217"/>
                  </a:lnTo>
                  <a:lnTo>
                    <a:pt x="663" y="212"/>
                  </a:lnTo>
                  <a:lnTo>
                    <a:pt x="648" y="208"/>
                  </a:lnTo>
                  <a:lnTo>
                    <a:pt x="632" y="206"/>
                  </a:lnTo>
                  <a:lnTo>
                    <a:pt x="616" y="205"/>
                  </a:lnTo>
                  <a:lnTo>
                    <a:pt x="599" y="206"/>
                  </a:lnTo>
                  <a:lnTo>
                    <a:pt x="583" y="208"/>
                  </a:lnTo>
                  <a:lnTo>
                    <a:pt x="451" y="134"/>
                  </a:lnTo>
                  <a:lnTo>
                    <a:pt x="624" y="38"/>
                  </a:lnTo>
                  <a:lnTo>
                    <a:pt x="632" y="34"/>
                  </a:lnTo>
                  <a:lnTo>
                    <a:pt x="640" y="31"/>
                  </a:lnTo>
                  <a:lnTo>
                    <a:pt x="648" y="30"/>
                  </a:lnTo>
                  <a:lnTo>
                    <a:pt x="655" y="30"/>
                  </a:lnTo>
                  <a:lnTo>
                    <a:pt x="663" y="33"/>
                  </a:lnTo>
                  <a:lnTo>
                    <a:pt x="669" y="36"/>
                  </a:lnTo>
                  <a:lnTo>
                    <a:pt x="674" y="41"/>
                  </a:lnTo>
                  <a:lnTo>
                    <a:pt x="679" y="47"/>
                  </a:lnTo>
                  <a:lnTo>
                    <a:pt x="682" y="51"/>
                  </a:lnTo>
                  <a:lnTo>
                    <a:pt x="687" y="55"/>
                  </a:lnTo>
                  <a:lnTo>
                    <a:pt x="693" y="55"/>
                  </a:lnTo>
                  <a:lnTo>
                    <a:pt x="699" y="52"/>
                  </a:lnTo>
                  <a:lnTo>
                    <a:pt x="703" y="48"/>
                  </a:lnTo>
                  <a:lnTo>
                    <a:pt x="707" y="44"/>
                  </a:lnTo>
                  <a:lnTo>
                    <a:pt x="707" y="38"/>
                  </a:lnTo>
                  <a:lnTo>
                    <a:pt x="704" y="33"/>
                  </a:lnTo>
                  <a:lnTo>
                    <a:pt x="701" y="27"/>
                  </a:lnTo>
                  <a:lnTo>
                    <a:pt x="696" y="20"/>
                  </a:lnTo>
                  <a:lnTo>
                    <a:pt x="691" y="16"/>
                  </a:lnTo>
                  <a:lnTo>
                    <a:pt x="686" y="12"/>
                  </a:lnTo>
                  <a:lnTo>
                    <a:pt x="680" y="8"/>
                  </a:lnTo>
                  <a:lnTo>
                    <a:pt x="674" y="5"/>
                  </a:lnTo>
                  <a:lnTo>
                    <a:pt x="668" y="2"/>
                  </a:lnTo>
                  <a:lnTo>
                    <a:pt x="660" y="1"/>
                  </a:lnTo>
                  <a:lnTo>
                    <a:pt x="648" y="0"/>
                  </a:lnTo>
                  <a:lnTo>
                    <a:pt x="635" y="2"/>
                  </a:lnTo>
                  <a:lnTo>
                    <a:pt x="621" y="6"/>
                  </a:lnTo>
                  <a:lnTo>
                    <a:pt x="609" y="12"/>
                  </a:lnTo>
                  <a:lnTo>
                    <a:pt x="421" y="117"/>
                  </a:lnTo>
                  <a:lnTo>
                    <a:pt x="233" y="12"/>
                  </a:lnTo>
                  <a:lnTo>
                    <a:pt x="221" y="6"/>
                  </a:lnTo>
                  <a:lnTo>
                    <a:pt x="207" y="2"/>
                  </a:lnTo>
                  <a:lnTo>
                    <a:pt x="194" y="0"/>
                  </a:lnTo>
                  <a:lnTo>
                    <a:pt x="180" y="1"/>
                  </a:lnTo>
                  <a:lnTo>
                    <a:pt x="174" y="2"/>
                  </a:lnTo>
                  <a:lnTo>
                    <a:pt x="168" y="5"/>
                  </a:lnTo>
                  <a:lnTo>
                    <a:pt x="162" y="8"/>
                  </a:lnTo>
                  <a:lnTo>
                    <a:pt x="156" y="12"/>
                  </a:lnTo>
                  <a:lnTo>
                    <a:pt x="150" y="16"/>
                  </a:lnTo>
                  <a:lnTo>
                    <a:pt x="145" y="20"/>
                  </a:lnTo>
                  <a:lnTo>
                    <a:pt x="141" y="27"/>
                  </a:lnTo>
                  <a:lnTo>
                    <a:pt x="138" y="33"/>
                  </a:lnTo>
                  <a:lnTo>
                    <a:pt x="135" y="38"/>
                  </a:lnTo>
                  <a:lnTo>
                    <a:pt x="135" y="44"/>
                  </a:lnTo>
                  <a:lnTo>
                    <a:pt x="138" y="48"/>
                  </a:lnTo>
                  <a:lnTo>
                    <a:pt x="142" y="52"/>
                  </a:lnTo>
                  <a:lnTo>
                    <a:pt x="149" y="55"/>
                  </a:lnTo>
                  <a:lnTo>
                    <a:pt x="153" y="55"/>
                  </a:lnTo>
                  <a:lnTo>
                    <a:pt x="160" y="51"/>
                  </a:lnTo>
                  <a:lnTo>
                    <a:pt x="163" y="47"/>
                  </a:lnTo>
                  <a:lnTo>
                    <a:pt x="168" y="41"/>
                  </a:lnTo>
                  <a:lnTo>
                    <a:pt x="173" y="36"/>
                  </a:lnTo>
                  <a:lnTo>
                    <a:pt x="179" y="33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202" y="31"/>
                  </a:lnTo>
                  <a:lnTo>
                    <a:pt x="210" y="34"/>
                  </a:lnTo>
                  <a:lnTo>
                    <a:pt x="218" y="38"/>
                  </a:lnTo>
                  <a:lnTo>
                    <a:pt x="390" y="134"/>
                  </a:lnTo>
                  <a:lnTo>
                    <a:pt x="258" y="208"/>
                  </a:lnTo>
                  <a:lnTo>
                    <a:pt x="243" y="206"/>
                  </a:lnTo>
                  <a:lnTo>
                    <a:pt x="225" y="205"/>
                  </a:lnTo>
                  <a:lnTo>
                    <a:pt x="210" y="206"/>
                  </a:lnTo>
                  <a:lnTo>
                    <a:pt x="194" y="208"/>
                  </a:lnTo>
                  <a:lnTo>
                    <a:pt x="179" y="212"/>
                  </a:lnTo>
                  <a:lnTo>
                    <a:pt x="164" y="217"/>
                  </a:lnTo>
                  <a:lnTo>
                    <a:pt x="151" y="223"/>
                  </a:lnTo>
                  <a:lnTo>
                    <a:pt x="138" y="230"/>
                  </a:lnTo>
                  <a:lnTo>
                    <a:pt x="125" y="239"/>
                  </a:lnTo>
                  <a:lnTo>
                    <a:pt x="113" y="249"/>
                  </a:lnTo>
                  <a:lnTo>
                    <a:pt x="103" y="260"/>
                  </a:lnTo>
                  <a:lnTo>
                    <a:pt x="94" y="271"/>
                  </a:lnTo>
                  <a:lnTo>
                    <a:pt x="85" y="283"/>
                  </a:lnTo>
                  <a:lnTo>
                    <a:pt x="78" y="296"/>
                  </a:lnTo>
                  <a:lnTo>
                    <a:pt x="72" y="310"/>
                  </a:lnTo>
                  <a:lnTo>
                    <a:pt x="67" y="324"/>
                  </a:lnTo>
                  <a:lnTo>
                    <a:pt x="63" y="340"/>
                  </a:lnTo>
                  <a:lnTo>
                    <a:pt x="61" y="355"/>
                  </a:lnTo>
                  <a:lnTo>
                    <a:pt x="14" y="355"/>
                  </a:lnTo>
                  <a:lnTo>
                    <a:pt x="9" y="356"/>
                  </a:lnTo>
                  <a:lnTo>
                    <a:pt x="4" y="360"/>
                  </a:lnTo>
                  <a:lnTo>
                    <a:pt x="1" y="365"/>
                  </a:lnTo>
                  <a:lnTo>
                    <a:pt x="0" y="371"/>
                  </a:lnTo>
                  <a:lnTo>
                    <a:pt x="1" y="376"/>
                  </a:lnTo>
                  <a:lnTo>
                    <a:pt x="4" y="381"/>
                  </a:lnTo>
                  <a:lnTo>
                    <a:pt x="9" y="384"/>
                  </a:lnTo>
                  <a:lnTo>
                    <a:pt x="14" y="386"/>
                  </a:lnTo>
                  <a:lnTo>
                    <a:pt x="61" y="386"/>
                  </a:lnTo>
                  <a:lnTo>
                    <a:pt x="63" y="401"/>
                  </a:lnTo>
                  <a:lnTo>
                    <a:pt x="67" y="416"/>
                  </a:lnTo>
                  <a:lnTo>
                    <a:pt x="72" y="431"/>
                  </a:lnTo>
                  <a:lnTo>
                    <a:pt x="78" y="444"/>
                  </a:lnTo>
                  <a:lnTo>
                    <a:pt x="85" y="458"/>
                  </a:lnTo>
                  <a:lnTo>
                    <a:pt x="94" y="470"/>
                  </a:lnTo>
                  <a:lnTo>
                    <a:pt x="103" y="482"/>
                  </a:lnTo>
                  <a:lnTo>
                    <a:pt x="113" y="492"/>
                  </a:lnTo>
                  <a:lnTo>
                    <a:pt x="125" y="502"/>
                  </a:lnTo>
                  <a:lnTo>
                    <a:pt x="138" y="510"/>
                  </a:lnTo>
                  <a:lnTo>
                    <a:pt x="151" y="517"/>
                  </a:lnTo>
                  <a:lnTo>
                    <a:pt x="164" y="525"/>
                  </a:lnTo>
                  <a:lnTo>
                    <a:pt x="179" y="530"/>
                  </a:lnTo>
                  <a:lnTo>
                    <a:pt x="194" y="533"/>
                  </a:lnTo>
                  <a:lnTo>
                    <a:pt x="210" y="535"/>
                  </a:lnTo>
                  <a:lnTo>
                    <a:pt x="225" y="536"/>
                  </a:lnTo>
                  <a:lnTo>
                    <a:pt x="243" y="535"/>
                  </a:lnTo>
                  <a:lnTo>
                    <a:pt x="258" y="532"/>
                  </a:lnTo>
                  <a:lnTo>
                    <a:pt x="274" y="528"/>
                  </a:lnTo>
                  <a:lnTo>
                    <a:pt x="289" y="522"/>
                  </a:lnTo>
                  <a:lnTo>
                    <a:pt x="304" y="516"/>
                  </a:lnTo>
                  <a:lnTo>
                    <a:pt x="318" y="508"/>
                  </a:lnTo>
                  <a:lnTo>
                    <a:pt x="331" y="498"/>
                  </a:lnTo>
                  <a:lnTo>
                    <a:pt x="343" y="487"/>
                  </a:lnTo>
                  <a:lnTo>
                    <a:pt x="353" y="476"/>
                  </a:lnTo>
                  <a:lnTo>
                    <a:pt x="362" y="462"/>
                  </a:lnTo>
                  <a:lnTo>
                    <a:pt x="371" y="449"/>
                  </a:lnTo>
                  <a:lnTo>
                    <a:pt x="378" y="434"/>
                  </a:lnTo>
                  <a:lnTo>
                    <a:pt x="383" y="420"/>
                  </a:lnTo>
                  <a:lnTo>
                    <a:pt x="388" y="404"/>
                  </a:lnTo>
                  <a:lnTo>
                    <a:pt x="390" y="387"/>
                  </a:lnTo>
                  <a:lnTo>
                    <a:pt x="390" y="371"/>
                  </a:lnTo>
                  <a:lnTo>
                    <a:pt x="392" y="365"/>
                  </a:lnTo>
                  <a:lnTo>
                    <a:pt x="393" y="359"/>
                  </a:lnTo>
                  <a:lnTo>
                    <a:pt x="396" y="354"/>
                  </a:lnTo>
                  <a:lnTo>
                    <a:pt x="400" y="349"/>
                  </a:lnTo>
                  <a:lnTo>
                    <a:pt x="404" y="345"/>
                  </a:lnTo>
                  <a:lnTo>
                    <a:pt x="409" y="343"/>
                  </a:lnTo>
                  <a:lnTo>
                    <a:pt x="415" y="340"/>
                  </a:lnTo>
                  <a:lnTo>
                    <a:pt x="421" y="340"/>
                  </a:lnTo>
                  <a:lnTo>
                    <a:pt x="427" y="340"/>
                  </a:lnTo>
                  <a:lnTo>
                    <a:pt x="433" y="343"/>
                  </a:lnTo>
                  <a:lnTo>
                    <a:pt x="438" y="345"/>
                  </a:lnTo>
                  <a:lnTo>
                    <a:pt x="442" y="349"/>
                  </a:lnTo>
                  <a:lnTo>
                    <a:pt x="445" y="354"/>
                  </a:lnTo>
                  <a:lnTo>
                    <a:pt x="449" y="359"/>
                  </a:lnTo>
                  <a:lnTo>
                    <a:pt x="450" y="365"/>
                  </a:lnTo>
                  <a:lnTo>
                    <a:pt x="451" y="371"/>
                  </a:lnTo>
                  <a:lnTo>
                    <a:pt x="451" y="387"/>
                  </a:lnTo>
                  <a:lnTo>
                    <a:pt x="454" y="404"/>
                  </a:lnTo>
                  <a:lnTo>
                    <a:pt x="459" y="420"/>
                  </a:lnTo>
                  <a:lnTo>
                    <a:pt x="464" y="434"/>
                  </a:lnTo>
                  <a:lnTo>
                    <a:pt x="471" y="449"/>
                  </a:lnTo>
                  <a:lnTo>
                    <a:pt x="480" y="462"/>
                  </a:lnTo>
                  <a:lnTo>
                    <a:pt x="489" y="476"/>
                  </a:lnTo>
                  <a:lnTo>
                    <a:pt x="499" y="487"/>
                  </a:lnTo>
                  <a:lnTo>
                    <a:pt x="511" y="498"/>
                  </a:lnTo>
                  <a:lnTo>
                    <a:pt x="524" y="508"/>
                  </a:lnTo>
                  <a:lnTo>
                    <a:pt x="537" y="516"/>
                  </a:lnTo>
                  <a:lnTo>
                    <a:pt x="552" y="522"/>
                  </a:lnTo>
                  <a:lnTo>
                    <a:pt x="567" y="528"/>
                  </a:lnTo>
                  <a:lnTo>
                    <a:pt x="583" y="532"/>
                  </a:lnTo>
                  <a:lnTo>
                    <a:pt x="599" y="535"/>
                  </a:lnTo>
                  <a:lnTo>
                    <a:pt x="616" y="536"/>
                  </a:lnTo>
                  <a:lnTo>
                    <a:pt x="632" y="535"/>
                  </a:lnTo>
                  <a:lnTo>
                    <a:pt x="648" y="533"/>
                  </a:lnTo>
                  <a:lnTo>
                    <a:pt x="663" y="530"/>
                  </a:lnTo>
                  <a:lnTo>
                    <a:pt x="677" y="525"/>
                  </a:lnTo>
                  <a:lnTo>
                    <a:pt x="691" y="517"/>
                  </a:lnTo>
                  <a:lnTo>
                    <a:pt x="704" y="510"/>
                  </a:lnTo>
                  <a:lnTo>
                    <a:pt x="717" y="502"/>
                  </a:lnTo>
                  <a:lnTo>
                    <a:pt x="729" y="492"/>
                  </a:lnTo>
                  <a:lnTo>
                    <a:pt x="738" y="482"/>
                  </a:lnTo>
                  <a:lnTo>
                    <a:pt x="748" y="470"/>
                  </a:lnTo>
                  <a:lnTo>
                    <a:pt x="757" y="458"/>
                  </a:lnTo>
                  <a:lnTo>
                    <a:pt x="764" y="444"/>
                  </a:lnTo>
                  <a:lnTo>
                    <a:pt x="770" y="431"/>
                  </a:lnTo>
                  <a:lnTo>
                    <a:pt x="775" y="416"/>
                  </a:lnTo>
                  <a:lnTo>
                    <a:pt x="779" y="401"/>
                  </a:lnTo>
                  <a:lnTo>
                    <a:pt x="781" y="386"/>
                  </a:lnTo>
                  <a:lnTo>
                    <a:pt x="826" y="386"/>
                  </a:lnTo>
                  <a:lnTo>
                    <a:pt x="833" y="384"/>
                  </a:lnTo>
                  <a:lnTo>
                    <a:pt x="837" y="381"/>
                  </a:lnTo>
                  <a:lnTo>
                    <a:pt x="841" y="376"/>
                  </a:lnTo>
                  <a:lnTo>
                    <a:pt x="842" y="371"/>
                  </a:lnTo>
                  <a:lnTo>
                    <a:pt x="841" y="365"/>
                  </a:lnTo>
                  <a:lnTo>
                    <a:pt x="837" y="360"/>
                  </a:lnTo>
                  <a:lnTo>
                    <a:pt x="833" y="356"/>
                  </a:lnTo>
                  <a:lnTo>
                    <a:pt x="826" y="3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BFC18301-4590-4FC5-89AA-CBBB04ABD1FC}"/>
                </a:ext>
              </a:extLst>
            </p:cNvPr>
            <p:cNvGrpSpPr/>
            <p:nvPr/>
          </p:nvGrpSpPr>
          <p:grpSpPr>
            <a:xfrm>
              <a:off x="9527749" y="2220227"/>
              <a:ext cx="418367" cy="364910"/>
              <a:chOff x="9312275" y="5386388"/>
              <a:chExt cx="285750" cy="249238"/>
            </a:xfrm>
            <a:solidFill>
              <a:schemeClr val="bg1"/>
            </a:solidFill>
          </p:grpSpPr>
          <p:sp>
            <p:nvSpPr>
              <p:cNvPr id="161" name="Freeform 3445">
                <a:extLst>
                  <a:ext uri="{FF2B5EF4-FFF2-40B4-BE49-F238E27FC236}">
                    <a16:creationId xmlns:a16="http://schemas.microsoft.com/office/drawing/2014/main" id="{FE3F3687-9239-4867-9FCB-3A61E40B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5386388"/>
                <a:ext cx="225425" cy="249238"/>
              </a:xfrm>
              <a:custGeom>
                <a:avLst/>
                <a:gdLst>
                  <a:gd name="T0" fmla="*/ 384 w 569"/>
                  <a:gd name="T1" fmla="*/ 376 h 628"/>
                  <a:gd name="T2" fmla="*/ 359 w 569"/>
                  <a:gd name="T3" fmla="*/ 309 h 628"/>
                  <a:gd name="T4" fmla="*/ 379 w 569"/>
                  <a:gd name="T5" fmla="*/ 290 h 628"/>
                  <a:gd name="T6" fmla="*/ 397 w 569"/>
                  <a:gd name="T7" fmla="*/ 253 h 628"/>
                  <a:gd name="T8" fmla="*/ 406 w 569"/>
                  <a:gd name="T9" fmla="*/ 213 h 628"/>
                  <a:gd name="T10" fmla="*/ 415 w 569"/>
                  <a:gd name="T11" fmla="*/ 203 h 628"/>
                  <a:gd name="T12" fmla="*/ 420 w 569"/>
                  <a:gd name="T13" fmla="*/ 184 h 628"/>
                  <a:gd name="T14" fmla="*/ 416 w 569"/>
                  <a:gd name="T15" fmla="*/ 154 h 628"/>
                  <a:gd name="T16" fmla="*/ 411 w 569"/>
                  <a:gd name="T17" fmla="*/ 123 h 628"/>
                  <a:gd name="T18" fmla="*/ 420 w 569"/>
                  <a:gd name="T19" fmla="*/ 78 h 628"/>
                  <a:gd name="T20" fmla="*/ 415 w 569"/>
                  <a:gd name="T21" fmla="*/ 46 h 628"/>
                  <a:gd name="T22" fmla="*/ 402 w 569"/>
                  <a:gd name="T23" fmla="*/ 28 h 628"/>
                  <a:gd name="T24" fmla="*/ 382 w 569"/>
                  <a:gd name="T25" fmla="*/ 15 h 628"/>
                  <a:gd name="T26" fmla="*/ 341 w 569"/>
                  <a:gd name="T27" fmla="*/ 3 h 628"/>
                  <a:gd name="T28" fmla="*/ 291 w 569"/>
                  <a:gd name="T29" fmla="*/ 1 h 628"/>
                  <a:gd name="T30" fmla="*/ 245 w 569"/>
                  <a:gd name="T31" fmla="*/ 10 h 628"/>
                  <a:gd name="T32" fmla="*/ 213 w 569"/>
                  <a:gd name="T33" fmla="*/ 27 h 628"/>
                  <a:gd name="T34" fmla="*/ 200 w 569"/>
                  <a:gd name="T35" fmla="*/ 42 h 628"/>
                  <a:gd name="T36" fmla="*/ 181 w 569"/>
                  <a:gd name="T37" fmla="*/ 44 h 628"/>
                  <a:gd name="T38" fmla="*/ 163 w 569"/>
                  <a:gd name="T39" fmla="*/ 56 h 628"/>
                  <a:gd name="T40" fmla="*/ 154 w 569"/>
                  <a:gd name="T41" fmla="*/ 86 h 628"/>
                  <a:gd name="T42" fmla="*/ 164 w 569"/>
                  <a:gd name="T43" fmla="*/ 139 h 628"/>
                  <a:gd name="T44" fmla="*/ 160 w 569"/>
                  <a:gd name="T45" fmla="*/ 141 h 628"/>
                  <a:gd name="T46" fmla="*/ 153 w 569"/>
                  <a:gd name="T47" fmla="*/ 154 h 628"/>
                  <a:gd name="T48" fmla="*/ 149 w 569"/>
                  <a:gd name="T49" fmla="*/ 184 h 628"/>
                  <a:gd name="T50" fmla="*/ 153 w 569"/>
                  <a:gd name="T51" fmla="*/ 202 h 628"/>
                  <a:gd name="T52" fmla="*/ 163 w 569"/>
                  <a:gd name="T53" fmla="*/ 213 h 628"/>
                  <a:gd name="T54" fmla="*/ 169 w 569"/>
                  <a:gd name="T55" fmla="*/ 236 h 628"/>
                  <a:gd name="T56" fmla="*/ 180 w 569"/>
                  <a:gd name="T57" fmla="*/ 268 h 628"/>
                  <a:gd name="T58" fmla="*/ 203 w 569"/>
                  <a:gd name="T59" fmla="*/ 299 h 628"/>
                  <a:gd name="T60" fmla="*/ 215 w 569"/>
                  <a:gd name="T61" fmla="*/ 367 h 628"/>
                  <a:gd name="T62" fmla="*/ 177 w 569"/>
                  <a:gd name="T63" fmla="*/ 381 h 628"/>
                  <a:gd name="T64" fmla="*/ 111 w 569"/>
                  <a:gd name="T65" fmla="*/ 404 h 628"/>
                  <a:gd name="T66" fmla="*/ 47 w 569"/>
                  <a:gd name="T67" fmla="*/ 434 h 628"/>
                  <a:gd name="T68" fmla="*/ 22 w 569"/>
                  <a:gd name="T69" fmla="*/ 456 h 628"/>
                  <a:gd name="T70" fmla="*/ 10 w 569"/>
                  <a:gd name="T71" fmla="*/ 487 h 628"/>
                  <a:gd name="T72" fmla="*/ 1 w 569"/>
                  <a:gd name="T73" fmla="*/ 557 h 628"/>
                  <a:gd name="T74" fmla="*/ 0 w 569"/>
                  <a:gd name="T75" fmla="*/ 620 h 628"/>
                  <a:gd name="T76" fmla="*/ 11 w 569"/>
                  <a:gd name="T77" fmla="*/ 628 h 628"/>
                  <a:gd name="T78" fmla="*/ 565 w 569"/>
                  <a:gd name="T79" fmla="*/ 624 h 628"/>
                  <a:gd name="T80" fmla="*/ 569 w 569"/>
                  <a:gd name="T81" fmla="*/ 597 h 628"/>
                  <a:gd name="T82" fmla="*/ 562 w 569"/>
                  <a:gd name="T83" fmla="*/ 510 h 628"/>
                  <a:gd name="T84" fmla="*/ 551 w 569"/>
                  <a:gd name="T85" fmla="*/ 461 h 628"/>
                  <a:gd name="T86" fmla="*/ 537 w 569"/>
                  <a:gd name="T87" fmla="*/ 444 h 628"/>
                  <a:gd name="T88" fmla="*/ 484 w 569"/>
                  <a:gd name="T89" fmla="*/ 413 h 628"/>
                  <a:gd name="T90" fmla="*/ 408 w 569"/>
                  <a:gd name="T91" fmla="*/ 385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9" h="628">
                    <a:moveTo>
                      <a:pt x="408" y="385"/>
                    </a:moveTo>
                    <a:lnTo>
                      <a:pt x="397" y="380"/>
                    </a:lnTo>
                    <a:lnTo>
                      <a:pt x="384" y="376"/>
                    </a:lnTo>
                    <a:lnTo>
                      <a:pt x="372" y="372"/>
                    </a:lnTo>
                    <a:lnTo>
                      <a:pt x="359" y="367"/>
                    </a:lnTo>
                    <a:lnTo>
                      <a:pt x="359" y="309"/>
                    </a:lnTo>
                    <a:lnTo>
                      <a:pt x="366" y="306"/>
                    </a:lnTo>
                    <a:lnTo>
                      <a:pt x="371" y="299"/>
                    </a:lnTo>
                    <a:lnTo>
                      <a:pt x="379" y="290"/>
                    </a:lnTo>
                    <a:lnTo>
                      <a:pt x="385" y="280"/>
                    </a:lnTo>
                    <a:lnTo>
                      <a:pt x="390" y="268"/>
                    </a:lnTo>
                    <a:lnTo>
                      <a:pt x="397" y="253"/>
                    </a:lnTo>
                    <a:lnTo>
                      <a:pt x="400" y="236"/>
                    </a:lnTo>
                    <a:lnTo>
                      <a:pt x="402" y="216"/>
                    </a:lnTo>
                    <a:lnTo>
                      <a:pt x="406" y="213"/>
                    </a:lnTo>
                    <a:lnTo>
                      <a:pt x="409" y="211"/>
                    </a:lnTo>
                    <a:lnTo>
                      <a:pt x="412" y="207"/>
                    </a:lnTo>
                    <a:lnTo>
                      <a:pt x="415" y="203"/>
                    </a:lnTo>
                    <a:lnTo>
                      <a:pt x="417" y="198"/>
                    </a:lnTo>
                    <a:lnTo>
                      <a:pt x="418" y="191"/>
                    </a:lnTo>
                    <a:lnTo>
                      <a:pt x="420" y="184"/>
                    </a:lnTo>
                    <a:lnTo>
                      <a:pt x="420" y="177"/>
                    </a:lnTo>
                    <a:lnTo>
                      <a:pt x="418" y="164"/>
                    </a:lnTo>
                    <a:lnTo>
                      <a:pt x="416" y="154"/>
                    </a:lnTo>
                    <a:lnTo>
                      <a:pt x="411" y="145"/>
                    </a:lnTo>
                    <a:lnTo>
                      <a:pt x="406" y="140"/>
                    </a:lnTo>
                    <a:lnTo>
                      <a:pt x="411" y="123"/>
                    </a:lnTo>
                    <a:lnTo>
                      <a:pt x="417" y="101"/>
                    </a:lnTo>
                    <a:lnTo>
                      <a:pt x="418" y="90"/>
                    </a:lnTo>
                    <a:lnTo>
                      <a:pt x="420" y="78"/>
                    </a:lnTo>
                    <a:lnTo>
                      <a:pt x="420" y="65"/>
                    </a:lnTo>
                    <a:lnTo>
                      <a:pt x="417" y="53"/>
                    </a:lnTo>
                    <a:lnTo>
                      <a:pt x="415" y="46"/>
                    </a:lnTo>
                    <a:lnTo>
                      <a:pt x="412" y="40"/>
                    </a:lnTo>
                    <a:lnTo>
                      <a:pt x="407" y="33"/>
                    </a:lnTo>
                    <a:lnTo>
                      <a:pt x="402" y="28"/>
                    </a:lnTo>
                    <a:lnTo>
                      <a:pt x="397" y="23"/>
                    </a:lnTo>
                    <a:lnTo>
                      <a:pt x="390" y="19"/>
                    </a:lnTo>
                    <a:lnTo>
                      <a:pt x="382" y="15"/>
                    </a:lnTo>
                    <a:lnTo>
                      <a:pt x="375" y="11"/>
                    </a:lnTo>
                    <a:lnTo>
                      <a:pt x="359" y="6"/>
                    </a:lnTo>
                    <a:lnTo>
                      <a:pt x="341" y="3"/>
                    </a:lnTo>
                    <a:lnTo>
                      <a:pt x="325" y="1"/>
                    </a:lnTo>
                    <a:lnTo>
                      <a:pt x="307" y="0"/>
                    </a:lnTo>
                    <a:lnTo>
                      <a:pt x="291" y="1"/>
                    </a:lnTo>
                    <a:lnTo>
                      <a:pt x="276" y="3"/>
                    </a:lnTo>
                    <a:lnTo>
                      <a:pt x="259" y="5"/>
                    </a:lnTo>
                    <a:lnTo>
                      <a:pt x="245" y="10"/>
                    </a:lnTo>
                    <a:lnTo>
                      <a:pt x="231" y="15"/>
                    </a:lnTo>
                    <a:lnTo>
                      <a:pt x="218" y="23"/>
                    </a:lnTo>
                    <a:lnTo>
                      <a:pt x="213" y="27"/>
                    </a:lnTo>
                    <a:lnTo>
                      <a:pt x="208" y="32"/>
                    </a:lnTo>
                    <a:lnTo>
                      <a:pt x="204" y="37"/>
                    </a:lnTo>
                    <a:lnTo>
                      <a:pt x="200" y="42"/>
                    </a:lnTo>
                    <a:lnTo>
                      <a:pt x="194" y="42"/>
                    </a:lnTo>
                    <a:lnTo>
                      <a:pt x="186" y="42"/>
                    </a:lnTo>
                    <a:lnTo>
                      <a:pt x="181" y="44"/>
                    </a:lnTo>
                    <a:lnTo>
                      <a:pt x="176" y="46"/>
                    </a:lnTo>
                    <a:lnTo>
                      <a:pt x="168" y="51"/>
                    </a:lnTo>
                    <a:lnTo>
                      <a:pt x="163" y="56"/>
                    </a:lnTo>
                    <a:lnTo>
                      <a:pt x="158" y="65"/>
                    </a:lnTo>
                    <a:lnTo>
                      <a:pt x="155" y="76"/>
                    </a:lnTo>
                    <a:lnTo>
                      <a:pt x="154" y="86"/>
                    </a:lnTo>
                    <a:lnTo>
                      <a:pt x="155" y="98"/>
                    </a:lnTo>
                    <a:lnTo>
                      <a:pt x="159" y="119"/>
                    </a:lnTo>
                    <a:lnTo>
                      <a:pt x="164" y="139"/>
                    </a:lnTo>
                    <a:lnTo>
                      <a:pt x="164" y="139"/>
                    </a:lnTo>
                    <a:lnTo>
                      <a:pt x="164" y="139"/>
                    </a:lnTo>
                    <a:lnTo>
                      <a:pt x="160" y="141"/>
                    </a:lnTo>
                    <a:lnTo>
                      <a:pt x="158" y="145"/>
                    </a:lnTo>
                    <a:lnTo>
                      <a:pt x="155" y="149"/>
                    </a:lnTo>
                    <a:lnTo>
                      <a:pt x="153" y="154"/>
                    </a:lnTo>
                    <a:lnTo>
                      <a:pt x="149" y="164"/>
                    </a:lnTo>
                    <a:lnTo>
                      <a:pt x="149" y="177"/>
                    </a:lnTo>
                    <a:lnTo>
                      <a:pt x="149" y="184"/>
                    </a:lnTo>
                    <a:lnTo>
                      <a:pt x="150" y="190"/>
                    </a:lnTo>
                    <a:lnTo>
                      <a:pt x="151" y="196"/>
                    </a:lnTo>
                    <a:lnTo>
                      <a:pt x="153" y="202"/>
                    </a:lnTo>
                    <a:lnTo>
                      <a:pt x="155" y="205"/>
                    </a:lnTo>
                    <a:lnTo>
                      <a:pt x="159" y="211"/>
                    </a:lnTo>
                    <a:lnTo>
                      <a:pt x="163" y="213"/>
                    </a:lnTo>
                    <a:lnTo>
                      <a:pt x="167" y="216"/>
                    </a:lnTo>
                    <a:lnTo>
                      <a:pt x="167" y="226"/>
                    </a:lnTo>
                    <a:lnTo>
                      <a:pt x="169" y="236"/>
                    </a:lnTo>
                    <a:lnTo>
                      <a:pt x="171" y="245"/>
                    </a:lnTo>
                    <a:lnTo>
                      <a:pt x="173" y="253"/>
                    </a:lnTo>
                    <a:lnTo>
                      <a:pt x="180" y="268"/>
                    </a:lnTo>
                    <a:lnTo>
                      <a:pt x="187" y="281"/>
                    </a:lnTo>
                    <a:lnTo>
                      <a:pt x="195" y="291"/>
                    </a:lnTo>
                    <a:lnTo>
                      <a:pt x="203" y="299"/>
                    </a:lnTo>
                    <a:lnTo>
                      <a:pt x="209" y="306"/>
                    </a:lnTo>
                    <a:lnTo>
                      <a:pt x="215" y="311"/>
                    </a:lnTo>
                    <a:lnTo>
                      <a:pt x="215" y="367"/>
                    </a:lnTo>
                    <a:lnTo>
                      <a:pt x="203" y="372"/>
                    </a:lnTo>
                    <a:lnTo>
                      <a:pt x="190" y="376"/>
                    </a:lnTo>
                    <a:lnTo>
                      <a:pt x="177" y="381"/>
                    </a:lnTo>
                    <a:lnTo>
                      <a:pt x="164" y="385"/>
                    </a:lnTo>
                    <a:lnTo>
                      <a:pt x="137" y="395"/>
                    </a:lnTo>
                    <a:lnTo>
                      <a:pt x="111" y="404"/>
                    </a:lnTo>
                    <a:lnTo>
                      <a:pt x="87" y="413"/>
                    </a:lnTo>
                    <a:lnTo>
                      <a:pt x="65" y="424"/>
                    </a:lnTo>
                    <a:lnTo>
                      <a:pt x="47" y="434"/>
                    </a:lnTo>
                    <a:lnTo>
                      <a:pt x="32" y="444"/>
                    </a:lnTo>
                    <a:lnTo>
                      <a:pt x="25" y="449"/>
                    </a:lnTo>
                    <a:lnTo>
                      <a:pt x="22" y="456"/>
                    </a:lnTo>
                    <a:lnTo>
                      <a:pt x="18" y="462"/>
                    </a:lnTo>
                    <a:lnTo>
                      <a:pt x="14" y="467"/>
                    </a:lnTo>
                    <a:lnTo>
                      <a:pt x="10" y="487"/>
                    </a:lnTo>
                    <a:lnTo>
                      <a:pt x="6" y="510"/>
                    </a:lnTo>
                    <a:lnTo>
                      <a:pt x="4" y="533"/>
                    </a:lnTo>
                    <a:lnTo>
                      <a:pt x="1" y="557"/>
                    </a:lnTo>
                    <a:lnTo>
                      <a:pt x="0" y="597"/>
                    </a:lnTo>
                    <a:lnTo>
                      <a:pt x="0" y="616"/>
                    </a:lnTo>
                    <a:lnTo>
                      <a:pt x="0" y="620"/>
                    </a:lnTo>
                    <a:lnTo>
                      <a:pt x="2" y="624"/>
                    </a:lnTo>
                    <a:lnTo>
                      <a:pt x="6" y="627"/>
                    </a:lnTo>
                    <a:lnTo>
                      <a:pt x="11" y="628"/>
                    </a:lnTo>
                    <a:lnTo>
                      <a:pt x="557" y="628"/>
                    </a:lnTo>
                    <a:lnTo>
                      <a:pt x="561" y="627"/>
                    </a:lnTo>
                    <a:lnTo>
                      <a:pt x="565" y="624"/>
                    </a:lnTo>
                    <a:lnTo>
                      <a:pt x="567" y="620"/>
                    </a:lnTo>
                    <a:lnTo>
                      <a:pt x="569" y="616"/>
                    </a:lnTo>
                    <a:lnTo>
                      <a:pt x="569" y="597"/>
                    </a:lnTo>
                    <a:lnTo>
                      <a:pt x="567" y="557"/>
                    </a:lnTo>
                    <a:lnTo>
                      <a:pt x="565" y="533"/>
                    </a:lnTo>
                    <a:lnTo>
                      <a:pt x="562" y="510"/>
                    </a:lnTo>
                    <a:lnTo>
                      <a:pt x="558" y="487"/>
                    </a:lnTo>
                    <a:lnTo>
                      <a:pt x="555" y="467"/>
                    </a:lnTo>
                    <a:lnTo>
                      <a:pt x="551" y="461"/>
                    </a:lnTo>
                    <a:lnTo>
                      <a:pt x="547" y="456"/>
                    </a:lnTo>
                    <a:lnTo>
                      <a:pt x="543" y="449"/>
                    </a:lnTo>
                    <a:lnTo>
                      <a:pt x="537" y="444"/>
                    </a:lnTo>
                    <a:lnTo>
                      <a:pt x="522" y="433"/>
                    </a:lnTo>
                    <a:lnTo>
                      <a:pt x="504" y="422"/>
                    </a:lnTo>
                    <a:lnTo>
                      <a:pt x="484" y="413"/>
                    </a:lnTo>
                    <a:lnTo>
                      <a:pt x="461" y="404"/>
                    </a:lnTo>
                    <a:lnTo>
                      <a:pt x="435" y="394"/>
                    </a:lnTo>
                    <a:lnTo>
                      <a:pt x="408" y="3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3446">
                <a:extLst>
                  <a:ext uri="{FF2B5EF4-FFF2-40B4-BE49-F238E27FC236}">
                    <a16:creationId xmlns:a16="http://schemas.microsoft.com/office/drawing/2014/main" id="{CFDFD8F3-1970-4A20-B0E5-9317805F5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5387975"/>
                <a:ext cx="112712" cy="247650"/>
              </a:xfrm>
              <a:custGeom>
                <a:avLst/>
                <a:gdLst>
                  <a:gd name="T0" fmla="*/ 258 w 281"/>
                  <a:gd name="T1" fmla="*/ 450 h 625"/>
                  <a:gd name="T2" fmla="*/ 234 w 281"/>
                  <a:gd name="T3" fmla="*/ 428 h 625"/>
                  <a:gd name="T4" fmla="*/ 199 w 281"/>
                  <a:gd name="T5" fmla="*/ 408 h 625"/>
                  <a:gd name="T6" fmla="*/ 103 w 281"/>
                  <a:gd name="T7" fmla="*/ 367 h 625"/>
                  <a:gd name="T8" fmla="*/ 65 w 281"/>
                  <a:gd name="T9" fmla="*/ 319 h 625"/>
                  <a:gd name="T10" fmla="*/ 86 w 281"/>
                  <a:gd name="T11" fmla="*/ 301 h 625"/>
                  <a:gd name="T12" fmla="*/ 108 w 281"/>
                  <a:gd name="T13" fmla="*/ 265 h 625"/>
                  <a:gd name="T14" fmla="*/ 113 w 281"/>
                  <a:gd name="T15" fmla="*/ 238 h 625"/>
                  <a:gd name="T16" fmla="*/ 122 w 281"/>
                  <a:gd name="T17" fmla="*/ 223 h 625"/>
                  <a:gd name="T18" fmla="*/ 130 w 281"/>
                  <a:gd name="T19" fmla="*/ 209 h 625"/>
                  <a:gd name="T20" fmla="*/ 132 w 281"/>
                  <a:gd name="T21" fmla="*/ 188 h 625"/>
                  <a:gd name="T22" fmla="*/ 123 w 281"/>
                  <a:gd name="T23" fmla="*/ 157 h 625"/>
                  <a:gd name="T24" fmla="*/ 118 w 281"/>
                  <a:gd name="T25" fmla="*/ 151 h 625"/>
                  <a:gd name="T26" fmla="*/ 131 w 281"/>
                  <a:gd name="T27" fmla="*/ 97 h 625"/>
                  <a:gd name="T28" fmla="*/ 130 w 281"/>
                  <a:gd name="T29" fmla="*/ 59 h 625"/>
                  <a:gd name="T30" fmla="*/ 117 w 281"/>
                  <a:gd name="T31" fmla="*/ 35 h 625"/>
                  <a:gd name="T32" fmla="*/ 94 w 281"/>
                  <a:gd name="T33" fmla="*/ 15 h 625"/>
                  <a:gd name="T34" fmla="*/ 65 w 281"/>
                  <a:gd name="T35" fmla="*/ 2 h 625"/>
                  <a:gd name="T36" fmla="*/ 38 w 281"/>
                  <a:gd name="T37" fmla="*/ 0 h 625"/>
                  <a:gd name="T38" fmla="*/ 13 w 281"/>
                  <a:gd name="T39" fmla="*/ 7 h 625"/>
                  <a:gd name="T40" fmla="*/ 0 w 281"/>
                  <a:gd name="T41" fmla="*/ 20 h 625"/>
                  <a:gd name="T42" fmla="*/ 5 w 281"/>
                  <a:gd name="T43" fmla="*/ 32 h 625"/>
                  <a:gd name="T44" fmla="*/ 18 w 281"/>
                  <a:gd name="T45" fmla="*/ 32 h 625"/>
                  <a:gd name="T46" fmla="*/ 38 w 281"/>
                  <a:gd name="T47" fmla="*/ 24 h 625"/>
                  <a:gd name="T48" fmla="*/ 67 w 281"/>
                  <a:gd name="T49" fmla="*/ 28 h 625"/>
                  <a:gd name="T50" fmla="*/ 89 w 281"/>
                  <a:gd name="T51" fmla="*/ 41 h 625"/>
                  <a:gd name="T52" fmla="*/ 103 w 281"/>
                  <a:gd name="T53" fmla="*/ 56 h 625"/>
                  <a:gd name="T54" fmla="*/ 108 w 281"/>
                  <a:gd name="T55" fmla="*/ 75 h 625"/>
                  <a:gd name="T56" fmla="*/ 105 w 281"/>
                  <a:gd name="T57" fmla="*/ 107 h 625"/>
                  <a:gd name="T58" fmla="*/ 92 w 281"/>
                  <a:gd name="T59" fmla="*/ 152 h 625"/>
                  <a:gd name="T60" fmla="*/ 94 w 281"/>
                  <a:gd name="T61" fmla="*/ 166 h 625"/>
                  <a:gd name="T62" fmla="*/ 104 w 281"/>
                  <a:gd name="T63" fmla="*/ 172 h 625"/>
                  <a:gd name="T64" fmla="*/ 109 w 281"/>
                  <a:gd name="T65" fmla="*/ 188 h 625"/>
                  <a:gd name="T66" fmla="*/ 104 w 281"/>
                  <a:gd name="T67" fmla="*/ 206 h 625"/>
                  <a:gd name="T68" fmla="*/ 94 w 281"/>
                  <a:gd name="T69" fmla="*/ 210 h 625"/>
                  <a:gd name="T70" fmla="*/ 90 w 281"/>
                  <a:gd name="T71" fmla="*/ 231 h 625"/>
                  <a:gd name="T72" fmla="*/ 85 w 281"/>
                  <a:gd name="T73" fmla="*/ 259 h 625"/>
                  <a:gd name="T74" fmla="*/ 55 w 281"/>
                  <a:gd name="T75" fmla="*/ 297 h 625"/>
                  <a:gd name="T76" fmla="*/ 44 w 281"/>
                  <a:gd name="T77" fmla="*/ 306 h 625"/>
                  <a:gd name="T78" fmla="*/ 41 w 281"/>
                  <a:gd name="T79" fmla="*/ 360 h 625"/>
                  <a:gd name="T80" fmla="*/ 46 w 281"/>
                  <a:gd name="T81" fmla="*/ 371 h 625"/>
                  <a:gd name="T82" fmla="*/ 119 w 281"/>
                  <a:gd name="T83" fmla="*/ 399 h 625"/>
                  <a:gd name="T84" fmla="*/ 222 w 281"/>
                  <a:gd name="T85" fmla="*/ 449 h 625"/>
                  <a:gd name="T86" fmla="*/ 241 w 281"/>
                  <a:gd name="T87" fmla="*/ 467 h 625"/>
                  <a:gd name="T88" fmla="*/ 250 w 281"/>
                  <a:gd name="T89" fmla="*/ 503 h 625"/>
                  <a:gd name="T90" fmla="*/ 257 w 281"/>
                  <a:gd name="T91" fmla="*/ 574 h 625"/>
                  <a:gd name="T92" fmla="*/ 204 w 281"/>
                  <a:gd name="T93" fmla="*/ 602 h 625"/>
                  <a:gd name="T94" fmla="*/ 196 w 281"/>
                  <a:gd name="T95" fmla="*/ 613 h 625"/>
                  <a:gd name="T96" fmla="*/ 204 w 281"/>
                  <a:gd name="T97" fmla="*/ 624 h 625"/>
                  <a:gd name="T98" fmla="*/ 273 w 281"/>
                  <a:gd name="T99" fmla="*/ 624 h 625"/>
                  <a:gd name="T100" fmla="*/ 281 w 281"/>
                  <a:gd name="T101" fmla="*/ 613 h 625"/>
                  <a:gd name="T102" fmla="*/ 277 w 281"/>
                  <a:gd name="T103" fmla="*/ 530 h 625"/>
                  <a:gd name="T104" fmla="*/ 267 w 281"/>
                  <a:gd name="T105" fmla="*/ 46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1" h="625">
                    <a:moveTo>
                      <a:pt x="267" y="464"/>
                    </a:moveTo>
                    <a:lnTo>
                      <a:pt x="263" y="457"/>
                    </a:lnTo>
                    <a:lnTo>
                      <a:pt x="258" y="450"/>
                    </a:lnTo>
                    <a:lnTo>
                      <a:pt x="252" y="443"/>
                    </a:lnTo>
                    <a:lnTo>
                      <a:pt x="244" y="435"/>
                    </a:lnTo>
                    <a:lnTo>
                      <a:pt x="234" y="428"/>
                    </a:lnTo>
                    <a:lnTo>
                      <a:pt x="223" y="421"/>
                    </a:lnTo>
                    <a:lnTo>
                      <a:pt x="212" y="414"/>
                    </a:lnTo>
                    <a:lnTo>
                      <a:pt x="199" y="408"/>
                    </a:lnTo>
                    <a:lnTo>
                      <a:pt x="169" y="394"/>
                    </a:lnTo>
                    <a:lnTo>
                      <a:pt x="137" y="381"/>
                    </a:lnTo>
                    <a:lnTo>
                      <a:pt x="103" y="367"/>
                    </a:lnTo>
                    <a:lnTo>
                      <a:pt x="65" y="353"/>
                    </a:lnTo>
                    <a:lnTo>
                      <a:pt x="65" y="353"/>
                    </a:lnTo>
                    <a:lnTo>
                      <a:pt x="65" y="319"/>
                    </a:lnTo>
                    <a:lnTo>
                      <a:pt x="72" y="315"/>
                    </a:lnTo>
                    <a:lnTo>
                      <a:pt x="78" y="309"/>
                    </a:lnTo>
                    <a:lnTo>
                      <a:pt x="86" y="301"/>
                    </a:lnTo>
                    <a:lnTo>
                      <a:pt x="94" y="292"/>
                    </a:lnTo>
                    <a:lnTo>
                      <a:pt x="101" y="279"/>
                    </a:lnTo>
                    <a:lnTo>
                      <a:pt x="108" y="265"/>
                    </a:lnTo>
                    <a:lnTo>
                      <a:pt x="110" y="256"/>
                    </a:lnTo>
                    <a:lnTo>
                      <a:pt x="112" y="247"/>
                    </a:lnTo>
                    <a:lnTo>
                      <a:pt x="113" y="238"/>
                    </a:lnTo>
                    <a:lnTo>
                      <a:pt x="114" y="228"/>
                    </a:lnTo>
                    <a:lnTo>
                      <a:pt x="118" y="226"/>
                    </a:lnTo>
                    <a:lnTo>
                      <a:pt x="122" y="223"/>
                    </a:lnTo>
                    <a:lnTo>
                      <a:pt x="125" y="219"/>
                    </a:lnTo>
                    <a:lnTo>
                      <a:pt x="127" y="215"/>
                    </a:lnTo>
                    <a:lnTo>
                      <a:pt x="130" y="209"/>
                    </a:lnTo>
                    <a:lnTo>
                      <a:pt x="131" y="202"/>
                    </a:lnTo>
                    <a:lnTo>
                      <a:pt x="132" y="196"/>
                    </a:lnTo>
                    <a:lnTo>
                      <a:pt x="132" y="188"/>
                    </a:lnTo>
                    <a:lnTo>
                      <a:pt x="131" y="177"/>
                    </a:lnTo>
                    <a:lnTo>
                      <a:pt x="128" y="166"/>
                    </a:lnTo>
                    <a:lnTo>
                      <a:pt x="123" y="157"/>
                    </a:lnTo>
                    <a:lnTo>
                      <a:pt x="117" y="151"/>
                    </a:lnTo>
                    <a:lnTo>
                      <a:pt x="118" y="151"/>
                    </a:lnTo>
                    <a:lnTo>
                      <a:pt x="118" y="151"/>
                    </a:lnTo>
                    <a:lnTo>
                      <a:pt x="123" y="133"/>
                    </a:lnTo>
                    <a:lnTo>
                      <a:pt x="130" y="110"/>
                    </a:lnTo>
                    <a:lnTo>
                      <a:pt x="131" y="97"/>
                    </a:lnTo>
                    <a:lnTo>
                      <a:pt x="132" y="84"/>
                    </a:lnTo>
                    <a:lnTo>
                      <a:pt x="132" y="71"/>
                    </a:lnTo>
                    <a:lnTo>
                      <a:pt x="130" y="59"/>
                    </a:lnTo>
                    <a:lnTo>
                      <a:pt x="127" y="51"/>
                    </a:lnTo>
                    <a:lnTo>
                      <a:pt x="122" y="43"/>
                    </a:lnTo>
                    <a:lnTo>
                      <a:pt x="117" y="35"/>
                    </a:lnTo>
                    <a:lnTo>
                      <a:pt x="110" y="28"/>
                    </a:lnTo>
                    <a:lnTo>
                      <a:pt x="103" y="21"/>
                    </a:lnTo>
                    <a:lnTo>
                      <a:pt x="94" y="15"/>
                    </a:lnTo>
                    <a:lnTo>
                      <a:pt x="85" y="10"/>
                    </a:lnTo>
                    <a:lnTo>
                      <a:pt x="76" y="6"/>
                    </a:lnTo>
                    <a:lnTo>
                      <a:pt x="65" y="2"/>
                    </a:lnTo>
                    <a:lnTo>
                      <a:pt x="56" y="1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2" y="3"/>
                    </a:lnTo>
                    <a:lnTo>
                      <a:pt x="13" y="7"/>
                    </a:lnTo>
                    <a:lnTo>
                      <a:pt x="5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4" y="34"/>
                    </a:lnTo>
                    <a:lnTo>
                      <a:pt x="18" y="32"/>
                    </a:lnTo>
                    <a:lnTo>
                      <a:pt x="26" y="29"/>
                    </a:lnTo>
                    <a:lnTo>
                      <a:pt x="32" y="26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6" y="25"/>
                    </a:lnTo>
                    <a:lnTo>
                      <a:pt x="67" y="28"/>
                    </a:lnTo>
                    <a:lnTo>
                      <a:pt x="74" y="32"/>
                    </a:lnTo>
                    <a:lnTo>
                      <a:pt x="82" y="35"/>
                    </a:lnTo>
                    <a:lnTo>
                      <a:pt x="89" y="41"/>
                    </a:lnTo>
                    <a:lnTo>
                      <a:pt x="94" y="46"/>
                    </a:lnTo>
                    <a:lnTo>
                      <a:pt x="99" y="51"/>
                    </a:lnTo>
                    <a:lnTo>
                      <a:pt x="103" y="56"/>
                    </a:lnTo>
                    <a:lnTo>
                      <a:pt x="105" y="61"/>
                    </a:lnTo>
                    <a:lnTo>
                      <a:pt x="107" y="65"/>
                    </a:lnTo>
                    <a:lnTo>
                      <a:pt x="108" y="75"/>
                    </a:lnTo>
                    <a:lnTo>
                      <a:pt x="108" y="86"/>
                    </a:lnTo>
                    <a:lnTo>
                      <a:pt x="108" y="97"/>
                    </a:lnTo>
                    <a:lnTo>
                      <a:pt x="105" y="107"/>
                    </a:lnTo>
                    <a:lnTo>
                      <a:pt x="100" y="127"/>
                    </a:lnTo>
                    <a:lnTo>
                      <a:pt x="95" y="142"/>
                    </a:lnTo>
                    <a:lnTo>
                      <a:pt x="92" y="152"/>
                    </a:lnTo>
                    <a:lnTo>
                      <a:pt x="91" y="159"/>
                    </a:lnTo>
                    <a:lnTo>
                      <a:pt x="91" y="163"/>
                    </a:lnTo>
                    <a:lnTo>
                      <a:pt x="94" y="166"/>
                    </a:lnTo>
                    <a:lnTo>
                      <a:pt x="98" y="169"/>
                    </a:lnTo>
                    <a:lnTo>
                      <a:pt x="103" y="170"/>
                    </a:lnTo>
                    <a:lnTo>
                      <a:pt x="104" y="172"/>
                    </a:lnTo>
                    <a:lnTo>
                      <a:pt x="107" y="175"/>
                    </a:lnTo>
                    <a:lnTo>
                      <a:pt x="108" y="181"/>
                    </a:lnTo>
                    <a:lnTo>
                      <a:pt x="109" y="188"/>
                    </a:lnTo>
                    <a:lnTo>
                      <a:pt x="108" y="197"/>
                    </a:lnTo>
                    <a:lnTo>
                      <a:pt x="105" y="204"/>
                    </a:lnTo>
                    <a:lnTo>
                      <a:pt x="104" y="206"/>
                    </a:lnTo>
                    <a:lnTo>
                      <a:pt x="103" y="208"/>
                    </a:lnTo>
                    <a:lnTo>
                      <a:pt x="98" y="208"/>
                    </a:lnTo>
                    <a:lnTo>
                      <a:pt x="94" y="210"/>
                    </a:lnTo>
                    <a:lnTo>
                      <a:pt x="91" y="214"/>
                    </a:lnTo>
                    <a:lnTo>
                      <a:pt x="91" y="219"/>
                    </a:lnTo>
                    <a:lnTo>
                      <a:pt x="90" y="231"/>
                    </a:lnTo>
                    <a:lnTo>
                      <a:pt x="89" y="241"/>
                    </a:lnTo>
                    <a:lnTo>
                      <a:pt x="87" y="250"/>
                    </a:lnTo>
                    <a:lnTo>
                      <a:pt x="85" y="259"/>
                    </a:lnTo>
                    <a:lnTo>
                      <a:pt x="78" y="273"/>
                    </a:lnTo>
                    <a:lnTo>
                      <a:pt x="71" y="283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4"/>
                    </a:lnTo>
                    <a:lnTo>
                      <a:pt x="44" y="306"/>
                    </a:lnTo>
                    <a:lnTo>
                      <a:pt x="41" y="309"/>
                    </a:lnTo>
                    <a:lnTo>
                      <a:pt x="41" y="313"/>
                    </a:lnTo>
                    <a:lnTo>
                      <a:pt x="41" y="360"/>
                    </a:lnTo>
                    <a:lnTo>
                      <a:pt x="41" y="364"/>
                    </a:lnTo>
                    <a:lnTo>
                      <a:pt x="44" y="368"/>
                    </a:lnTo>
                    <a:lnTo>
                      <a:pt x="46" y="371"/>
                    </a:lnTo>
                    <a:lnTo>
                      <a:pt x="49" y="372"/>
                    </a:lnTo>
                    <a:lnTo>
                      <a:pt x="58" y="376"/>
                    </a:lnTo>
                    <a:lnTo>
                      <a:pt x="119" y="399"/>
                    </a:lnTo>
                    <a:lnTo>
                      <a:pt x="177" y="423"/>
                    </a:lnTo>
                    <a:lnTo>
                      <a:pt x="202" y="436"/>
                    </a:lnTo>
                    <a:lnTo>
                      <a:pt x="222" y="449"/>
                    </a:lnTo>
                    <a:lnTo>
                      <a:pt x="230" y="454"/>
                    </a:lnTo>
                    <a:lnTo>
                      <a:pt x="236" y="461"/>
                    </a:lnTo>
                    <a:lnTo>
                      <a:pt x="241" y="467"/>
                    </a:lnTo>
                    <a:lnTo>
                      <a:pt x="244" y="472"/>
                    </a:lnTo>
                    <a:lnTo>
                      <a:pt x="248" y="486"/>
                    </a:lnTo>
                    <a:lnTo>
                      <a:pt x="250" y="503"/>
                    </a:lnTo>
                    <a:lnTo>
                      <a:pt x="253" y="520"/>
                    </a:lnTo>
                    <a:lnTo>
                      <a:pt x="254" y="539"/>
                    </a:lnTo>
                    <a:lnTo>
                      <a:pt x="257" y="574"/>
                    </a:lnTo>
                    <a:lnTo>
                      <a:pt x="257" y="601"/>
                    </a:lnTo>
                    <a:lnTo>
                      <a:pt x="209" y="601"/>
                    </a:lnTo>
                    <a:lnTo>
                      <a:pt x="204" y="602"/>
                    </a:lnTo>
                    <a:lnTo>
                      <a:pt x="200" y="604"/>
                    </a:lnTo>
                    <a:lnTo>
                      <a:pt x="198" y="608"/>
                    </a:lnTo>
                    <a:lnTo>
                      <a:pt x="196" y="613"/>
                    </a:lnTo>
                    <a:lnTo>
                      <a:pt x="198" y="617"/>
                    </a:lnTo>
                    <a:lnTo>
                      <a:pt x="200" y="621"/>
                    </a:lnTo>
                    <a:lnTo>
                      <a:pt x="204" y="624"/>
                    </a:lnTo>
                    <a:lnTo>
                      <a:pt x="209" y="625"/>
                    </a:lnTo>
                    <a:lnTo>
                      <a:pt x="270" y="625"/>
                    </a:lnTo>
                    <a:lnTo>
                      <a:pt x="273" y="624"/>
                    </a:lnTo>
                    <a:lnTo>
                      <a:pt x="277" y="621"/>
                    </a:lnTo>
                    <a:lnTo>
                      <a:pt x="280" y="617"/>
                    </a:lnTo>
                    <a:lnTo>
                      <a:pt x="281" y="613"/>
                    </a:lnTo>
                    <a:lnTo>
                      <a:pt x="281" y="594"/>
                    </a:lnTo>
                    <a:lnTo>
                      <a:pt x="280" y="554"/>
                    </a:lnTo>
                    <a:lnTo>
                      <a:pt x="277" y="530"/>
                    </a:lnTo>
                    <a:lnTo>
                      <a:pt x="275" y="507"/>
                    </a:lnTo>
                    <a:lnTo>
                      <a:pt x="271" y="484"/>
                    </a:lnTo>
                    <a:lnTo>
                      <a:pt x="267" y="4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85793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75CD53-6108-481A-A31F-305A2B59F755}"/>
              </a:ext>
            </a:extLst>
          </p:cNvPr>
          <p:cNvSpPr txBox="1"/>
          <p:nvPr/>
        </p:nvSpPr>
        <p:spPr>
          <a:xfrm>
            <a:off x="690563" y="314325"/>
            <a:ext cx="10808351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dirty="0">
                <a:latin typeface="+mj-lt"/>
              </a:rPr>
              <a:t>STAKEHOLDERS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6</a:t>
            </a:fld>
            <a:endParaRPr lang="en-US"/>
          </a:p>
        </p:txBody>
      </p:sp>
      <p:sp>
        <p:nvSpPr>
          <p:cNvPr id="39" name="Freeform 3447">
            <a:extLst>
              <a:ext uri="{FF2B5EF4-FFF2-40B4-BE49-F238E27FC236}">
                <a16:creationId xmlns:a16="http://schemas.microsoft.com/office/drawing/2014/main" id="{E3CD491A-31EB-475E-843C-0AE47EE98586}"/>
              </a:ext>
            </a:extLst>
          </p:cNvPr>
          <p:cNvSpPr>
            <a:spLocks noEditPoints="1"/>
          </p:cNvSpPr>
          <p:nvPr/>
        </p:nvSpPr>
        <p:spPr bwMode="auto">
          <a:xfrm>
            <a:off x="2757313" y="1348608"/>
            <a:ext cx="1302737" cy="1302737"/>
          </a:xfrm>
          <a:custGeom>
            <a:avLst/>
            <a:gdLst>
              <a:gd name="T0" fmla="*/ 482 w 720"/>
              <a:gd name="T1" fmla="*/ 537 h 721"/>
              <a:gd name="T2" fmla="*/ 445 w 720"/>
              <a:gd name="T3" fmla="*/ 450 h 721"/>
              <a:gd name="T4" fmla="*/ 477 w 720"/>
              <a:gd name="T5" fmla="*/ 370 h 721"/>
              <a:gd name="T6" fmla="*/ 495 w 720"/>
              <a:gd name="T7" fmla="*/ 345 h 721"/>
              <a:gd name="T8" fmla="*/ 488 w 720"/>
              <a:gd name="T9" fmla="*/ 298 h 721"/>
              <a:gd name="T10" fmla="*/ 493 w 720"/>
              <a:gd name="T11" fmla="*/ 246 h 721"/>
              <a:gd name="T12" fmla="*/ 486 w 720"/>
              <a:gd name="T13" fmla="*/ 178 h 721"/>
              <a:gd name="T14" fmla="*/ 450 w 720"/>
              <a:gd name="T15" fmla="*/ 148 h 721"/>
              <a:gd name="T16" fmla="*/ 351 w 720"/>
              <a:gd name="T17" fmla="*/ 139 h 721"/>
              <a:gd name="T18" fmla="*/ 283 w 720"/>
              <a:gd name="T19" fmla="*/ 170 h 721"/>
              <a:gd name="T20" fmla="*/ 251 w 720"/>
              <a:gd name="T21" fmla="*/ 184 h 721"/>
              <a:gd name="T22" fmla="*/ 229 w 720"/>
              <a:gd name="T23" fmla="*/ 218 h 721"/>
              <a:gd name="T24" fmla="*/ 240 w 720"/>
              <a:gd name="T25" fmla="*/ 292 h 721"/>
              <a:gd name="T26" fmla="*/ 223 w 720"/>
              <a:gd name="T27" fmla="*/ 331 h 721"/>
              <a:gd name="T28" fmla="*/ 235 w 720"/>
              <a:gd name="T29" fmla="*/ 364 h 721"/>
              <a:gd name="T30" fmla="*/ 260 w 720"/>
              <a:gd name="T31" fmla="*/ 433 h 721"/>
              <a:gd name="T32" fmla="*/ 272 w 720"/>
              <a:gd name="T33" fmla="*/ 524 h 721"/>
              <a:gd name="T34" fmla="*/ 133 w 720"/>
              <a:gd name="T35" fmla="*/ 573 h 721"/>
              <a:gd name="T36" fmla="*/ 65 w 720"/>
              <a:gd name="T37" fmla="*/ 523 h 721"/>
              <a:gd name="T38" fmla="*/ 32 w 720"/>
              <a:gd name="T39" fmla="*/ 437 h 721"/>
              <a:gd name="T40" fmla="*/ 24 w 720"/>
              <a:gd name="T41" fmla="*/ 343 h 721"/>
              <a:gd name="T42" fmla="*/ 43 w 720"/>
              <a:gd name="T43" fmla="*/ 244 h 721"/>
              <a:gd name="T44" fmla="*/ 91 w 720"/>
              <a:gd name="T45" fmla="*/ 160 h 721"/>
              <a:gd name="T46" fmla="*/ 159 w 720"/>
              <a:gd name="T47" fmla="*/ 92 h 721"/>
              <a:gd name="T48" fmla="*/ 244 w 720"/>
              <a:gd name="T49" fmla="*/ 44 h 721"/>
              <a:gd name="T50" fmla="*/ 342 w 720"/>
              <a:gd name="T51" fmla="*/ 25 h 721"/>
              <a:gd name="T52" fmla="*/ 444 w 720"/>
              <a:gd name="T53" fmla="*/ 35 h 721"/>
              <a:gd name="T54" fmla="*/ 534 w 720"/>
              <a:gd name="T55" fmla="*/ 72 h 721"/>
              <a:gd name="T56" fmla="*/ 608 w 720"/>
              <a:gd name="T57" fmla="*/ 134 h 721"/>
              <a:gd name="T58" fmla="*/ 663 w 720"/>
              <a:gd name="T59" fmla="*/ 215 h 721"/>
              <a:gd name="T60" fmla="*/ 692 w 720"/>
              <a:gd name="T61" fmla="*/ 310 h 721"/>
              <a:gd name="T62" fmla="*/ 693 w 720"/>
              <a:gd name="T63" fmla="*/ 408 h 721"/>
              <a:gd name="T64" fmla="*/ 669 w 720"/>
              <a:gd name="T65" fmla="*/ 495 h 721"/>
              <a:gd name="T66" fmla="*/ 620 w 720"/>
              <a:gd name="T67" fmla="*/ 573 h 721"/>
              <a:gd name="T68" fmla="*/ 287 w 720"/>
              <a:gd name="T69" fmla="*/ 7 h 721"/>
              <a:gd name="T70" fmla="*/ 188 w 720"/>
              <a:gd name="T71" fmla="*/ 44 h 721"/>
              <a:gd name="T72" fmla="*/ 105 w 720"/>
              <a:gd name="T73" fmla="*/ 106 h 721"/>
              <a:gd name="T74" fmla="*/ 43 w 720"/>
              <a:gd name="T75" fmla="*/ 189 h 721"/>
              <a:gd name="T76" fmla="*/ 6 w 720"/>
              <a:gd name="T77" fmla="*/ 288 h 721"/>
              <a:gd name="T78" fmla="*/ 1 w 720"/>
              <a:gd name="T79" fmla="*/ 395 h 721"/>
              <a:gd name="T80" fmla="*/ 25 w 720"/>
              <a:gd name="T81" fmla="*/ 495 h 721"/>
              <a:gd name="T82" fmla="*/ 75 w 720"/>
              <a:gd name="T83" fmla="*/ 582 h 721"/>
              <a:gd name="T84" fmla="*/ 98 w 720"/>
              <a:gd name="T85" fmla="*/ 609 h 721"/>
              <a:gd name="T86" fmla="*/ 98 w 720"/>
              <a:gd name="T87" fmla="*/ 609 h 721"/>
              <a:gd name="T88" fmla="*/ 98 w 720"/>
              <a:gd name="T89" fmla="*/ 609 h 721"/>
              <a:gd name="T90" fmla="*/ 98 w 720"/>
              <a:gd name="T91" fmla="*/ 609 h 721"/>
              <a:gd name="T92" fmla="*/ 98 w 720"/>
              <a:gd name="T93" fmla="*/ 609 h 721"/>
              <a:gd name="T94" fmla="*/ 172 w 720"/>
              <a:gd name="T95" fmla="*/ 666 h 721"/>
              <a:gd name="T96" fmla="*/ 272 w 720"/>
              <a:gd name="T97" fmla="*/ 709 h 721"/>
              <a:gd name="T98" fmla="*/ 377 w 720"/>
              <a:gd name="T99" fmla="*/ 721 h 721"/>
              <a:gd name="T100" fmla="*/ 482 w 720"/>
              <a:gd name="T101" fmla="*/ 698 h 721"/>
              <a:gd name="T102" fmla="*/ 579 w 720"/>
              <a:gd name="T103" fmla="*/ 645 h 721"/>
              <a:gd name="T104" fmla="*/ 633 w 720"/>
              <a:gd name="T105" fmla="*/ 596 h 721"/>
              <a:gd name="T106" fmla="*/ 688 w 720"/>
              <a:gd name="T107" fmla="*/ 510 h 721"/>
              <a:gd name="T108" fmla="*/ 716 w 720"/>
              <a:gd name="T109" fmla="*/ 413 h 721"/>
              <a:gd name="T110" fmla="*/ 716 w 720"/>
              <a:gd name="T111" fmla="*/ 306 h 721"/>
              <a:gd name="T112" fmla="*/ 685 w 720"/>
              <a:gd name="T113" fmla="*/ 205 h 721"/>
              <a:gd name="T114" fmla="*/ 626 w 720"/>
              <a:gd name="T115" fmla="*/ 119 h 721"/>
              <a:gd name="T116" fmla="*/ 547 w 720"/>
              <a:gd name="T117" fmla="*/ 52 h 721"/>
              <a:gd name="T118" fmla="*/ 450 w 720"/>
              <a:gd name="T119" fmla="*/ 12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0" h="721">
                <a:moveTo>
                  <a:pt x="610" y="585"/>
                </a:moveTo>
                <a:lnTo>
                  <a:pt x="594" y="578"/>
                </a:lnTo>
                <a:lnTo>
                  <a:pt x="571" y="568"/>
                </a:lnTo>
                <a:lnTo>
                  <a:pt x="539" y="558"/>
                </a:lnTo>
                <a:lnTo>
                  <a:pt x="499" y="542"/>
                </a:lnTo>
                <a:lnTo>
                  <a:pt x="482" y="537"/>
                </a:lnTo>
                <a:lnTo>
                  <a:pt x="466" y="531"/>
                </a:lnTo>
                <a:lnTo>
                  <a:pt x="449" y="524"/>
                </a:lnTo>
                <a:lnTo>
                  <a:pt x="432" y="519"/>
                </a:lnTo>
                <a:lnTo>
                  <a:pt x="432" y="459"/>
                </a:lnTo>
                <a:lnTo>
                  <a:pt x="439" y="455"/>
                </a:lnTo>
                <a:lnTo>
                  <a:pt x="445" y="450"/>
                </a:lnTo>
                <a:lnTo>
                  <a:pt x="453" y="442"/>
                </a:lnTo>
                <a:lnTo>
                  <a:pt x="459" y="433"/>
                </a:lnTo>
                <a:lnTo>
                  <a:pt x="466" y="422"/>
                </a:lnTo>
                <a:lnTo>
                  <a:pt x="471" y="406"/>
                </a:lnTo>
                <a:lnTo>
                  <a:pt x="476" y="390"/>
                </a:lnTo>
                <a:lnTo>
                  <a:pt x="477" y="370"/>
                </a:lnTo>
                <a:lnTo>
                  <a:pt x="481" y="368"/>
                </a:lnTo>
                <a:lnTo>
                  <a:pt x="485" y="364"/>
                </a:lnTo>
                <a:lnTo>
                  <a:pt x="488" y="361"/>
                </a:lnTo>
                <a:lnTo>
                  <a:pt x="490" y="357"/>
                </a:lnTo>
                <a:lnTo>
                  <a:pt x="493" y="351"/>
                </a:lnTo>
                <a:lnTo>
                  <a:pt x="495" y="345"/>
                </a:lnTo>
                <a:lnTo>
                  <a:pt x="497" y="338"/>
                </a:lnTo>
                <a:lnTo>
                  <a:pt x="497" y="331"/>
                </a:lnTo>
                <a:lnTo>
                  <a:pt x="495" y="318"/>
                </a:lnTo>
                <a:lnTo>
                  <a:pt x="493" y="307"/>
                </a:lnTo>
                <a:lnTo>
                  <a:pt x="490" y="302"/>
                </a:lnTo>
                <a:lnTo>
                  <a:pt x="488" y="298"/>
                </a:lnTo>
                <a:lnTo>
                  <a:pt x="484" y="295"/>
                </a:lnTo>
                <a:lnTo>
                  <a:pt x="480" y="292"/>
                </a:lnTo>
                <a:lnTo>
                  <a:pt x="481" y="292"/>
                </a:lnTo>
                <a:lnTo>
                  <a:pt x="481" y="291"/>
                </a:lnTo>
                <a:lnTo>
                  <a:pt x="488" y="270"/>
                </a:lnTo>
                <a:lnTo>
                  <a:pt x="493" y="246"/>
                </a:lnTo>
                <a:lnTo>
                  <a:pt x="495" y="232"/>
                </a:lnTo>
                <a:lnTo>
                  <a:pt x="495" y="219"/>
                </a:lnTo>
                <a:lnTo>
                  <a:pt x="495" y="205"/>
                </a:lnTo>
                <a:lnTo>
                  <a:pt x="493" y="191"/>
                </a:lnTo>
                <a:lnTo>
                  <a:pt x="490" y="184"/>
                </a:lnTo>
                <a:lnTo>
                  <a:pt x="486" y="178"/>
                </a:lnTo>
                <a:lnTo>
                  <a:pt x="482" y="171"/>
                </a:lnTo>
                <a:lnTo>
                  <a:pt x="477" y="165"/>
                </a:lnTo>
                <a:lnTo>
                  <a:pt x="472" y="161"/>
                </a:lnTo>
                <a:lnTo>
                  <a:pt x="466" y="156"/>
                </a:lnTo>
                <a:lnTo>
                  <a:pt x="458" y="152"/>
                </a:lnTo>
                <a:lnTo>
                  <a:pt x="450" y="148"/>
                </a:lnTo>
                <a:lnTo>
                  <a:pt x="434" y="143"/>
                </a:lnTo>
                <a:lnTo>
                  <a:pt x="417" y="139"/>
                </a:lnTo>
                <a:lnTo>
                  <a:pt x="400" y="137"/>
                </a:lnTo>
                <a:lnTo>
                  <a:pt x="382" y="137"/>
                </a:lnTo>
                <a:lnTo>
                  <a:pt x="367" y="137"/>
                </a:lnTo>
                <a:lnTo>
                  <a:pt x="351" y="139"/>
                </a:lnTo>
                <a:lnTo>
                  <a:pt x="335" y="142"/>
                </a:lnTo>
                <a:lnTo>
                  <a:pt x="321" y="147"/>
                </a:lnTo>
                <a:lnTo>
                  <a:pt x="306" y="152"/>
                </a:lnTo>
                <a:lnTo>
                  <a:pt x="294" y="160"/>
                </a:lnTo>
                <a:lnTo>
                  <a:pt x="288" y="165"/>
                </a:lnTo>
                <a:lnTo>
                  <a:pt x="283" y="170"/>
                </a:lnTo>
                <a:lnTo>
                  <a:pt x="279" y="175"/>
                </a:lnTo>
                <a:lnTo>
                  <a:pt x="276" y="180"/>
                </a:lnTo>
                <a:lnTo>
                  <a:pt x="269" y="180"/>
                </a:lnTo>
                <a:lnTo>
                  <a:pt x="262" y="182"/>
                </a:lnTo>
                <a:lnTo>
                  <a:pt x="256" y="183"/>
                </a:lnTo>
                <a:lnTo>
                  <a:pt x="251" y="184"/>
                </a:lnTo>
                <a:lnTo>
                  <a:pt x="244" y="189"/>
                </a:lnTo>
                <a:lnTo>
                  <a:pt x="237" y="196"/>
                </a:lnTo>
                <a:lnTo>
                  <a:pt x="235" y="201"/>
                </a:lnTo>
                <a:lnTo>
                  <a:pt x="232" y="206"/>
                </a:lnTo>
                <a:lnTo>
                  <a:pt x="231" y="211"/>
                </a:lnTo>
                <a:lnTo>
                  <a:pt x="229" y="218"/>
                </a:lnTo>
                <a:lnTo>
                  <a:pt x="228" y="230"/>
                </a:lnTo>
                <a:lnTo>
                  <a:pt x="229" y="243"/>
                </a:lnTo>
                <a:lnTo>
                  <a:pt x="233" y="269"/>
                </a:lnTo>
                <a:lnTo>
                  <a:pt x="240" y="291"/>
                </a:lnTo>
                <a:lnTo>
                  <a:pt x="240" y="292"/>
                </a:lnTo>
                <a:lnTo>
                  <a:pt x="240" y="292"/>
                </a:lnTo>
                <a:lnTo>
                  <a:pt x="236" y="295"/>
                </a:lnTo>
                <a:lnTo>
                  <a:pt x="232" y="298"/>
                </a:lnTo>
                <a:lnTo>
                  <a:pt x="229" y="302"/>
                </a:lnTo>
                <a:lnTo>
                  <a:pt x="227" y="307"/>
                </a:lnTo>
                <a:lnTo>
                  <a:pt x="224" y="318"/>
                </a:lnTo>
                <a:lnTo>
                  <a:pt x="223" y="331"/>
                </a:lnTo>
                <a:lnTo>
                  <a:pt x="223" y="337"/>
                </a:lnTo>
                <a:lnTo>
                  <a:pt x="224" y="343"/>
                </a:lnTo>
                <a:lnTo>
                  <a:pt x="226" y="350"/>
                </a:lnTo>
                <a:lnTo>
                  <a:pt x="228" y="355"/>
                </a:lnTo>
                <a:lnTo>
                  <a:pt x="231" y="360"/>
                </a:lnTo>
                <a:lnTo>
                  <a:pt x="235" y="364"/>
                </a:lnTo>
                <a:lnTo>
                  <a:pt x="237" y="368"/>
                </a:lnTo>
                <a:lnTo>
                  <a:pt x="242" y="370"/>
                </a:lnTo>
                <a:lnTo>
                  <a:pt x="244" y="390"/>
                </a:lnTo>
                <a:lnTo>
                  <a:pt x="249" y="406"/>
                </a:lnTo>
                <a:lnTo>
                  <a:pt x="254" y="422"/>
                </a:lnTo>
                <a:lnTo>
                  <a:pt x="260" y="433"/>
                </a:lnTo>
                <a:lnTo>
                  <a:pt x="267" y="442"/>
                </a:lnTo>
                <a:lnTo>
                  <a:pt x="274" y="450"/>
                </a:lnTo>
                <a:lnTo>
                  <a:pt x="281" y="455"/>
                </a:lnTo>
                <a:lnTo>
                  <a:pt x="287" y="459"/>
                </a:lnTo>
                <a:lnTo>
                  <a:pt x="287" y="519"/>
                </a:lnTo>
                <a:lnTo>
                  <a:pt x="272" y="524"/>
                </a:lnTo>
                <a:lnTo>
                  <a:pt x="256" y="530"/>
                </a:lnTo>
                <a:lnTo>
                  <a:pt x="241" y="535"/>
                </a:lnTo>
                <a:lnTo>
                  <a:pt x="226" y="540"/>
                </a:lnTo>
                <a:lnTo>
                  <a:pt x="193" y="550"/>
                </a:lnTo>
                <a:lnTo>
                  <a:pt x="161" y="562"/>
                </a:lnTo>
                <a:lnTo>
                  <a:pt x="133" y="573"/>
                </a:lnTo>
                <a:lnTo>
                  <a:pt x="110" y="586"/>
                </a:lnTo>
                <a:lnTo>
                  <a:pt x="100" y="573"/>
                </a:lnTo>
                <a:lnTo>
                  <a:pt x="89" y="562"/>
                </a:lnTo>
                <a:lnTo>
                  <a:pt x="80" y="549"/>
                </a:lnTo>
                <a:lnTo>
                  <a:pt x="73" y="536"/>
                </a:lnTo>
                <a:lnTo>
                  <a:pt x="65" y="523"/>
                </a:lnTo>
                <a:lnTo>
                  <a:pt x="57" y="509"/>
                </a:lnTo>
                <a:lnTo>
                  <a:pt x="51" y="495"/>
                </a:lnTo>
                <a:lnTo>
                  <a:pt x="46" y="481"/>
                </a:lnTo>
                <a:lnTo>
                  <a:pt x="41" y="467"/>
                </a:lnTo>
                <a:lnTo>
                  <a:pt x="35" y="453"/>
                </a:lnTo>
                <a:lnTo>
                  <a:pt x="32" y="437"/>
                </a:lnTo>
                <a:lnTo>
                  <a:pt x="29" y="422"/>
                </a:lnTo>
                <a:lnTo>
                  <a:pt x="26" y="408"/>
                </a:lnTo>
                <a:lnTo>
                  <a:pt x="25" y="392"/>
                </a:lnTo>
                <a:lnTo>
                  <a:pt x="24" y="377"/>
                </a:lnTo>
                <a:lnTo>
                  <a:pt x="23" y="360"/>
                </a:lnTo>
                <a:lnTo>
                  <a:pt x="24" y="343"/>
                </a:lnTo>
                <a:lnTo>
                  <a:pt x="25" y="327"/>
                </a:lnTo>
                <a:lnTo>
                  <a:pt x="26" y="310"/>
                </a:lnTo>
                <a:lnTo>
                  <a:pt x="30" y="293"/>
                </a:lnTo>
                <a:lnTo>
                  <a:pt x="34" y="277"/>
                </a:lnTo>
                <a:lnTo>
                  <a:pt x="38" y="261"/>
                </a:lnTo>
                <a:lnTo>
                  <a:pt x="43" y="244"/>
                </a:lnTo>
                <a:lnTo>
                  <a:pt x="50" y="230"/>
                </a:lnTo>
                <a:lnTo>
                  <a:pt x="56" y="215"/>
                </a:lnTo>
                <a:lnTo>
                  <a:pt x="64" y="201"/>
                </a:lnTo>
                <a:lnTo>
                  <a:pt x="71" y="187"/>
                </a:lnTo>
                <a:lnTo>
                  <a:pt x="80" y="173"/>
                </a:lnTo>
                <a:lnTo>
                  <a:pt x="91" y="160"/>
                </a:lnTo>
                <a:lnTo>
                  <a:pt x="100" y="147"/>
                </a:lnTo>
                <a:lnTo>
                  <a:pt x="111" y="134"/>
                </a:lnTo>
                <a:lnTo>
                  <a:pt x="122" y="122"/>
                </a:lnTo>
                <a:lnTo>
                  <a:pt x="133" y="112"/>
                </a:lnTo>
                <a:lnTo>
                  <a:pt x="146" y="101"/>
                </a:lnTo>
                <a:lnTo>
                  <a:pt x="159" y="92"/>
                </a:lnTo>
                <a:lnTo>
                  <a:pt x="172" y="81"/>
                </a:lnTo>
                <a:lnTo>
                  <a:pt x="186" y="72"/>
                </a:lnTo>
                <a:lnTo>
                  <a:pt x="200" y="65"/>
                </a:lnTo>
                <a:lnTo>
                  <a:pt x="214" y="57"/>
                </a:lnTo>
                <a:lnTo>
                  <a:pt x="229" y="51"/>
                </a:lnTo>
                <a:lnTo>
                  <a:pt x="244" y="44"/>
                </a:lnTo>
                <a:lnTo>
                  <a:pt x="260" y="39"/>
                </a:lnTo>
                <a:lnTo>
                  <a:pt x="276" y="35"/>
                </a:lnTo>
                <a:lnTo>
                  <a:pt x="292" y="31"/>
                </a:lnTo>
                <a:lnTo>
                  <a:pt x="309" y="27"/>
                </a:lnTo>
                <a:lnTo>
                  <a:pt x="326" y="26"/>
                </a:lnTo>
                <a:lnTo>
                  <a:pt x="342" y="25"/>
                </a:lnTo>
                <a:lnTo>
                  <a:pt x="359" y="24"/>
                </a:lnTo>
                <a:lnTo>
                  <a:pt x="377" y="25"/>
                </a:lnTo>
                <a:lnTo>
                  <a:pt x="394" y="26"/>
                </a:lnTo>
                <a:lnTo>
                  <a:pt x="410" y="27"/>
                </a:lnTo>
                <a:lnTo>
                  <a:pt x="427" y="31"/>
                </a:lnTo>
                <a:lnTo>
                  <a:pt x="444" y="35"/>
                </a:lnTo>
                <a:lnTo>
                  <a:pt x="459" y="39"/>
                </a:lnTo>
                <a:lnTo>
                  <a:pt x="475" y="44"/>
                </a:lnTo>
                <a:lnTo>
                  <a:pt x="490" y="51"/>
                </a:lnTo>
                <a:lnTo>
                  <a:pt x="506" y="57"/>
                </a:lnTo>
                <a:lnTo>
                  <a:pt x="520" y="65"/>
                </a:lnTo>
                <a:lnTo>
                  <a:pt x="534" y="72"/>
                </a:lnTo>
                <a:lnTo>
                  <a:pt x="548" y="81"/>
                </a:lnTo>
                <a:lnTo>
                  <a:pt x="561" y="92"/>
                </a:lnTo>
                <a:lnTo>
                  <a:pt x="574" y="101"/>
                </a:lnTo>
                <a:lnTo>
                  <a:pt x="586" y="112"/>
                </a:lnTo>
                <a:lnTo>
                  <a:pt x="598" y="122"/>
                </a:lnTo>
                <a:lnTo>
                  <a:pt x="608" y="134"/>
                </a:lnTo>
                <a:lnTo>
                  <a:pt x="620" y="147"/>
                </a:lnTo>
                <a:lnTo>
                  <a:pt x="629" y="160"/>
                </a:lnTo>
                <a:lnTo>
                  <a:pt x="639" y="173"/>
                </a:lnTo>
                <a:lnTo>
                  <a:pt x="648" y="187"/>
                </a:lnTo>
                <a:lnTo>
                  <a:pt x="656" y="201"/>
                </a:lnTo>
                <a:lnTo>
                  <a:pt x="663" y="215"/>
                </a:lnTo>
                <a:lnTo>
                  <a:pt x="670" y="230"/>
                </a:lnTo>
                <a:lnTo>
                  <a:pt x="676" y="244"/>
                </a:lnTo>
                <a:lnTo>
                  <a:pt x="681" y="261"/>
                </a:lnTo>
                <a:lnTo>
                  <a:pt x="685" y="277"/>
                </a:lnTo>
                <a:lnTo>
                  <a:pt x="689" y="293"/>
                </a:lnTo>
                <a:lnTo>
                  <a:pt x="692" y="310"/>
                </a:lnTo>
                <a:lnTo>
                  <a:pt x="694" y="327"/>
                </a:lnTo>
                <a:lnTo>
                  <a:pt x="696" y="343"/>
                </a:lnTo>
                <a:lnTo>
                  <a:pt x="697" y="360"/>
                </a:lnTo>
                <a:lnTo>
                  <a:pt x="696" y="377"/>
                </a:lnTo>
                <a:lnTo>
                  <a:pt x="694" y="392"/>
                </a:lnTo>
                <a:lnTo>
                  <a:pt x="693" y="408"/>
                </a:lnTo>
                <a:lnTo>
                  <a:pt x="690" y="422"/>
                </a:lnTo>
                <a:lnTo>
                  <a:pt x="688" y="437"/>
                </a:lnTo>
                <a:lnTo>
                  <a:pt x="684" y="453"/>
                </a:lnTo>
                <a:lnTo>
                  <a:pt x="679" y="467"/>
                </a:lnTo>
                <a:lnTo>
                  <a:pt x="674" y="481"/>
                </a:lnTo>
                <a:lnTo>
                  <a:pt x="669" y="495"/>
                </a:lnTo>
                <a:lnTo>
                  <a:pt x="662" y="509"/>
                </a:lnTo>
                <a:lnTo>
                  <a:pt x="654" y="523"/>
                </a:lnTo>
                <a:lnTo>
                  <a:pt x="647" y="536"/>
                </a:lnTo>
                <a:lnTo>
                  <a:pt x="639" y="549"/>
                </a:lnTo>
                <a:lnTo>
                  <a:pt x="630" y="562"/>
                </a:lnTo>
                <a:lnTo>
                  <a:pt x="620" y="573"/>
                </a:lnTo>
                <a:lnTo>
                  <a:pt x="610" y="585"/>
                </a:lnTo>
                <a:close/>
                <a:moveTo>
                  <a:pt x="359" y="0"/>
                </a:moveTo>
                <a:lnTo>
                  <a:pt x="341" y="0"/>
                </a:lnTo>
                <a:lnTo>
                  <a:pt x="323" y="2"/>
                </a:lnTo>
                <a:lnTo>
                  <a:pt x="305" y="4"/>
                </a:lnTo>
                <a:lnTo>
                  <a:pt x="287" y="7"/>
                </a:lnTo>
                <a:lnTo>
                  <a:pt x="269" y="12"/>
                </a:lnTo>
                <a:lnTo>
                  <a:pt x="253" y="16"/>
                </a:lnTo>
                <a:lnTo>
                  <a:pt x="236" y="22"/>
                </a:lnTo>
                <a:lnTo>
                  <a:pt x="219" y="29"/>
                </a:lnTo>
                <a:lnTo>
                  <a:pt x="204" y="35"/>
                </a:lnTo>
                <a:lnTo>
                  <a:pt x="188" y="44"/>
                </a:lnTo>
                <a:lnTo>
                  <a:pt x="173" y="52"/>
                </a:lnTo>
                <a:lnTo>
                  <a:pt x="159" y="62"/>
                </a:lnTo>
                <a:lnTo>
                  <a:pt x="145" y="72"/>
                </a:lnTo>
                <a:lnTo>
                  <a:pt x="131" y="83"/>
                </a:lnTo>
                <a:lnTo>
                  <a:pt x="118" y="94"/>
                </a:lnTo>
                <a:lnTo>
                  <a:pt x="105" y="106"/>
                </a:lnTo>
                <a:lnTo>
                  <a:pt x="93" y="119"/>
                </a:lnTo>
                <a:lnTo>
                  <a:pt x="82" y="131"/>
                </a:lnTo>
                <a:lnTo>
                  <a:pt x="71" y="146"/>
                </a:lnTo>
                <a:lnTo>
                  <a:pt x="61" y="160"/>
                </a:lnTo>
                <a:lnTo>
                  <a:pt x="51" y="174"/>
                </a:lnTo>
                <a:lnTo>
                  <a:pt x="43" y="189"/>
                </a:lnTo>
                <a:lnTo>
                  <a:pt x="34" y="205"/>
                </a:lnTo>
                <a:lnTo>
                  <a:pt x="28" y="220"/>
                </a:lnTo>
                <a:lnTo>
                  <a:pt x="21" y="237"/>
                </a:lnTo>
                <a:lnTo>
                  <a:pt x="15" y="253"/>
                </a:lnTo>
                <a:lnTo>
                  <a:pt x="11" y="270"/>
                </a:lnTo>
                <a:lnTo>
                  <a:pt x="6" y="288"/>
                </a:lnTo>
                <a:lnTo>
                  <a:pt x="3" y="306"/>
                </a:lnTo>
                <a:lnTo>
                  <a:pt x="1" y="324"/>
                </a:lnTo>
                <a:lnTo>
                  <a:pt x="0" y="342"/>
                </a:lnTo>
                <a:lnTo>
                  <a:pt x="0" y="360"/>
                </a:lnTo>
                <a:lnTo>
                  <a:pt x="0" y="378"/>
                </a:lnTo>
                <a:lnTo>
                  <a:pt x="1" y="395"/>
                </a:lnTo>
                <a:lnTo>
                  <a:pt x="3" y="413"/>
                </a:lnTo>
                <a:lnTo>
                  <a:pt x="6" y="429"/>
                </a:lnTo>
                <a:lnTo>
                  <a:pt x="10" y="446"/>
                </a:lnTo>
                <a:lnTo>
                  <a:pt x="14" y="463"/>
                </a:lnTo>
                <a:lnTo>
                  <a:pt x="19" y="478"/>
                </a:lnTo>
                <a:lnTo>
                  <a:pt x="25" y="495"/>
                </a:lnTo>
                <a:lnTo>
                  <a:pt x="32" y="510"/>
                </a:lnTo>
                <a:lnTo>
                  <a:pt x="39" y="526"/>
                </a:lnTo>
                <a:lnTo>
                  <a:pt x="47" y="540"/>
                </a:lnTo>
                <a:lnTo>
                  <a:pt x="56" y="555"/>
                </a:lnTo>
                <a:lnTo>
                  <a:pt x="65" y="569"/>
                </a:lnTo>
                <a:lnTo>
                  <a:pt x="75" y="582"/>
                </a:lnTo>
                <a:lnTo>
                  <a:pt x="87" y="596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98" y="609"/>
                </a:lnTo>
                <a:lnTo>
                  <a:pt x="113" y="622"/>
                </a:lnTo>
                <a:lnTo>
                  <a:pt x="127" y="635"/>
                </a:lnTo>
                <a:lnTo>
                  <a:pt x="141" y="645"/>
                </a:lnTo>
                <a:lnTo>
                  <a:pt x="156" y="657"/>
                </a:lnTo>
                <a:lnTo>
                  <a:pt x="172" y="666"/>
                </a:lnTo>
                <a:lnTo>
                  <a:pt x="187" y="676"/>
                </a:lnTo>
                <a:lnTo>
                  <a:pt x="204" y="684"/>
                </a:lnTo>
                <a:lnTo>
                  <a:pt x="220" y="691"/>
                </a:lnTo>
                <a:lnTo>
                  <a:pt x="237" y="698"/>
                </a:lnTo>
                <a:lnTo>
                  <a:pt x="254" y="704"/>
                </a:lnTo>
                <a:lnTo>
                  <a:pt x="272" y="709"/>
                </a:lnTo>
                <a:lnTo>
                  <a:pt x="288" y="713"/>
                </a:lnTo>
                <a:lnTo>
                  <a:pt x="306" y="717"/>
                </a:lnTo>
                <a:lnTo>
                  <a:pt x="324" y="720"/>
                </a:lnTo>
                <a:lnTo>
                  <a:pt x="342" y="721"/>
                </a:lnTo>
                <a:lnTo>
                  <a:pt x="359" y="721"/>
                </a:lnTo>
                <a:lnTo>
                  <a:pt x="377" y="721"/>
                </a:lnTo>
                <a:lnTo>
                  <a:pt x="395" y="720"/>
                </a:lnTo>
                <a:lnTo>
                  <a:pt x="413" y="717"/>
                </a:lnTo>
                <a:lnTo>
                  <a:pt x="431" y="713"/>
                </a:lnTo>
                <a:lnTo>
                  <a:pt x="448" y="709"/>
                </a:lnTo>
                <a:lnTo>
                  <a:pt x="466" y="704"/>
                </a:lnTo>
                <a:lnTo>
                  <a:pt x="482" y="698"/>
                </a:lnTo>
                <a:lnTo>
                  <a:pt x="499" y="691"/>
                </a:lnTo>
                <a:lnTo>
                  <a:pt x="516" y="684"/>
                </a:lnTo>
                <a:lnTo>
                  <a:pt x="532" y="676"/>
                </a:lnTo>
                <a:lnTo>
                  <a:pt x="549" y="666"/>
                </a:lnTo>
                <a:lnTo>
                  <a:pt x="565" y="657"/>
                </a:lnTo>
                <a:lnTo>
                  <a:pt x="579" y="645"/>
                </a:lnTo>
                <a:lnTo>
                  <a:pt x="594" y="635"/>
                </a:lnTo>
                <a:lnTo>
                  <a:pt x="607" y="622"/>
                </a:lnTo>
                <a:lnTo>
                  <a:pt x="621" y="609"/>
                </a:lnTo>
                <a:lnTo>
                  <a:pt x="621" y="609"/>
                </a:lnTo>
                <a:lnTo>
                  <a:pt x="621" y="609"/>
                </a:lnTo>
                <a:lnTo>
                  <a:pt x="633" y="596"/>
                </a:lnTo>
                <a:lnTo>
                  <a:pt x="643" y="584"/>
                </a:lnTo>
                <a:lnTo>
                  <a:pt x="653" y="569"/>
                </a:lnTo>
                <a:lnTo>
                  <a:pt x="663" y="555"/>
                </a:lnTo>
                <a:lnTo>
                  <a:pt x="672" y="540"/>
                </a:lnTo>
                <a:lnTo>
                  <a:pt x="680" y="526"/>
                </a:lnTo>
                <a:lnTo>
                  <a:pt x="688" y="510"/>
                </a:lnTo>
                <a:lnTo>
                  <a:pt x="694" y="495"/>
                </a:lnTo>
                <a:lnTo>
                  <a:pt x="701" y="478"/>
                </a:lnTo>
                <a:lnTo>
                  <a:pt x="706" y="463"/>
                </a:lnTo>
                <a:lnTo>
                  <a:pt x="710" y="446"/>
                </a:lnTo>
                <a:lnTo>
                  <a:pt x="714" y="429"/>
                </a:lnTo>
                <a:lnTo>
                  <a:pt x="716" y="413"/>
                </a:lnTo>
                <a:lnTo>
                  <a:pt x="719" y="395"/>
                </a:lnTo>
                <a:lnTo>
                  <a:pt x="720" y="378"/>
                </a:lnTo>
                <a:lnTo>
                  <a:pt x="720" y="360"/>
                </a:lnTo>
                <a:lnTo>
                  <a:pt x="720" y="342"/>
                </a:lnTo>
                <a:lnTo>
                  <a:pt x="719" y="324"/>
                </a:lnTo>
                <a:lnTo>
                  <a:pt x="716" y="306"/>
                </a:lnTo>
                <a:lnTo>
                  <a:pt x="714" y="288"/>
                </a:lnTo>
                <a:lnTo>
                  <a:pt x="708" y="270"/>
                </a:lnTo>
                <a:lnTo>
                  <a:pt x="705" y="253"/>
                </a:lnTo>
                <a:lnTo>
                  <a:pt x="698" y="237"/>
                </a:lnTo>
                <a:lnTo>
                  <a:pt x="692" y="220"/>
                </a:lnTo>
                <a:lnTo>
                  <a:pt x="685" y="205"/>
                </a:lnTo>
                <a:lnTo>
                  <a:pt x="676" y="189"/>
                </a:lnTo>
                <a:lnTo>
                  <a:pt x="669" y="174"/>
                </a:lnTo>
                <a:lnTo>
                  <a:pt x="658" y="160"/>
                </a:lnTo>
                <a:lnTo>
                  <a:pt x="648" y="146"/>
                </a:lnTo>
                <a:lnTo>
                  <a:pt x="638" y="131"/>
                </a:lnTo>
                <a:lnTo>
                  <a:pt x="626" y="119"/>
                </a:lnTo>
                <a:lnTo>
                  <a:pt x="615" y="106"/>
                </a:lnTo>
                <a:lnTo>
                  <a:pt x="602" y="94"/>
                </a:lnTo>
                <a:lnTo>
                  <a:pt x="589" y="83"/>
                </a:lnTo>
                <a:lnTo>
                  <a:pt x="575" y="72"/>
                </a:lnTo>
                <a:lnTo>
                  <a:pt x="561" y="62"/>
                </a:lnTo>
                <a:lnTo>
                  <a:pt x="547" y="52"/>
                </a:lnTo>
                <a:lnTo>
                  <a:pt x="531" y="44"/>
                </a:lnTo>
                <a:lnTo>
                  <a:pt x="516" y="35"/>
                </a:lnTo>
                <a:lnTo>
                  <a:pt x="500" y="29"/>
                </a:lnTo>
                <a:lnTo>
                  <a:pt x="484" y="22"/>
                </a:lnTo>
                <a:lnTo>
                  <a:pt x="467" y="16"/>
                </a:lnTo>
                <a:lnTo>
                  <a:pt x="450" y="12"/>
                </a:lnTo>
                <a:lnTo>
                  <a:pt x="432" y="7"/>
                </a:lnTo>
                <a:lnTo>
                  <a:pt x="414" y="4"/>
                </a:lnTo>
                <a:lnTo>
                  <a:pt x="396" y="2"/>
                </a:lnTo>
                <a:lnTo>
                  <a:pt x="378" y="0"/>
                </a:lnTo>
                <a:lnTo>
                  <a:pt x="359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A00571E-411D-4C15-B2ED-14DFD645F7A4}"/>
              </a:ext>
            </a:extLst>
          </p:cNvPr>
          <p:cNvGrpSpPr/>
          <p:nvPr/>
        </p:nvGrpSpPr>
        <p:grpSpPr>
          <a:xfrm>
            <a:off x="907856" y="2884047"/>
            <a:ext cx="5001650" cy="738664"/>
            <a:chOff x="2562895" y="1897663"/>
            <a:chExt cx="5001650" cy="738664"/>
          </a:xfrm>
        </p:grpSpPr>
        <p:sp>
          <p:nvSpPr>
            <p:cNvPr id="41" name="Freeform 4460">
              <a:extLst>
                <a:ext uri="{FF2B5EF4-FFF2-40B4-BE49-F238E27FC236}">
                  <a16:creationId xmlns:a16="http://schemas.microsoft.com/office/drawing/2014/main" id="{70C96CB5-C54F-488C-B924-7C1EFA0EFD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2895" y="1967272"/>
              <a:ext cx="355600" cy="355600"/>
            </a:xfrm>
            <a:custGeom>
              <a:avLst/>
              <a:gdLst>
                <a:gd name="T0" fmla="*/ 371 w 718"/>
                <a:gd name="T1" fmla="*/ 473 h 718"/>
                <a:gd name="T2" fmla="*/ 359 w 718"/>
                <a:gd name="T3" fmla="*/ 478 h 718"/>
                <a:gd name="T4" fmla="*/ 346 w 718"/>
                <a:gd name="T5" fmla="*/ 473 h 718"/>
                <a:gd name="T6" fmla="*/ 344 w 718"/>
                <a:gd name="T7" fmla="*/ 371 h 718"/>
                <a:gd name="T8" fmla="*/ 353 w 718"/>
                <a:gd name="T9" fmla="*/ 361 h 718"/>
                <a:gd name="T10" fmla="*/ 381 w 718"/>
                <a:gd name="T11" fmla="*/ 356 h 718"/>
                <a:gd name="T12" fmla="*/ 412 w 718"/>
                <a:gd name="T13" fmla="*/ 337 h 718"/>
                <a:gd name="T14" fmla="*/ 430 w 718"/>
                <a:gd name="T15" fmla="*/ 307 h 718"/>
                <a:gd name="T16" fmla="*/ 432 w 718"/>
                <a:gd name="T17" fmla="*/ 270 h 718"/>
                <a:gd name="T18" fmla="*/ 417 w 718"/>
                <a:gd name="T19" fmla="*/ 238 h 718"/>
                <a:gd name="T20" fmla="*/ 388 w 718"/>
                <a:gd name="T21" fmla="*/ 215 h 718"/>
                <a:gd name="T22" fmla="*/ 352 w 718"/>
                <a:gd name="T23" fmla="*/ 210 h 718"/>
                <a:gd name="T24" fmla="*/ 318 w 718"/>
                <a:gd name="T25" fmla="*/ 223 h 718"/>
                <a:gd name="T26" fmla="*/ 293 w 718"/>
                <a:gd name="T27" fmla="*/ 249 h 718"/>
                <a:gd name="T28" fmla="*/ 284 w 718"/>
                <a:gd name="T29" fmla="*/ 285 h 718"/>
                <a:gd name="T30" fmla="*/ 278 w 718"/>
                <a:gd name="T31" fmla="*/ 298 h 718"/>
                <a:gd name="T32" fmla="*/ 263 w 718"/>
                <a:gd name="T33" fmla="*/ 299 h 718"/>
                <a:gd name="T34" fmla="*/ 254 w 718"/>
                <a:gd name="T35" fmla="*/ 288 h 718"/>
                <a:gd name="T36" fmla="*/ 263 w 718"/>
                <a:gd name="T37" fmla="*/ 244 h 718"/>
                <a:gd name="T38" fmla="*/ 292 w 718"/>
                <a:gd name="T39" fmla="*/ 205 h 718"/>
                <a:gd name="T40" fmla="*/ 338 w 718"/>
                <a:gd name="T41" fmla="*/ 182 h 718"/>
                <a:gd name="T42" fmla="*/ 390 w 718"/>
                <a:gd name="T43" fmla="*/ 184 h 718"/>
                <a:gd name="T44" fmla="*/ 433 w 718"/>
                <a:gd name="T45" fmla="*/ 211 h 718"/>
                <a:gd name="T46" fmla="*/ 459 w 718"/>
                <a:gd name="T47" fmla="*/ 254 h 718"/>
                <a:gd name="T48" fmla="*/ 462 w 718"/>
                <a:gd name="T49" fmla="*/ 304 h 718"/>
                <a:gd name="T50" fmla="*/ 444 w 718"/>
                <a:gd name="T51" fmla="*/ 347 h 718"/>
                <a:gd name="T52" fmla="*/ 410 w 718"/>
                <a:gd name="T53" fmla="*/ 377 h 718"/>
                <a:gd name="T54" fmla="*/ 359 w 718"/>
                <a:gd name="T55" fmla="*/ 576 h 718"/>
                <a:gd name="T56" fmla="*/ 328 w 718"/>
                <a:gd name="T57" fmla="*/ 560 h 718"/>
                <a:gd name="T58" fmla="*/ 324 w 718"/>
                <a:gd name="T59" fmla="*/ 524 h 718"/>
                <a:gd name="T60" fmla="*/ 352 w 718"/>
                <a:gd name="T61" fmla="*/ 502 h 718"/>
                <a:gd name="T62" fmla="*/ 385 w 718"/>
                <a:gd name="T63" fmla="*/ 513 h 718"/>
                <a:gd name="T64" fmla="*/ 396 w 718"/>
                <a:gd name="T65" fmla="*/ 546 h 718"/>
                <a:gd name="T66" fmla="*/ 373 w 718"/>
                <a:gd name="T67" fmla="*/ 574 h 718"/>
                <a:gd name="T68" fmla="*/ 322 w 718"/>
                <a:gd name="T69" fmla="*/ 2 h 718"/>
                <a:gd name="T70" fmla="*/ 235 w 718"/>
                <a:gd name="T71" fmla="*/ 23 h 718"/>
                <a:gd name="T72" fmla="*/ 158 w 718"/>
                <a:gd name="T73" fmla="*/ 62 h 718"/>
                <a:gd name="T74" fmla="*/ 93 w 718"/>
                <a:gd name="T75" fmla="*/ 118 h 718"/>
                <a:gd name="T76" fmla="*/ 44 w 718"/>
                <a:gd name="T77" fmla="*/ 188 h 718"/>
                <a:gd name="T78" fmla="*/ 11 w 718"/>
                <a:gd name="T79" fmla="*/ 270 h 718"/>
                <a:gd name="T80" fmla="*/ 0 w 718"/>
                <a:gd name="T81" fmla="*/ 360 h 718"/>
                <a:gd name="T82" fmla="*/ 11 w 718"/>
                <a:gd name="T83" fmla="*/ 450 h 718"/>
                <a:gd name="T84" fmla="*/ 44 w 718"/>
                <a:gd name="T85" fmla="*/ 531 h 718"/>
                <a:gd name="T86" fmla="*/ 93 w 718"/>
                <a:gd name="T87" fmla="*/ 600 h 718"/>
                <a:gd name="T88" fmla="*/ 158 w 718"/>
                <a:gd name="T89" fmla="*/ 657 h 718"/>
                <a:gd name="T90" fmla="*/ 235 w 718"/>
                <a:gd name="T91" fmla="*/ 697 h 718"/>
                <a:gd name="T92" fmla="*/ 322 w 718"/>
                <a:gd name="T93" fmla="*/ 716 h 718"/>
                <a:gd name="T94" fmla="*/ 414 w 718"/>
                <a:gd name="T95" fmla="*/ 714 h 718"/>
                <a:gd name="T96" fmla="*/ 498 w 718"/>
                <a:gd name="T97" fmla="*/ 690 h 718"/>
                <a:gd name="T98" fmla="*/ 573 w 718"/>
                <a:gd name="T99" fmla="*/ 647 h 718"/>
                <a:gd name="T100" fmla="*/ 635 w 718"/>
                <a:gd name="T101" fmla="*/ 588 h 718"/>
                <a:gd name="T102" fmla="*/ 682 w 718"/>
                <a:gd name="T103" fmla="*/ 515 h 718"/>
                <a:gd name="T104" fmla="*/ 710 w 718"/>
                <a:gd name="T105" fmla="*/ 431 h 718"/>
                <a:gd name="T106" fmla="*/ 718 w 718"/>
                <a:gd name="T107" fmla="*/ 340 h 718"/>
                <a:gd name="T108" fmla="*/ 702 w 718"/>
                <a:gd name="T109" fmla="*/ 253 h 718"/>
                <a:gd name="T110" fmla="*/ 665 w 718"/>
                <a:gd name="T111" fmla="*/ 174 h 718"/>
                <a:gd name="T112" fmla="*/ 613 w 718"/>
                <a:gd name="T113" fmla="*/ 106 h 718"/>
                <a:gd name="T114" fmla="*/ 544 w 718"/>
                <a:gd name="T115" fmla="*/ 53 h 718"/>
                <a:gd name="T116" fmla="*/ 465 w 718"/>
                <a:gd name="T117" fmla="*/ 16 h 718"/>
                <a:gd name="T118" fmla="*/ 377 w 718"/>
                <a:gd name="T119" fmla="*/ 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8" h="718">
                  <a:moveTo>
                    <a:pt x="374" y="390"/>
                  </a:moveTo>
                  <a:lnTo>
                    <a:pt x="374" y="463"/>
                  </a:lnTo>
                  <a:lnTo>
                    <a:pt x="373" y="467"/>
                  </a:lnTo>
                  <a:lnTo>
                    <a:pt x="373" y="470"/>
                  </a:lnTo>
                  <a:lnTo>
                    <a:pt x="371" y="473"/>
                  </a:lnTo>
                  <a:lnTo>
                    <a:pt x="370" y="475"/>
                  </a:lnTo>
                  <a:lnTo>
                    <a:pt x="367" y="476"/>
                  </a:lnTo>
                  <a:lnTo>
                    <a:pt x="365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6" y="478"/>
                  </a:lnTo>
                  <a:lnTo>
                    <a:pt x="353" y="477"/>
                  </a:lnTo>
                  <a:lnTo>
                    <a:pt x="351" y="476"/>
                  </a:lnTo>
                  <a:lnTo>
                    <a:pt x="349" y="475"/>
                  </a:lnTo>
                  <a:lnTo>
                    <a:pt x="346" y="473"/>
                  </a:lnTo>
                  <a:lnTo>
                    <a:pt x="345" y="470"/>
                  </a:lnTo>
                  <a:lnTo>
                    <a:pt x="344" y="467"/>
                  </a:lnTo>
                  <a:lnTo>
                    <a:pt x="344" y="463"/>
                  </a:lnTo>
                  <a:lnTo>
                    <a:pt x="344" y="375"/>
                  </a:lnTo>
                  <a:lnTo>
                    <a:pt x="344" y="371"/>
                  </a:lnTo>
                  <a:lnTo>
                    <a:pt x="345" y="368"/>
                  </a:lnTo>
                  <a:lnTo>
                    <a:pt x="346" y="366"/>
                  </a:lnTo>
                  <a:lnTo>
                    <a:pt x="349" y="364"/>
                  </a:lnTo>
                  <a:lnTo>
                    <a:pt x="351" y="362"/>
                  </a:lnTo>
                  <a:lnTo>
                    <a:pt x="353" y="361"/>
                  </a:lnTo>
                  <a:lnTo>
                    <a:pt x="356" y="360"/>
                  </a:lnTo>
                  <a:lnTo>
                    <a:pt x="359" y="360"/>
                  </a:lnTo>
                  <a:lnTo>
                    <a:pt x="367" y="359"/>
                  </a:lnTo>
                  <a:lnTo>
                    <a:pt x="374" y="358"/>
                  </a:lnTo>
                  <a:lnTo>
                    <a:pt x="381" y="356"/>
                  </a:lnTo>
                  <a:lnTo>
                    <a:pt x="388" y="353"/>
                  </a:lnTo>
                  <a:lnTo>
                    <a:pt x="395" y="350"/>
                  </a:lnTo>
                  <a:lnTo>
                    <a:pt x="401" y="347"/>
                  </a:lnTo>
                  <a:lnTo>
                    <a:pt x="406" y="343"/>
                  </a:lnTo>
                  <a:lnTo>
                    <a:pt x="412" y="337"/>
                  </a:lnTo>
                  <a:lnTo>
                    <a:pt x="417" y="332"/>
                  </a:lnTo>
                  <a:lnTo>
                    <a:pt x="421" y="327"/>
                  </a:lnTo>
                  <a:lnTo>
                    <a:pt x="425" y="320"/>
                  </a:lnTo>
                  <a:lnTo>
                    <a:pt x="428" y="314"/>
                  </a:lnTo>
                  <a:lnTo>
                    <a:pt x="430" y="307"/>
                  </a:lnTo>
                  <a:lnTo>
                    <a:pt x="432" y="300"/>
                  </a:lnTo>
                  <a:lnTo>
                    <a:pt x="433" y="292"/>
                  </a:lnTo>
                  <a:lnTo>
                    <a:pt x="434" y="285"/>
                  </a:lnTo>
                  <a:lnTo>
                    <a:pt x="433" y="277"/>
                  </a:lnTo>
                  <a:lnTo>
                    <a:pt x="432" y="270"/>
                  </a:lnTo>
                  <a:lnTo>
                    <a:pt x="430" y="262"/>
                  </a:lnTo>
                  <a:lnTo>
                    <a:pt x="428" y="256"/>
                  </a:lnTo>
                  <a:lnTo>
                    <a:pt x="425" y="249"/>
                  </a:lnTo>
                  <a:lnTo>
                    <a:pt x="421" y="243"/>
                  </a:lnTo>
                  <a:lnTo>
                    <a:pt x="417" y="238"/>
                  </a:lnTo>
                  <a:lnTo>
                    <a:pt x="412" y="232"/>
                  </a:lnTo>
                  <a:lnTo>
                    <a:pt x="406" y="227"/>
                  </a:lnTo>
                  <a:lnTo>
                    <a:pt x="401" y="223"/>
                  </a:lnTo>
                  <a:lnTo>
                    <a:pt x="395" y="218"/>
                  </a:lnTo>
                  <a:lnTo>
                    <a:pt x="388" y="215"/>
                  </a:lnTo>
                  <a:lnTo>
                    <a:pt x="381" y="213"/>
                  </a:lnTo>
                  <a:lnTo>
                    <a:pt x="374" y="211"/>
                  </a:lnTo>
                  <a:lnTo>
                    <a:pt x="367" y="210"/>
                  </a:lnTo>
                  <a:lnTo>
                    <a:pt x="359" y="210"/>
                  </a:lnTo>
                  <a:lnTo>
                    <a:pt x="352" y="210"/>
                  </a:lnTo>
                  <a:lnTo>
                    <a:pt x="344" y="211"/>
                  </a:lnTo>
                  <a:lnTo>
                    <a:pt x="337" y="213"/>
                  </a:lnTo>
                  <a:lnTo>
                    <a:pt x="329" y="215"/>
                  </a:lnTo>
                  <a:lnTo>
                    <a:pt x="323" y="218"/>
                  </a:lnTo>
                  <a:lnTo>
                    <a:pt x="318" y="223"/>
                  </a:lnTo>
                  <a:lnTo>
                    <a:pt x="311" y="227"/>
                  </a:lnTo>
                  <a:lnTo>
                    <a:pt x="306" y="232"/>
                  </a:lnTo>
                  <a:lnTo>
                    <a:pt x="301" y="238"/>
                  </a:lnTo>
                  <a:lnTo>
                    <a:pt x="297" y="243"/>
                  </a:lnTo>
                  <a:lnTo>
                    <a:pt x="293" y="249"/>
                  </a:lnTo>
                  <a:lnTo>
                    <a:pt x="290" y="256"/>
                  </a:lnTo>
                  <a:lnTo>
                    <a:pt x="288" y="262"/>
                  </a:lnTo>
                  <a:lnTo>
                    <a:pt x="285" y="270"/>
                  </a:lnTo>
                  <a:lnTo>
                    <a:pt x="284" y="277"/>
                  </a:lnTo>
                  <a:lnTo>
                    <a:pt x="284" y="285"/>
                  </a:lnTo>
                  <a:lnTo>
                    <a:pt x="283" y="288"/>
                  </a:lnTo>
                  <a:lnTo>
                    <a:pt x="283" y="290"/>
                  </a:lnTo>
                  <a:lnTo>
                    <a:pt x="281" y="293"/>
                  </a:lnTo>
                  <a:lnTo>
                    <a:pt x="280" y="295"/>
                  </a:lnTo>
                  <a:lnTo>
                    <a:pt x="278" y="298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69" y="300"/>
                  </a:lnTo>
                  <a:lnTo>
                    <a:pt x="266" y="299"/>
                  </a:lnTo>
                  <a:lnTo>
                    <a:pt x="263" y="299"/>
                  </a:lnTo>
                  <a:lnTo>
                    <a:pt x="261" y="298"/>
                  </a:lnTo>
                  <a:lnTo>
                    <a:pt x="259" y="295"/>
                  </a:lnTo>
                  <a:lnTo>
                    <a:pt x="257" y="293"/>
                  </a:lnTo>
                  <a:lnTo>
                    <a:pt x="255" y="290"/>
                  </a:lnTo>
                  <a:lnTo>
                    <a:pt x="254" y="288"/>
                  </a:lnTo>
                  <a:lnTo>
                    <a:pt x="254" y="285"/>
                  </a:lnTo>
                  <a:lnTo>
                    <a:pt x="254" y="274"/>
                  </a:lnTo>
                  <a:lnTo>
                    <a:pt x="257" y="263"/>
                  </a:lnTo>
                  <a:lnTo>
                    <a:pt x="259" y="254"/>
                  </a:lnTo>
                  <a:lnTo>
                    <a:pt x="263" y="244"/>
                  </a:lnTo>
                  <a:lnTo>
                    <a:pt x="267" y="236"/>
                  </a:lnTo>
                  <a:lnTo>
                    <a:pt x="273" y="226"/>
                  </a:lnTo>
                  <a:lnTo>
                    <a:pt x="278" y="218"/>
                  </a:lnTo>
                  <a:lnTo>
                    <a:pt x="285" y="211"/>
                  </a:lnTo>
                  <a:lnTo>
                    <a:pt x="292" y="205"/>
                  </a:lnTo>
                  <a:lnTo>
                    <a:pt x="300" y="198"/>
                  </a:lnTo>
                  <a:lnTo>
                    <a:pt x="309" y="193"/>
                  </a:lnTo>
                  <a:lnTo>
                    <a:pt x="319" y="188"/>
                  </a:lnTo>
                  <a:lnTo>
                    <a:pt x="328" y="184"/>
                  </a:lnTo>
                  <a:lnTo>
                    <a:pt x="338" y="182"/>
                  </a:lnTo>
                  <a:lnTo>
                    <a:pt x="349" y="180"/>
                  </a:lnTo>
                  <a:lnTo>
                    <a:pt x="359" y="180"/>
                  </a:lnTo>
                  <a:lnTo>
                    <a:pt x="370" y="180"/>
                  </a:lnTo>
                  <a:lnTo>
                    <a:pt x="380" y="182"/>
                  </a:lnTo>
                  <a:lnTo>
                    <a:pt x="390" y="184"/>
                  </a:lnTo>
                  <a:lnTo>
                    <a:pt x="400" y="188"/>
                  </a:lnTo>
                  <a:lnTo>
                    <a:pt x="408" y="193"/>
                  </a:lnTo>
                  <a:lnTo>
                    <a:pt x="417" y="198"/>
                  </a:lnTo>
                  <a:lnTo>
                    <a:pt x="426" y="205"/>
                  </a:lnTo>
                  <a:lnTo>
                    <a:pt x="433" y="211"/>
                  </a:lnTo>
                  <a:lnTo>
                    <a:pt x="439" y="218"/>
                  </a:lnTo>
                  <a:lnTo>
                    <a:pt x="446" y="226"/>
                  </a:lnTo>
                  <a:lnTo>
                    <a:pt x="451" y="236"/>
                  </a:lnTo>
                  <a:lnTo>
                    <a:pt x="456" y="244"/>
                  </a:lnTo>
                  <a:lnTo>
                    <a:pt x="459" y="254"/>
                  </a:lnTo>
                  <a:lnTo>
                    <a:pt x="461" y="263"/>
                  </a:lnTo>
                  <a:lnTo>
                    <a:pt x="463" y="274"/>
                  </a:lnTo>
                  <a:lnTo>
                    <a:pt x="463" y="285"/>
                  </a:lnTo>
                  <a:lnTo>
                    <a:pt x="463" y="294"/>
                  </a:lnTo>
                  <a:lnTo>
                    <a:pt x="462" y="304"/>
                  </a:lnTo>
                  <a:lnTo>
                    <a:pt x="460" y="314"/>
                  </a:lnTo>
                  <a:lnTo>
                    <a:pt x="457" y="322"/>
                  </a:lnTo>
                  <a:lnTo>
                    <a:pt x="453" y="331"/>
                  </a:lnTo>
                  <a:lnTo>
                    <a:pt x="448" y="339"/>
                  </a:lnTo>
                  <a:lnTo>
                    <a:pt x="444" y="347"/>
                  </a:lnTo>
                  <a:lnTo>
                    <a:pt x="437" y="354"/>
                  </a:lnTo>
                  <a:lnTo>
                    <a:pt x="431" y="361"/>
                  </a:lnTo>
                  <a:lnTo>
                    <a:pt x="425" y="367"/>
                  </a:lnTo>
                  <a:lnTo>
                    <a:pt x="417" y="373"/>
                  </a:lnTo>
                  <a:lnTo>
                    <a:pt x="410" y="377"/>
                  </a:lnTo>
                  <a:lnTo>
                    <a:pt x="401" y="381"/>
                  </a:lnTo>
                  <a:lnTo>
                    <a:pt x="392" y="384"/>
                  </a:lnTo>
                  <a:lnTo>
                    <a:pt x="383" y="387"/>
                  </a:lnTo>
                  <a:lnTo>
                    <a:pt x="374" y="390"/>
                  </a:lnTo>
                  <a:close/>
                  <a:moveTo>
                    <a:pt x="359" y="576"/>
                  </a:moveTo>
                  <a:lnTo>
                    <a:pt x="352" y="576"/>
                  </a:lnTo>
                  <a:lnTo>
                    <a:pt x="344" y="574"/>
                  </a:lnTo>
                  <a:lnTo>
                    <a:pt x="338" y="569"/>
                  </a:lnTo>
                  <a:lnTo>
                    <a:pt x="332" y="565"/>
                  </a:lnTo>
                  <a:lnTo>
                    <a:pt x="328" y="560"/>
                  </a:lnTo>
                  <a:lnTo>
                    <a:pt x="324" y="553"/>
                  </a:lnTo>
                  <a:lnTo>
                    <a:pt x="322" y="546"/>
                  </a:lnTo>
                  <a:lnTo>
                    <a:pt x="322" y="538"/>
                  </a:lnTo>
                  <a:lnTo>
                    <a:pt x="322" y="532"/>
                  </a:lnTo>
                  <a:lnTo>
                    <a:pt x="324" y="524"/>
                  </a:lnTo>
                  <a:lnTo>
                    <a:pt x="328" y="518"/>
                  </a:lnTo>
                  <a:lnTo>
                    <a:pt x="332" y="513"/>
                  </a:lnTo>
                  <a:lnTo>
                    <a:pt x="338" y="508"/>
                  </a:lnTo>
                  <a:lnTo>
                    <a:pt x="344" y="504"/>
                  </a:lnTo>
                  <a:lnTo>
                    <a:pt x="352" y="502"/>
                  </a:lnTo>
                  <a:lnTo>
                    <a:pt x="359" y="501"/>
                  </a:lnTo>
                  <a:lnTo>
                    <a:pt x="367" y="502"/>
                  </a:lnTo>
                  <a:lnTo>
                    <a:pt x="373" y="504"/>
                  </a:lnTo>
                  <a:lnTo>
                    <a:pt x="380" y="508"/>
                  </a:lnTo>
                  <a:lnTo>
                    <a:pt x="385" y="513"/>
                  </a:lnTo>
                  <a:lnTo>
                    <a:pt x="390" y="518"/>
                  </a:lnTo>
                  <a:lnTo>
                    <a:pt x="393" y="524"/>
                  </a:lnTo>
                  <a:lnTo>
                    <a:pt x="396" y="532"/>
                  </a:lnTo>
                  <a:lnTo>
                    <a:pt x="397" y="538"/>
                  </a:lnTo>
                  <a:lnTo>
                    <a:pt x="396" y="546"/>
                  </a:lnTo>
                  <a:lnTo>
                    <a:pt x="393" y="553"/>
                  </a:lnTo>
                  <a:lnTo>
                    <a:pt x="390" y="560"/>
                  </a:lnTo>
                  <a:lnTo>
                    <a:pt x="385" y="565"/>
                  </a:lnTo>
                  <a:lnTo>
                    <a:pt x="380" y="569"/>
                  </a:lnTo>
                  <a:lnTo>
                    <a:pt x="373" y="574"/>
                  </a:lnTo>
                  <a:lnTo>
                    <a:pt x="367" y="576"/>
                  </a:lnTo>
                  <a:lnTo>
                    <a:pt x="359" y="576"/>
                  </a:lnTo>
                  <a:close/>
                  <a:moveTo>
                    <a:pt x="359" y="0"/>
                  </a:moveTo>
                  <a:lnTo>
                    <a:pt x="340" y="1"/>
                  </a:lnTo>
                  <a:lnTo>
                    <a:pt x="322" y="2"/>
                  </a:lnTo>
                  <a:lnTo>
                    <a:pt x="305" y="4"/>
                  </a:lnTo>
                  <a:lnTo>
                    <a:pt x="286" y="8"/>
                  </a:lnTo>
                  <a:lnTo>
                    <a:pt x="269" y="12"/>
                  </a:lnTo>
                  <a:lnTo>
                    <a:pt x="252" y="16"/>
                  </a:lnTo>
                  <a:lnTo>
                    <a:pt x="235" y="23"/>
                  </a:lnTo>
                  <a:lnTo>
                    <a:pt x="219" y="29"/>
                  </a:lnTo>
                  <a:lnTo>
                    <a:pt x="203" y="36"/>
                  </a:lnTo>
                  <a:lnTo>
                    <a:pt x="188" y="44"/>
                  </a:lnTo>
                  <a:lnTo>
                    <a:pt x="173" y="53"/>
                  </a:lnTo>
                  <a:lnTo>
                    <a:pt x="158" y="62"/>
                  </a:lnTo>
                  <a:lnTo>
                    <a:pt x="144" y="72"/>
                  </a:lnTo>
                  <a:lnTo>
                    <a:pt x="130" y="83"/>
                  </a:lnTo>
                  <a:lnTo>
                    <a:pt x="117" y="94"/>
                  </a:lnTo>
                  <a:lnTo>
                    <a:pt x="106" y="106"/>
                  </a:lnTo>
                  <a:lnTo>
                    <a:pt x="93" y="118"/>
                  </a:lnTo>
                  <a:lnTo>
                    <a:pt x="82" y="132"/>
                  </a:lnTo>
                  <a:lnTo>
                    <a:pt x="71" y="145"/>
                  </a:lnTo>
                  <a:lnTo>
                    <a:pt x="62" y="159"/>
                  </a:lnTo>
                  <a:lnTo>
                    <a:pt x="52" y="174"/>
                  </a:lnTo>
                  <a:lnTo>
                    <a:pt x="44" y="188"/>
                  </a:lnTo>
                  <a:lnTo>
                    <a:pt x="35" y="205"/>
                  </a:lnTo>
                  <a:lnTo>
                    <a:pt x="29" y="220"/>
                  </a:lnTo>
                  <a:lnTo>
                    <a:pt x="22" y="237"/>
                  </a:lnTo>
                  <a:lnTo>
                    <a:pt x="16" y="253"/>
                  </a:lnTo>
                  <a:lnTo>
                    <a:pt x="11" y="270"/>
                  </a:lnTo>
                  <a:lnTo>
                    <a:pt x="7" y="287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1" y="340"/>
                  </a:lnTo>
                  <a:lnTo>
                    <a:pt x="0" y="360"/>
                  </a:lnTo>
                  <a:lnTo>
                    <a:pt x="1" y="378"/>
                  </a:lnTo>
                  <a:lnTo>
                    <a:pt x="2" y="396"/>
                  </a:lnTo>
                  <a:lnTo>
                    <a:pt x="4" y="414"/>
                  </a:lnTo>
                  <a:lnTo>
                    <a:pt x="7" y="431"/>
                  </a:lnTo>
                  <a:lnTo>
                    <a:pt x="11" y="450"/>
                  </a:lnTo>
                  <a:lnTo>
                    <a:pt x="16" y="467"/>
                  </a:lnTo>
                  <a:lnTo>
                    <a:pt x="22" y="483"/>
                  </a:lnTo>
                  <a:lnTo>
                    <a:pt x="29" y="499"/>
                  </a:lnTo>
                  <a:lnTo>
                    <a:pt x="35" y="515"/>
                  </a:lnTo>
                  <a:lnTo>
                    <a:pt x="44" y="531"/>
                  </a:lnTo>
                  <a:lnTo>
                    <a:pt x="52" y="546"/>
                  </a:lnTo>
                  <a:lnTo>
                    <a:pt x="62" y="560"/>
                  </a:lnTo>
                  <a:lnTo>
                    <a:pt x="71" y="575"/>
                  </a:lnTo>
                  <a:lnTo>
                    <a:pt x="82" y="588"/>
                  </a:lnTo>
                  <a:lnTo>
                    <a:pt x="93" y="600"/>
                  </a:lnTo>
                  <a:lnTo>
                    <a:pt x="106" y="613"/>
                  </a:lnTo>
                  <a:lnTo>
                    <a:pt x="117" y="625"/>
                  </a:lnTo>
                  <a:lnTo>
                    <a:pt x="130" y="637"/>
                  </a:lnTo>
                  <a:lnTo>
                    <a:pt x="144" y="647"/>
                  </a:lnTo>
                  <a:lnTo>
                    <a:pt x="158" y="657"/>
                  </a:lnTo>
                  <a:lnTo>
                    <a:pt x="173" y="667"/>
                  </a:lnTo>
                  <a:lnTo>
                    <a:pt x="188" y="675"/>
                  </a:lnTo>
                  <a:lnTo>
                    <a:pt x="203" y="683"/>
                  </a:lnTo>
                  <a:lnTo>
                    <a:pt x="219" y="690"/>
                  </a:lnTo>
                  <a:lnTo>
                    <a:pt x="235" y="697"/>
                  </a:lnTo>
                  <a:lnTo>
                    <a:pt x="252" y="702"/>
                  </a:lnTo>
                  <a:lnTo>
                    <a:pt x="269" y="707"/>
                  </a:lnTo>
                  <a:lnTo>
                    <a:pt x="286" y="711"/>
                  </a:lnTo>
                  <a:lnTo>
                    <a:pt x="305" y="714"/>
                  </a:lnTo>
                  <a:lnTo>
                    <a:pt x="322" y="716"/>
                  </a:lnTo>
                  <a:lnTo>
                    <a:pt x="340" y="718"/>
                  </a:lnTo>
                  <a:lnTo>
                    <a:pt x="359" y="718"/>
                  </a:lnTo>
                  <a:lnTo>
                    <a:pt x="377" y="718"/>
                  </a:lnTo>
                  <a:lnTo>
                    <a:pt x="396" y="716"/>
                  </a:lnTo>
                  <a:lnTo>
                    <a:pt x="414" y="714"/>
                  </a:lnTo>
                  <a:lnTo>
                    <a:pt x="431" y="711"/>
                  </a:lnTo>
                  <a:lnTo>
                    <a:pt x="448" y="707"/>
                  </a:lnTo>
                  <a:lnTo>
                    <a:pt x="465" y="702"/>
                  </a:lnTo>
                  <a:lnTo>
                    <a:pt x="482" y="697"/>
                  </a:lnTo>
                  <a:lnTo>
                    <a:pt x="498" y="690"/>
                  </a:lnTo>
                  <a:lnTo>
                    <a:pt x="514" y="683"/>
                  </a:lnTo>
                  <a:lnTo>
                    <a:pt x="529" y="675"/>
                  </a:lnTo>
                  <a:lnTo>
                    <a:pt x="544" y="667"/>
                  </a:lnTo>
                  <a:lnTo>
                    <a:pt x="559" y="657"/>
                  </a:lnTo>
                  <a:lnTo>
                    <a:pt x="573" y="647"/>
                  </a:lnTo>
                  <a:lnTo>
                    <a:pt x="587" y="637"/>
                  </a:lnTo>
                  <a:lnTo>
                    <a:pt x="600" y="625"/>
                  </a:lnTo>
                  <a:lnTo>
                    <a:pt x="613" y="613"/>
                  </a:lnTo>
                  <a:lnTo>
                    <a:pt x="625" y="600"/>
                  </a:lnTo>
                  <a:lnTo>
                    <a:pt x="635" y="588"/>
                  </a:lnTo>
                  <a:lnTo>
                    <a:pt x="646" y="575"/>
                  </a:lnTo>
                  <a:lnTo>
                    <a:pt x="657" y="560"/>
                  </a:lnTo>
                  <a:lnTo>
                    <a:pt x="665" y="546"/>
                  </a:lnTo>
                  <a:lnTo>
                    <a:pt x="675" y="531"/>
                  </a:lnTo>
                  <a:lnTo>
                    <a:pt x="682" y="515"/>
                  </a:lnTo>
                  <a:lnTo>
                    <a:pt x="690" y="499"/>
                  </a:lnTo>
                  <a:lnTo>
                    <a:pt x="696" y="483"/>
                  </a:lnTo>
                  <a:lnTo>
                    <a:pt x="702" y="467"/>
                  </a:lnTo>
                  <a:lnTo>
                    <a:pt x="707" y="450"/>
                  </a:lnTo>
                  <a:lnTo>
                    <a:pt x="710" y="431"/>
                  </a:lnTo>
                  <a:lnTo>
                    <a:pt x="713" y="414"/>
                  </a:lnTo>
                  <a:lnTo>
                    <a:pt x="716" y="396"/>
                  </a:lnTo>
                  <a:lnTo>
                    <a:pt x="718" y="378"/>
                  </a:lnTo>
                  <a:lnTo>
                    <a:pt x="718" y="360"/>
                  </a:lnTo>
                  <a:lnTo>
                    <a:pt x="718" y="340"/>
                  </a:lnTo>
                  <a:lnTo>
                    <a:pt x="716" y="322"/>
                  </a:lnTo>
                  <a:lnTo>
                    <a:pt x="713" y="305"/>
                  </a:lnTo>
                  <a:lnTo>
                    <a:pt x="710" y="287"/>
                  </a:lnTo>
                  <a:lnTo>
                    <a:pt x="707" y="270"/>
                  </a:lnTo>
                  <a:lnTo>
                    <a:pt x="702" y="253"/>
                  </a:lnTo>
                  <a:lnTo>
                    <a:pt x="696" y="237"/>
                  </a:lnTo>
                  <a:lnTo>
                    <a:pt x="690" y="220"/>
                  </a:lnTo>
                  <a:lnTo>
                    <a:pt x="682" y="205"/>
                  </a:lnTo>
                  <a:lnTo>
                    <a:pt x="675" y="188"/>
                  </a:lnTo>
                  <a:lnTo>
                    <a:pt x="665" y="174"/>
                  </a:lnTo>
                  <a:lnTo>
                    <a:pt x="657" y="159"/>
                  </a:lnTo>
                  <a:lnTo>
                    <a:pt x="646" y="145"/>
                  </a:lnTo>
                  <a:lnTo>
                    <a:pt x="635" y="132"/>
                  </a:lnTo>
                  <a:lnTo>
                    <a:pt x="625" y="118"/>
                  </a:lnTo>
                  <a:lnTo>
                    <a:pt x="613" y="106"/>
                  </a:lnTo>
                  <a:lnTo>
                    <a:pt x="600" y="94"/>
                  </a:lnTo>
                  <a:lnTo>
                    <a:pt x="587" y="83"/>
                  </a:lnTo>
                  <a:lnTo>
                    <a:pt x="573" y="72"/>
                  </a:lnTo>
                  <a:lnTo>
                    <a:pt x="559" y="62"/>
                  </a:lnTo>
                  <a:lnTo>
                    <a:pt x="544" y="53"/>
                  </a:lnTo>
                  <a:lnTo>
                    <a:pt x="529" y="44"/>
                  </a:lnTo>
                  <a:lnTo>
                    <a:pt x="514" y="36"/>
                  </a:lnTo>
                  <a:lnTo>
                    <a:pt x="498" y="29"/>
                  </a:lnTo>
                  <a:lnTo>
                    <a:pt x="482" y="23"/>
                  </a:lnTo>
                  <a:lnTo>
                    <a:pt x="465" y="16"/>
                  </a:lnTo>
                  <a:lnTo>
                    <a:pt x="448" y="12"/>
                  </a:lnTo>
                  <a:lnTo>
                    <a:pt x="431" y="8"/>
                  </a:lnTo>
                  <a:lnTo>
                    <a:pt x="414" y="4"/>
                  </a:lnTo>
                  <a:lnTo>
                    <a:pt x="396" y="2"/>
                  </a:lnTo>
                  <a:lnTo>
                    <a:pt x="377" y="1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FF91E82-2914-42E0-9AB0-E0467A788939}"/>
                </a:ext>
              </a:extLst>
            </p:cNvPr>
            <p:cNvSpPr txBox="1"/>
            <p:nvPr/>
          </p:nvSpPr>
          <p:spPr>
            <a:xfrm>
              <a:off x="3129914" y="1897663"/>
              <a:ext cx="4434631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/>
                <a:t>Lorem ipsum dolor sit </a:t>
              </a:r>
              <a:r>
                <a:rPr lang="en-US" sz="1600" dirty="0" err="1"/>
                <a:t>amet</a:t>
              </a:r>
              <a:r>
                <a:rPr lang="en-US" sz="1600" dirty="0"/>
                <a:t>, </a:t>
              </a:r>
              <a:r>
                <a:rPr lang="en-US" sz="1600" dirty="0" err="1"/>
                <a:t>consectetur</a:t>
              </a:r>
              <a:r>
                <a:rPr lang="en-US" sz="1600" dirty="0"/>
                <a:t> </a:t>
              </a:r>
              <a:r>
                <a:rPr lang="en-US" sz="1600" dirty="0" err="1"/>
                <a:t>adipiscing</a:t>
              </a:r>
              <a:r>
                <a:rPr lang="en-US" sz="1600" dirty="0"/>
                <a:t> </a:t>
              </a:r>
              <a:r>
                <a:rPr lang="en-US" sz="1600" dirty="0" err="1"/>
                <a:t>elit</a:t>
              </a:r>
              <a:r>
                <a:rPr lang="en-US" sz="1600" dirty="0"/>
                <a:t>, </a:t>
              </a:r>
              <a:r>
                <a:rPr lang="en-US" sz="1600" dirty="0" err="1"/>
                <a:t>sed</a:t>
              </a:r>
              <a:r>
                <a:rPr lang="en-US" sz="1600" dirty="0"/>
                <a:t> do </a:t>
              </a:r>
              <a:r>
                <a:rPr lang="en-US" sz="1600" dirty="0" err="1"/>
                <a:t>eiusmod</a:t>
              </a:r>
              <a:r>
                <a:rPr lang="en-US" sz="1600" dirty="0"/>
                <a:t> </a:t>
              </a:r>
              <a:r>
                <a:rPr lang="en-US" sz="1600" dirty="0" err="1"/>
                <a:t>tempor</a:t>
              </a:r>
              <a:r>
                <a:rPr lang="en-US" sz="1600" dirty="0"/>
                <a:t> </a:t>
              </a:r>
              <a:r>
                <a:rPr lang="en-US" sz="1600" dirty="0" err="1"/>
                <a:t>incididunt</a:t>
              </a:r>
              <a:r>
                <a:rPr lang="en-US" sz="1600" dirty="0"/>
                <a:t> </a:t>
              </a:r>
              <a:r>
                <a:rPr lang="en-US" sz="1600" dirty="0" err="1"/>
                <a:t>ut</a:t>
              </a:r>
              <a:r>
                <a:rPr lang="en-US" sz="1600" dirty="0"/>
                <a:t> </a:t>
              </a:r>
              <a:r>
                <a:rPr lang="en-US" sz="1600" dirty="0" err="1"/>
                <a:t>labore</a:t>
              </a:r>
              <a:r>
                <a:rPr lang="en-US" sz="1600" dirty="0"/>
                <a:t> et dolore magna </a:t>
              </a:r>
              <a:r>
                <a:rPr lang="en-US" sz="1600" dirty="0" err="1"/>
                <a:t>aliqua</a:t>
              </a:r>
              <a:r>
                <a:rPr lang="en-US" sz="1600" dirty="0"/>
                <a:t>. 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632A573-F82E-49A8-ACD9-B77AA22C05E3}"/>
              </a:ext>
            </a:extLst>
          </p:cNvPr>
          <p:cNvGrpSpPr/>
          <p:nvPr/>
        </p:nvGrpSpPr>
        <p:grpSpPr>
          <a:xfrm>
            <a:off x="907856" y="3971321"/>
            <a:ext cx="5001650" cy="738664"/>
            <a:chOff x="2562895" y="1897663"/>
            <a:chExt cx="5001650" cy="738664"/>
          </a:xfrm>
        </p:grpSpPr>
        <p:sp>
          <p:nvSpPr>
            <p:cNvPr id="44" name="Freeform 4460">
              <a:extLst>
                <a:ext uri="{FF2B5EF4-FFF2-40B4-BE49-F238E27FC236}">
                  <a16:creationId xmlns:a16="http://schemas.microsoft.com/office/drawing/2014/main" id="{806A6737-918E-4688-8151-AD1F97A5B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2895" y="1967272"/>
              <a:ext cx="355600" cy="355600"/>
            </a:xfrm>
            <a:custGeom>
              <a:avLst/>
              <a:gdLst>
                <a:gd name="T0" fmla="*/ 371 w 718"/>
                <a:gd name="T1" fmla="*/ 473 h 718"/>
                <a:gd name="T2" fmla="*/ 359 w 718"/>
                <a:gd name="T3" fmla="*/ 478 h 718"/>
                <a:gd name="T4" fmla="*/ 346 w 718"/>
                <a:gd name="T5" fmla="*/ 473 h 718"/>
                <a:gd name="T6" fmla="*/ 344 w 718"/>
                <a:gd name="T7" fmla="*/ 371 h 718"/>
                <a:gd name="T8" fmla="*/ 353 w 718"/>
                <a:gd name="T9" fmla="*/ 361 h 718"/>
                <a:gd name="T10" fmla="*/ 381 w 718"/>
                <a:gd name="T11" fmla="*/ 356 h 718"/>
                <a:gd name="T12" fmla="*/ 412 w 718"/>
                <a:gd name="T13" fmla="*/ 337 h 718"/>
                <a:gd name="T14" fmla="*/ 430 w 718"/>
                <a:gd name="T15" fmla="*/ 307 h 718"/>
                <a:gd name="T16" fmla="*/ 432 w 718"/>
                <a:gd name="T17" fmla="*/ 270 h 718"/>
                <a:gd name="T18" fmla="*/ 417 w 718"/>
                <a:gd name="T19" fmla="*/ 238 h 718"/>
                <a:gd name="T20" fmla="*/ 388 w 718"/>
                <a:gd name="T21" fmla="*/ 215 h 718"/>
                <a:gd name="T22" fmla="*/ 352 w 718"/>
                <a:gd name="T23" fmla="*/ 210 h 718"/>
                <a:gd name="T24" fmla="*/ 318 w 718"/>
                <a:gd name="T25" fmla="*/ 223 h 718"/>
                <a:gd name="T26" fmla="*/ 293 w 718"/>
                <a:gd name="T27" fmla="*/ 249 h 718"/>
                <a:gd name="T28" fmla="*/ 284 w 718"/>
                <a:gd name="T29" fmla="*/ 285 h 718"/>
                <a:gd name="T30" fmla="*/ 278 w 718"/>
                <a:gd name="T31" fmla="*/ 298 h 718"/>
                <a:gd name="T32" fmla="*/ 263 w 718"/>
                <a:gd name="T33" fmla="*/ 299 h 718"/>
                <a:gd name="T34" fmla="*/ 254 w 718"/>
                <a:gd name="T35" fmla="*/ 288 h 718"/>
                <a:gd name="T36" fmla="*/ 263 w 718"/>
                <a:gd name="T37" fmla="*/ 244 h 718"/>
                <a:gd name="T38" fmla="*/ 292 w 718"/>
                <a:gd name="T39" fmla="*/ 205 h 718"/>
                <a:gd name="T40" fmla="*/ 338 w 718"/>
                <a:gd name="T41" fmla="*/ 182 h 718"/>
                <a:gd name="T42" fmla="*/ 390 w 718"/>
                <a:gd name="T43" fmla="*/ 184 h 718"/>
                <a:gd name="T44" fmla="*/ 433 w 718"/>
                <a:gd name="T45" fmla="*/ 211 h 718"/>
                <a:gd name="T46" fmla="*/ 459 w 718"/>
                <a:gd name="T47" fmla="*/ 254 h 718"/>
                <a:gd name="T48" fmla="*/ 462 w 718"/>
                <a:gd name="T49" fmla="*/ 304 h 718"/>
                <a:gd name="T50" fmla="*/ 444 w 718"/>
                <a:gd name="T51" fmla="*/ 347 h 718"/>
                <a:gd name="T52" fmla="*/ 410 w 718"/>
                <a:gd name="T53" fmla="*/ 377 h 718"/>
                <a:gd name="T54" fmla="*/ 359 w 718"/>
                <a:gd name="T55" fmla="*/ 576 h 718"/>
                <a:gd name="T56" fmla="*/ 328 w 718"/>
                <a:gd name="T57" fmla="*/ 560 h 718"/>
                <a:gd name="T58" fmla="*/ 324 w 718"/>
                <a:gd name="T59" fmla="*/ 524 h 718"/>
                <a:gd name="T60" fmla="*/ 352 w 718"/>
                <a:gd name="T61" fmla="*/ 502 h 718"/>
                <a:gd name="T62" fmla="*/ 385 w 718"/>
                <a:gd name="T63" fmla="*/ 513 h 718"/>
                <a:gd name="T64" fmla="*/ 396 w 718"/>
                <a:gd name="T65" fmla="*/ 546 h 718"/>
                <a:gd name="T66" fmla="*/ 373 w 718"/>
                <a:gd name="T67" fmla="*/ 574 h 718"/>
                <a:gd name="T68" fmla="*/ 322 w 718"/>
                <a:gd name="T69" fmla="*/ 2 h 718"/>
                <a:gd name="T70" fmla="*/ 235 w 718"/>
                <a:gd name="T71" fmla="*/ 23 h 718"/>
                <a:gd name="T72" fmla="*/ 158 w 718"/>
                <a:gd name="T73" fmla="*/ 62 h 718"/>
                <a:gd name="T74" fmla="*/ 93 w 718"/>
                <a:gd name="T75" fmla="*/ 118 h 718"/>
                <a:gd name="T76" fmla="*/ 44 w 718"/>
                <a:gd name="T77" fmla="*/ 188 h 718"/>
                <a:gd name="T78" fmla="*/ 11 w 718"/>
                <a:gd name="T79" fmla="*/ 270 h 718"/>
                <a:gd name="T80" fmla="*/ 0 w 718"/>
                <a:gd name="T81" fmla="*/ 360 h 718"/>
                <a:gd name="T82" fmla="*/ 11 w 718"/>
                <a:gd name="T83" fmla="*/ 450 h 718"/>
                <a:gd name="T84" fmla="*/ 44 w 718"/>
                <a:gd name="T85" fmla="*/ 531 h 718"/>
                <a:gd name="T86" fmla="*/ 93 w 718"/>
                <a:gd name="T87" fmla="*/ 600 h 718"/>
                <a:gd name="T88" fmla="*/ 158 w 718"/>
                <a:gd name="T89" fmla="*/ 657 h 718"/>
                <a:gd name="T90" fmla="*/ 235 w 718"/>
                <a:gd name="T91" fmla="*/ 697 h 718"/>
                <a:gd name="T92" fmla="*/ 322 w 718"/>
                <a:gd name="T93" fmla="*/ 716 h 718"/>
                <a:gd name="T94" fmla="*/ 414 w 718"/>
                <a:gd name="T95" fmla="*/ 714 h 718"/>
                <a:gd name="T96" fmla="*/ 498 w 718"/>
                <a:gd name="T97" fmla="*/ 690 h 718"/>
                <a:gd name="T98" fmla="*/ 573 w 718"/>
                <a:gd name="T99" fmla="*/ 647 h 718"/>
                <a:gd name="T100" fmla="*/ 635 w 718"/>
                <a:gd name="T101" fmla="*/ 588 h 718"/>
                <a:gd name="T102" fmla="*/ 682 w 718"/>
                <a:gd name="T103" fmla="*/ 515 h 718"/>
                <a:gd name="T104" fmla="*/ 710 w 718"/>
                <a:gd name="T105" fmla="*/ 431 h 718"/>
                <a:gd name="T106" fmla="*/ 718 w 718"/>
                <a:gd name="T107" fmla="*/ 340 h 718"/>
                <a:gd name="T108" fmla="*/ 702 w 718"/>
                <a:gd name="T109" fmla="*/ 253 h 718"/>
                <a:gd name="T110" fmla="*/ 665 w 718"/>
                <a:gd name="T111" fmla="*/ 174 h 718"/>
                <a:gd name="T112" fmla="*/ 613 w 718"/>
                <a:gd name="T113" fmla="*/ 106 h 718"/>
                <a:gd name="T114" fmla="*/ 544 w 718"/>
                <a:gd name="T115" fmla="*/ 53 h 718"/>
                <a:gd name="T116" fmla="*/ 465 w 718"/>
                <a:gd name="T117" fmla="*/ 16 h 718"/>
                <a:gd name="T118" fmla="*/ 377 w 718"/>
                <a:gd name="T119" fmla="*/ 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8" h="718">
                  <a:moveTo>
                    <a:pt x="374" y="390"/>
                  </a:moveTo>
                  <a:lnTo>
                    <a:pt x="374" y="463"/>
                  </a:lnTo>
                  <a:lnTo>
                    <a:pt x="373" y="467"/>
                  </a:lnTo>
                  <a:lnTo>
                    <a:pt x="373" y="470"/>
                  </a:lnTo>
                  <a:lnTo>
                    <a:pt x="371" y="473"/>
                  </a:lnTo>
                  <a:lnTo>
                    <a:pt x="370" y="475"/>
                  </a:lnTo>
                  <a:lnTo>
                    <a:pt x="367" y="476"/>
                  </a:lnTo>
                  <a:lnTo>
                    <a:pt x="365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6" y="478"/>
                  </a:lnTo>
                  <a:lnTo>
                    <a:pt x="353" y="477"/>
                  </a:lnTo>
                  <a:lnTo>
                    <a:pt x="351" y="476"/>
                  </a:lnTo>
                  <a:lnTo>
                    <a:pt x="349" y="475"/>
                  </a:lnTo>
                  <a:lnTo>
                    <a:pt x="346" y="473"/>
                  </a:lnTo>
                  <a:lnTo>
                    <a:pt x="345" y="470"/>
                  </a:lnTo>
                  <a:lnTo>
                    <a:pt x="344" y="467"/>
                  </a:lnTo>
                  <a:lnTo>
                    <a:pt x="344" y="463"/>
                  </a:lnTo>
                  <a:lnTo>
                    <a:pt x="344" y="375"/>
                  </a:lnTo>
                  <a:lnTo>
                    <a:pt x="344" y="371"/>
                  </a:lnTo>
                  <a:lnTo>
                    <a:pt x="345" y="368"/>
                  </a:lnTo>
                  <a:lnTo>
                    <a:pt x="346" y="366"/>
                  </a:lnTo>
                  <a:lnTo>
                    <a:pt x="349" y="364"/>
                  </a:lnTo>
                  <a:lnTo>
                    <a:pt x="351" y="362"/>
                  </a:lnTo>
                  <a:lnTo>
                    <a:pt x="353" y="361"/>
                  </a:lnTo>
                  <a:lnTo>
                    <a:pt x="356" y="360"/>
                  </a:lnTo>
                  <a:lnTo>
                    <a:pt x="359" y="360"/>
                  </a:lnTo>
                  <a:lnTo>
                    <a:pt x="367" y="359"/>
                  </a:lnTo>
                  <a:lnTo>
                    <a:pt x="374" y="358"/>
                  </a:lnTo>
                  <a:lnTo>
                    <a:pt x="381" y="356"/>
                  </a:lnTo>
                  <a:lnTo>
                    <a:pt x="388" y="353"/>
                  </a:lnTo>
                  <a:lnTo>
                    <a:pt x="395" y="350"/>
                  </a:lnTo>
                  <a:lnTo>
                    <a:pt x="401" y="347"/>
                  </a:lnTo>
                  <a:lnTo>
                    <a:pt x="406" y="343"/>
                  </a:lnTo>
                  <a:lnTo>
                    <a:pt x="412" y="337"/>
                  </a:lnTo>
                  <a:lnTo>
                    <a:pt x="417" y="332"/>
                  </a:lnTo>
                  <a:lnTo>
                    <a:pt x="421" y="327"/>
                  </a:lnTo>
                  <a:lnTo>
                    <a:pt x="425" y="320"/>
                  </a:lnTo>
                  <a:lnTo>
                    <a:pt x="428" y="314"/>
                  </a:lnTo>
                  <a:lnTo>
                    <a:pt x="430" y="307"/>
                  </a:lnTo>
                  <a:lnTo>
                    <a:pt x="432" y="300"/>
                  </a:lnTo>
                  <a:lnTo>
                    <a:pt x="433" y="292"/>
                  </a:lnTo>
                  <a:lnTo>
                    <a:pt x="434" y="285"/>
                  </a:lnTo>
                  <a:lnTo>
                    <a:pt x="433" y="277"/>
                  </a:lnTo>
                  <a:lnTo>
                    <a:pt x="432" y="270"/>
                  </a:lnTo>
                  <a:lnTo>
                    <a:pt x="430" y="262"/>
                  </a:lnTo>
                  <a:lnTo>
                    <a:pt x="428" y="256"/>
                  </a:lnTo>
                  <a:lnTo>
                    <a:pt x="425" y="249"/>
                  </a:lnTo>
                  <a:lnTo>
                    <a:pt x="421" y="243"/>
                  </a:lnTo>
                  <a:lnTo>
                    <a:pt x="417" y="238"/>
                  </a:lnTo>
                  <a:lnTo>
                    <a:pt x="412" y="232"/>
                  </a:lnTo>
                  <a:lnTo>
                    <a:pt x="406" y="227"/>
                  </a:lnTo>
                  <a:lnTo>
                    <a:pt x="401" y="223"/>
                  </a:lnTo>
                  <a:lnTo>
                    <a:pt x="395" y="218"/>
                  </a:lnTo>
                  <a:lnTo>
                    <a:pt x="388" y="215"/>
                  </a:lnTo>
                  <a:lnTo>
                    <a:pt x="381" y="213"/>
                  </a:lnTo>
                  <a:lnTo>
                    <a:pt x="374" y="211"/>
                  </a:lnTo>
                  <a:lnTo>
                    <a:pt x="367" y="210"/>
                  </a:lnTo>
                  <a:lnTo>
                    <a:pt x="359" y="210"/>
                  </a:lnTo>
                  <a:lnTo>
                    <a:pt x="352" y="210"/>
                  </a:lnTo>
                  <a:lnTo>
                    <a:pt x="344" y="211"/>
                  </a:lnTo>
                  <a:lnTo>
                    <a:pt x="337" y="213"/>
                  </a:lnTo>
                  <a:lnTo>
                    <a:pt x="329" y="215"/>
                  </a:lnTo>
                  <a:lnTo>
                    <a:pt x="323" y="218"/>
                  </a:lnTo>
                  <a:lnTo>
                    <a:pt x="318" y="223"/>
                  </a:lnTo>
                  <a:lnTo>
                    <a:pt x="311" y="227"/>
                  </a:lnTo>
                  <a:lnTo>
                    <a:pt x="306" y="232"/>
                  </a:lnTo>
                  <a:lnTo>
                    <a:pt x="301" y="238"/>
                  </a:lnTo>
                  <a:lnTo>
                    <a:pt x="297" y="243"/>
                  </a:lnTo>
                  <a:lnTo>
                    <a:pt x="293" y="249"/>
                  </a:lnTo>
                  <a:lnTo>
                    <a:pt x="290" y="256"/>
                  </a:lnTo>
                  <a:lnTo>
                    <a:pt x="288" y="262"/>
                  </a:lnTo>
                  <a:lnTo>
                    <a:pt x="285" y="270"/>
                  </a:lnTo>
                  <a:lnTo>
                    <a:pt x="284" y="277"/>
                  </a:lnTo>
                  <a:lnTo>
                    <a:pt x="284" y="285"/>
                  </a:lnTo>
                  <a:lnTo>
                    <a:pt x="283" y="288"/>
                  </a:lnTo>
                  <a:lnTo>
                    <a:pt x="283" y="290"/>
                  </a:lnTo>
                  <a:lnTo>
                    <a:pt x="281" y="293"/>
                  </a:lnTo>
                  <a:lnTo>
                    <a:pt x="280" y="295"/>
                  </a:lnTo>
                  <a:lnTo>
                    <a:pt x="278" y="298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69" y="300"/>
                  </a:lnTo>
                  <a:lnTo>
                    <a:pt x="266" y="299"/>
                  </a:lnTo>
                  <a:lnTo>
                    <a:pt x="263" y="299"/>
                  </a:lnTo>
                  <a:lnTo>
                    <a:pt x="261" y="298"/>
                  </a:lnTo>
                  <a:lnTo>
                    <a:pt x="259" y="295"/>
                  </a:lnTo>
                  <a:lnTo>
                    <a:pt x="257" y="293"/>
                  </a:lnTo>
                  <a:lnTo>
                    <a:pt x="255" y="290"/>
                  </a:lnTo>
                  <a:lnTo>
                    <a:pt x="254" y="288"/>
                  </a:lnTo>
                  <a:lnTo>
                    <a:pt x="254" y="285"/>
                  </a:lnTo>
                  <a:lnTo>
                    <a:pt x="254" y="274"/>
                  </a:lnTo>
                  <a:lnTo>
                    <a:pt x="257" y="263"/>
                  </a:lnTo>
                  <a:lnTo>
                    <a:pt x="259" y="254"/>
                  </a:lnTo>
                  <a:lnTo>
                    <a:pt x="263" y="244"/>
                  </a:lnTo>
                  <a:lnTo>
                    <a:pt x="267" y="236"/>
                  </a:lnTo>
                  <a:lnTo>
                    <a:pt x="273" y="226"/>
                  </a:lnTo>
                  <a:lnTo>
                    <a:pt x="278" y="218"/>
                  </a:lnTo>
                  <a:lnTo>
                    <a:pt x="285" y="211"/>
                  </a:lnTo>
                  <a:lnTo>
                    <a:pt x="292" y="205"/>
                  </a:lnTo>
                  <a:lnTo>
                    <a:pt x="300" y="198"/>
                  </a:lnTo>
                  <a:lnTo>
                    <a:pt x="309" y="193"/>
                  </a:lnTo>
                  <a:lnTo>
                    <a:pt x="319" y="188"/>
                  </a:lnTo>
                  <a:lnTo>
                    <a:pt x="328" y="184"/>
                  </a:lnTo>
                  <a:lnTo>
                    <a:pt x="338" y="182"/>
                  </a:lnTo>
                  <a:lnTo>
                    <a:pt x="349" y="180"/>
                  </a:lnTo>
                  <a:lnTo>
                    <a:pt x="359" y="180"/>
                  </a:lnTo>
                  <a:lnTo>
                    <a:pt x="370" y="180"/>
                  </a:lnTo>
                  <a:lnTo>
                    <a:pt x="380" y="182"/>
                  </a:lnTo>
                  <a:lnTo>
                    <a:pt x="390" y="184"/>
                  </a:lnTo>
                  <a:lnTo>
                    <a:pt x="400" y="188"/>
                  </a:lnTo>
                  <a:lnTo>
                    <a:pt x="408" y="193"/>
                  </a:lnTo>
                  <a:lnTo>
                    <a:pt x="417" y="198"/>
                  </a:lnTo>
                  <a:lnTo>
                    <a:pt x="426" y="205"/>
                  </a:lnTo>
                  <a:lnTo>
                    <a:pt x="433" y="211"/>
                  </a:lnTo>
                  <a:lnTo>
                    <a:pt x="439" y="218"/>
                  </a:lnTo>
                  <a:lnTo>
                    <a:pt x="446" y="226"/>
                  </a:lnTo>
                  <a:lnTo>
                    <a:pt x="451" y="236"/>
                  </a:lnTo>
                  <a:lnTo>
                    <a:pt x="456" y="244"/>
                  </a:lnTo>
                  <a:lnTo>
                    <a:pt x="459" y="254"/>
                  </a:lnTo>
                  <a:lnTo>
                    <a:pt x="461" y="263"/>
                  </a:lnTo>
                  <a:lnTo>
                    <a:pt x="463" y="274"/>
                  </a:lnTo>
                  <a:lnTo>
                    <a:pt x="463" y="285"/>
                  </a:lnTo>
                  <a:lnTo>
                    <a:pt x="463" y="294"/>
                  </a:lnTo>
                  <a:lnTo>
                    <a:pt x="462" y="304"/>
                  </a:lnTo>
                  <a:lnTo>
                    <a:pt x="460" y="314"/>
                  </a:lnTo>
                  <a:lnTo>
                    <a:pt x="457" y="322"/>
                  </a:lnTo>
                  <a:lnTo>
                    <a:pt x="453" y="331"/>
                  </a:lnTo>
                  <a:lnTo>
                    <a:pt x="448" y="339"/>
                  </a:lnTo>
                  <a:lnTo>
                    <a:pt x="444" y="347"/>
                  </a:lnTo>
                  <a:lnTo>
                    <a:pt x="437" y="354"/>
                  </a:lnTo>
                  <a:lnTo>
                    <a:pt x="431" y="361"/>
                  </a:lnTo>
                  <a:lnTo>
                    <a:pt x="425" y="367"/>
                  </a:lnTo>
                  <a:lnTo>
                    <a:pt x="417" y="373"/>
                  </a:lnTo>
                  <a:lnTo>
                    <a:pt x="410" y="377"/>
                  </a:lnTo>
                  <a:lnTo>
                    <a:pt x="401" y="381"/>
                  </a:lnTo>
                  <a:lnTo>
                    <a:pt x="392" y="384"/>
                  </a:lnTo>
                  <a:lnTo>
                    <a:pt x="383" y="387"/>
                  </a:lnTo>
                  <a:lnTo>
                    <a:pt x="374" y="390"/>
                  </a:lnTo>
                  <a:close/>
                  <a:moveTo>
                    <a:pt x="359" y="576"/>
                  </a:moveTo>
                  <a:lnTo>
                    <a:pt x="352" y="576"/>
                  </a:lnTo>
                  <a:lnTo>
                    <a:pt x="344" y="574"/>
                  </a:lnTo>
                  <a:lnTo>
                    <a:pt x="338" y="569"/>
                  </a:lnTo>
                  <a:lnTo>
                    <a:pt x="332" y="565"/>
                  </a:lnTo>
                  <a:lnTo>
                    <a:pt x="328" y="560"/>
                  </a:lnTo>
                  <a:lnTo>
                    <a:pt x="324" y="553"/>
                  </a:lnTo>
                  <a:lnTo>
                    <a:pt x="322" y="546"/>
                  </a:lnTo>
                  <a:lnTo>
                    <a:pt x="322" y="538"/>
                  </a:lnTo>
                  <a:lnTo>
                    <a:pt x="322" y="532"/>
                  </a:lnTo>
                  <a:lnTo>
                    <a:pt x="324" y="524"/>
                  </a:lnTo>
                  <a:lnTo>
                    <a:pt x="328" y="518"/>
                  </a:lnTo>
                  <a:lnTo>
                    <a:pt x="332" y="513"/>
                  </a:lnTo>
                  <a:lnTo>
                    <a:pt x="338" y="508"/>
                  </a:lnTo>
                  <a:lnTo>
                    <a:pt x="344" y="504"/>
                  </a:lnTo>
                  <a:lnTo>
                    <a:pt x="352" y="502"/>
                  </a:lnTo>
                  <a:lnTo>
                    <a:pt x="359" y="501"/>
                  </a:lnTo>
                  <a:lnTo>
                    <a:pt x="367" y="502"/>
                  </a:lnTo>
                  <a:lnTo>
                    <a:pt x="373" y="504"/>
                  </a:lnTo>
                  <a:lnTo>
                    <a:pt x="380" y="508"/>
                  </a:lnTo>
                  <a:lnTo>
                    <a:pt x="385" y="513"/>
                  </a:lnTo>
                  <a:lnTo>
                    <a:pt x="390" y="518"/>
                  </a:lnTo>
                  <a:lnTo>
                    <a:pt x="393" y="524"/>
                  </a:lnTo>
                  <a:lnTo>
                    <a:pt x="396" y="532"/>
                  </a:lnTo>
                  <a:lnTo>
                    <a:pt x="397" y="538"/>
                  </a:lnTo>
                  <a:lnTo>
                    <a:pt x="396" y="546"/>
                  </a:lnTo>
                  <a:lnTo>
                    <a:pt x="393" y="553"/>
                  </a:lnTo>
                  <a:lnTo>
                    <a:pt x="390" y="560"/>
                  </a:lnTo>
                  <a:lnTo>
                    <a:pt x="385" y="565"/>
                  </a:lnTo>
                  <a:lnTo>
                    <a:pt x="380" y="569"/>
                  </a:lnTo>
                  <a:lnTo>
                    <a:pt x="373" y="574"/>
                  </a:lnTo>
                  <a:lnTo>
                    <a:pt x="367" y="576"/>
                  </a:lnTo>
                  <a:lnTo>
                    <a:pt x="359" y="576"/>
                  </a:lnTo>
                  <a:close/>
                  <a:moveTo>
                    <a:pt x="359" y="0"/>
                  </a:moveTo>
                  <a:lnTo>
                    <a:pt x="340" y="1"/>
                  </a:lnTo>
                  <a:lnTo>
                    <a:pt x="322" y="2"/>
                  </a:lnTo>
                  <a:lnTo>
                    <a:pt x="305" y="4"/>
                  </a:lnTo>
                  <a:lnTo>
                    <a:pt x="286" y="8"/>
                  </a:lnTo>
                  <a:lnTo>
                    <a:pt x="269" y="12"/>
                  </a:lnTo>
                  <a:lnTo>
                    <a:pt x="252" y="16"/>
                  </a:lnTo>
                  <a:lnTo>
                    <a:pt x="235" y="23"/>
                  </a:lnTo>
                  <a:lnTo>
                    <a:pt x="219" y="29"/>
                  </a:lnTo>
                  <a:lnTo>
                    <a:pt x="203" y="36"/>
                  </a:lnTo>
                  <a:lnTo>
                    <a:pt x="188" y="44"/>
                  </a:lnTo>
                  <a:lnTo>
                    <a:pt x="173" y="53"/>
                  </a:lnTo>
                  <a:lnTo>
                    <a:pt x="158" y="62"/>
                  </a:lnTo>
                  <a:lnTo>
                    <a:pt x="144" y="72"/>
                  </a:lnTo>
                  <a:lnTo>
                    <a:pt x="130" y="83"/>
                  </a:lnTo>
                  <a:lnTo>
                    <a:pt x="117" y="94"/>
                  </a:lnTo>
                  <a:lnTo>
                    <a:pt x="106" y="106"/>
                  </a:lnTo>
                  <a:lnTo>
                    <a:pt x="93" y="118"/>
                  </a:lnTo>
                  <a:lnTo>
                    <a:pt x="82" y="132"/>
                  </a:lnTo>
                  <a:lnTo>
                    <a:pt x="71" y="145"/>
                  </a:lnTo>
                  <a:lnTo>
                    <a:pt x="62" y="159"/>
                  </a:lnTo>
                  <a:lnTo>
                    <a:pt x="52" y="174"/>
                  </a:lnTo>
                  <a:lnTo>
                    <a:pt x="44" y="188"/>
                  </a:lnTo>
                  <a:lnTo>
                    <a:pt x="35" y="205"/>
                  </a:lnTo>
                  <a:lnTo>
                    <a:pt x="29" y="220"/>
                  </a:lnTo>
                  <a:lnTo>
                    <a:pt x="22" y="237"/>
                  </a:lnTo>
                  <a:lnTo>
                    <a:pt x="16" y="253"/>
                  </a:lnTo>
                  <a:lnTo>
                    <a:pt x="11" y="270"/>
                  </a:lnTo>
                  <a:lnTo>
                    <a:pt x="7" y="287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1" y="340"/>
                  </a:lnTo>
                  <a:lnTo>
                    <a:pt x="0" y="360"/>
                  </a:lnTo>
                  <a:lnTo>
                    <a:pt x="1" y="378"/>
                  </a:lnTo>
                  <a:lnTo>
                    <a:pt x="2" y="396"/>
                  </a:lnTo>
                  <a:lnTo>
                    <a:pt x="4" y="414"/>
                  </a:lnTo>
                  <a:lnTo>
                    <a:pt x="7" y="431"/>
                  </a:lnTo>
                  <a:lnTo>
                    <a:pt x="11" y="450"/>
                  </a:lnTo>
                  <a:lnTo>
                    <a:pt x="16" y="467"/>
                  </a:lnTo>
                  <a:lnTo>
                    <a:pt x="22" y="483"/>
                  </a:lnTo>
                  <a:lnTo>
                    <a:pt x="29" y="499"/>
                  </a:lnTo>
                  <a:lnTo>
                    <a:pt x="35" y="515"/>
                  </a:lnTo>
                  <a:lnTo>
                    <a:pt x="44" y="531"/>
                  </a:lnTo>
                  <a:lnTo>
                    <a:pt x="52" y="546"/>
                  </a:lnTo>
                  <a:lnTo>
                    <a:pt x="62" y="560"/>
                  </a:lnTo>
                  <a:lnTo>
                    <a:pt x="71" y="575"/>
                  </a:lnTo>
                  <a:lnTo>
                    <a:pt x="82" y="588"/>
                  </a:lnTo>
                  <a:lnTo>
                    <a:pt x="93" y="600"/>
                  </a:lnTo>
                  <a:lnTo>
                    <a:pt x="106" y="613"/>
                  </a:lnTo>
                  <a:lnTo>
                    <a:pt x="117" y="625"/>
                  </a:lnTo>
                  <a:lnTo>
                    <a:pt x="130" y="637"/>
                  </a:lnTo>
                  <a:lnTo>
                    <a:pt x="144" y="647"/>
                  </a:lnTo>
                  <a:lnTo>
                    <a:pt x="158" y="657"/>
                  </a:lnTo>
                  <a:lnTo>
                    <a:pt x="173" y="667"/>
                  </a:lnTo>
                  <a:lnTo>
                    <a:pt x="188" y="675"/>
                  </a:lnTo>
                  <a:lnTo>
                    <a:pt x="203" y="683"/>
                  </a:lnTo>
                  <a:lnTo>
                    <a:pt x="219" y="690"/>
                  </a:lnTo>
                  <a:lnTo>
                    <a:pt x="235" y="697"/>
                  </a:lnTo>
                  <a:lnTo>
                    <a:pt x="252" y="702"/>
                  </a:lnTo>
                  <a:lnTo>
                    <a:pt x="269" y="707"/>
                  </a:lnTo>
                  <a:lnTo>
                    <a:pt x="286" y="711"/>
                  </a:lnTo>
                  <a:lnTo>
                    <a:pt x="305" y="714"/>
                  </a:lnTo>
                  <a:lnTo>
                    <a:pt x="322" y="716"/>
                  </a:lnTo>
                  <a:lnTo>
                    <a:pt x="340" y="718"/>
                  </a:lnTo>
                  <a:lnTo>
                    <a:pt x="359" y="718"/>
                  </a:lnTo>
                  <a:lnTo>
                    <a:pt x="377" y="718"/>
                  </a:lnTo>
                  <a:lnTo>
                    <a:pt x="396" y="716"/>
                  </a:lnTo>
                  <a:lnTo>
                    <a:pt x="414" y="714"/>
                  </a:lnTo>
                  <a:lnTo>
                    <a:pt x="431" y="711"/>
                  </a:lnTo>
                  <a:lnTo>
                    <a:pt x="448" y="707"/>
                  </a:lnTo>
                  <a:lnTo>
                    <a:pt x="465" y="702"/>
                  </a:lnTo>
                  <a:lnTo>
                    <a:pt x="482" y="697"/>
                  </a:lnTo>
                  <a:lnTo>
                    <a:pt x="498" y="690"/>
                  </a:lnTo>
                  <a:lnTo>
                    <a:pt x="514" y="683"/>
                  </a:lnTo>
                  <a:lnTo>
                    <a:pt x="529" y="675"/>
                  </a:lnTo>
                  <a:lnTo>
                    <a:pt x="544" y="667"/>
                  </a:lnTo>
                  <a:lnTo>
                    <a:pt x="559" y="657"/>
                  </a:lnTo>
                  <a:lnTo>
                    <a:pt x="573" y="647"/>
                  </a:lnTo>
                  <a:lnTo>
                    <a:pt x="587" y="637"/>
                  </a:lnTo>
                  <a:lnTo>
                    <a:pt x="600" y="625"/>
                  </a:lnTo>
                  <a:lnTo>
                    <a:pt x="613" y="613"/>
                  </a:lnTo>
                  <a:lnTo>
                    <a:pt x="625" y="600"/>
                  </a:lnTo>
                  <a:lnTo>
                    <a:pt x="635" y="588"/>
                  </a:lnTo>
                  <a:lnTo>
                    <a:pt x="646" y="575"/>
                  </a:lnTo>
                  <a:lnTo>
                    <a:pt x="657" y="560"/>
                  </a:lnTo>
                  <a:lnTo>
                    <a:pt x="665" y="546"/>
                  </a:lnTo>
                  <a:lnTo>
                    <a:pt x="675" y="531"/>
                  </a:lnTo>
                  <a:lnTo>
                    <a:pt x="682" y="515"/>
                  </a:lnTo>
                  <a:lnTo>
                    <a:pt x="690" y="499"/>
                  </a:lnTo>
                  <a:lnTo>
                    <a:pt x="696" y="483"/>
                  </a:lnTo>
                  <a:lnTo>
                    <a:pt x="702" y="467"/>
                  </a:lnTo>
                  <a:lnTo>
                    <a:pt x="707" y="450"/>
                  </a:lnTo>
                  <a:lnTo>
                    <a:pt x="710" y="431"/>
                  </a:lnTo>
                  <a:lnTo>
                    <a:pt x="713" y="414"/>
                  </a:lnTo>
                  <a:lnTo>
                    <a:pt x="716" y="396"/>
                  </a:lnTo>
                  <a:lnTo>
                    <a:pt x="718" y="378"/>
                  </a:lnTo>
                  <a:lnTo>
                    <a:pt x="718" y="360"/>
                  </a:lnTo>
                  <a:lnTo>
                    <a:pt x="718" y="340"/>
                  </a:lnTo>
                  <a:lnTo>
                    <a:pt x="716" y="322"/>
                  </a:lnTo>
                  <a:lnTo>
                    <a:pt x="713" y="305"/>
                  </a:lnTo>
                  <a:lnTo>
                    <a:pt x="710" y="287"/>
                  </a:lnTo>
                  <a:lnTo>
                    <a:pt x="707" y="270"/>
                  </a:lnTo>
                  <a:lnTo>
                    <a:pt x="702" y="253"/>
                  </a:lnTo>
                  <a:lnTo>
                    <a:pt x="696" y="237"/>
                  </a:lnTo>
                  <a:lnTo>
                    <a:pt x="690" y="220"/>
                  </a:lnTo>
                  <a:lnTo>
                    <a:pt x="682" y="205"/>
                  </a:lnTo>
                  <a:lnTo>
                    <a:pt x="675" y="188"/>
                  </a:lnTo>
                  <a:lnTo>
                    <a:pt x="665" y="174"/>
                  </a:lnTo>
                  <a:lnTo>
                    <a:pt x="657" y="159"/>
                  </a:lnTo>
                  <a:lnTo>
                    <a:pt x="646" y="145"/>
                  </a:lnTo>
                  <a:lnTo>
                    <a:pt x="635" y="132"/>
                  </a:lnTo>
                  <a:lnTo>
                    <a:pt x="625" y="118"/>
                  </a:lnTo>
                  <a:lnTo>
                    <a:pt x="613" y="106"/>
                  </a:lnTo>
                  <a:lnTo>
                    <a:pt x="600" y="94"/>
                  </a:lnTo>
                  <a:lnTo>
                    <a:pt x="587" y="83"/>
                  </a:lnTo>
                  <a:lnTo>
                    <a:pt x="573" y="72"/>
                  </a:lnTo>
                  <a:lnTo>
                    <a:pt x="559" y="62"/>
                  </a:lnTo>
                  <a:lnTo>
                    <a:pt x="544" y="53"/>
                  </a:lnTo>
                  <a:lnTo>
                    <a:pt x="529" y="44"/>
                  </a:lnTo>
                  <a:lnTo>
                    <a:pt x="514" y="36"/>
                  </a:lnTo>
                  <a:lnTo>
                    <a:pt x="498" y="29"/>
                  </a:lnTo>
                  <a:lnTo>
                    <a:pt x="482" y="23"/>
                  </a:lnTo>
                  <a:lnTo>
                    <a:pt x="465" y="16"/>
                  </a:lnTo>
                  <a:lnTo>
                    <a:pt x="448" y="12"/>
                  </a:lnTo>
                  <a:lnTo>
                    <a:pt x="431" y="8"/>
                  </a:lnTo>
                  <a:lnTo>
                    <a:pt x="414" y="4"/>
                  </a:lnTo>
                  <a:lnTo>
                    <a:pt x="396" y="2"/>
                  </a:lnTo>
                  <a:lnTo>
                    <a:pt x="377" y="1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CBC2701-F951-40F2-94C5-EED0206FF3B9}"/>
                </a:ext>
              </a:extLst>
            </p:cNvPr>
            <p:cNvSpPr txBox="1"/>
            <p:nvPr/>
          </p:nvSpPr>
          <p:spPr>
            <a:xfrm>
              <a:off x="3129915" y="1897663"/>
              <a:ext cx="4434630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/>
                <a:t>Lorem ipsum dolor sit </a:t>
              </a:r>
              <a:r>
                <a:rPr lang="en-US" sz="1600" dirty="0" err="1"/>
                <a:t>amet</a:t>
              </a:r>
              <a:r>
                <a:rPr lang="en-US" sz="1600" dirty="0"/>
                <a:t>, </a:t>
              </a:r>
              <a:r>
                <a:rPr lang="en-US" sz="1600" dirty="0" err="1"/>
                <a:t>consectetur</a:t>
              </a:r>
              <a:r>
                <a:rPr lang="en-US" sz="1600" dirty="0"/>
                <a:t> </a:t>
              </a:r>
              <a:r>
                <a:rPr lang="en-US" sz="1600" dirty="0" err="1"/>
                <a:t>adipiscing</a:t>
              </a:r>
              <a:r>
                <a:rPr lang="en-US" sz="1600" dirty="0"/>
                <a:t> </a:t>
              </a:r>
              <a:r>
                <a:rPr lang="en-US" sz="1600" dirty="0" err="1"/>
                <a:t>elit</a:t>
              </a:r>
              <a:r>
                <a:rPr lang="en-US" sz="1600" dirty="0"/>
                <a:t>, </a:t>
              </a:r>
              <a:r>
                <a:rPr lang="en-US" sz="1600" dirty="0" err="1"/>
                <a:t>sed</a:t>
              </a:r>
              <a:r>
                <a:rPr lang="en-US" sz="1600" dirty="0"/>
                <a:t> do </a:t>
              </a:r>
              <a:r>
                <a:rPr lang="en-US" sz="1600" dirty="0" err="1"/>
                <a:t>eiusmod</a:t>
              </a:r>
              <a:r>
                <a:rPr lang="en-US" sz="1600" dirty="0"/>
                <a:t> </a:t>
              </a:r>
              <a:r>
                <a:rPr lang="en-US" sz="1600" dirty="0" err="1"/>
                <a:t>tempor</a:t>
              </a:r>
              <a:r>
                <a:rPr lang="en-US" sz="1600" dirty="0"/>
                <a:t> </a:t>
              </a:r>
              <a:r>
                <a:rPr lang="en-US" sz="1600" dirty="0" err="1"/>
                <a:t>incididunt</a:t>
              </a:r>
              <a:r>
                <a:rPr lang="en-US" sz="1600" dirty="0"/>
                <a:t> </a:t>
              </a:r>
              <a:r>
                <a:rPr lang="en-US" sz="1600" dirty="0" err="1"/>
                <a:t>ut</a:t>
              </a:r>
              <a:r>
                <a:rPr lang="en-US" sz="1600" dirty="0"/>
                <a:t> </a:t>
              </a:r>
              <a:r>
                <a:rPr lang="en-US" sz="1600" dirty="0" err="1"/>
                <a:t>labore</a:t>
              </a:r>
              <a:r>
                <a:rPr lang="en-US" sz="1600" dirty="0"/>
                <a:t> et dolore magna </a:t>
              </a:r>
              <a:r>
                <a:rPr lang="en-US" sz="1600" dirty="0" err="1"/>
                <a:t>aliqua</a:t>
              </a:r>
              <a:r>
                <a:rPr lang="en-US" sz="1600" dirty="0"/>
                <a:t>. 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7D51096-BBC5-408C-88EF-42A98DC44576}"/>
              </a:ext>
            </a:extLst>
          </p:cNvPr>
          <p:cNvGrpSpPr/>
          <p:nvPr/>
        </p:nvGrpSpPr>
        <p:grpSpPr>
          <a:xfrm>
            <a:off x="907856" y="5058595"/>
            <a:ext cx="5001650" cy="738664"/>
            <a:chOff x="2562895" y="1897663"/>
            <a:chExt cx="5001650" cy="738664"/>
          </a:xfrm>
        </p:grpSpPr>
        <p:sp>
          <p:nvSpPr>
            <p:cNvPr id="47" name="Freeform 4460">
              <a:extLst>
                <a:ext uri="{FF2B5EF4-FFF2-40B4-BE49-F238E27FC236}">
                  <a16:creationId xmlns:a16="http://schemas.microsoft.com/office/drawing/2014/main" id="{A3ADAFBE-D3F5-457E-9295-B64F12E7D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2895" y="1967272"/>
              <a:ext cx="355600" cy="355600"/>
            </a:xfrm>
            <a:custGeom>
              <a:avLst/>
              <a:gdLst>
                <a:gd name="T0" fmla="*/ 371 w 718"/>
                <a:gd name="T1" fmla="*/ 473 h 718"/>
                <a:gd name="T2" fmla="*/ 359 w 718"/>
                <a:gd name="T3" fmla="*/ 478 h 718"/>
                <a:gd name="T4" fmla="*/ 346 w 718"/>
                <a:gd name="T5" fmla="*/ 473 h 718"/>
                <a:gd name="T6" fmla="*/ 344 w 718"/>
                <a:gd name="T7" fmla="*/ 371 h 718"/>
                <a:gd name="T8" fmla="*/ 353 w 718"/>
                <a:gd name="T9" fmla="*/ 361 h 718"/>
                <a:gd name="T10" fmla="*/ 381 w 718"/>
                <a:gd name="T11" fmla="*/ 356 h 718"/>
                <a:gd name="T12" fmla="*/ 412 w 718"/>
                <a:gd name="T13" fmla="*/ 337 h 718"/>
                <a:gd name="T14" fmla="*/ 430 w 718"/>
                <a:gd name="T15" fmla="*/ 307 h 718"/>
                <a:gd name="T16" fmla="*/ 432 w 718"/>
                <a:gd name="T17" fmla="*/ 270 h 718"/>
                <a:gd name="T18" fmla="*/ 417 w 718"/>
                <a:gd name="T19" fmla="*/ 238 h 718"/>
                <a:gd name="T20" fmla="*/ 388 w 718"/>
                <a:gd name="T21" fmla="*/ 215 h 718"/>
                <a:gd name="T22" fmla="*/ 352 w 718"/>
                <a:gd name="T23" fmla="*/ 210 h 718"/>
                <a:gd name="T24" fmla="*/ 318 w 718"/>
                <a:gd name="T25" fmla="*/ 223 h 718"/>
                <a:gd name="T26" fmla="*/ 293 w 718"/>
                <a:gd name="T27" fmla="*/ 249 h 718"/>
                <a:gd name="T28" fmla="*/ 284 w 718"/>
                <a:gd name="T29" fmla="*/ 285 h 718"/>
                <a:gd name="T30" fmla="*/ 278 w 718"/>
                <a:gd name="T31" fmla="*/ 298 h 718"/>
                <a:gd name="T32" fmla="*/ 263 w 718"/>
                <a:gd name="T33" fmla="*/ 299 h 718"/>
                <a:gd name="T34" fmla="*/ 254 w 718"/>
                <a:gd name="T35" fmla="*/ 288 h 718"/>
                <a:gd name="T36" fmla="*/ 263 w 718"/>
                <a:gd name="T37" fmla="*/ 244 h 718"/>
                <a:gd name="T38" fmla="*/ 292 w 718"/>
                <a:gd name="T39" fmla="*/ 205 h 718"/>
                <a:gd name="T40" fmla="*/ 338 w 718"/>
                <a:gd name="T41" fmla="*/ 182 h 718"/>
                <a:gd name="T42" fmla="*/ 390 w 718"/>
                <a:gd name="T43" fmla="*/ 184 h 718"/>
                <a:gd name="T44" fmla="*/ 433 w 718"/>
                <a:gd name="T45" fmla="*/ 211 h 718"/>
                <a:gd name="T46" fmla="*/ 459 w 718"/>
                <a:gd name="T47" fmla="*/ 254 h 718"/>
                <a:gd name="T48" fmla="*/ 462 w 718"/>
                <a:gd name="T49" fmla="*/ 304 h 718"/>
                <a:gd name="T50" fmla="*/ 444 w 718"/>
                <a:gd name="T51" fmla="*/ 347 h 718"/>
                <a:gd name="T52" fmla="*/ 410 w 718"/>
                <a:gd name="T53" fmla="*/ 377 h 718"/>
                <a:gd name="T54" fmla="*/ 359 w 718"/>
                <a:gd name="T55" fmla="*/ 576 h 718"/>
                <a:gd name="T56" fmla="*/ 328 w 718"/>
                <a:gd name="T57" fmla="*/ 560 h 718"/>
                <a:gd name="T58" fmla="*/ 324 w 718"/>
                <a:gd name="T59" fmla="*/ 524 h 718"/>
                <a:gd name="T60" fmla="*/ 352 w 718"/>
                <a:gd name="T61" fmla="*/ 502 h 718"/>
                <a:gd name="T62" fmla="*/ 385 w 718"/>
                <a:gd name="T63" fmla="*/ 513 h 718"/>
                <a:gd name="T64" fmla="*/ 396 w 718"/>
                <a:gd name="T65" fmla="*/ 546 h 718"/>
                <a:gd name="T66" fmla="*/ 373 w 718"/>
                <a:gd name="T67" fmla="*/ 574 h 718"/>
                <a:gd name="T68" fmla="*/ 322 w 718"/>
                <a:gd name="T69" fmla="*/ 2 h 718"/>
                <a:gd name="T70" fmla="*/ 235 w 718"/>
                <a:gd name="T71" fmla="*/ 23 h 718"/>
                <a:gd name="T72" fmla="*/ 158 w 718"/>
                <a:gd name="T73" fmla="*/ 62 h 718"/>
                <a:gd name="T74" fmla="*/ 93 w 718"/>
                <a:gd name="T75" fmla="*/ 118 h 718"/>
                <a:gd name="T76" fmla="*/ 44 w 718"/>
                <a:gd name="T77" fmla="*/ 188 h 718"/>
                <a:gd name="T78" fmla="*/ 11 w 718"/>
                <a:gd name="T79" fmla="*/ 270 h 718"/>
                <a:gd name="T80" fmla="*/ 0 w 718"/>
                <a:gd name="T81" fmla="*/ 360 h 718"/>
                <a:gd name="T82" fmla="*/ 11 w 718"/>
                <a:gd name="T83" fmla="*/ 450 h 718"/>
                <a:gd name="T84" fmla="*/ 44 w 718"/>
                <a:gd name="T85" fmla="*/ 531 h 718"/>
                <a:gd name="T86" fmla="*/ 93 w 718"/>
                <a:gd name="T87" fmla="*/ 600 h 718"/>
                <a:gd name="T88" fmla="*/ 158 w 718"/>
                <a:gd name="T89" fmla="*/ 657 h 718"/>
                <a:gd name="T90" fmla="*/ 235 w 718"/>
                <a:gd name="T91" fmla="*/ 697 h 718"/>
                <a:gd name="T92" fmla="*/ 322 w 718"/>
                <a:gd name="T93" fmla="*/ 716 h 718"/>
                <a:gd name="T94" fmla="*/ 414 w 718"/>
                <a:gd name="T95" fmla="*/ 714 h 718"/>
                <a:gd name="T96" fmla="*/ 498 w 718"/>
                <a:gd name="T97" fmla="*/ 690 h 718"/>
                <a:gd name="T98" fmla="*/ 573 w 718"/>
                <a:gd name="T99" fmla="*/ 647 h 718"/>
                <a:gd name="T100" fmla="*/ 635 w 718"/>
                <a:gd name="T101" fmla="*/ 588 h 718"/>
                <a:gd name="T102" fmla="*/ 682 w 718"/>
                <a:gd name="T103" fmla="*/ 515 h 718"/>
                <a:gd name="T104" fmla="*/ 710 w 718"/>
                <a:gd name="T105" fmla="*/ 431 h 718"/>
                <a:gd name="T106" fmla="*/ 718 w 718"/>
                <a:gd name="T107" fmla="*/ 340 h 718"/>
                <a:gd name="T108" fmla="*/ 702 w 718"/>
                <a:gd name="T109" fmla="*/ 253 h 718"/>
                <a:gd name="T110" fmla="*/ 665 w 718"/>
                <a:gd name="T111" fmla="*/ 174 h 718"/>
                <a:gd name="T112" fmla="*/ 613 w 718"/>
                <a:gd name="T113" fmla="*/ 106 h 718"/>
                <a:gd name="T114" fmla="*/ 544 w 718"/>
                <a:gd name="T115" fmla="*/ 53 h 718"/>
                <a:gd name="T116" fmla="*/ 465 w 718"/>
                <a:gd name="T117" fmla="*/ 16 h 718"/>
                <a:gd name="T118" fmla="*/ 377 w 718"/>
                <a:gd name="T119" fmla="*/ 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8" h="718">
                  <a:moveTo>
                    <a:pt x="374" y="390"/>
                  </a:moveTo>
                  <a:lnTo>
                    <a:pt x="374" y="463"/>
                  </a:lnTo>
                  <a:lnTo>
                    <a:pt x="373" y="467"/>
                  </a:lnTo>
                  <a:lnTo>
                    <a:pt x="373" y="470"/>
                  </a:lnTo>
                  <a:lnTo>
                    <a:pt x="371" y="473"/>
                  </a:lnTo>
                  <a:lnTo>
                    <a:pt x="370" y="475"/>
                  </a:lnTo>
                  <a:lnTo>
                    <a:pt x="367" y="476"/>
                  </a:lnTo>
                  <a:lnTo>
                    <a:pt x="365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6" y="478"/>
                  </a:lnTo>
                  <a:lnTo>
                    <a:pt x="353" y="477"/>
                  </a:lnTo>
                  <a:lnTo>
                    <a:pt x="351" y="476"/>
                  </a:lnTo>
                  <a:lnTo>
                    <a:pt x="349" y="475"/>
                  </a:lnTo>
                  <a:lnTo>
                    <a:pt x="346" y="473"/>
                  </a:lnTo>
                  <a:lnTo>
                    <a:pt x="345" y="470"/>
                  </a:lnTo>
                  <a:lnTo>
                    <a:pt x="344" y="467"/>
                  </a:lnTo>
                  <a:lnTo>
                    <a:pt x="344" y="463"/>
                  </a:lnTo>
                  <a:lnTo>
                    <a:pt x="344" y="375"/>
                  </a:lnTo>
                  <a:lnTo>
                    <a:pt x="344" y="371"/>
                  </a:lnTo>
                  <a:lnTo>
                    <a:pt x="345" y="368"/>
                  </a:lnTo>
                  <a:lnTo>
                    <a:pt x="346" y="366"/>
                  </a:lnTo>
                  <a:lnTo>
                    <a:pt x="349" y="364"/>
                  </a:lnTo>
                  <a:lnTo>
                    <a:pt x="351" y="362"/>
                  </a:lnTo>
                  <a:lnTo>
                    <a:pt x="353" y="361"/>
                  </a:lnTo>
                  <a:lnTo>
                    <a:pt x="356" y="360"/>
                  </a:lnTo>
                  <a:lnTo>
                    <a:pt x="359" y="360"/>
                  </a:lnTo>
                  <a:lnTo>
                    <a:pt x="367" y="359"/>
                  </a:lnTo>
                  <a:lnTo>
                    <a:pt x="374" y="358"/>
                  </a:lnTo>
                  <a:lnTo>
                    <a:pt x="381" y="356"/>
                  </a:lnTo>
                  <a:lnTo>
                    <a:pt x="388" y="353"/>
                  </a:lnTo>
                  <a:lnTo>
                    <a:pt x="395" y="350"/>
                  </a:lnTo>
                  <a:lnTo>
                    <a:pt x="401" y="347"/>
                  </a:lnTo>
                  <a:lnTo>
                    <a:pt x="406" y="343"/>
                  </a:lnTo>
                  <a:lnTo>
                    <a:pt x="412" y="337"/>
                  </a:lnTo>
                  <a:lnTo>
                    <a:pt x="417" y="332"/>
                  </a:lnTo>
                  <a:lnTo>
                    <a:pt x="421" y="327"/>
                  </a:lnTo>
                  <a:lnTo>
                    <a:pt x="425" y="320"/>
                  </a:lnTo>
                  <a:lnTo>
                    <a:pt x="428" y="314"/>
                  </a:lnTo>
                  <a:lnTo>
                    <a:pt x="430" y="307"/>
                  </a:lnTo>
                  <a:lnTo>
                    <a:pt x="432" y="300"/>
                  </a:lnTo>
                  <a:lnTo>
                    <a:pt x="433" y="292"/>
                  </a:lnTo>
                  <a:lnTo>
                    <a:pt x="434" y="285"/>
                  </a:lnTo>
                  <a:lnTo>
                    <a:pt x="433" y="277"/>
                  </a:lnTo>
                  <a:lnTo>
                    <a:pt x="432" y="270"/>
                  </a:lnTo>
                  <a:lnTo>
                    <a:pt x="430" y="262"/>
                  </a:lnTo>
                  <a:lnTo>
                    <a:pt x="428" y="256"/>
                  </a:lnTo>
                  <a:lnTo>
                    <a:pt x="425" y="249"/>
                  </a:lnTo>
                  <a:lnTo>
                    <a:pt x="421" y="243"/>
                  </a:lnTo>
                  <a:lnTo>
                    <a:pt x="417" y="238"/>
                  </a:lnTo>
                  <a:lnTo>
                    <a:pt x="412" y="232"/>
                  </a:lnTo>
                  <a:lnTo>
                    <a:pt x="406" y="227"/>
                  </a:lnTo>
                  <a:lnTo>
                    <a:pt x="401" y="223"/>
                  </a:lnTo>
                  <a:lnTo>
                    <a:pt x="395" y="218"/>
                  </a:lnTo>
                  <a:lnTo>
                    <a:pt x="388" y="215"/>
                  </a:lnTo>
                  <a:lnTo>
                    <a:pt x="381" y="213"/>
                  </a:lnTo>
                  <a:lnTo>
                    <a:pt x="374" y="211"/>
                  </a:lnTo>
                  <a:lnTo>
                    <a:pt x="367" y="210"/>
                  </a:lnTo>
                  <a:lnTo>
                    <a:pt x="359" y="210"/>
                  </a:lnTo>
                  <a:lnTo>
                    <a:pt x="352" y="210"/>
                  </a:lnTo>
                  <a:lnTo>
                    <a:pt x="344" y="211"/>
                  </a:lnTo>
                  <a:lnTo>
                    <a:pt x="337" y="213"/>
                  </a:lnTo>
                  <a:lnTo>
                    <a:pt x="329" y="215"/>
                  </a:lnTo>
                  <a:lnTo>
                    <a:pt x="323" y="218"/>
                  </a:lnTo>
                  <a:lnTo>
                    <a:pt x="318" y="223"/>
                  </a:lnTo>
                  <a:lnTo>
                    <a:pt x="311" y="227"/>
                  </a:lnTo>
                  <a:lnTo>
                    <a:pt x="306" y="232"/>
                  </a:lnTo>
                  <a:lnTo>
                    <a:pt x="301" y="238"/>
                  </a:lnTo>
                  <a:lnTo>
                    <a:pt x="297" y="243"/>
                  </a:lnTo>
                  <a:lnTo>
                    <a:pt x="293" y="249"/>
                  </a:lnTo>
                  <a:lnTo>
                    <a:pt x="290" y="256"/>
                  </a:lnTo>
                  <a:lnTo>
                    <a:pt x="288" y="262"/>
                  </a:lnTo>
                  <a:lnTo>
                    <a:pt x="285" y="270"/>
                  </a:lnTo>
                  <a:lnTo>
                    <a:pt x="284" y="277"/>
                  </a:lnTo>
                  <a:lnTo>
                    <a:pt x="284" y="285"/>
                  </a:lnTo>
                  <a:lnTo>
                    <a:pt x="283" y="288"/>
                  </a:lnTo>
                  <a:lnTo>
                    <a:pt x="283" y="290"/>
                  </a:lnTo>
                  <a:lnTo>
                    <a:pt x="281" y="293"/>
                  </a:lnTo>
                  <a:lnTo>
                    <a:pt x="280" y="295"/>
                  </a:lnTo>
                  <a:lnTo>
                    <a:pt x="278" y="298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69" y="300"/>
                  </a:lnTo>
                  <a:lnTo>
                    <a:pt x="266" y="299"/>
                  </a:lnTo>
                  <a:lnTo>
                    <a:pt x="263" y="299"/>
                  </a:lnTo>
                  <a:lnTo>
                    <a:pt x="261" y="298"/>
                  </a:lnTo>
                  <a:lnTo>
                    <a:pt x="259" y="295"/>
                  </a:lnTo>
                  <a:lnTo>
                    <a:pt x="257" y="293"/>
                  </a:lnTo>
                  <a:lnTo>
                    <a:pt x="255" y="290"/>
                  </a:lnTo>
                  <a:lnTo>
                    <a:pt x="254" y="288"/>
                  </a:lnTo>
                  <a:lnTo>
                    <a:pt x="254" y="285"/>
                  </a:lnTo>
                  <a:lnTo>
                    <a:pt x="254" y="274"/>
                  </a:lnTo>
                  <a:lnTo>
                    <a:pt x="257" y="263"/>
                  </a:lnTo>
                  <a:lnTo>
                    <a:pt x="259" y="254"/>
                  </a:lnTo>
                  <a:lnTo>
                    <a:pt x="263" y="244"/>
                  </a:lnTo>
                  <a:lnTo>
                    <a:pt x="267" y="236"/>
                  </a:lnTo>
                  <a:lnTo>
                    <a:pt x="273" y="226"/>
                  </a:lnTo>
                  <a:lnTo>
                    <a:pt x="278" y="218"/>
                  </a:lnTo>
                  <a:lnTo>
                    <a:pt x="285" y="211"/>
                  </a:lnTo>
                  <a:lnTo>
                    <a:pt x="292" y="205"/>
                  </a:lnTo>
                  <a:lnTo>
                    <a:pt x="300" y="198"/>
                  </a:lnTo>
                  <a:lnTo>
                    <a:pt x="309" y="193"/>
                  </a:lnTo>
                  <a:lnTo>
                    <a:pt x="319" y="188"/>
                  </a:lnTo>
                  <a:lnTo>
                    <a:pt x="328" y="184"/>
                  </a:lnTo>
                  <a:lnTo>
                    <a:pt x="338" y="182"/>
                  </a:lnTo>
                  <a:lnTo>
                    <a:pt x="349" y="180"/>
                  </a:lnTo>
                  <a:lnTo>
                    <a:pt x="359" y="180"/>
                  </a:lnTo>
                  <a:lnTo>
                    <a:pt x="370" y="180"/>
                  </a:lnTo>
                  <a:lnTo>
                    <a:pt x="380" y="182"/>
                  </a:lnTo>
                  <a:lnTo>
                    <a:pt x="390" y="184"/>
                  </a:lnTo>
                  <a:lnTo>
                    <a:pt x="400" y="188"/>
                  </a:lnTo>
                  <a:lnTo>
                    <a:pt x="408" y="193"/>
                  </a:lnTo>
                  <a:lnTo>
                    <a:pt x="417" y="198"/>
                  </a:lnTo>
                  <a:lnTo>
                    <a:pt x="426" y="205"/>
                  </a:lnTo>
                  <a:lnTo>
                    <a:pt x="433" y="211"/>
                  </a:lnTo>
                  <a:lnTo>
                    <a:pt x="439" y="218"/>
                  </a:lnTo>
                  <a:lnTo>
                    <a:pt x="446" y="226"/>
                  </a:lnTo>
                  <a:lnTo>
                    <a:pt x="451" y="236"/>
                  </a:lnTo>
                  <a:lnTo>
                    <a:pt x="456" y="244"/>
                  </a:lnTo>
                  <a:lnTo>
                    <a:pt x="459" y="254"/>
                  </a:lnTo>
                  <a:lnTo>
                    <a:pt x="461" y="263"/>
                  </a:lnTo>
                  <a:lnTo>
                    <a:pt x="463" y="274"/>
                  </a:lnTo>
                  <a:lnTo>
                    <a:pt x="463" y="285"/>
                  </a:lnTo>
                  <a:lnTo>
                    <a:pt x="463" y="294"/>
                  </a:lnTo>
                  <a:lnTo>
                    <a:pt x="462" y="304"/>
                  </a:lnTo>
                  <a:lnTo>
                    <a:pt x="460" y="314"/>
                  </a:lnTo>
                  <a:lnTo>
                    <a:pt x="457" y="322"/>
                  </a:lnTo>
                  <a:lnTo>
                    <a:pt x="453" y="331"/>
                  </a:lnTo>
                  <a:lnTo>
                    <a:pt x="448" y="339"/>
                  </a:lnTo>
                  <a:lnTo>
                    <a:pt x="444" y="347"/>
                  </a:lnTo>
                  <a:lnTo>
                    <a:pt x="437" y="354"/>
                  </a:lnTo>
                  <a:lnTo>
                    <a:pt x="431" y="361"/>
                  </a:lnTo>
                  <a:lnTo>
                    <a:pt x="425" y="367"/>
                  </a:lnTo>
                  <a:lnTo>
                    <a:pt x="417" y="373"/>
                  </a:lnTo>
                  <a:lnTo>
                    <a:pt x="410" y="377"/>
                  </a:lnTo>
                  <a:lnTo>
                    <a:pt x="401" y="381"/>
                  </a:lnTo>
                  <a:lnTo>
                    <a:pt x="392" y="384"/>
                  </a:lnTo>
                  <a:lnTo>
                    <a:pt x="383" y="387"/>
                  </a:lnTo>
                  <a:lnTo>
                    <a:pt x="374" y="390"/>
                  </a:lnTo>
                  <a:close/>
                  <a:moveTo>
                    <a:pt x="359" y="576"/>
                  </a:moveTo>
                  <a:lnTo>
                    <a:pt x="352" y="576"/>
                  </a:lnTo>
                  <a:lnTo>
                    <a:pt x="344" y="574"/>
                  </a:lnTo>
                  <a:lnTo>
                    <a:pt x="338" y="569"/>
                  </a:lnTo>
                  <a:lnTo>
                    <a:pt x="332" y="565"/>
                  </a:lnTo>
                  <a:lnTo>
                    <a:pt x="328" y="560"/>
                  </a:lnTo>
                  <a:lnTo>
                    <a:pt x="324" y="553"/>
                  </a:lnTo>
                  <a:lnTo>
                    <a:pt x="322" y="546"/>
                  </a:lnTo>
                  <a:lnTo>
                    <a:pt x="322" y="538"/>
                  </a:lnTo>
                  <a:lnTo>
                    <a:pt x="322" y="532"/>
                  </a:lnTo>
                  <a:lnTo>
                    <a:pt x="324" y="524"/>
                  </a:lnTo>
                  <a:lnTo>
                    <a:pt x="328" y="518"/>
                  </a:lnTo>
                  <a:lnTo>
                    <a:pt x="332" y="513"/>
                  </a:lnTo>
                  <a:lnTo>
                    <a:pt x="338" y="508"/>
                  </a:lnTo>
                  <a:lnTo>
                    <a:pt x="344" y="504"/>
                  </a:lnTo>
                  <a:lnTo>
                    <a:pt x="352" y="502"/>
                  </a:lnTo>
                  <a:lnTo>
                    <a:pt x="359" y="501"/>
                  </a:lnTo>
                  <a:lnTo>
                    <a:pt x="367" y="502"/>
                  </a:lnTo>
                  <a:lnTo>
                    <a:pt x="373" y="504"/>
                  </a:lnTo>
                  <a:lnTo>
                    <a:pt x="380" y="508"/>
                  </a:lnTo>
                  <a:lnTo>
                    <a:pt x="385" y="513"/>
                  </a:lnTo>
                  <a:lnTo>
                    <a:pt x="390" y="518"/>
                  </a:lnTo>
                  <a:lnTo>
                    <a:pt x="393" y="524"/>
                  </a:lnTo>
                  <a:lnTo>
                    <a:pt x="396" y="532"/>
                  </a:lnTo>
                  <a:lnTo>
                    <a:pt x="397" y="538"/>
                  </a:lnTo>
                  <a:lnTo>
                    <a:pt x="396" y="546"/>
                  </a:lnTo>
                  <a:lnTo>
                    <a:pt x="393" y="553"/>
                  </a:lnTo>
                  <a:lnTo>
                    <a:pt x="390" y="560"/>
                  </a:lnTo>
                  <a:lnTo>
                    <a:pt x="385" y="565"/>
                  </a:lnTo>
                  <a:lnTo>
                    <a:pt x="380" y="569"/>
                  </a:lnTo>
                  <a:lnTo>
                    <a:pt x="373" y="574"/>
                  </a:lnTo>
                  <a:lnTo>
                    <a:pt x="367" y="576"/>
                  </a:lnTo>
                  <a:lnTo>
                    <a:pt x="359" y="576"/>
                  </a:lnTo>
                  <a:close/>
                  <a:moveTo>
                    <a:pt x="359" y="0"/>
                  </a:moveTo>
                  <a:lnTo>
                    <a:pt x="340" y="1"/>
                  </a:lnTo>
                  <a:lnTo>
                    <a:pt x="322" y="2"/>
                  </a:lnTo>
                  <a:lnTo>
                    <a:pt x="305" y="4"/>
                  </a:lnTo>
                  <a:lnTo>
                    <a:pt x="286" y="8"/>
                  </a:lnTo>
                  <a:lnTo>
                    <a:pt x="269" y="12"/>
                  </a:lnTo>
                  <a:lnTo>
                    <a:pt x="252" y="16"/>
                  </a:lnTo>
                  <a:lnTo>
                    <a:pt x="235" y="23"/>
                  </a:lnTo>
                  <a:lnTo>
                    <a:pt x="219" y="29"/>
                  </a:lnTo>
                  <a:lnTo>
                    <a:pt x="203" y="36"/>
                  </a:lnTo>
                  <a:lnTo>
                    <a:pt x="188" y="44"/>
                  </a:lnTo>
                  <a:lnTo>
                    <a:pt x="173" y="53"/>
                  </a:lnTo>
                  <a:lnTo>
                    <a:pt x="158" y="62"/>
                  </a:lnTo>
                  <a:lnTo>
                    <a:pt x="144" y="72"/>
                  </a:lnTo>
                  <a:lnTo>
                    <a:pt x="130" y="83"/>
                  </a:lnTo>
                  <a:lnTo>
                    <a:pt x="117" y="94"/>
                  </a:lnTo>
                  <a:lnTo>
                    <a:pt x="106" y="106"/>
                  </a:lnTo>
                  <a:lnTo>
                    <a:pt x="93" y="118"/>
                  </a:lnTo>
                  <a:lnTo>
                    <a:pt x="82" y="132"/>
                  </a:lnTo>
                  <a:lnTo>
                    <a:pt x="71" y="145"/>
                  </a:lnTo>
                  <a:lnTo>
                    <a:pt x="62" y="159"/>
                  </a:lnTo>
                  <a:lnTo>
                    <a:pt x="52" y="174"/>
                  </a:lnTo>
                  <a:lnTo>
                    <a:pt x="44" y="188"/>
                  </a:lnTo>
                  <a:lnTo>
                    <a:pt x="35" y="205"/>
                  </a:lnTo>
                  <a:lnTo>
                    <a:pt x="29" y="220"/>
                  </a:lnTo>
                  <a:lnTo>
                    <a:pt x="22" y="237"/>
                  </a:lnTo>
                  <a:lnTo>
                    <a:pt x="16" y="253"/>
                  </a:lnTo>
                  <a:lnTo>
                    <a:pt x="11" y="270"/>
                  </a:lnTo>
                  <a:lnTo>
                    <a:pt x="7" y="287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1" y="340"/>
                  </a:lnTo>
                  <a:lnTo>
                    <a:pt x="0" y="360"/>
                  </a:lnTo>
                  <a:lnTo>
                    <a:pt x="1" y="378"/>
                  </a:lnTo>
                  <a:lnTo>
                    <a:pt x="2" y="396"/>
                  </a:lnTo>
                  <a:lnTo>
                    <a:pt x="4" y="414"/>
                  </a:lnTo>
                  <a:lnTo>
                    <a:pt x="7" y="431"/>
                  </a:lnTo>
                  <a:lnTo>
                    <a:pt x="11" y="450"/>
                  </a:lnTo>
                  <a:lnTo>
                    <a:pt x="16" y="467"/>
                  </a:lnTo>
                  <a:lnTo>
                    <a:pt x="22" y="483"/>
                  </a:lnTo>
                  <a:lnTo>
                    <a:pt x="29" y="499"/>
                  </a:lnTo>
                  <a:lnTo>
                    <a:pt x="35" y="515"/>
                  </a:lnTo>
                  <a:lnTo>
                    <a:pt x="44" y="531"/>
                  </a:lnTo>
                  <a:lnTo>
                    <a:pt x="52" y="546"/>
                  </a:lnTo>
                  <a:lnTo>
                    <a:pt x="62" y="560"/>
                  </a:lnTo>
                  <a:lnTo>
                    <a:pt x="71" y="575"/>
                  </a:lnTo>
                  <a:lnTo>
                    <a:pt x="82" y="588"/>
                  </a:lnTo>
                  <a:lnTo>
                    <a:pt x="93" y="600"/>
                  </a:lnTo>
                  <a:lnTo>
                    <a:pt x="106" y="613"/>
                  </a:lnTo>
                  <a:lnTo>
                    <a:pt x="117" y="625"/>
                  </a:lnTo>
                  <a:lnTo>
                    <a:pt x="130" y="637"/>
                  </a:lnTo>
                  <a:lnTo>
                    <a:pt x="144" y="647"/>
                  </a:lnTo>
                  <a:lnTo>
                    <a:pt x="158" y="657"/>
                  </a:lnTo>
                  <a:lnTo>
                    <a:pt x="173" y="667"/>
                  </a:lnTo>
                  <a:lnTo>
                    <a:pt x="188" y="675"/>
                  </a:lnTo>
                  <a:lnTo>
                    <a:pt x="203" y="683"/>
                  </a:lnTo>
                  <a:lnTo>
                    <a:pt x="219" y="690"/>
                  </a:lnTo>
                  <a:lnTo>
                    <a:pt x="235" y="697"/>
                  </a:lnTo>
                  <a:lnTo>
                    <a:pt x="252" y="702"/>
                  </a:lnTo>
                  <a:lnTo>
                    <a:pt x="269" y="707"/>
                  </a:lnTo>
                  <a:lnTo>
                    <a:pt x="286" y="711"/>
                  </a:lnTo>
                  <a:lnTo>
                    <a:pt x="305" y="714"/>
                  </a:lnTo>
                  <a:lnTo>
                    <a:pt x="322" y="716"/>
                  </a:lnTo>
                  <a:lnTo>
                    <a:pt x="340" y="718"/>
                  </a:lnTo>
                  <a:lnTo>
                    <a:pt x="359" y="718"/>
                  </a:lnTo>
                  <a:lnTo>
                    <a:pt x="377" y="718"/>
                  </a:lnTo>
                  <a:lnTo>
                    <a:pt x="396" y="716"/>
                  </a:lnTo>
                  <a:lnTo>
                    <a:pt x="414" y="714"/>
                  </a:lnTo>
                  <a:lnTo>
                    <a:pt x="431" y="711"/>
                  </a:lnTo>
                  <a:lnTo>
                    <a:pt x="448" y="707"/>
                  </a:lnTo>
                  <a:lnTo>
                    <a:pt x="465" y="702"/>
                  </a:lnTo>
                  <a:lnTo>
                    <a:pt x="482" y="697"/>
                  </a:lnTo>
                  <a:lnTo>
                    <a:pt x="498" y="690"/>
                  </a:lnTo>
                  <a:lnTo>
                    <a:pt x="514" y="683"/>
                  </a:lnTo>
                  <a:lnTo>
                    <a:pt x="529" y="675"/>
                  </a:lnTo>
                  <a:lnTo>
                    <a:pt x="544" y="667"/>
                  </a:lnTo>
                  <a:lnTo>
                    <a:pt x="559" y="657"/>
                  </a:lnTo>
                  <a:lnTo>
                    <a:pt x="573" y="647"/>
                  </a:lnTo>
                  <a:lnTo>
                    <a:pt x="587" y="637"/>
                  </a:lnTo>
                  <a:lnTo>
                    <a:pt x="600" y="625"/>
                  </a:lnTo>
                  <a:lnTo>
                    <a:pt x="613" y="613"/>
                  </a:lnTo>
                  <a:lnTo>
                    <a:pt x="625" y="600"/>
                  </a:lnTo>
                  <a:lnTo>
                    <a:pt x="635" y="588"/>
                  </a:lnTo>
                  <a:lnTo>
                    <a:pt x="646" y="575"/>
                  </a:lnTo>
                  <a:lnTo>
                    <a:pt x="657" y="560"/>
                  </a:lnTo>
                  <a:lnTo>
                    <a:pt x="665" y="546"/>
                  </a:lnTo>
                  <a:lnTo>
                    <a:pt x="675" y="531"/>
                  </a:lnTo>
                  <a:lnTo>
                    <a:pt x="682" y="515"/>
                  </a:lnTo>
                  <a:lnTo>
                    <a:pt x="690" y="499"/>
                  </a:lnTo>
                  <a:lnTo>
                    <a:pt x="696" y="483"/>
                  </a:lnTo>
                  <a:lnTo>
                    <a:pt x="702" y="467"/>
                  </a:lnTo>
                  <a:lnTo>
                    <a:pt x="707" y="450"/>
                  </a:lnTo>
                  <a:lnTo>
                    <a:pt x="710" y="431"/>
                  </a:lnTo>
                  <a:lnTo>
                    <a:pt x="713" y="414"/>
                  </a:lnTo>
                  <a:lnTo>
                    <a:pt x="716" y="396"/>
                  </a:lnTo>
                  <a:lnTo>
                    <a:pt x="718" y="378"/>
                  </a:lnTo>
                  <a:lnTo>
                    <a:pt x="718" y="360"/>
                  </a:lnTo>
                  <a:lnTo>
                    <a:pt x="718" y="340"/>
                  </a:lnTo>
                  <a:lnTo>
                    <a:pt x="716" y="322"/>
                  </a:lnTo>
                  <a:lnTo>
                    <a:pt x="713" y="305"/>
                  </a:lnTo>
                  <a:lnTo>
                    <a:pt x="710" y="287"/>
                  </a:lnTo>
                  <a:lnTo>
                    <a:pt x="707" y="270"/>
                  </a:lnTo>
                  <a:lnTo>
                    <a:pt x="702" y="253"/>
                  </a:lnTo>
                  <a:lnTo>
                    <a:pt x="696" y="237"/>
                  </a:lnTo>
                  <a:lnTo>
                    <a:pt x="690" y="220"/>
                  </a:lnTo>
                  <a:lnTo>
                    <a:pt x="682" y="205"/>
                  </a:lnTo>
                  <a:lnTo>
                    <a:pt x="675" y="188"/>
                  </a:lnTo>
                  <a:lnTo>
                    <a:pt x="665" y="174"/>
                  </a:lnTo>
                  <a:lnTo>
                    <a:pt x="657" y="159"/>
                  </a:lnTo>
                  <a:lnTo>
                    <a:pt x="646" y="145"/>
                  </a:lnTo>
                  <a:lnTo>
                    <a:pt x="635" y="132"/>
                  </a:lnTo>
                  <a:lnTo>
                    <a:pt x="625" y="118"/>
                  </a:lnTo>
                  <a:lnTo>
                    <a:pt x="613" y="106"/>
                  </a:lnTo>
                  <a:lnTo>
                    <a:pt x="600" y="94"/>
                  </a:lnTo>
                  <a:lnTo>
                    <a:pt x="587" y="83"/>
                  </a:lnTo>
                  <a:lnTo>
                    <a:pt x="573" y="72"/>
                  </a:lnTo>
                  <a:lnTo>
                    <a:pt x="559" y="62"/>
                  </a:lnTo>
                  <a:lnTo>
                    <a:pt x="544" y="53"/>
                  </a:lnTo>
                  <a:lnTo>
                    <a:pt x="529" y="44"/>
                  </a:lnTo>
                  <a:lnTo>
                    <a:pt x="514" y="36"/>
                  </a:lnTo>
                  <a:lnTo>
                    <a:pt x="498" y="29"/>
                  </a:lnTo>
                  <a:lnTo>
                    <a:pt x="482" y="23"/>
                  </a:lnTo>
                  <a:lnTo>
                    <a:pt x="465" y="16"/>
                  </a:lnTo>
                  <a:lnTo>
                    <a:pt x="448" y="12"/>
                  </a:lnTo>
                  <a:lnTo>
                    <a:pt x="431" y="8"/>
                  </a:lnTo>
                  <a:lnTo>
                    <a:pt x="414" y="4"/>
                  </a:lnTo>
                  <a:lnTo>
                    <a:pt x="396" y="2"/>
                  </a:lnTo>
                  <a:lnTo>
                    <a:pt x="377" y="1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9511ED0-8514-4262-A024-C99E145CC340}"/>
                </a:ext>
              </a:extLst>
            </p:cNvPr>
            <p:cNvSpPr txBox="1"/>
            <p:nvPr/>
          </p:nvSpPr>
          <p:spPr>
            <a:xfrm>
              <a:off x="3129914" y="1897663"/>
              <a:ext cx="4434631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/>
                <a:t>Lorem ipsum dolor sit </a:t>
              </a:r>
              <a:r>
                <a:rPr lang="en-US" sz="1600" dirty="0" err="1"/>
                <a:t>amet</a:t>
              </a:r>
              <a:r>
                <a:rPr lang="en-US" sz="1600" dirty="0"/>
                <a:t>, </a:t>
              </a:r>
              <a:r>
                <a:rPr lang="en-US" sz="1600" dirty="0" err="1"/>
                <a:t>consectetur</a:t>
              </a:r>
              <a:r>
                <a:rPr lang="en-US" sz="1600" dirty="0"/>
                <a:t> </a:t>
              </a:r>
              <a:r>
                <a:rPr lang="en-US" sz="1600" dirty="0" err="1"/>
                <a:t>adipiscing</a:t>
              </a:r>
              <a:r>
                <a:rPr lang="en-US" sz="1600" dirty="0"/>
                <a:t> </a:t>
              </a:r>
              <a:r>
                <a:rPr lang="en-US" sz="1600" dirty="0" err="1"/>
                <a:t>elit</a:t>
              </a:r>
              <a:r>
                <a:rPr lang="en-US" sz="1600" dirty="0"/>
                <a:t>, </a:t>
              </a:r>
              <a:r>
                <a:rPr lang="en-US" sz="1600" dirty="0" err="1"/>
                <a:t>sed</a:t>
              </a:r>
              <a:r>
                <a:rPr lang="en-US" sz="1600" dirty="0"/>
                <a:t> do </a:t>
              </a:r>
              <a:r>
                <a:rPr lang="en-US" sz="1600" dirty="0" err="1"/>
                <a:t>eiusmod</a:t>
              </a:r>
              <a:r>
                <a:rPr lang="en-US" sz="1600" dirty="0"/>
                <a:t> </a:t>
              </a:r>
              <a:r>
                <a:rPr lang="en-US" sz="1600" dirty="0" err="1"/>
                <a:t>tempor</a:t>
              </a:r>
              <a:r>
                <a:rPr lang="en-US" sz="1600" dirty="0"/>
                <a:t> </a:t>
              </a:r>
              <a:r>
                <a:rPr lang="en-US" sz="1600" dirty="0" err="1"/>
                <a:t>incididunt</a:t>
              </a:r>
              <a:r>
                <a:rPr lang="en-US" sz="1600" dirty="0"/>
                <a:t> </a:t>
              </a:r>
              <a:r>
                <a:rPr lang="en-US" sz="1600" dirty="0" err="1"/>
                <a:t>ut</a:t>
              </a:r>
              <a:r>
                <a:rPr lang="en-US" sz="1600" dirty="0"/>
                <a:t> </a:t>
              </a:r>
              <a:r>
                <a:rPr lang="en-US" sz="1600" dirty="0" err="1"/>
                <a:t>labore</a:t>
              </a:r>
              <a:r>
                <a:rPr lang="en-US" sz="1600" dirty="0"/>
                <a:t> et dolore magna </a:t>
              </a:r>
              <a:r>
                <a:rPr lang="en-US" sz="1600" dirty="0" err="1"/>
                <a:t>aliqua</a:t>
              </a:r>
              <a:r>
                <a:rPr lang="en-US" sz="1600" dirty="0"/>
                <a:t>. </a:t>
              </a:r>
            </a:p>
          </p:txBody>
        </p:sp>
      </p:grp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5E09CD6F-CEF6-434B-A6ED-9A2E0789D5BB}"/>
              </a:ext>
            </a:extLst>
          </p:cNvPr>
          <p:cNvSpPr/>
          <p:nvPr/>
        </p:nvSpPr>
        <p:spPr>
          <a:xfrm>
            <a:off x="6820060" y="1348608"/>
            <a:ext cx="478565" cy="4448651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E7994FEA-733A-4DF9-9988-16EA8BC86119}"/>
              </a:ext>
            </a:extLst>
          </p:cNvPr>
          <p:cNvSpPr/>
          <p:nvPr/>
        </p:nvSpPr>
        <p:spPr>
          <a:xfrm rot="10800000">
            <a:off x="6820058" y="3416252"/>
            <a:ext cx="478567" cy="2381007"/>
          </a:xfrm>
          <a:prstGeom prst="roundRect">
            <a:avLst>
              <a:gd name="adj" fmla="val 50000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C0944A8F-5788-4D90-8C91-792DAADAA972}"/>
              </a:ext>
            </a:extLst>
          </p:cNvPr>
          <p:cNvSpPr/>
          <p:nvPr/>
        </p:nvSpPr>
        <p:spPr>
          <a:xfrm>
            <a:off x="6686356" y="5051284"/>
            <a:ext cx="745975" cy="745975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6CF635EE-A50A-48CC-A8D4-DF34FA8B45C0}"/>
              </a:ext>
            </a:extLst>
          </p:cNvPr>
          <p:cNvSpPr/>
          <p:nvPr/>
        </p:nvSpPr>
        <p:spPr>
          <a:xfrm>
            <a:off x="8103998" y="1348608"/>
            <a:ext cx="478565" cy="4448651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85D27116-2A7F-4B44-A066-99EBE20F20C8}"/>
              </a:ext>
            </a:extLst>
          </p:cNvPr>
          <p:cNvSpPr/>
          <p:nvPr/>
        </p:nvSpPr>
        <p:spPr>
          <a:xfrm rot="10800000">
            <a:off x="8103995" y="1991631"/>
            <a:ext cx="478567" cy="3805628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EE48A7E-DB8A-430A-820A-0879B1B68102}"/>
              </a:ext>
            </a:extLst>
          </p:cNvPr>
          <p:cNvSpPr/>
          <p:nvPr/>
        </p:nvSpPr>
        <p:spPr>
          <a:xfrm>
            <a:off x="7970294" y="5051284"/>
            <a:ext cx="745975" cy="745975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11E26A98-A6E6-4976-AB3A-F4F82DE1DD3A}"/>
              </a:ext>
            </a:extLst>
          </p:cNvPr>
          <p:cNvSpPr/>
          <p:nvPr/>
        </p:nvSpPr>
        <p:spPr>
          <a:xfrm>
            <a:off x="9387936" y="1348608"/>
            <a:ext cx="478565" cy="4448651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ABB226EC-21EB-4AD1-98D0-0F085C6F6D51}"/>
              </a:ext>
            </a:extLst>
          </p:cNvPr>
          <p:cNvSpPr/>
          <p:nvPr/>
        </p:nvSpPr>
        <p:spPr>
          <a:xfrm rot="10800000">
            <a:off x="9387933" y="2884047"/>
            <a:ext cx="478567" cy="2913212"/>
          </a:xfrm>
          <a:prstGeom prst="roundRect">
            <a:avLst>
              <a:gd name="adj" fmla="val 50000"/>
            </a:avLst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A4456E9-DEAA-49D6-9B7E-2329DE154912}"/>
              </a:ext>
            </a:extLst>
          </p:cNvPr>
          <p:cNvSpPr/>
          <p:nvPr/>
        </p:nvSpPr>
        <p:spPr>
          <a:xfrm>
            <a:off x="9254232" y="5051284"/>
            <a:ext cx="745975" cy="745975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64AAC813-DCDB-4937-A92D-DD29F793BF83}"/>
              </a:ext>
            </a:extLst>
          </p:cNvPr>
          <p:cNvSpPr/>
          <p:nvPr/>
        </p:nvSpPr>
        <p:spPr>
          <a:xfrm>
            <a:off x="10671874" y="1348608"/>
            <a:ext cx="478565" cy="4448651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29C5E4DB-5FE5-45DB-8FCE-68C164FF1D42}"/>
              </a:ext>
            </a:extLst>
          </p:cNvPr>
          <p:cNvSpPr/>
          <p:nvPr/>
        </p:nvSpPr>
        <p:spPr>
          <a:xfrm rot="10800000">
            <a:off x="10671871" y="2420255"/>
            <a:ext cx="478567" cy="3377003"/>
          </a:xfrm>
          <a:prstGeom prst="roundRect">
            <a:avLst>
              <a:gd name="adj" fmla="val 50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B66A7EB5-8A43-4641-98D4-3B9EAC2A68FB}"/>
              </a:ext>
            </a:extLst>
          </p:cNvPr>
          <p:cNvSpPr/>
          <p:nvPr/>
        </p:nvSpPr>
        <p:spPr>
          <a:xfrm>
            <a:off x="10538170" y="5051284"/>
            <a:ext cx="745975" cy="74597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B946657-FF9B-45CD-BD89-C30003057554}"/>
              </a:ext>
            </a:extLst>
          </p:cNvPr>
          <p:cNvGrpSpPr/>
          <p:nvPr/>
        </p:nvGrpSpPr>
        <p:grpSpPr>
          <a:xfrm>
            <a:off x="6971879" y="5281396"/>
            <a:ext cx="185737" cy="285750"/>
            <a:chOff x="7666038" y="5922963"/>
            <a:chExt cx="185737" cy="285750"/>
          </a:xfrm>
          <a:solidFill>
            <a:schemeClr val="bg1"/>
          </a:solidFill>
        </p:grpSpPr>
        <p:sp>
          <p:nvSpPr>
            <p:cNvPr id="66" name="Freeform 3584">
              <a:extLst>
                <a:ext uri="{FF2B5EF4-FFF2-40B4-BE49-F238E27FC236}">
                  <a16:creationId xmlns:a16="http://schemas.microsoft.com/office/drawing/2014/main" id="{0DA3CCBE-7AEC-4476-BE14-5E2527C7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5922963"/>
              <a:ext cx="95250" cy="95250"/>
            </a:xfrm>
            <a:custGeom>
              <a:avLst/>
              <a:gdLst>
                <a:gd name="T0" fmla="*/ 133 w 240"/>
                <a:gd name="T1" fmla="*/ 239 h 240"/>
                <a:gd name="T2" fmla="*/ 156 w 240"/>
                <a:gd name="T3" fmla="*/ 235 h 240"/>
                <a:gd name="T4" fmla="*/ 177 w 240"/>
                <a:gd name="T5" fmla="*/ 226 h 240"/>
                <a:gd name="T6" fmla="*/ 197 w 240"/>
                <a:gd name="T7" fmla="*/ 212 h 240"/>
                <a:gd name="T8" fmla="*/ 213 w 240"/>
                <a:gd name="T9" fmla="*/ 196 h 240"/>
                <a:gd name="T10" fmla="*/ 226 w 240"/>
                <a:gd name="T11" fmla="*/ 177 h 240"/>
                <a:gd name="T12" fmla="*/ 235 w 240"/>
                <a:gd name="T13" fmla="*/ 155 h 240"/>
                <a:gd name="T14" fmla="*/ 240 w 240"/>
                <a:gd name="T15" fmla="*/ 132 h 240"/>
                <a:gd name="T16" fmla="*/ 240 w 240"/>
                <a:gd name="T17" fmla="*/ 108 h 240"/>
                <a:gd name="T18" fmla="*/ 235 w 240"/>
                <a:gd name="T19" fmla="*/ 83 h 240"/>
                <a:gd name="T20" fmla="*/ 226 w 240"/>
                <a:gd name="T21" fmla="*/ 63 h 240"/>
                <a:gd name="T22" fmla="*/ 213 w 240"/>
                <a:gd name="T23" fmla="*/ 43 h 240"/>
                <a:gd name="T24" fmla="*/ 197 w 240"/>
                <a:gd name="T25" fmla="*/ 27 h 240"/>
                <a:gd name="T26" fmla="*/ 177 w 240"/>
                <a:gd name="T27" fmla="*/ 14 h 240"/>
                <a:gd name="T28" fmla="*/ 156 w 240"/>
                <a:gd name="T29" fmla="*/ 5 h 240"/>
                <a:gd name="T30" fmla="*/ 133 w 240"/>
                <a:gd name="T31" fmla="*/ 0 h 240"/>
                <a:gd name="T32" fmla="*/ 108 w 240"/>
                <a:gd name="T33" fmla="*/ 0 h 240"/>
                <a:gd name="T34" fmla="*/ 85 w 240"/>
                <a:gd name="T35" fmla="*/ 5 h 240"/>
                <a:gd name="T36" fmla="*/ 63 w 240"/>
                <a:gd name="T37" fmla="*/ 14 h 240"/>
                <a:gd name="T38" fmla="*/ 44 w 240"/>
                <a:gd name="T39" fmla="*/ 27 h 240"/>
                <a:gd name="T40" fmla="*/ 27 w 240"/>
                <a:gd name="T41" fmla="*/ 43 h 240"/>
                <a:gd name="T42" fmla="*/ 14 w 240"/>
                <a:gd name="T43" fmla="*/ 63 h 240"/>
                <a:gd name="T44" fmla="*/ 5 w 240"/>
                <a:gd name="T45" fmla="*/ 83 h 240"/>
                <a:gd name="T46" fmla="*/ 0 w 240"/>
                <a:gd name="T47" fmla="*/ 108 h 240"/>
                <a:gd name="T48" fmla="*/ 0 w 240"/>
                <a:gd name="T49" fmla="*/ 132 h 240"/>
                <a:gd name="T50" fmla="*/ 5 w 240"/>
                <a:gd name="T51" fmla="*/ 155 h 240"/>
                <a:gd name="T52" fmla="*/ 14 w 240"/>
                <a:gd name="T53" fmla="*/ 177 h 240"/>
                <a:gd name="T54" fmla="*/ 27 w 240"/>
                <a:gd name="T55" fmla="*/ 196 h 240"/>
                <a:gd name="T56" fmla="*/ 44 w 240"/>
                <a:gd name="T57" fmla="*/ 212 h 240"/>
                <a:gd name="T58" fmla="*/ 63 w 240"/>
                <a:gd name="T59" fmla="*/ 226 h 240"/>
                <a:gd name="T60" fmla="*/ 85 w 240"/>
                <a:gd name="T61" fmla="*/ 235 h 240"/>
                <a:gd name="T62" fmla="*/ 108 w 240"/>
                <a:gd name="T63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240">
                  <a:moveTo>
                    <a:pt x="121" y="240"/>
                  </a:moveTo>
                  <a:lnTo>
                    <a:pt x="133" y="239"/>
                  </a:lnTo>
                  <a:lnTo>
                    <a:pt x="144" y="237"/>
                  </a:lnTo>
                  <a:lnTo>
                    <a:pt x="156" y="235"/>
                  </a:lnTo>
                  <a:lnTo>
                    <a:pt x="167" y="230"/>
                  </a:lnTo>
                  <a:lnTo>
                    <a:pt x="177" y="226"/>
                  </a:lnTo>
                  <a:lnTo>
                    <a:pt x="188" y="219"/>
                  </a:lnTo>
                  <a:lnTo>
                    <a:pt x="197" y="212"/>
                  </a:lnTo>
                  <a:lnTo>
                    <a:pt x="206" y="204"/>
                  </a:lnTo>
                  <a:lnTo>
                    <a:pt x="213" y="196"/>
                  </a:lnTo>
                  <a:lnTo>
                    <a:pt x="220" y="187"/>
                  </a:lnTo>
                  <a:lnTo>
                    <a:pt x="226" y="177"/>
                  </a:lnTo>
                  <a:lnTo>
                    <a:pt x="231" y="167"/>
                  </a:lnTo>
                  <a:lnTo>
                    <a:pt x="235" y="155"/>
                  </a:lnTo>
                  <a:lnTo>
                    <a:pt x="238" y="144"/>
                  </a:lnTo>
                  <a:lnTo>
                    <a:pt x="240" y="132"/>
                  </a:lnTo>
                  <a:lnTo>
                    <a:pt x="240" y="119"/>
                  </a:lnTo>
                  <a:lnTo>
                    <a:pt x="240" y="108"/>
                  </a:lnTo>
                  <a:lnTo>
                    <a:pt x="238" y="95"/>
                  </a:lnTo>
                  <a:lnTo>
                    <a:pt x="235" y="83"/>
                  </a:lnTo>
                  <a:lnTo>
                    <a:pt x="231" y="73"/>
                  </a:lnTo>
                  <a:lnTo>
                    <a:pt x="226" y="63"/>
                  </a:lnTo>
                  <a:lnTo>
                    <a:pt x="220" y="52"/>
                  </a:lnTo>
                  <a:lnTo>
                    <a:pt x="213" y="43"/>
                  </a:lnTo>
                  <a:lnTo>
                    <a:pt x="206" y="34"/>
                  </a:lnTo>
                  <a:lnTo>
                    <a:pt x="197" y="27"/>
                  </a:lnTo>
                  <a:lnTo>
                    <a:pt x="188" y="20"/>
                  </a:lnTo>
                  <a:lnTo>
                    <a:pt x="177" y="14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4" y="2"/>
                  </a:lnTo>
                  <a:lnTo>
                    <a:pt x="133" y="0"/>
                  </a:lnTo>
                  <a:lnTo>
                    <a:pt x="121" y="0"/>
                  </a:lnTo>
                  <a:lnTo>
                    <a:pt x="108" y="0"/>
                  </a:lnTo>
                  <a:lnTo>
                    <a:pt x="97" y="2"/>
                  </a:lnTo>
                  <a:lnTo>
                    <a:pt x="85" y="5"/>
                  </a:lnTo>
                  <a:lnTo>
                    <a:pt x="73" y="9"/>
                  </a:lnTo>
                  <a:lnTo>
                    <a:pt x="63" y="14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5" y="34"/>
                  </a:lnTo>
                  <a:lnTo>
                    <a:pt x="27" y="43"/>
                  </a:lnTo>
                  <a:lnTo>
                    <a:pt x="21" y="52"/>
                  </a:lnTo>
                  <a:lnTo>
                    <a:pt x="14" y="63"/>
                  </a:lnTo>
                  <a:lnTo>
                    <a:pt x="9" y="73"/>
                  </a:lnTo>
                  <a:lnTo>
                    <a:pt x="5" y="83"/>
                  </a:lnTo>
                  <a:lnTo>
                    <a:pt x="3" y="95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0" y="132"/>
                  </a:lnTo>
                  <a:lnTo>
                    <a:pt x="3" y="144"/>
                  </a:lnTo>
                  <a:lnTo>
                    <a:pt x="5" y="155"/>
                  </a:lnTo>
                  <a:lnTo>
                    <a:pt x="9" y="167"/>
                  </a:lnTo>
                  <a:lnTo>
                    <a:pt x="14" y="177"/>
                  </a:lnTo>
                  <a:lnTo>
                    <a:pt x="21" y="187"/>
                  </a:lnTo>
                  <a:lnTo>
                    <a:pt x="27" y="196"/>
                  </a:lnTo>
                  <a:lnTo>
                    <a:pt x="35" y="204"/>
                  </a:lnTo>
                  <a:lnTo>
                    <a:pt x="44" y="212"/>
                  </a:lnTo>
                  <a:lnTo>
                    <a:pt x="53" y="219"/>
                  </a:lnTo>
                  <a:lnTo>
                    <a:pt x="63" y="226"/>
                  </a:lnTo>
                  <a:lnTo>
                    <a:pt x="73" y="230"/>
                  </a:lnTo>
                  <a:lnTo>
                    <a:pt x="85" y="235"/>
                  </a:lnTo>
                  <a:lnTo>
                    <a:pt x="97" y="237"/>
                  </a:lnTo>
                  <a:lnTo>
                    <a:pt x="108" y="239"/>
                  </a:lnTo>
                  <a:lnTo>
                    <a:pt x="121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585">
              <a:extLst>
                <a:ext uri="{FF2B5EF4-FFF2-40B4-BE49-F238E27FC236}">
                  <a16:creationId xmlns:a16="http://schemas.microsoft.com/office/drawing/2014/main" id="{6F789699-7E36-47F2-8815-F2D141F9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6038" y="6027738"/>
              <a:ext cx="142875" cy="180975"/>
            </a:xfrm>
            <a:custGeom>
              <a:avLst/>
              <a:gdLst>
                <a:gd name="T0" fmla="*/ 361 w 361"/>
                <a:gd name="T1" fmla="*/ 0 h 456"/>
                <a:gd name="T2" fmla="*/ 200 w 361"/>
                <a:gd name="T3" fmla="*/ 0 h 456"/>
                <a:gd name="T4" fmla="*/ 216 w 361"/>
                <a:gd name="T5" fmla="*/ 202 h 456"/>
                <a:gd name="T6" fmla="*/ 214 w 361"/>
                <a:gd name="T7" fmla="*/ 204 h 456"/>
                <a:gd name="T8" fmla="*/ 213 w 361"/>
                <a:gd name="T9" fmla="*/ 206 h 456"/>
                <a:gd name="T10" fmla="*/ 184 w 361"/>
                <a:gd name="T11" fmla="*/ 237 h 456"/>
                <a:gd name="T12" fmla="*/ 181 w 361"/>
                <a:gd name="T13" fmla="*/ 238 h 456"/>
                <a:gd name="T14" fmla="*/ 178 w 361"/>
                <a:gd name="T15" fmla="*/ 238 h 456"/>
                <a:gd name="T16" fmla="*/ 177 w 361"/>
                <a:gd name="T17" fmla="*/ 238 h 456"/>
                <a:gd name="T18" fmla="*/ 175 w 361"/>
                <a:gd name="T19" fmla="*/ 237 h 456"/>
                <a:gd name="T20" fmla="*/ 144 w 361"/>
                <a:gd name="T21" fmla="*/ 206 h 456"/>
                <a:gd name="T22" fmla="*/ 142 w 361"/>
                <a:gd name="T23" fmla="*/ 204 h 456"/>
                <a:gd name="T24" fmla="*/ 142 w 361"/>
                <a:gd name="T25" fmla="*/ 202 h 456"/>
                <a:gd name="T26" fmla="*/ 158 w 361"/>
                <a:gd name="T27" fmla="*/ 0 h 456"/>
                <a:gd name="T28" fmla="*/ 0 w 361"/>
                <a:gd name="T29" fmla="*/ 0 h 456"/>
                <a:gd name="T30" fmla="*/ 0 w 361"/>
                <a:gd name="T31" fmla="*/ 12 h 456"/>
                <a:gd name="T32" fmla="*/ 1 w 361"/>
                <a:gd name="T33" fmla="*/ 36 h 456"/>
                <a:gd name="T34" fmla="*/ 2 w 361"/>
                <a:gd name="T35" fmla="*/ 59 h 456"/>
                <a:gd name="T36" fmla="*/ 6 w 361"/>
                <a:gd name="T37" fmla="*/ 81 h 456"/>
                <a:gd name="T38" fmla="*/ 10 w 361"/>
                <a:gd name="T39" fmla="*/ 102 h 456"/>
                <a:gd name="T40" fmla="*/ 15 w 361"/>
                <a:gd name="T41" fmla="*/ 121 h 456"/>
                <a:gd name="T42" fmla="*/ 20 w 361"/>
                <a:gd name="T43" fmla="*/ 139 h 456"/>
                <a:gd name="T44" fmla="*/ 28 w 361"/>
                <a:gd name="T45" fmla="*/ 157 h 456"/>
                <a:gd name="T46" fmla="*/ 35 w 361"/>
                <a:gd name="T47" fmla="*/ 172 h 456"/>
                <a:gd name="T48" fmla="*/ 44 w 361"/>
                <a:gd name="T49" fmla="*/ 188 h 456"/>
                <a:gd name="T50" fmla="*/ 51 w 361"/>
                <a:gd name="T51" fmla="*/ 201 h 456"/>
                <a:gd name="T52" fmla="*/ 60 w 361"/>
                <a:gd name="T53" fmla="*/ 213 h 456"/>
                <a:gd name="T54" fmla="*/ 69 w 361"/>
                <a:gd name="T55" fmla="*/ 225 h 456"/>
                <a:gd name="T56" fmla="*/ 80 w 361"/>
                <a:gd name="T57" fmla="*/ 235 h 456"/>
                <a:gd name="T58" fmla="*/ 89 w 361"/>
                <a:gd name="T59" fmla="*/ 244 h 456"/>
                <a:gd name="T60" fmla="*/ 99 w 361"/>
                <a:gd name="T61" fmla="*/ 252 h 456"/>
                <a:gd name="T62" fmla="*/ 108 w 361"/>
                <a:gd name="T63" fmla="*/ 258 h 456"/>
                <a:gd name="T64" fmla="*/ 108 w 361"/>
                <a:gd name="T65" fmla="*/ 456 h 456"/>
                <a:gd name="T66" fmla="*/ 253 w 361"/>
                <a:gd name="T67" fmla="*/ 456 h 456"/>
                <a:gd name="T68" fmla="*/ 253 w 361"/>
                <a:gd name="T69" fmla="*/ 258 h 456"/>
                <a:gd name="T70" fmla="*/ 262 w 361"/>
                <a:gd name="T71" fmla="*/ 252 h 456"/>
                <a:gd name="T72" fmla="*/ 272 w 361"/>
                <a:gd name="T73" fmla="*/ 244 h 456"/>
                <a:gd name="T74" fmla="*/ 281 w 361"/>
                <a:gd name="T75" fmla="*/ 235 h 456"/>
                <a:gd name="T76" fmla="*/ 291 w 361"/>
                <a:gd name="T77" fmla="*/ 225 h 456"/>
                <a:gd name="T78" fmla="*/ 300 w 361"/>
                <a:gd name="T79" fmla="*/ 213 h 456"/>
                <a:gd name="T80" fmla="*/ 309 w 361"/>
                <a:gd name="T81" fmla="*/ 201 h 456"/>
                <a:gd name="T82" fmla="*/ 318 w 361"/>
                <a:gd name="T83" fmla="*/ 188 h 456"/>
                <a:gd name="T84" fmla="*/ 326 w 361"/>
                <a:gd name="T85" fmla="*/ 172 h 456"/>
                <a:gd name="T86" fmla="*/ 334 w 361"/>
                <a:gd name="T87" fmla="*/ 157 h 456"/>
                <a:gd name="T88" fmla="*/ 340 w 361"/>
                <a:gd name="T89" fmla="*/ 139 h 456"/>
                <a:gd name="T90" fmla="*/ 345 w 361"/>
                <a:gd name="T91" fmla="*/ 121 h 456"/>
                <a:gd name="T92" fmla="*/ 351 w 361"/>
                <a:gd name="T93" fmla="*/ 102 h 456"/>
                <a:gd name="T94" fmla="*/ 356 w 361"/>
                <a:gd name="T95" fmla="*/ 81 h 456"/>
                <a:gd name="T96" fmla="*/ 358 w 361"/>
                <a:gd name="T97" fmla="*/ 59 h 456"/>
                <a:gd name="T98" fmla="*/ 359 w 361"/>
                <a:gd name="T99" fmla="*/ 36 h 456"/>
                <a:gd name="T100" fmla="*/ 361 w 361"/>
                <a:gd name="T101" fmla="*/ 12 h 456"/>
                <a:gd name="T102" fmla="*/ 361 w 361"/>
                <a:gd name="T103" fmla="*/ 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1" h="456">
                  <a:moveTo>
                    <a:pt x="361" y="0"/>
                  </a:moveTo>
                  <a:lnTo>
                    <a:pt x="200" y="0"/>
                  </a:lnTo>
                  <a:lnTo>
                    <a:pt x="216" y="202"/>
                  </a:lnTo>
                  <a:lnTo>
                    <a:pt x="214" y="204"/>
                  </a:lnTo>
                  <a:lnTo>
                    <a:pt x="213" y="206"/>
                  </a:lnTo>
                  <a:lnTo>
                    <a:pt x="184" y="237"/>
                  </a:lnTo>
                  <a:lnTo>
                    <a:pt x="181" y="238"/>
                  </a:lnTo>
                  <a:lnTo>
                    <a:pt x="178" y="238"/>
                  </a:lnTo>
                  <a:lnTo>
                    <a:pt x="177" y="238"/>
                  </a:lnTo>
                  <a:lnTo>
                    <a:pt x="175" y="237"/>
                  </a:lnTo>
                  <a:lnTo>
                    <a:pt x="144" y="206"/>
                  </a:lnTo>
                  <a:lnTo>
                    <a:pt x="142" y="204"/>
                  </a:lnTo>
                  <a:lnTo>
                    <a:pt x="142" y="202"/>
                  </a:lnTo>
                  <a:lnTo>
                    <a:pt x="158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" y="36"/>
                  </a:lnTo>
                  <a:lnTo>
                    <a:pt x="2" y="59"/>
                  </a:lnTo>
                  <a:lnTo>
                    <a:pt x="6" y="81"/>
                  </a:lnTo>
                  <a:lnTo>
                    <a:pt x="10" y="102"/>
                  </a:lnTo>
                  <a:lnTo>
                    <a:pt x="15" y="121"/>
                  </a:lnTo>
                  <a:lnTo>
                    <a:pt x="20" y="139"/>
                  </a:lnTo>
                  <a:lnTo>
                    <a:pt x="28" y="157"/>
                  </a:lnTo>
                  <a:lnTo>
                    <a:pt x="35" y="172"/>
                  </a:lnTo>
                  <a:lnTo>
                    <a:pt x="44" y="188"/>
                  </a:lnTo>
                  <a:lnTo>
                    <a:pt x="51" y="201"/>
                  </a:lnTo>
                  <a:lnTo>
                    <a:pt x="60" y="213"/>
                  </a:lnTo>
                  <a:lnTo>
                    <a:pt x="69" y="225"/>
                  </a:lnTo>
                  <a:lnTo>
                    <a:pt x="80" y="235"/>
                  </a:lnTo>
                  <a:lnTo>
                    <a:pt x="89" y="244"/>
                  </a:lnTo>
                  <a:lnTo>
                    <a:pt x="99" y="252"/>
                  </a:lnTo>
                  <a:lnTo>
                    <a:pt x="108" y="258"/>
                  </a:lnTo>
                  <a:lnTo>
                    <a:pt x="108" y="456"/>
                  </a:lnTo>
                  <a:lnTo>
                    <a:pt x="253" y="456"/>
                  </a:lnTo>
                  <a:lnTo>
                    <a:pt x="253" y="258"/>
                  </a:lnTo>
                  <a:lnTo>
                    <a:pt x="262" y="252"/>
                  </a:lnTo>
                  <a:lnTo>
                    <a:pt x="272" y="244"/>
                  </a:lnTo>
                  <a:lnTo>
                    <a:pt x="281" y="235"/>
                  </a:lnTo>
                  <a:lnTo>
                    <a:pt x="291" y="225"/>
                  </a:lnTo>
                  <a:lnTo>
                    <a:pt x="300" y="213"/>
                  </a:lnTo>
                  <a:lnTo>
                    <a:pt x="309" y="201"/>
                  </a:lnTo>
                  <a:lnTo>
                    <a:pt x="318" y="188"/>
                  </a:lnTo>
                  <a:lnTo>
                    <a:pt x="326" y="172"/>
                  </a:lnTo>
                  <a:lnTo>
                    <a:pt x="334" y="157"/>
                  </a:lnTo>
                  <a:lnTo>
                    <a:pt x="340" y="139"/>
                  </a:lnTo>
                  <a:lnTo>
                    <a:pt x="345" y="121"/>
                  </a:lnTo>
                  <a:lnTo>
                    <a:pt x="351" y="102"/>
                  </a:lnTo>
                  <a:lnTo>
                    <a:pt x="356" y="81"/>
                  </a:lnTo>
                  <a:lnTo>
                    <a:pt x="358" y="59"/>
                  </a:lnTo>
                  <a:lnTo>
                    <a:pt x="359" y="36"/>
                  </a:lnTo>
                  <a:lnTo>
                    <a:pt x="361" y="12"/>
                  </a:lnTo>
                  <a:lnTo>
                    <a:pt x="3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586">
              <a:extLst>
                <a:ext uri="{FF2B5EF4-FFF2-40B4-BE49-F238E27FC236}">
                  <a16:creationId xmlns:a16="http://schemas.microsoft.com/office/drawing/2014/main" id="{CE31EB4A-1CE9-4027-A17B-BC0EF803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6103938"/>
              <a:ext cx="47625" cy="104775"/>
            </a:xfrm>
            <a:custGeom>
              <a:avLst/>
              <a:gdLst>
                <a:gd name="T0" fmla="*/ 72 w 120"/>
                <a:gd name="T1" fmla="*/ 24 h 264"/>
                <a:gd name="T2" fmla="*/ 72 w 120"/>
                <a:gd name="T3" fmla="*/ 0 h 264"/>
                <a:gd name="T4" fmla="*/ 48 w 120"/>
                <a:gd name="T5" fmla="*/ 0 h 264"/>
                <a:gd name="T6" fmla="*/ 48 w 120"/>
                <a:gd name="T7" fmla="*/ 24 h 264"/>
                <a:gd name="T8" fmla="*/ 0 w 120"/>
                <a:gd name="T9" fmla="*/ 24 h 264"/>
                <a:gd name="T10" fmla="*/ 0 w 120"/>
                <a:gd name="T11" fmla="*/ 264 h 264"/>
                <a:gd name="T12" fmla="*/ 120 w 120"/>
                <a:gd name="T13" fmla="*/ 264 h 264"/>
                <a:gd name="T14" fmla="*/ 120 w 120"/>
                <a:gd name="T15" fmla="*/ 24 h 264"/>
                <a:gd name="T16" fmla="*/ 72 w 120"/>
                <a:gd name="T17" fmla="*/ 2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64">
                  <a:moveTo>
                    <a:pt x="72" y="24"/>
                  </a:moveTo>
                  <a:lnTo>
                    <a:pt x="72" y="0"/>
                  </a:lnTo>
                  <a:lnTo>
                    <a:pt x="48" y="0"/>
                  </a:lnTo>
                  <a:lnTo>
                    <a:pt x="48" y="24"/>
                  </a:lnTo>
                  <a:lnTo>
                    <a:pt x="0" y="24"/>
                  </a:lnTo>
                  <a:lnTo>
                    <a:pt x="0" y="264"/>
                  </a:lnTo>
                  <a:lnTo>
                    <a:pt x="120" y="264"/>
                  </a:lnTo>
                  <a:lnTo>
                    <a:pt x="120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9" name="Freeform 391">
            <a:extLst>
              <a:ext uri="{FF2B5EF4-FFF2-40B4-BE49-F238E27FC236}">
                <a16:creationId xmlns:a16="http://schemas.microsoft.com/office/drawing/2014/main" id="{D9EFD648-63C5-402B-A178-446B67944BD1}"/>
              </a:ext>
            </a:extLst>
          </p:cNvPr>
          <p:cNvSpPr>
            <a:spLocks noEditPoints="1"/>
          </p:cNvSpPr>
          <p:nvPr/>
        </p:nvSpPr>
        <p:spPr bwMode="auto">
          <a:xfrm>
            <a:off x="9483547" y="5279808"/>
            <a:ext cx="287338" cy="287338"/>
          </a:xfrm>
          <a:custGeom>
            <a:avLst/>
            <a:gdLst>
              <a:gd name="T0" fmla="*/ 515 w 903"/>
              <a:gd name="T1" fmla="*/ 619 h 904"/>
              <a:gd name="T2" fmla="*/ 486 w 903"/>
              <a:gd name="T3" fmla="*/ 580 h 904"/>
              <a:gd name="T4" fmla="*/ 488 w 903"/>
              <a:gd name="T5" fmla="*/ 528 h 904"/>
              <a:gd name="T6" fmla="*/ 521 w 903"/>
              <a:gd name="T7" fmla="*/ 491 h 904"/>
              <a:gd name="T8" fmla="*/ 573 w 903"/>
              <a:gd name="T9" fmla="*/ 483 h 904"/>
              <a:gd name="T10" fmla="*/ 616 w 903"/>
              <a:gd name="T11" fmla="*/ 509 h 904"/>
              <a:gd name="T12" fmla="*/ 633 w 903"/>
              <a:gd name="T13" fmla="*/ 557 h 904"/>
              <a:gd name="T14" fmla="*/ 616 w 903"/>
              <a:gd name="T15" fmla="*/ 604 h 904"/>
              <a:gd name="T16" fmla="*/ 573 w 903"/>
              <a:gd name="T17" fmla="*/ 631 h 904"/>
              <a:gd name="T18" fmla="*/ 305 w 903"/>
              <a:gd name="T19" fmla="*/ 617 h 904"/>
              <a:gd name="T20" fmla="*/ 288 w 903"/>
              <a:gd name="T21" fmla="*/ 608 h 904"/>
              <a:gd name="T22" fmla="*/ 592 w 903"/>
              <a:gd name="T23" fmla="*/ 290 h 904"/>
              <a:gd name="T24" fmla="*/ 610 w 903"/>
              <a:gd name="T25" fmla="*/ 289 h 904"/>
              <a:gd name="T26" fmla="*/ 617 w 903"/>
              <a:gd name="T27" fmla="*/ 307 h 904"/>
              <a:gd name="T28" fmla="*/ 275 w 903"/>
              <a:gd name="T29" fmla="*/ 324 h 904"/>
              <a:gd name="T30" fmla="*/ 305 w 903"/>
              <a:gd name="T31" fmla="*/ 284 h 904"/>
              <a:gd name="T32" fmla="*/ 354 w 903"/>
              <a:gd name="T33" fmla="*/ 272 h 904"/>
              <a:gd name="T34" fmla="*/ 400 w 903"/>
              <a:gd name="T35" fmla="*/ 293 h 904"/>
              <a:gd name="T36" fmla="*/ 422 w 903"/>
              <a:gd name="T37" fmla="*/ 338 h 904"/>
              <a:gd name="T38" fmla="*/ 409 w 903"/>
              <a:gd name="T39" fmla="*/ 389 h 904"/>
              <a:gd name="T40" fmla="*/ 369 w 903"/>
              <a:gd name="T41" fmla="*/ 418 h 904"/>
              <a:gd name="T42" fmla="*/ 318 w 903"/>
              <a:gd name="T43" fmla="*/ 416 h 904"/>
              <a:gd name="T44" fmla="*/ 280 w 903"/>
              <a:gd name="T45" fmla="*/ 382 h 904"/>
              <a:gd name="T46" fmla="*/ 903 w 903"/>
              <a:gd name="T47" fmla="*/ 452 h 904"/>
              <a:gd name="T48" fmla="*/ 866 w 903"/>
              <a:gd name="T49" fmla="*/ 378 h 904"/>
              <a:gd name="T50" fmla="*/ 875 w 903"/>
              <a:gd name="T51" fmla="*/ 303 h 904"/>
              <a:gd name="T52" fmla="*/ 829 w 903"/>
              <a:gd name="T53" fmla="*/ 234 h 904"/>
              <a:gd name="T54" fmla="*/ 795 w 903"/>
              <a:gd name="T55" fmla="*/ 175 h 904"/>
              <a:gd name="T56" fmla="*/ 750 w 903"/>
              <a:gd name="T57" fmla="*/ 116 h 904"/>
              <a:gd name="T58" fmla="*/ 680 w 903"/>
              <a:gd name="T59" fmla="*/ 110 h 904"/>
              <a:gd name="T60" fmla="*/ 636 w 903"/>
              <a:gd name="T61" fmla="*/ 40 h 904"/>
              <a:gd name="T62" fmla="*/ 552 w 903"/>
              <a:gd name="T63" fmla="*/ 36 h 904"/>
              <a:gd name="T64" fmla="*/ 488 w 903"/>
              <a:gd name="T65" fmla="*/ 8 h 904"/>
              <a:gd name="T66" fmla="*/ 404 w 903"/>
              <a:gd name="T67" fmla="*/ 13 h 904"/>
              <a:gd name="T68" fmla="*/ 340 w 903"/>
              <a:gd name="T69" fmla="*/ 32 h 904"/>
              <a:gd name="T70" fmla="*/ 257 w 903"/>
              <a:gd name="T71" fmla="*/ 47 h 904"/>
              <a:gd name="T72" fmla="*/ 210 w 903"/>
              <a:gd name="T73" fmla="*/ 107 h 904"/>
              <a:gd name="T74" fmla="*/ 146 w 903"/>
              <a:gd name="T75" fmla="*/ 121 h 904"/>
              <a:gd name="T76" fmla="*/ 106 w 903"/>
              <a:gd name="T77" fmla="*/ 187 h 904"/>
              <a:gd name="T78" fmla="*/ 64 w 903"/>
              <a:gd name="T79" fmla="*/ 241 h 904"/>
              <a:gd name="T80" fmla="*/ 28 w 903"/>
              <a:gd name="T81" fmla="*/ 316 h 904"/>
              <a:gd name="T82" fmla="*/ 29 w 903"/>
              <a:gd name="T83" fmla="*/ 386 h 904"/>
              <a:gd name="T84" fmla="*/ 1 w 903"/>
              <a:gd name="T85" fmla="*/ 464 h 904"/>
              <a:gd name="T86" fmla="*/ 48 w 903"/>
              <a:gd name="T87" fmla="*/ 531 h 904"/>
              <a:gd name="T88" fmla="*/ 30 w 903"/>
              <a:gd name="T89" fmla="*/ 613 h 904"/>
              <a:gd name="T90" fmla="*/ 86 w 903"/>
              <a:gd name="T91" fmla="*/ 674 h 904"/>
              <a:gd name="T92" fmla="*/ 113 w 903"/>
              <a:gd name="T93" fmla="*/ 740 h 904"/>
              <a:gd name="T94" fmla="*/ 162 w 903"/>
              <a:gd name="T95" fmla="*/ 791 h 904"/>
              <a:gd name="T96" fmla="*/ 225 w 903"/>
              <a:gd name="T97" fmla="*/ 806 h 904"/>
              <a:gd name="T98" fmla="*/ 279 w 903"/>
              <a:gd name="T99" fmla="*/ 869 h 904"/>
              <a:gd name="T100" fmla="*/ 362 w 903"/>
              <a:gd name="T101" fmla="*/ 862 h 904"/>
              <a:gd name="T102" fmla="*/ 427 w 903"/>
              <a:gd name="T103" fmla="*/ 900 h 904"/>
              <a:gd name="T104" fmla="*/ 510 w 903"/>
              <a:gd name="T105" fmla="*/ 883 h 904"/>
              <a:gd name="T106" fmla="*/ 576 w 903"/>
              <a:gd name="T107" fmla="*/ 875 h 904"/>
              <a:gd name="T108" fmla="*/ 655 w 903"/>
              <a:gd name="T109" fmla="*/ 848 h 904"/>
              <a:gd name="T110" fmla="*/ 707 w 903"/>
              <a:gd name="T111" fmla="*/ 797 h 904"/>
              <a:gd name="T112" fmla="*/ 765 w 903"/>
              <a:gd name="T113" fmla="*/ 777 h 904"/>
              <a:gd name="T114" fmla="*/ 798 w 903"/>
              <a:gd name="T115" fmla="*/ 704 h 904"/>
              <a:gd name="T116" fmla="*/ 848 w 903"/>
              <a:gd name="T117" fmla="*/ 655 h 904"/>
              <a:gd name="T118" fmla="*/ 875 w 903"/>
              <a:gd name="T119" fmla="*/ 575 h 904"/>
              <a:gd name="T120" fmla="*/ 883 w 903"/>
              <a:gd name="T121" fmla="*/ 509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3" h="904">
                <a:moveTo>
                  <a:pt x="558" y="632"/>
                </a:moveTo>
                <a:lnTo>
                  <a:pt x="549" y="632"/>
                </a:lnTo>
                <a:lnTo>
                  <a:pt x="542" y="631"/>
                </a:lnTo>
                <a:lnTo>
                  <a:pt x="535" y="629"/>
                </a:lnTo>
                <a:lnTo>
                  <a:pt x="528" y="627"/>
                </a:lnTo>
                <a:lnTo>
                  <a:pt x="521" y="624"/>
                </a:lnTo>
                <a:lnTo>
                  <a:pt x="515" y="619"/>
                </a:lnTo>
                <a:lnTo>
                  <a:pt x="510" y="615"/>
                </a:lnTo>
                <a:lnTo>
                  <a:pt x="504" y="610"/>
                </a:lnTo>
                <a:lnTo>
                  <a:pt x="499" y="604"/>
                </a:lnTo>
                <a:lnTo>
                  <a:pt x="495" y="599"/>
                </a:lnTo>
                <a:lnTo>
                  <a:pt x="491" y="593"/>
                </a:lnTo>
                <a:lnTo>
                  <a:pt x="488" y="586"/>
                </a:lnTo>
                <a:lnTo>
                  <a:pt x="486" y="580"/>
                </a:lnTo>
                <a:lnTo>
                  <a:pt x="484" y="572"/>
                </a:lnTo>
                <a:lnTo>
                  <a:pt x="483" y="565"/>
                </a:lnTo>
                <a:lnTo>
                  <a:pt x="482" y="557"/>
                </a:lnTo>
                <a:lnTo>
                  <a:pt x="483" y="550"/>
                </a:lnTo>
                <a:lnTo>
                  <a:pt x="484" y="542"/>
                </a:lnTo>
                <a:lnTo>
                  <a:pt x="486" y="535"/>
                </a:lnTo>
                <a:lnTo>
                  <a:pt x="488" y="528"/>
                </a:lnTo>
                <a:lnTo>
                  <a:pt x="491" y="521"/>
                </a:lnTo>
                <a:lnTo>
                  <a:pt x="495" y="515"/>
                </a:lnTo>
                <a:lnTo>
                  <a:pt x="499" y="509"/>
                </a:lnTo>
                <a:lnTo>
                  <a:pt x="504" y="504"/>
                </a:lnTo>
                <a:lnTo>
                  <a:pt x="510" y="499"/>
                </a:lnTo>
                <a:lnTo>
                  <a:pt x="515" y="495"/>
                </a:lnTo>
                <a:lnTo>
                  <a:pt x="521" y="491"/>
                </a:lnTo>
                <a:lnTo>
                  <a:pt x="528" y="487"/>
                </a:lnTo>
                <a:lnTo>
                  <a:pt x="535" y="485"/>
                </a:lnTo>
                <a:lnTo>
                  <a:pt x="542" y="483"/>
                </a:lnTo>
                <a:lnTo>
                  <a:pt x="549" y="482"/>
                </a:lnTo>
                <a:lnTo>
                  <a:pt x="558" y="482"/>
                </a:lnTo>
                <a:lnTo>
                  <a:pt x="565" y="482"/>
                </a:lnTo>
                <a:lnTo>
                  <a:pt x="573" y="483"/>
                </a:lnTo>
                <a:lnTo>
                  <a:pt x="579" y="485"/>
                </a:lnTo>
                <a:lnTo>
                  <a:pt x="587" y="487"/>
                </a:lnTo>
                <a:lnTo>
                  <a:pt x="593" y="491"/>
                </a:lnTo>
                <a:lnTo>
                  <a:pt x="600" y="495"/>
                </a:lnTo>
                <a:lnTo>
                  <a:pt x="605" y="499"/>
                </a:lnTo>
                <a:lnTo>
                  <a:pt x="610" y="504"/>
                </a:lnTo>
                <a:lnTo>
                  <a:pt x="616" y="509"/>
                </a:lnTo>
                <a:lnTo>
                  <a:pt x="620" y="515"/>
                </a:lnTo>
                <a:lnTo>
                  <a:pt x="623" y="521"/>
                </a:lnTo>
                <a:lnTo>
                  <a:pt x="626" y="528"/>
                </a:lnTo>
                <a:lnTo>
                  <a:pt x="630" y="535"/>
                </a:lnTo>
                <a:lnTo>
                  <a:pt x="631" y="542"/>
                </a:lnTo>
                <a:lnTo>
                  <a:pt x="632" y="550"/>
                </a:lnTo>
                <a:lnTo>
                  <a:pt x="633" y="557"/>
                </a:lnTo>
                <a:lnTo>
                  <a:pt x="632" y="565"/>
                </a:lnTo>
                <a:lnTo>
                  <a:pt x="631" y="572"/>
                </a:lnTo>
                <a:lnTo>
                  <a:pt x="630" y="580"/>
                </a:lnTo>
                <a:lnTo>
                  <a:pt x="626" y="586"/>
                </a:lnTo>
                <a:lnTo>
                  <a:pt x="623" y="593"/>
                </a:lnTo>
                <a:lnTo>
                  <a:pt x="620" y="599"/>
                </a:lnTo>
                <a:lnTo>
                  <a:pt x="616" y="604"/>
                </a:lnTo>
                <a:lnTo>
                  <a:pt x="610" y="610"/>
                </a:lnTo>
                <a:lnTo>
                  <a:pt x="605" y="615"/>
                </a:lnTo>
                <a:lnTo>
                  <a:pt x="600" y="619"/>
                </a:lnTo>
                <a:lnTo>
                  <a:pt x="593" y="624"/>
                </a:lnTo>
                <a:lnTo>
                  <a:pt x="587" y="627"/>
                </a:lnTo>
                <a:lnTo>
                  <a:pt x="579" y="629"/>
                </a:lnTo>
                <a:lnTo>
                  <a:pt x="573" y="631"/>
                </a:lnTo>
                <a:lnTo>
                  <a:pt x="565" y="632"/>
                </a:lnTo>
                <a:lnTo>
                  <a:pt x="558" y="632"/>
                </a:lnTo>
                <a:lnTo>
                  <a:pt x="558" y="632"/>
                </a:lnTo>
                <a:close/>
                <a:moveTo>
                  <a:pt x="312" y="613"/>
                </a:moveTo>
                <a:lnTo>
                  <a:pt x="310" y="615"/>
                </a:lnTo>
                <a:lnTo>
                  <a:pt x="307" y="616"/>
                </a:lnTo>
                <a:lnTo>
                  <a:pt x="305" y="617"/>
                </a:lnTo>
                <a:lnTo>
                  <a:pt x="301" y="617"/>
                </a:lnTo>
                <a:lnTo>
                  <a:pt x="298" y="617"/>
                </a:lnTo>
                <a:lnTo>
                  <a:pt x="296" y="616"/>
                </a:lnTo>
                <a:lnTo>
                  <a:pt x="293" y="615"/>
                </a:lnTo>
                <a:lnTo>
                  <a:pt x="291" y="613"/>
                </a:lnTo>
                <a:lnTo>
                  <a:pt x="289" y="611"/>
                </a:lnTo>
                <a:lnTo>
                  <a:pt x="288" y="608"/>
                </a:lnTo>
                <a:lnTo>
                  <a:pt x="286" y="605"/>
                </a:lnTo>
                <a:lnTo>
                  <a:pt x="286" y="602"/>
                </a:lnTo>
                <a:lnTo>
                  <a:pt x="286" y="599"/>
                </a:lnTo>
                <a:lnTo>
                  <a:pt x="288" y="597"/>
                </a:lnTo>
                <a:lnTo>
                  <a:pt x="289" y="594"/>
                </a:lnTo>
                <a:lnTo>
                  <a:pt x="291" y="591"/>
                </a:lnTo>
                <a:lnTo>
                  <a:pt x="592" y="290"/>
                </a:lnTo>
                <a:lnTo>
                  <a:pt x="594" y="289"/>
                </a:lnTo>
                <a:lnTo>
                  <a:pt x="596" y="287"/>
                </a:lnTo>
                <a:lnTo>
                  <a:pt x="600" y="286"/>
                </a:lnTo>
                <a:lnTo>
                  <a:pt x="603" y="286"/>
                </a:lnTo>
                <a:lnTo>
                  <a:pt x="605" y="286"/>
                </a:lnTo>
                <a:lnTo>
                  <a:pt x="608" y="287"/>
                </a:lnTo>
                <a:lnTo>
                  <a:pt x="610" y="289"/>
                </a:lnTo>
                <a:lnTo>
                  <a:pt x="614" y="290"/>
                </a:lnTo>
                <a:lnTo>
                  <a:pt x="615" y="293"/>
                </a:lnTo>
                <a:lnTo>
                  <a:pt x="617" y="295"/>
                </a:lnTo>
                <a:lnTo>
                  <a:pt x="617" y="299"/>
                </a:lnTo>
                <a:lnTo>
                  <a:pt x="618" y="301"/>
                </a:lnTo>
                <a:lnTo>
                  <a:pt x="617" y="304"/>
                </a:lnTo>
                <a:lnTo>
                  <a:pt x="617" y="307"/>
                </a:lnTo>
                <a:lnTo>
                  <a:pt x="615" y="309"/>
                </a:lnTo>
                <a:lnTo>
                  <a:pt x="614" y="312"/>
                </a:lnTo>
                <a:lnTo>
                  <a:pt x="312" y="613"/>
                </a:lnTo>
                <a:close/>
                <a:moveTo>
                  <a:pt x="271" y="346"/>
                </a:moveTo>
                <a:lnTo>
                  <a:pt x="271" y="338"/>
                </a:lnTo>
                <a:lnTo>
                  <a:pt x="273" y="331"/>
                </a:lnTo>
                <a:lnTo>
                  <a:pt x="275" y="324"/>
                </a:lnTo>
                <a:lnTo>
                  <a:pt x="277" y="317"/>
                </a:lnTo>
                <a:lnTo>
                  <a:pt x="280" y="310"/>
                </a:lnTo>
                <a:lnTo>
                  <a:pt x="284" y="304"/>
                </a:lnTo>
                <a:lnTo>
                  <a:pt x="289" y="299"/>
                </a:lnTo>
                <a:lnTo>
                  <a:pt x="293" y="293"/>
                </a:lnTo>
                <a:lnTo>
                  <a:pt x="298" y="288"/>
                </a:lnTo>
                <a:lnTo>
                  <a:pt x="305" y="284"/>
                </a:lnTo>
                <a:lnTo>
                  <a:pt x="311" y="280"/>
                </a:lnTo>
                <a:lnTo>
                  <a:pt x="318" y="277"/>
                </a:lnTo>
                <a:lnTo>
                  <a:pt x="324" y="274"/>
                </a:lnTo>
                <a:lnTo>
                  <a:pt x="331" y="273"/>
                </a:lnTo>
                <a:lnTo>
                  <a:pt x="339" y="272"/>
                </a:lnTo>
                <a:lnTo>
                  <a:pt x="347" y="271"/>
                </a:lnTo>
                <a:lnTo>
                  <a:pt x="354" y="272"/>
                </a:lnTo>
                <a:lnTo>
                  <a:pt x="362" y="273"/>
                </a:lnTo>
                <a:lnTo>
                  <a:pt x="369" y="274"/>
                </a:lnTo>
                <a:lnTo>
                  <a:pt x="375" y="277"/>
                </a:lnTo>
                <a:lnTo>
                  <a:pt x="382" y="280"/>
                </a:lnTo>
                <a:lnTo>
                  <a:pt x="388" y="284"/>
                </a:lnTo>
                <a:lnTo>
                  <a:pt x="395" y="288"/>
                </a:lnTo>
                <a:lnTo>
                  <a:pt x="400" y="293"/>
                </a:lnTo>
                <a:lnTo>
                  <a:pt x="404" y="299"/>
                </a:lnTo>
                <a:lnTo>
                  <a:pt x="409" y="304"/>
                </a:lnTo>
                <a:lnTo>
                  <a:pt x="413" y="310"/>
                </a:lnTo>
                <a:lnTo>
                  <a:pt x="416" y="317"/>
                </a:lnTo>
                <a:lnTo>
                  <a:pt x="418" y="324"/>
                </a:lnTo>
                <a:lnTo>
                  <a:pt x="421" y="331"/>
                </a:lnTo>
                <a:lnTo>
                  <a:pt x="422" y="338"/>
                </a:lnTo>
                <a:lnTo>
                  <a:pt x="422" y="346"/>
                </a:lnTo>
                <a:lnTo>
                  <a:pt x="422" y="354"/>
                </a:lnTo>
                <a:lnTo>
                  <a:pt x="421" y="362"/>
                </a:lnTo>
                <a:lnTo>
                  <a:pt x="418" y="368"/>
                </a:lnTo>
                <a:lnTo>
                  <a:pt x="416" y="376"/>
                </a:lnTo>
                <a:lnTo>
                  <a:pt x="413" y="382"/>
                </a:lnTo>
                <a:lnTo>
                  <a:pt x="409" y="389"/>
                </a:lnTo>
                <a:lnTo>
                  <a:pt x="404" y="394"/>
                </a:lnTo>
                <a:lnTo>
                  <a:pt x="400" y="399"/>
                </a:lnTo>
                <a:lnTo>
                  <a:pt x="395" y="405"/>
                </a:lnTo>
                <a:lnTo>
                  <a:pt x="388" y="409"/>
                </a:lnTo>
                <a:lnTo>
                  <a:pt x="382" y="412"/>
                </a:lnTo>
                <a:lnTo>
                  <a:pt x="375" y="416"/>
                </a:lnTo>
                <a:lnTo>
                  <a:pt x="369" y="418"/>
                </a:lnTo>
                <a:lnTo>
                  <a:pt x="362" y="420"/>
                </a:lnTo>
                <a:lnTo>
                  <a:pt x="354" y="421"/>
                </a:lnTo>
                <a:lnTo>
                  <a:pt x="347" y="422"/>
                </a:lnTo>
                <a:lnTo>
                  <a:pt x="339" y="421"/>
                </a:lnTo>
                <a:lnTo>
                  <a:pt x="331" y="420"/>
                </a:lnTo>
                <a:lnTo>
                  <a:pt x="324" y="418"/>
                </a:lnTo>
                <a:lnTo>
                  <a:pt x="318" y="416"/>
                </a:lnTo>
                <a:lnTo>
                  <a:pt x="311" y="412"/>
                </a:lnTo>
                <a:lnTo>
                  <a:pt x="305" y="409"/>
                </a:lnTo>
                <a:lnTo>
                  <a:pt x="298" y="405"/>
                </a:lnTo>
                <a:lnTo>
                  <a:pt x="293" y="399"/>
                </a:lnTo>
                <a:lnTo>
                  <a:pt x="289" y="394"/>
                </a:lnTo>
                <a:lnTo>
                  <a:pt x="284" y="389"/>
                </a:lnTo>
                <a:lnTo>
                  <a:pt x="280" y="382"/>
                </a:lnTo>
                <a:lnTo>
                  <a:pt x="277" y="376"/>
                </a:lnTo>
                <a:lnTo>
                  <a:pt x="275" y="368"/>
                </a:lnTo>
                <a:lnTo>
                  <a:pt x="273" y="362"/>
                </a:lnTo>
                <a:lnTo>
                  <a:pt x="271" y="354"/>
                </a:lnTo>
                <a:lnTo>
                  <a:pt x="271" y="346"/>
                </a:lnTo>
                <a:lnTo>
                  <a:pt x="271" y="346"/>
                </a:lnTo>
                <a:close/>
                <a:moveTo>
                  <a:pt x="903" y="452"/>
                </a:moveTo>
                <a:lnTo>
                  <a:pt x="903" y="439"/>
                </a:lnTo>
                <a:lnTo>
                  <a:pt x="900" y="426"/>
                </a:lnTo>
                <a:lnTo>
                  <a:pt x="896" y="416"/>
                </a:lnTo>
                <a:lnTo>
                  <a:pt x="890" y="405"/>
                </a:lnTo>
                <a:lnTo>
                  <a:pt x="883" y="394"/>
                </a:lnTo>
                <a:lnTo>
                  <a:pt x="875" y="386"/>
                </a:lnTo>
                <a:lnTo>
                  <a:pt x="866" y="378"/>
                </a:lnTo>
                <a:lnTo>
                  <a:pt x="855" y="372"/>
                </a:lnTo>
                <a:lnTo>
                  <a:pt x="862" y="362"/>
                </a:lnTo>
                <a:lnTo>
                  <a:pt x="868" y="351"/>
                </a:lnTo>
                <a:lnTo>
                  <a:pt x="872" y="339"/>
                </a:lnTo>
                <a:lnTo>
                  <a:pt x="875" y="328"/>
                </a:lnTo>
                <a:lnTo>
                  <a:pt x="876" y="316"/>
                </a:lnTo>
                <a:lnTo>
                  <a:pt x="875" y="303"/>
                </a:lnTo>
                <a:lnTo>
                  <a:pt x="873" y="291"/>
                </a:lnTo>
                <a:lnTo>
                  <a:pt x="869" y="279"/>
                </a:lnTo>
                <a:lnTo>
                  <a:pt x="863" y="268"/>
                </a:lnTo>
                <a:lnTo>
                  <a:pt x="857" y="258"/>
                </a:lnTo>
                <a:lnTo>
                  <a:pt x="848" y="248"/>
                </a:lnTo>
                <a:lnTo>
                  <a:pt x="839" y="241"/>
                </a:lnTo>
                <a:lnTo>
                  <a:pt x="829" y="234"/>
                </a:lnTo>
                <a:lnTo>
                  <a:pt x="817" y="229"/>
                </a:lnTo>
                <a:lnTo>
                  <a:pt x="807" y="225"/>
                </a:lnTo>
                <a:lnTo>
                  <a:pt x="794" y="224"/>
                </a:lnTo>
                <a:lnTo>
                  <a:pt x="797" y="211"/>
                </a:lnTo>
                <a:lnTo>
                  <a:pt x="798" y="199"/>
                </a:lnTo>
                <a:lnTo>
                  <a:pt x="797" y="187"/>
                </a:lnTo>
                <a:lnTo>
                  <a:pt x="795" y="175"/>
                </a:lnTo>
                <a:lnTo>
                  <a:pt x="792" y="163"/>
                </a:lnTo>
                <a:lnTo>
                  <a:pt x="786" y="153"/>
                </a:lnTo>
                <a:lnTo>
                  <a:pt x="780" y="142"/>
                </a:lnTo>
                <a:lnTo>
                  <a:pt x="771" y="132"/>
                </a:lnTo>
                <a:lnTo>
                  <a:pt x="765" y="126"/>
                </a:lnTo>
                <a:lnTo>
                  <a:pt x="757" y="121"/>
                </a:lnTo>
                <a:lnTo>
                  <a:pt x="750" y="116"/>
                </a:lnTo>
                <a:lnTo>
                  <a:pt x="742" y="113"/>
                </a:lnTo>
                <a:lnTo>
                  <a:pt x="734" y="110"/>
                </a:lnTo>
                <a:lnTo>
                  <a:pt x="725" y="108"/>
                </a:lnTo>
                <a:lnTo>
                  <a:pt x="717" y="107"/>
                </a:lnTo>
                <a:lnTo>
                  <a:pt x="707" y="106"/>
                </a:lnTo>
                <a:lnTo>
                  <a:pt x="694" y="107"/>
                </a:lnTo>
                <a:lnTo>
                  <a:pt x="680" y="110"/>
                </a:lnTo>
                <a:lnTo>
                  <a:pt x="678" y="98"/>
                </a:lnTo>
                <a:lnTo>
                  <a:pt x="675" y="86"/>
                </a:lnTo>
                <a:lnTo>
                  <a:pt x="669" y="74"/>
                </a:lnTo>
                <a:lnTo>
                  <a:pt x="663" y="65"/>
                </a:lnTo>
                <a:lnTo>
                  <a:pt x="655" y="55"/>
                </a:lnTo>
                <a:lnTo>
                  <a:pt x="647" y="48"/>
                </a:lnTo>
                <a:lnTo>
                  <a:pt x="636" y="40"/>
                </a:lnTo>
                <a:lnTo>
                  <a:pt x="624" y="35"/>
                </a:lnTo>
                <a:lnTo>
                  <a:pt x="612" y="30"/>
                </a:lnTo>
                <a:lnTo>
                  <a:pt x="601" y="28"/>
                </a:lnTo>
                <a:lnTo>
                  <a:pt x="588" y="27"/>
                </a:lnTo>
                <a:lnTo>
                  <a:pt x="576" y="28"/>
                </a:lnTo>
                <a:lnTo>
                  <a:pt x="564" y="32"/>
                </a:lnTo>
                <a:lnTo>
                  <a:pt x="552" y="36"/>
                </a:lnTo>
                <a:lnTo>
                  <a:pt x="542" y="41"/>
                </a:lnTo>
                <a:lnTo>
                  <a:pt x="532" y="49"/>
                </a:lnTo>
                <a:lnTo>
                  <a:pt x="526" y="38"/>
                </a:lnTo>
                <a:lnTo>
                  <a:pt x="518" y="28"/>
                </a:lnTo>
                <a:lnTo>
                  <a:pt x="510" y="20"/>
                </a:lnTo>
                <a:lnTo>
                  <a:pt x="499" y="13"/>
                </a:lnTo>
                <a:lnTo>
                  <a:pt x="488" y="8"/>
                </a:lnTo>
                <a:lnTo>
                  <a:pt x="476" y="4"/>
                </a:lnTo>
                <a:lnTo>
                  <a:pt x="464" y="0"/>
                </a:lnTo>
                <a:lnTo>
                  <a:pt x="452" y="0"/>
                </a:lnTo>
                <a:lnTo>
                  <a:pt x="439" y="0"/>
                </a:lnTo>
                <a:lnTo>
                  <a:pt x="427" y="4"/>
                </a:lnTo>
                <a:lnTo>
                  <a:pt x="415" y="8"/>
                </a:lnTo>
                <a:lnTo>
                  <a:pt x="404" y="13"/>
                </a:lnTo>
                <a:lnTo>
                  <a:pt x="395" y="20"/>
                </a:lnTo>
                <a:lnTo>
                  <a:pt x="386" y="28"/>
                </a:lnTo>
                <a:lnTo>
                  <a:pt x="379" y="38"/>
                </a:lnTo>
                <a:lnTo>
                  <a:pt x="371" y="49"/>
                </a:lnTo>
                <a:lnTo>
                  <a:pt x="362" y="41"/>
                </a:lnTo>
                <a:lnTo>
                  <a:pt x="351" y="36"/>
                </a:lnTo>
                <a:lnTo>
                  <a:pt x="340" y="32"/>
                </a:lnTo>
                <a:lnTo>
                  <a:pt x="327" y="28"/>
                </a:lnTo>
                <a:lnTo>
                  <a:pt x="315" y="27"/>
                </a:lnTo>
                <a:lnTo>
                  <a:pt x="304" y="28"/>
                </a:lnTo>
                <a:lnTo>
                  <a:pt x="291" y="30"/>
                </a:lnTo>
                <a:lnTo>
                  <a:pt x="279" y="35"/>
                </a:lnTo>
                <a:lnTo>
                  <a:pt x="268" y="40"/>
                </a:lnTo>
                <a:lnTo>
                  <a:pt x="257" y="47"/>
                </a:lnTo>
                <a:lnTo>
                  <a:pt x="249" y="55"/>
                </a:lnTo>
                <a:lnTo>
                  <a:pt x="240" y="65"/>
                </a:lnTo>
                <a:lnTo>
                  <a:pt x="234" y="74"/>
                </a:lnTo>
                <a:lnTo>
                  <a:pt x="229" y="86"/>
                </a:lnTo>
                <a:lnTo>
                  <a:pt x="225" y="98"/>
                </a:lnTo>
                <a:lnTo>
                  <a:pt x="223" y="110"/>
                </a:lnTo>
                <a:lnTo>
                  <a:pt x="210" y="107"/>
                </a:lnTo>
                <a:lnTo>
                  <a:pt x="196" y="106"/>
                </a:lnTo>
                <a:lnTo>
                  <a:pt x="188" y="107"/>
                </a:lnTo>
                <a:lnTo>
                  <a:pt x="179" y="108"/>
                </a:lnTo>
                <a:lnTo>
                  <a:pt x="171" y="110"/>
                </a:lnTo>
                <a:lnTo>
                  <a:pt x="162" y="113"/>
                </a:lnTo>
                <a:lnTo>
                  <a:pt x="155" y="116"/>
                </a:lnTo>
                <a:lnTo>
                  <a:pt x="146" y="121"/>
                </a:lnTo>
                <a:lnTo>
                  <a:pt x="140" y="126"/>
                </a:lnTo>
                <a:lnTo>
                  <a:pt x="133" y="132"/>
                </a:lnTo>
                <a:lnTo>
                  <a:pt x="125" y="142"/>
                </a:lnTo>
                <a:lnTo>
                  <a:pt x="117" y="153"/>
                </a:lnTo>
                <a:lnTo>
                  <a:pt x="113" y="163"/>
                </a:lnTo>
                <a:lnTo>
                  <a:pt x="108" y="175"/>
                </a:lnTo>
                <a:lnTo>
                  <a:pt x="106" y="187"/>
                </a:lnTo>
                <a:lnTo>
                  <a:pt x="106" y="199"/>
                </a:lnTo>
                <a:lnTo>
                  <a:pt x="107" y="211"/>
                </a:lnTo>
                <a:lnTo>
                  <a:pt x="109" y="224"/>
                </a:lnTo>
                <a:lnTo>
                  <a:pt x="98" y="225"/>
                </a:lnTo>
                <a:lnTo>
                  <a:pt x="86" y="229"/>
                </a:lnTo>
                <a:lnTo>
                  <a:pt x="75" y="234"/>
                </a:lnTo>
                <a:lnTo>
                  <a:pt x="64" y="241"/>
                </a:lnTo>
                <a:lnTo>
                  <a:pt x="56" y="248"/>
                </a:lnTo>
                <a:lnTo>
                  <a:pt x="47" y="258"/>
                </a:lnTo>
                <a:lnTo>
                  <a:pt x="40" y="268"/>
                </a:lnTo>
                <a:lnTo>
                  <a:pt x="34" y="279"/>
                </a:lnTo>
                <a:lnTo>
                  <a:pt x="30" y="291"/>
                </a:lnTo>
                <a:lnTo>
                  <a:pt x="28" y="303"/>
                </a:lnTo>
                <a:lnTo>
                  <a:pt x="28" y="316"/>
                </a:lnTo>
                <a:lnTo>
                  <a:pt x="29" y="328"/>
                </a:lnTo>
                <a:lnTo>
                  <a:pt x="31" y="339"/>
                </a:lnTo>
                <a:lnTo>
                  <a:pt x="35" y="351"/>
                </a:lnTo>
                <a:lnTo>
                  <a:pt x="42" y="362"/>
                </a:lnTo>
                <a:lnTo>
                  <a:pt x="48" y="372"/>
                </a:lnTo>
                <a:lnTo>
                  <a:pt x="39" y="378"/>
                </a:lnTo>
                <a:lnTo>
                  <a:pt x="29" y="386"/>
                </a:lnTo>
                <a:lnTo>
                  <a:pt x="20" y="394"/>
                </a:lnTo>
                <a:lnTo>
                  <a:pt x="14" y="405"/>
                </a:lnTo>
                <a:lnTo>
                  <a:pt x="8" y="416"/>
                </a:lnTo>
                <a:lnTo>
                  <a:pt x="3" y="427"/>
                </a:lnTo>
                <a:lnTo>
                  <a:pt x="1" y="439"/>
                </a:lnTo>
                <a:lnTo>
                  <a:pt x="0" y="452"/>
                </a:lnTo>
                <a:lnTo>
                  <a:pt x="1" y="464"/>
                </a:lnTo>
                <a:lnTo>
                  <a:pt x="3" y="477"/>
                </a:lnTo>
                <a:lnTo>
                  <a:pt x="8" y="488"/>
                </a:lnTo>
                <a:lnTo>
                  <a:pt x="14" y="499"/>
                </a:lnTo>
                <a:lnTo>
                  <a:pt x="20" y="509"/>
                </a:lnTo>
                <a:lnTo>
                  <a:pt x="29" y="517"/>
                </a:lnTo>
                <a:lnTo>
                  <a:pt x="38" y="525"/>
                </a:lnTo>
                <a:lnTo>
                  <a:pt x="48" y="531"/>
                </a:lnTo>
                <a:lnTo>
                  <a:pt x="41" y="542"/>
                </a:lnTo>
                <a:lnTo>
                  <a:pt x="35" y="553"/>
                </a:lnTo>
                <a:lnTo>
                  <a:pt x="31" y="564"/>
                </a:lnTo>
                <a:lnTo>
                  <a:pt x="29" y="575"/>
                </a:lnTo>
                <a:lnTo>
                  <a:pt x="28" y="588"/>
                </a:lnTo>
                <a:lnTo>
                  <a:pt x="28" y="600"/>
                </a:lnTo>
                <a:lnTo>
                  <a:pt x="30" y="613"/>
                </a:lnTo>
                <a:lnTo>
                  <a:pt x="34" y="625"/>
                </a:lnTo>
                <a:lnTo>
                  <a:pt x="40" y="635"/>
                </a:lnTo>
                <a:lnTo>
                  <a:pt x="47" y="646"/>
                </a:lnTo>
                <a:lnTo>
                  <a:pt x="56" y="655"/>
                </a:lnTo>
                <a:lnTo>
                  <a:pt x="64" y="663"/>
                </a:lnTo>
                <a:lnTo>
                  <a:pt x="75" y="670"/>
                </a:lnTo>
                <a:lnTo>
                  <a:pt x="86" y="674"/>
                </a:lnTo>
                <a:lnTo>
                  <a:pt x="98" y="678"/>
                </a:lnTo>
                <a:lnTo>
                  <a:pt x="109" y="681"/>
                </a:lnTo>
                <a:lnTo>
                  <a:pt x="107" y="692"/>
                </a:lnTo>
                <a:lnTo>
                  <a:pt x="106" y="704"/>
                </a:lnTo>
                <a:lnTo>
                  <a:pt x="106" y="716"/>
                </a:lnTo>
                <a:lnTo>
                  <a:pt x="108" y="729"/>
                </a:lnTo>
                <a:lnTo>
                  <a:pt x="113" y="740"/>
                </a:lnTo>
                <a:lnTo>
                  <a:pt x="118" y="751"/>
                </a:lnTo>
                <a:lnTo>
                  <a:pt x="125" y="761"/>
                </a:lnTo>
                <a:lnTo>
                  <a:pt x="133" y="771"/>
                </a:lnTo>
                <a:lnTo>
                  <a:pt x="140" y="777"/>
                </a:lnTo>
                <a:lnTo>
                  <a:pt x="147" y="782"/>
                </a:lnTo>
                <a:lnTo>
                  <a:pt x="155" y="787"/>
                </a:lnTo>
                <a:lnTo>
                  <a:pt x="162" y="791"/>
                </a:lnTo>
                <a:lnTo>
                  <a:pt x="171" y="794"/>
                </a:lnTo>
                <a:lnTo>
                  <a:pt x="179" y="796"/>
                </a:lnTo>
                <a:lnTo>
                  <a:pt x="188" y="797"/>
                </a:lnTo>
                <a:lnTo>
                  <a:pt x="196" y="797"/>
                </a:lnTo>
                <a:lnTo>
                  <a:pt x="210" y="796"/>
                </a:lnTo>
                <a:lnTo>
                  <a:pt x="223" y="793"/>
                </a:lnTo>
                <a:lnTo>
                  <a:pt x="225" y="806"/>
                </a:lnTo>
                <a:lnTo>
                  <a:pt x="229" y="818"/>
                </a:lnTo>
                <a:lnTo>
                  <a:pt x="234" y="829"/>
                </a:lnTo>
                <a:lnTo>
                  <a:pt x="240" y="838"/>
                </a:lnTo>
                <a:lnTo>
                  <a:pt x="248" y="848"/>
                </a:lnTo>
                <a:lnTo>
                  <a:pt x="257" y="856"/>
                </a:lnTo>
                <a:lnTo>
                  <a:pt x="268" y="863"/>
                </a:lnTo>
                <a:lnTo>
                  <a:pt x="279" y="869"/>
                </a:lnTo>
                <a:lnTo>
                  <a:pt x="291" y="873"/>
                </a:lnTo>
                <a:lnTo>
                  <a:pt x="304" y="875"/>
                </a:lnTo>
                <a:lnTo>
                  <a:pt x="315" y="876"/>
                </a:lnTo>
                <a:lnTo>
                  <a:pt x="327" y="875"/>
                </a:lnTo>
                <a:lnTo>
                  <a:pt x="340" y="871"/>
                </a:lnTo>
                <a:lnTo>
                  <a:pt x="351" y="868"/>
                </a:lnTo>
                <a:lnTo>
                  <a:pt x="362" y="862"/>
                </a:lnTo>
                <a:lnTo>
                  <a:pt x="371" y="855"/>
                </a:lnTo>
                <a:lnTo>
                  <a:pt x="379" y="865"/>
                </a:lnTo>
                <a:lnTo>
                  <a:pt x="386" y="875"/>
                </a:lnTo>
                <a:lnTo>
                  <a:pt x="395" y="883"/>
                </a:lnTo>
                <a:lnTo>
                  <a:pt x="404" y="890"/>
                </a:lnTo>
                <a:lnTo>
                  <a:pt x="415" y="896"/>
                </a:lnTo>
                <a:lnTo>
                  <a:pt x="427" y="900"/>
                </a:lnTo>
                <a:lnTo>
                  <a:pt x="439" y="903"/>
                </a:lnTo>
                <a:lnTo>
                  <a:pt x="452" y="904"/>
                </a:lnTo>
                <a:lnTo>
                  <a:pt x="464" y="903"/>
                </a:lnTo>
                <a:lnTo>
                  <a:pt x="476" y="899"/>
                </a:lnTo>
                <a:lnTo>
                  <a:pt x="488" y="896"/>
                </a:lnTo>
                <a:lnTo>
                  <a:pt x="499" y="890"/>
                </a:lnTo>
                <a:lnTo>
                  <a:pt x="510" y="883"/>
                </a:lnTo>
                <a:lnTo>
                  <a:pt x="518" y="875"/>
                </a:lnTo>
                <a:lnTo>
                  <a:pt x="526" y="865"/>
                </a:lnTo>
                <a:lnTo>
                  <a:pt x="532" y="855"/>
                </a:lnTo>
                <a:lnTo>
                  <a:pt x="542" y="862"/>
                </a:lnTo>
                <a:lnTo>
                  <a:pt x="552" y="868"/>
                </a:lnTo>
                <a:lnTo>
                  <a:pt x="564" y="871"/>
                </a:lnTo>
                <a:lnTo>
                  <a:pt x="576" y="875"/>
                </a:lnTo>
                <a:lnTo>
                  <a:pt x="588" y="876"/>
                </a:lnTo>
                <a:lnTo>
                  <a:pt x="601" y="875"/>
                </a:lnTo>
                <a:lnTo>
                  <a:pt x="612" y="873"/>
                </a:lnTo>
                <a:lnTo>
                  <a:pt x="624" y="869"/>
                </a:lnTo>
                <a:lnTo>
                  <a:pt x="636" y="863"/>
                </a:lnTo>
                <a:lnTo>
                  <a:pt x="647" y="856"/>
                </a:lnTo>
                <a:lnTo>
                  <a:pt x="655" y="848"/>
                </a:lnTo>
                <a:lnTo>
                  <a:pt x="663" y="838"/>
                </a:lnTo>
                <a:lnTo>
                  <a:pt x="669" y="829"/>
                </a:lnTo>
                <a:lnTo>
                  <a:pt x="675" y="818"/>
                </a:lnTo>
                <a:lnTo>
                  <a:pt x="678" y="806"/>
                </a:lnTo>
                <a:lnTo>
                  <a:pt x="680" y="793"/>
                </a:lnTo>
                <a:lnTo>
                  <a:pt x="694" y="796"/>
                </a:lnTo>
                <a:lnTo>
                  <a:pt x="707" y="797"/>
                </a:lnTo>
                <a:lnTo>
                  <a:pt x="717" y="797"/>
                </a:lnTo>
                <a:lnTo>
                  <a:pt x="725" y="796"/>
                </a:lnTo>
                <a:lnTo>
                  <a:pt x="734" y="794"/>
                </a:lnTo>
                <a:lnTo>
                  <a:pt x="742" y="791"/>
                </a:lnTo>
                <a:lnTo>
                  <a:pt x="750" y="787"/>
                </a:lnTo>
                <a:lnTo>
                  <a:pt x="757" y="782"/>
                </a:lnTo>
                <a:lnTo>
                  <a:pt x="765" y="777"/>
                </a:lnTo>
                <a:lnTo>
                  <a:pt x="771" y="771"/>
                </a:lnTo>
                <a:lnTo>
                  <a:pt x="780" y="761"/>
                </a:lnTo>
                <a:lnTo>
                  <a:pt x="786" y="751"/>
                </a:lnTo>
                <a:lnTo>
                  <a:pt x="792" y="740"/>
                </a:lnTo>
                <a:lnTo>
                  <a:pt x="795" y="729"/>
                </a:lnTo>
                <a:lnTo>
                  <a:pt x="797" y="716"/>
                </a:lnTo>
                <a:lnTo>
                  <a:pt x="798" y="704"/>
                </a:lnTo>
                <a:lnTo>
                  <a:pt x="797" y="692"/>
                </a:lnTo>
                <a:lnTo>
                  <a:pt x="794" y="681"/>
                </a:lnTo>
                <a:lnTo>
                  <a:pt x="807" y="678"/>
                </a:lnTo>
                <a:lnTo>
                  <a:pt x="817" y="674"/>
                </a:lnTo>
                <a:lnTo>
                  <a:pt x="829" y="670"/>
                </a:lnTo>
                <a:lnTo>
                  <a:pt x="839" y="663"/>
                </a:lnTo>
                <a:lnTo>
                  <a:pt x="848" y="655"/>
                </a:lnTo>
                <a:lnTo>
                  <a:pt x="857" y="646"/>
                </a:lnTo>
                <a:lnTo>
                  <a:pt x="863" y="635"/>
                </a:lnTo>
                <a:lnTo>
                  <a:pt x="869" y="625"/>
                </a:lnTo>
                <a:lnTo>
                  <a:pt x="873" y="613"/>
                </a:lnTo>
                <a:lnTo>
                  <a:pt x="875" y="600"/>
                </a:lnTo>
                <a:lnTo>
                  <a:pt x="876" y="588"/>
                </a:lnTo>
                <a:lnTo>
                  <a:pt x="875" y="575"/>
                </a:lnTo>
                <a:lnTo>
                  <a:pt x="872" y="564"/>
                </a:lnTo>
                <a:lnTo>
                  <a:pt x="868" y="553"/>
                </a:lnTo>
                <a:lnTo>
                  <a:pt x="862" y="542"/>
                </a:lnTo>
                <a:lnTo>
                  <a:pt x="855" y="531"/>
                </a:lnTo>
                <a:lnTo>
                  <a:pt x="866" y="525"/>
                </a:lnTo>
                <a:lnTo>
                  <a:pt x="875" y="517"/>
                </a:lnTo>
                <a:lnTo>
                  <a:pt x="883" y="509"/>
                </a:lnTo>
                <a:lnTo>
                  <a:pt x="890" y="499"/>
                </a:lnTo>
                <a:lnTo>
                  <a:pt x="896" y="488"/>
                </a:lnTo>
                <a:lnTo>
                  <a:pt x="900" y="477"/>
                </a:lnTo>
                <a:lnTo>
                  <a:pt x="903" y="464"/>
                </a:lnTo>
                <a:lnTo>
                  <a:pt x="903" y="4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154CD7E-FD9E-4244-ACAC-5B10ECB725A7}"/>
              </a:ext>
            </a:extLst>
          </p:cNvPr>
          <p:cNvGrpSpPr/>
          <p:nvPr/>
        </p:nvGrpSpPr>
        <p:grpSpPr>
          <a:xfrm>
            <a:off x="8201200" y="5317908"/>
            <a:ext cx="284163" cy="212725"/>
            <a:chOff x="7610475" y="3671888"/>
            <a:chExt cx="284163" cy="212725"/>
          </a:xfrm>
          <a:solidFill>
            <a:schemeClr val="bg1"/>
          </a:solidFill>
        </p:grpSpPr>
        <p:sp>
          <p:nvSpPr>
            <p:cNvPr id="71" name="Freeform 3248">
              <a:extLst>
                <a:ext uri="{FF2B5EF4-FFF2-40B4-BE49-F238E27FC236}">
                  <a16:creationId xmlns:a16="http://schemas.microsoft.com/office/drawing/2014/main" id="{502A43FC-2077-4E54-84EA-8DD28C600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838" y="3689350"/>
              <a:ext cx="50800" cy="177800"/>
            </a:xfrm>
            <a:custGeom>
              <a:avLst/>
              <a:gdLst>
                <a:gd name="T0" fmla="*/ 20 w 162"/>
                <a:gd name="T1" fmla="*/ 1 h 559"/>
                <a:gd name="T2" fmla="*/ 15 w 162"/>
                <a:gd name="T3" fmla="*/ 0 h 559"/>
                <a:gd name="T4" fmla="*/ 9 w 162"/>
                <a:gd name="T5" fmla="*/ 1 h 559"/>
                <a:gd name="T6" fmla="*/ 4 w 162"/>
                <a:gd name="T7" fmla="*/ 4 h 559"/>
                <a:gd name="T8" fmla="*/ 1 w 162"/>
                <a:gd name="T9" fmla="*/ 10 h 559"/>
                <a:gd name="T10" fmla="*/ 0 w 162"/>
                <a:gd name="T11" fmla="*/ 15 h 559"/>
                <a:gd name="T12" fmla="*/ 2 w 162"/>
                <a:gd name="T13" fmla="*/ 22 h 559"/>
                <a:gd name="T14" fmla="*/ 5 w 162"/>
                <a:gd name="T15" fmla="*/ 26 h 559"/>
                <a:gd name="T16" fmla="*/ 21 w 162"/>
                <a:gd name="T17" fmla="*/ 38 h 559"/>
                <a:gd name="T18" fmla="*/ 47 w 162"/>
                <a:gd name="T19" fmla="*/ 60 h 559"/>
                <a:gd name="T20" fmla="*/ 70 w 162"/>
                <a:gd name="T21" fmla="*/ 86 h 559"/>
                <a:gd name="T22" fmla="*/ 90 w 162"/>
                <a:gd name="T23" fmla="*/ 116 h 559"/>
                <a:gd name="T24" fmla="*/ 107 w 162"/>
                <a:gd name="T25" fmla="*/ 149 h 559"/>
                <a:gd name="T26" fmla="*/ 118 w 162"/>
                <a:gd name="T27" fmla="*/ 183 h 559"/>
                <a:gd name="T28" fmla="*/ 127 w 162"/>
                <a:gd name="T29" fmla="*/ 221 h 559"/>
                <a:gd name="T30" fmla="*/ 131 w 162"/>
                <a:gd name="T31" fmla="*/ 259 h 559"/>
                <a:gd name="T32" fmla="*/ 131 w 162"/>
                <a:gd name="T33" fmla="*/ 299 h 559"/>
                <a:gd name="T34" fmla="*/ 127 w 162"/>
                <a:gd name="T35" fmla="*/ 337 h 559"/>
                <a:gd name="T36" fmla="*/ 118 w 162"/>
                <a:gd name="T37" fmla="*/ 375 h 559"/>
                <a:gd name="T38" fmla="*/ 107 w 162"/>
                <a:gd name="T39" fmla="*/ 410 h 559"/>
                <a:gd name="T40" fmla="*/ 90 w 162"/>
                <a:gd name="T41" fmla="*/ 442 h 559"/>
                <a:gd name="T42" fmla="*/ 70 w 162"/>
                <a:gd name="T43" fmla="*/ 472 h 559"/>
                <a:gd name="T44" fmla="*/ 47 w 162"/>
                <a:gd name="T45" fmla="*/ 499 h 559"/>
                <a:gd name="T46" fmla="*/ 21 w 162"/>
                <a:gd name="T47" fmla="*/ 521 h 559"/>
                <a:gd name="T48" fmla="*/ 5 w 162"/>
                <a:gd name="T49" fmla="*/ 533 h 559"/>
                <a:gd name="T50" fmla="*/ 2 w 162"/>
                <a:gd name="T51" fmla="*/ 537 h 559"/>
                <a:gd name="T52" fmla="*/ 0 w 162"/>
                <a:gd name="T53" fmla="*/ 543 h 559"/>
                <a:gd name="T54" fmla="*/ 1 w 162"/>
                <a:gd name="T55" fmla="*/ 549 h 559"/>
                <a:gd name="T56" fmla="*/ 5 w 162"/>
                <a:gd name="T57" fmla="*/ 554 h 559"/>
                <a:gd name="T58" fmla="*/ 11 w 162"/>
                <a:gd name="T59" fmla="*/ 558 h 559"/>
                <a:gd name="T60" fmla="*/ 19 w 162"/>
                <a:gd name="T61" fmla="*/ 558 h 559"/>
                <a:gd name="T62" fmla="*/ 39 w 162"/>
                <a:gd name="T63" fmla="*/ 545 h 559"/>
                <a:gd name="T64" fmla="*/ 68 w 162"/>
                <a:gd name="T65" fmla="*/ 520 h 559"/>
                <a:gd name="T66" fmla="*/ 94 w 162"/>
                <a:gd name="T67" fmla="*/ 491 h 559"/>
                <a:gd name="T68" fmla="*/ 115 w 162"/>
                <a:gd name="T69" fmla="*/ 458 h 559"/>
                <a:gd name="T70" fmla="*/ 133 w 162"/>
                <a:gd name="T71" fmla="*/ 423 h 559"/>
                <a:gd name="T72" fmla="*/ 147 w 162"/>
                <a:gd name="T73" fmla="*/ 384 h 559"/>
                <a:gd name="T74" fmla="*/ 157 w 162"/>
                <a:gd name="T75" fmla="*/ 344 h 559"/>
                <a:gd name="T76" fmla="*/ 161 w 162"/>
                <a:gd name="T77" fmla="*/ 301 h 559"/>
                <a:gd name="T78" fmla="*/ 161 w 162"/>
                <a:gd name="T79" fmla="*/ 257 h 559"/>
                <a:gd name="T80" fmla="*/ 157 w 162"/>
                <a:gd name="T81" fmla="*/ 215 h 559"/>
                <a:gd name="T82" fmla="*/ 147 w 162"/>
                <a:gd name="T83" fmla="*/ 175 h 559"/>
                <a:gd name="T84" fmla="*/ 133 w 162"/>
                <a:gd name="T85" fmla="*/ 136 h 559"/>
                <a:gd name="T86" fmla="*/ 115 w 162"/>
                <a:gd name="T87" fmla="*/ 100 h 559"/>
                <a:gd name="T88" fmla="*/ 94 w 162"/>
                <a:gd name="T89" fmla="*/ 68 h 559"/>
                <a:gd name="T90" fmla="*/ 68 w 162"/>
                <a:gd name="T91" fmla="*/ 38 h 559"/>
                <a:gd name="T92" fmla="*/ 39 w 162"/>
                <a:gd name="T93" fmla="*/ 1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" h="559">
                  <a:moveTo>
                    <a:pt x="23" y="2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21" y="38"/>
                  </a:lnTo>
                  <a:lnTo>
                    <a:pt x="35" y="48"/>
                  </a:lnTo>
                  <a:lnTo>
                    <a:pt x="47" y="60"/>
                  </a:lnTo>
                  <a:lnTo>
                    <a:pt x="60" y="73"/>
                  </a:lnTo>
                  <a:lnTo>
                    <a:pt x="70" y="86"/>
                  </a:lnTo>
                  <a:lnTo>
                    <a:pt x="81" y="101"/>
                  </a:lnTo>
                  <a:lnTo>
                    <a:pt x="90" y="116"/>
                  </a:lnTo>
                  <a:lnTo>
                    <a:pt x="98" y="132"/>
                  </a:lnTo>
                  <a:lnTo>
                    <a:pt x="107" y="149"/>
                  </a:lnTo>
                  <a:lnTo>
                    <a:pt x="113" y="166"/>
                  </a:lnTo>
                  <a:lnTo>
                    <a:pt x="118" y="183"/>
                  </a:lnTo>
                  <a:lnTo>
                    <a:pt x="124" y="202"/>
                  </a:lnTo>
                  <a:lnTo>
                    <a:pt x="127" y="221"/>
                  </a:lnTo>
                  <a:lnTo>
                    <a:pt x="130" y="240"/>
                  </a:lnTo>
                  <a:lnTo>
                    <a:pt x="131" y="259"/>
                  </a:lnTo>
                  <a:lnTo>
                    <a:pt x="132" y="279"/>
                  </a:lnTo>
                  <a:lnTo>
                    <a:pt x="131" y="299"/>
                  </a:lnTo>
                  <a:lnTo>
                    <a:pt x="130" y="319"/>
                  </a:lnTo>
                  <a:lnTo>
                    <a:pt x="127" y="337"/>
                  </a:lnTo>
                  <a:lnTo>
                    <a:pt x="124" y="356"/>
                  </a:lnTo>
                  <a:lnTo>
                    <a:pt x="118" y="375"/>
                  </a:lnTo>
                  <a:lnTo>
                    <a:pt x="113" y="393"/>
                  </a:lnTo>
                  <a:lnTo>
                    <a:pt x="107" y="410"/>
                  </a:lnTo>
                  <a:lnTo>
                    <a:pt x="98" y="426"/>
                  </a:lnTo>
                  <a:lnTo>
                    <a:pt x="90" y="442"/>
                  </a:lnTo>
                  <a:lnTo>
                    <a:pt x="81" y="458"/>
                  </a:lnTo>
                  <a:lnTo>
                    <a:pt x="70" y="472"/>
                  </a:lnTo>
                  <a:lnTo>
                    <a:pt x="60" y="486"/>
                  </a:lnTo>
                  <a:lnTo>
                    <a:pt x="47" y="499"/>
                  </a:lnTo>
                  <a:lnTo>
                    <a:pt x="35" y="510"/>
                  </a:lnTo>
                  <a:lnTo>
                    <a:pt x="21" y="521"/>
                  </a:lnTo>
                  <a:lnTo>
                    <a:pt x="7" y="531"/>
                  </a:lnTo>
                  <a:lnTo>
                    <a:pt x="5" y="533"/>
                  </a:lnTo>
                  <a:lnTo>
                    <a:pt x="3" y="535"/>
                  </a:lnTo>
                  <a:lnTo>
                    <a:pt x="2" y="537"/>
                  </a:lnTo>
                  <a:lnTo>
                    <a:pt x="1" y="540"/>
                  </a:lnTo>
                  <a:lnTo>
                    <a:pt x="0" y="543"/>
                  </a:lnTo>
                  <a:lnTo>
                    <a:pt x="1" y="546"/>
                  </a:lnTo>
                  <a:lnTo>
                    <a:pt x="1" y="549"/>
                  </a:lnTo>
                  <a:lnTo>
                    <a:pt x="3" y="551"/>
                  </a:lnTo>
                  <a:lnTo>
                    <a:pt x="5" y="554"/>
                  </a:lnTo>
                  <a:lnTo>
                    <a:pt x="8" y="556"/>
                  </a:lnTo>
                  <a:lnTo>
                    <a:pt x="11" y="558"/>
                  </a:lnTo>
                  <a:lnTo>
                    <a:pt x="15" y="559"/>
                  </a:lnTo>
                  <a:lnTo>
                    <a:pt x="19" y="558"/>
                  </a:lnTo>
                  <a:lnTo>
                    <a:pt x="23" y="555"/>
                  </a:lnTo>
                  <a:lnTo>
                    <a:pt x="39" y="545"/>
                  </a:lnTo>
                  <a:lnTo>
                    <a:pt x="53" y="533"/>
                  </a:lnTo>
                  <a:lnTo>
                    <a:pt x="68" y="520"/>
                  </a:lnTo>
                  <a:lnTo>
                    <a:pt x="81" y="506"/>
                  </a:lnTo>
                  <a:lnTo>
                    <a:pt x="94" y="491"/>
                  </a:lnTo>
                  <a:lnTo>
                    <a:pt x="105" y="475"/>
                  </a:lnTo>
                  <a:lnTo>
                    <a:pt x="115" y="458"/>
                  </a:lnTo>
                  <a:lnTo>
                    <a:pt x="125" y="441"/>
                  </a:lnTo>
                  <a:lnTo>
                    <a:pt x="133" y="423"/>
                  </a:lnTo>
                  <a:lnTo>
                    <a:pt x="141" y="403"/>
                  </a:lnTo>
                  <a:lnTo>
                    <a:pt x="147" y="384"/>
                  </a:lnTo>
                  <a:lnTo>
                    <a:pt x="153" y="364"/>
                  </a:lnTo>
                  <a:lnTo>
                    <a:pt x="157" y="344"/>
                  </a:lnTo>
                  <a:lnTo>
                    <a:pt x="159" y="322"/>
                  </a:lnTo>
                  <a:lnTo>
                    <a:pt x="161" y="301"/>
                  </a:lnTo>
                  <a:lnTo>
                    <a:pt x="162" y="279"/>
                  </a:lnTo>
                  <a:lnTo>
                    <a:pt x="161" y="257"/>
                  </a:lnTo>
                  <a:lnTo>
                    <a:pt x="159" y="236"/>
                  </a:lnTo>
                  <a:lnTo>
                    <a:pt x="157" y="215"/>
                  </a:lnTo>
                  <a:lnTo>
                    <a:pt x="153" y="195"/>
                  </a:lnTo>
                  <a:lnTo>
                    <a:pt x="147" y="175"/>
                  </a:lnTo>
                  <a:lnTo>
                    <a:pt x="141" y="154"/>
                  </a:lnTo>
                  <a:lnTo>
                    <a:pt x="133" y="136"/>
                  </a:lnTo>
                  <a:lnTo>
                    <a:pt x="125" y="118"/>
                  </a:lnTo>
                  <a:lnTo>
                    <a:pt x="115" y="100"/>
                  </a:lnTo>
                  <a:lnTo>
                    <a:pt x="105" y="83"/>
                  </a:lnTo>
                  <a:lnTo>
                    <a:pt x="94" y="68"/>
                  </a:lnTo>
                  <a:lnTo>
                    <a:pt x="81" y="53"/>
                  </a:lnTo>
                  <a:lnTo>
                    <a:pt x="68" y="38"/>
                  </a:lnTo>
                  <a:lnTo>
                    <a:pt x="53" y="25"/>
                  </a:lnTo>
                  <a:lnTo>
                    <a:pt x="39" y="13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249">
              <a:extLst>
                <a:ext uri="{FF2B5EF4-FFF2-40B4-BE49-F238E27FC236}">
                  <a16:creationId xmlns:a16="http://schemas.microsoft.com/office/drawing/2014/main" id="{DCB3DC6C-57AD-4C29-B0A3-4CC9D71B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3708400"/>
              <a:ext cx="46038" cy="141288"/>
            </a:xfrm>
            <a:custGeom>
              <a:avLst/>
              <a:gdLst>
                <a:gd name="T0" fmla="*/ 142 w 142"/>
                <a:gd name="T1" fmla="*/ 204 h 445"/>
                <a:gd name="T2" fmla="*/ 138 w 142"/>
                <a:gd name="T3" fmla="*/ 170 h 445"/>
                <a:gd name="T4" fmla="*/ 130 w 142"/>
                <a:gd name="T5" fmla="*/ 137 h 445"/>
                <a:gd name="T6" fmla="*/ 117 w 142"/>
                <a:gd name="T7" fmla="*/ 106 h 445"/>
                <a:gd name="T8" fmla="*/ 102 w 142"/>
                <a:gd name="T9" fmla="*/ 77 h 445"/>
                <a:gd name="T10" fmla="*/ 82 w 142"/>
                <a:gd name="T11" fmla="*/ 51 h 445"/>
                <a:gd name="T12" fmla="*/ 60 w 142"/>
                <a:gd name="T13" fmla="*/ 28 h 445"/>
                <a:gd name="T14" fmla="*/ 35 w 142"/>
                <a:gd name="T15" fmla="*/ 9 h 445"/>
                <a:gd name="T16" fmla="*/ 18 w 142"/>
                <a:gd name="T17" fmla="*/ 0 h 445"/>
                <a:gd name="T18" fmla="*/ 13 w 142"/>
                <a:gd name="T19" fmla="*/ 0 h 445"/>
                <a:gd name="T20" fmla="*/ 8 w 142"/>
                <a:gd name="T21" fmla="*/ 1 h 445"/>
                <a:gd name="T22" fmla="*/ 3 w 142"/>
                <a:gd name="T23" fmla="*/ 5 h 445"/>
                <a:gd name="T24" fmla="*/ 0 w 142"/>
                <a:gd name="T25" fmla="*/ 11 h 445"/>
                <a:gd name="T26" fmla="*/ 0 w 142"/>
                <a:gd name="T27" fmla="*/ 16 h 445"/>
                <a:gd name="T28" fmla="*/ 1 w 142"/>
                <a:gd name="T29" fmla="*/ 21 h 445"/>
                <a:gd name="T30" fmla="*/ 5 w 142"/>
                <a:gd name="T31" fmla="*/ 27 h 445"/>
                <a:gd name="T32" fmla="*/ 19 w 142"/>
                <a:gd name="T33" fmla="*/ 35 h 445"/>
                <a:gd name="T34" fmla="*/ 41 w 142"/>
                <a:gd name="T35" fmla="*/ 51 h 445"/>
                <a:gd name="T36" fmla="*/ 60 w 142"/>
                <a:gd name="T37" fmla="*/ 70 h 445"/>
                <a:gd name="T38" fmla="*/ 77 w 142"/>
                <a:gd name="T39" fmla="*/ 94 h 445"/>
                <a:gd name="T40" fmla="*/ 91 w 142"/>
                <a:gd name="T41" fmla="*/ 119 h 445"/>
                <a:gd name="T42" fmla="*/ 102 w 142"/>
                <a:gd name="T43" fmla="*/ 146 h 445"/>
                <a:gd name="T44" fmla="*/ 108 w 142"/>
                <a:gd name="T45" fmla="*/ 175 h 445"/>
                <a:gd name="T46" fmla="*/ 112 w 142"/>
                <a:gd name="T47" fmla="*/ 206 h 445"/>
                <a:gd name="T48" fmla="*/ 112 w 142"/>
                <a:gd name="T49" fmla="*/ 237 h 445"/>
                <a:gd name="T50" fmla="*/ 108 w 142"/>
                <a:gd name="T51" fmla="*/ 268 h 445"/>
                <a:gd name="T52" fmla="*/ 102 w 142"/>
                <a:gd name="T53" fmla="*/ 297 h 445"/>
                <a:gd name="T54" fmla="*/ 91 w 142"/>
                <a:gd name="T55" fmla="*/ 325 h 445"/>
                <a:gd name="T56" fmla="*/ 77 w 142"/>
                <a:gd name="T57" fmla="*/ 351 h 445"/>
                <a:gd name="T58" fmla="*/ 60 w 142"/>
                <a:gd name="T59" fmla="*/ 373 h 445"/>
                <a:gd name="T60" fmla="*/ 41 w 142"/>
                <a:gd name="T61" fmla="*/ 394 h 445"/>
                <a:gd name="T62" fmla="*/ 19 w 142"/>
                <a:gd name="T63" fmla="*/ 410 h 445"/>
                <a:gd name="T64" fmla="*/ 5 w 142"/>
                <a:gd name="T65" fmla="*/ 418 h 445"/>
                <a:gd name="T66" fmla="*/ 1 w 142"/>
                <a:gd name="T67" fmla="*/ 422 h 445"/>
                <a:gd name="T68" fmla="*/ 0 w 142"/>
                <a:gd name="T69" fmla="*/ 428 h 445"/>
                <a:gd name="T70" fmla="*/ 0 w 142"/>
                <a:gd name="T71" fmla="*/ 434 h 445"/>
                <a:gd name="T72" fmla="*/ 3 w 142"/>
                <a:gd name="T73" fmla="*/ 440 h 445"/>
                <a:gd name="T74" fmla="*/ 11 w 142"/>
                <a:gd name="T75" fmla="*/ 444 h 445"/>
                <a:gd name="T76" fmla="*/ 18 w 142"/>
                <a:gd name="T77" fmla="*/ 444 h 445"/>
                <a:gd name="T78" fmla="*/ 35 w 142"/>
                <a:gd name="T79" fmla="*/ 435 h 445"/>
                <a:gd name="T80" fmla="*/ 60 w 142"/>
                <a:gd name="T81" fmla="*/ 416 h 445"/>
                <a:gd name="T82" fmla="*/ 82 w 142"/>
                <a:gd name="T83" fmla="*/ 394 h 445"/>
                <a:gd name="T84" fmla="*/ 102 w 142"/>
                <a:gd name="T85" fmla="*/ 368 h 445"/>
                <a:gd name="T86" fmla="*/ 117 w 142"/>
                <a:gd name="T87" fmla="*/ 339 h 445"/>
                <a:gd name="T88" fmla="*/ 130 w 142"/>
                <a:gd name="T89" fmla="*/ 308 h 445"/>
                <a:gd name="T90" fmla="*/ 138 w 142"/>
                <a:gd name="T91" fmla="*/ 275 h 445"/>
                <a:gd name="T92" fmla="*/ 142 w 142"/>
                <a:gd name="T93" fmla="*/ 239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2" h="445">
                  <a:moveTo>
                    <a:pt x="142" y="222"/>
                  </a:moveTo>
                  <a:lnTo>
                    <a:pt x="142" y="204"/>
                  </a:lnTo>
                  <a:lnTo>
                    <a:pt x="140" y="187"/>
                  </a:lnTo>
                  <a:lnTo>
                    <a:pt x="138" y="170"/>
                  </a:lnTo>
                  <a:lnTo>
                    <a:pt x="134" y="153"/>
                  </a:lnTo>
                  <a:lnTo>
                    <a:pt x="130" y="137"/>
                  </a:lnTo>
                  <a:lnTo>
                    <a:pt x="124" y="121"/>
                  </a:lnTo>
                  <a:lnTo>
                    <a:pt x="117" y="106"/>
                  </a:lnTo>
                  <a:lnTo>
                    <a:pt x="109" y="91"/>
                  </a:lnTo>
                  <a:lnTo>
                    <a:pt x="102" y="77"/>
                  </a:lnTo>
                  <a:lnTo>
                    <a:pt x="92" y="63"/>
                  </a:lnTo>
                  <a:lnTo>
                    <a:pt x="82" y="51"/>
                  </a:lnTo>
                  <a:lnTo>
                    <a:pt x="72" y="39"/>
                  </a:lnTo>
                  <a:lnTo>
                    <a:pt x="60" y="28"/>
                  </a:lnTo>
                  <a:lnTo>
                    <a:pt x="48" y="18"/>
                  </a:lnTo>
                  <a:lnTo>
                    <a:pt x="35" y="9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8" y="28"/>
                  </a:lnTo>
                  <a:lnTo>
                    <a:pt x="19" y="35"/>
                  </a:lnTo>
                  <a:lnTo>
                    <a:pt x="30" y="43"/>
                  </a:lnTo>
                  <a:lnTo>
                    <a:pt x="41" y="51"/>
                  </a:lnTo>
                  <a:lnTo>
                    <a:pt x="51" y="61"/>
                  </a:lnTo>
                  <a:lnTo>
                    <a:pt x="60" y="70"/>
                  </a:lnTo>
                  <a:lnTo>
                    <a:pt x="69" y="82"/>
                  </a:lnTo>
                  <a:lnTo>
                    <a:pt x="77" y="94"/>
                  </a:lnTo>
                  <a:lnTo>
                    <a:pt x="85" y="106"/>
                  </a:lnTo>
                  <a:lnTo>
                    <a:pt x="91" y="119"/>
                  </a:lnTo>
                  <a:lnTo>
                    <a:pt x="96" y="133"/>
                  </a:lnTo>
                  <a:lnTo>
                    <a:pt x="102" y="146"/>
                  </a:lnTo>
                  <a:lnTo>
                    <a:pt x="105" y="161"/>
                  </a:lnTo>
                  <a:lnTo>
                    <a:pt x="108" y="175"/>
                  </a:lnTo>
                  <a:lnTo>
                    <a:pt x="111" y="191"/>
                  </a:lnTo>
                  <a:lnTo>
                    <a:pt x="112" y="206"/>
                  </a:lnTo>
                  <a:lnTo>
                    <a:pt x="112" y="222"/>
                  </a:lnTo>
                  <a:lnTo>
                    <a:pt x="112" y="237"/>
                  </a:lnTo>
                  <a:lnTo>
                    <a:pt x="111" y="253"/>
                  </a:lnTo>
                  <a:lnTo>
                    <a:pt x="108" y="268"/>
                  </a:lnTo>
                  <a:lnTo>
                    <a:pt x="105" y="283"/>
                  </a:lnTo>
                  <a:lnTo>
                    <a:pt x="102" y="297"/>
                  </a:lnTo>
                  <a:lnTo>
                    <a:pt x="96" y="311"/>
                  </a:lnTo>
                  <a:lnTo>
                    <a:pt x="91" y="325"/>
                  </a:lnTo>
                  <a:lnTo>
                    <a:pt x="85" y="338"/>
                  </a:lnTo>
                  <a:lnTo>
                    <a:pt x="77" y="351"/>
                  </a:lnTo>
                  <a:lnTo>
                    <a:pt x="69" y="363"/>
                  </a:lnTo>
                  <a:lnTo>
                    <a:pt x="60" y="373"/>
                  </a:lnTo>
                  <a:lnTo>
                    <a:pt x="51" y="384"/>
                  </a:lnTo>
                  <a:lnTo>
                    <a:pt x="41" y="394"/>
                  </a:lnTo>
                  <a:lnTo>
                    <a:pt x="30" y="402"/>
                  </a:lnTo>
                  <a:lnTo>
                    <a:pt x="19" y="410"/>
                  </a:lnTo>
                  <a:lnTo>
                    <a:pt x="8" y="416"/>
                  </a:lnTo>
                  <a:lnTo>
                    <a:pt x="5" y="418"/>
                  </a:lnTo>
                  <a:lnTo>
                    <a:pt x="3" y="420"/>
                  </a:lnTo>
                  <a:lnTo>
                    <a:pt x="1" y="422"/>
                  </a:lnTo>
                  <a:lnTo>
                    <a:pt x="0" y="426"/>
                  </a:lnTo>
                  <a:lnTo>
                    <a:pt x="0" y="428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1" y="436"/>
                  </a:lnTo>
                  <a:lnTo>
                    <a:pt x="3" y="440"/>
                  </a:lnTo>
                  <a:lnTo>
                    <a:pt x="7" y="443"/>
                  </a:lnTo>
                  <a:lnTo>
                    <a:pt x="11" y="444"/>
                  </a:lnTo>
                  <a:lnTo>
                    <a:pt x="15" y="445"/>
                  </a:lnTo>
                  <a:lnTo>
                    <a:pt x="18" y="444"/>
                  </a:lnTo>
                  <a:lnTo>
                    <a:pt x="21" y="443"/>
                  </a:lnTo>
                  <a:lnTo>
                    <a:pt x="35" y="435"/>
                  </a:lnTo>
                  <a:lnTo>
                    <a:pt x="48" y="426"/>
                  </a:lnTo>
                  <a:lnTo>
                    <a:pt x="60" y="416"/>
                  </a:lnTo>
                  <a:lnTo>
                    <a:pt x="72" y="405"/>
                  </a:lnTo>
                  <a:lnTo>
                    <a:pt x="82" y="394"/>
                  </a:lnTo>
                  <a:lnTo>
                    <a:pt x="92" y="381"/>
                  </a:lnTo>
                  <a:lnTo>
                    <a:pt x="102" y="368"/>
                  </a:lnTo>
                  <a:lnTo>
                    <a:pt x="109" y="354"/>
                  </a:lnTo>
                  <a:lnTo>
                    <a:pt x="117" y="339"/>
                  </a:lnTo>
                  <a:lnTo>
                    <a:pt x="124" y="323"/>
                  </a:lnTo>
                  <a:lnTo>
                    <a:pt x="130" y="308"/>
                  </a:lnTo>
                  <a:lnTo>
                    <a:pt x="134" y="291"/>
                  </a:lnTo>
                  <a:lnTo>
                    <a:pt x="138" y="275"/>
                  </a:lnTo>
                  <a:lnTo>
                    <a:pt x="140" y="258"/>
                  </a:lnTo>
                  <a:lnTo>
                    <a:pt x="142" y="239"/>
                  </a:lnTo>
                  <a:lnTo>
                    <a:pt x="142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250">
              <a:extLst>
                <a:ext uri="{FF2B5EF4-FFF2-40B4-BE49-F238E27FC236}">
                  <a16:creationId xmlns:a16="http://schemas.microsoft.com/office/drawing/2014/main" id="{81B70DAF-34D8-4EF9-B637-07F3F5C4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3725863"/>
              <a:ext cx="39688" cy="104775"/>
            </a:xfrm>
            <a:custGeom>
              <a:avLst/>
              <a:gdLst>
                <a:gd name="T0" fmla="*/ 123 w 124"/>
                <a:gd name="T1" fmla="*/ 150 h 331"/>
                <a:gd name="T2" fmla="*/ 120 w 124"/>
                <a:gd name="T3" fmla="*/ 123 h 331"/>
                <a:gd name="T4" fmla="*/ 113 w 124"/>
                <a:gd name="T5" fmla="*/ 97 h 331"/>
                <a:gd name="T6" fmla="*/ 102 w 124"/>
                <a:gd name="T7" fmla="*/ 72 h 331"/>
                <a:gd name="T8" fmla="*/ 88 w 124"/>
                <a:gd name="T9" fmla="*/ 51 h 331"/>
                <a:gd name="T10" fmla="*/ 72 w 124"/>
                <a:gd name="T11" fmla="*/ 33 h 331"/>
                <a:gd name="T12" fmla="*/ 53 w 124"/>
                <a:gd name="T13" fmla="*/ 17 h 331"/>
                <a:gd name="T14" fmla="*/ 31 w 124"/>
                <a:gd name="T15" fmla="*/ 5 h 331"/>
                <a:gd name="T16" fmla="*/ 16 w 124"/>
                <a:gd name="T17" fmla="*/ 0 h 331"/>
                <a:gd name="T18" fmla="*/ 11 w 124"/>
                <a:gd name="T19" fmla="*/ 0 h 331"/>
                <a:gd name="T20" fmla="*/ 6 w 124"/>
                <a:gd name="T21" fmla="*/ 3 h 331"/>
                <a:gd name="T22" fmla="*/ 3 w 124"/>
                <a:gd name="T23" fmla="*/ 7 h 331"/>
                <a:gd name="T24" fmla="*/ 0 w 124"/>
                <a:gd name="T25" fmla="*/ 12 h 331"/>
                <a:gd name="T26" fmla="*/ 0 w 124"/>
                <a:gd name="T27" fmla="*/ 18 h 331"/>
                <a:gd name="T28" fmla="*/ 3 w 124"/>
                <a:gd name="T29" fmla="*/ 23 h 331"/>
                <a:gd name="T30" fmla="*/ 8 w 124"/>
                <a:gd name="T31" fmla="*/ 27 h 331"/>
                <a:gd name="T32" fmla="*/ 20 w 124"/>
                <a:gd name="T33" fmla="*/ 32 h 331"/>
                <a:gd name="T34" fmla="*/ 37 w 124"/>
                <a:gd name="T35" fmla="*/ 42 h 331"/>
                <a:gd name="T36" fmla="*/ 52 w 124"/>
                <a:gd name="T37" fmla="*/ 55 h 331"/>
                <a:gd name="T38" fmla="*/ 66 w 124"/>
                <a:gd name="T39" fmla="*/ 70 h 331"/>
                <a:gd name="T40" fmla="*/ 76 w 124"/>
                <a:gd name="T41" fmla="*/ 88 h 331"/>
                <a:gd name="T42" fmla="*/ 85 w 124"/>
                <a:gd name="T43" fmla="*/ 109 h 331"/>
                <a:gd name="T44" fmla="*/ 91 w 124"/>
                <a:gd name="T45" fmla="*/ 130 h 331"/>
                <a:gd name="T46" fmla="*/ 93 w 124"/>
                <a:gd name="T47" fmla="*/ 154 h 331"/>
                <a:gd name="T48" fmla="*/ 93 w 124"/>
                <a:gd name="T49" fmla="*/ 177 h 331"/>
                <a:gd name="T50" fmla="*/ 91 w 124"/>
                <a:gd name="T51" fmla="*/ 201 h 331"/>
                <a:gd name="T52" fmla="*/ 85 w 124"/>
                <a:gd name="T53" fmla="*/ 222 h 331"/>
                <a:gd name="T54" fmla="*/ 76 w 124"/>
                <a:gd name="T55" fmla="*/ 242 h 331"/>
                <a:gd name="T56" fmla="*/ 66 w 124"/>
                <a:gd name="T57" fmla="*/ 260 h 331"/>
                <a:gd name="T58" fmla="*/ 52 w 124"/>
                <a:gd name="T59" fmla="*/ 276 h 331"/>
                <a:gd name="T60" fmla="*/ 37 w 124"/>
                <a:gd name="T61" fmla="*/ 288 h 331"/>
                <a:gd name="T62" fmla="*/ 20 w 124"/>
                <a:gd name="T63" fmla="*/ 298 h 331"/>
                <a:gd name="T64" fmla="*/ 8 w 124"/>
                <a:gd name="T65" fmla="*/ 303 h 331"/>
                <a:gd name="T66" fmla="*/ 3 w 124"/>
                <a:gd name="T67" fmla="*/ 307 h 331"/>
                <a:gd name="T68" fmla="*/ 0 w 124"/>
                <a:gd name="T69" fmla="*/ 312 h 331"/>
                <a:gd name="T70" fmla="*/ 0 w 124"/>
                <a:gd name="T71" fmla="*/ 318 h 331"/>
                <a:gd name="T72" fmla="*/ 3 w 124"/>
                <a:gd name="T73" fmla="*/ 325 h 331"/>
                <a:gd name="T74" fmla="*/ 10 w 124"/>
                <a:gd name="T75" fmla="*/ 330 h 331"/>
                <a:gd name="T76" fmla="*/ 17 w 124"/>
                <a:gd name="T77" fmla="*/ 331 h 331"/>
                <a:gd name="T78" fmla="*/ 31 w 124"/>
                <a:gd name="T79" fmla="*/ 326 h 331"/>
                <a:gd name="T80" fmla="*/ 53 w 124"/>
                <a:gd name="T81" fmla="*/ 314 h 331"/>
                <a:gd name="T82" fmla="*/ 72 w 124"/>
                <a:gd name="T83" fmla="*/ 298 h 331"/>
                <a:gd name="T84" fmla="*/ 88 w 124"/>
                <a:gd name="T85" fmla="*/ 279 h 331"/>
                <a:gd name="T86" fmla="*/ 102 w 124"/>
                <a:gd name="T87" fmla="*/ 257 h 331"/>
                <a:gd name="T88" fmla="*/ 113 w 124"/>
                <a:gd name="T89" fmla="*/ 234 h 331"/>
                <a:gd name="T90" fmla="*/ 120 w 124"/>
                <a:gd name="T91" fmla="*/ 207 h 331"/>
                <a:gd name="T92" fmla="*/ 123 w 124"/>
                <a:gd name="T93" fmla="*/ 17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4" h="331">
                  <a:moveTo>
                    <a:pt x="124" y="165"/>
                  </a:moveTo>
                  <a:lnTo>
                    <a:pt x="123" y="150"/>
                  </a:lnTo>
                  <a:lnTo>
                    <a:pt x="122" y="136"/>
                  </a:lnTo>
                  <a:lnTo>
                    <a:pt x="120" y="123"/>
                  </a:lnTo>
                  <a:lnTo>
                    <a:pt x="117" y="110"/>
                  </a:lnTo>
                  <a:lnTo>
                    <a:pt x="113" y="97"/>
                  </a:lnTo>
                  <a:lnTo>
                    <a:pt x="107" y="84"/>
                  </a:lnTo>
                  <a:lnTo>
                    <a:pt x="102" y="72"/>
                  </a:lnTo>
                  <a:lnTo>
                    <a:pt x="96" y="62"/>
                  </a:lnTo>
                  <a:lnTo>
                    <a:pt x="88" y="51"/>
                  </a:lnTo>
                  <a:lnTo>
                    <a:pt x="81" y="41"/>
                  </a:lnTo>
                  <a:lnTo>
                    <a:pt x="72" y="33"/>
                  </a:lnTo>
                  <a:lnTo>
                    <a:pt x="62" y="24"/>
                  </a:lnTo>
                  <a:lnTo>
                    <a:pt x="53" y="17"/>
                  </a:lnTo>
                  <a:lnTo>
                    <a:pt x="42" y="10"/>
                  </a:lnTo>
                  <a:lnTo>
                    <a:pt x="31" y="5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20" y="32"/>
                  </a:lnTo>
                  <a:lnTo>
                    <a:pt x="28" y="37"/>
                  </a:lnTo>
                  <a:lnTo>
                    <a:pt x="37" y="42"/>
                  </a:lnTo>
                  <a:lnTo>
                    <a:pt x="44" y="48"/>
                  </a:lnTo>
                  <a:lnTo>
                    <a:pt x="52" y="55"/>
                  </a:lnTo>
                  <a:lnTo>
                    <a:pt x="59" y="63"/>
                  </a:lnTo>
                  <a:lnTo>
                    <a:pt x="66" y="70"/>
                  </a:lnTo>
                  <a:lnTo>
                    <a:pt x="71" y="79"/>
                  </a:lnTo>
                  <a:lnTo>
                    <a:pt x="76" y="88"/>
                  </a:lnTo>
                  <a:lnTo>
                    <a:pt x="81" y="98"/>
                  </a:lnTo>
                  <a:lnTo>
                    <a:pt x="85" y="109"/>
                  </a:lnTo>
                  <a:lnTo>
                    <a:pt x="88" y="119"/>
                  </a:lnTo>
                  <a:lnTo>
                    <a:pt x="91" y="130"/>
                  </a:lnTo>
                  <a:lnTo>
                    <a:pt x="92" y="142"/>
                  </a:lnTo>
                  <a:lnTo>
                    <a:pt x="93" y="154"/>
                  </a:lnTo>
                  <a:lnTo>
                    <a:pt x="95" y="165"/>
                  </a:lnTo>
                  <a:lnTo>
                    <a:pt x="93" y="177"/>
                  </a:lnTo>
                  <a:lnTo>
                    <a:pt x="92" y="189"/>
                  </a:lnTo>
                  <a:lnTo>
                    <a:pt x="91" y="201"/>
                  </a:lnTo>
                  <a:lnTo>
                    <a:pt x="88" y="211"/>
                  </a:lnTo>
                  <a:lnTo>
                    <a:pt x="85" y="222"/>
                  </a:lnTo>
                  <a:lnTo>
                    <a:pt x="81" y="233"/>
                  </a:lnTo>
                  <a:lnTo>
                    <a:pt x="76" y="242"/>
                  </a:lnTo>
                  <a:lnTo>
                    <a:pt x="71" y="251"/>
                  </a:lnTo>
                  <a:lnTo>
                    <a:pt x="66" y="260"/>
                  </a:lnTo>
                  <a:lnTo>
                    <a:pt x="59" y="268"/>
                  </a:lnTo>
                  <a:lnTo>
                    <a:pt x="52" y="276"/>
                  </a:lnTo>
                  <a:lnTo>
                    <a:pt x="44" y="282"/>
                  </a:lnTo>
                  <a:lnTo>
                    <a:pt x="37" y="288"/>
                  </a:lnTo>
                  <a:lnTo>
                    <a:pt x="28" y="294"/>
                  </a:lnTo>
                  <a:lnTo>
                    <a:pt x="20" y="298"/>
                  </a:lnTo>
                  <a:lnTo>
                    <a:pt x="10" y="302"/>
                  </a:lnTo>
                  <a:lnTo>
                    <a:pt x="8" y="303"/>
                  </a:lnTo>
                  <a:lnTo>
                    <a:pt x="5" y="304"/>
                  </a:lnTo>
                  <a:lnTo>
                    <a:pt x="3" y="307"/>
                  </a:lnTo>
                  <a:lnTo>
                    <a:pt x="1" y="310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3" y="325"/>
                  </a:lnTo>
                  <a:lnTo>
                    <a:pt x="7" y="328"/>
                  </a:lnTo>
                  <a:lnTo>
                    <a:pt x="10" y="330"/>
                  </a:lnTo>
                  <a:lnTo>
                    <a:pt x="15" y="331"/>
                  </a:lnTo>
                  <a:lnTo>
                    <a:pt x="17" y="331"/>
                  </a:lnTo>
                  <a:lnTo>
                    <a:pt x="20" y="330"/>
                  </a:lnTo>
                  <a:lnTo>
                    <a:pt x="31" y="326"/>
                  </a:lnTo>
                  <a:lnTo>
                    <a:pt x="42" y="320"/>
                  </a:lnTo>
                  <a:lnTo>
                    <a:pt x="53" y="314"/>
                  </a:lnTo>
                  <a:lnTo>
                    <a:pt x="62" y="307"/>
                  </a:lnTo>
                  <a:lnTo>
                    <a:pt x="72" y="298"/>
                  </a:lnTo>
                  <a:lnTo>
                    <a:pt x="81" y="289"/>
                  </a:lnTo>
                  <a:lnTo>
                    <a:pt x="88" y="279"/>
                  </a:lnTo>
                  <a:lnTo>
                    <a:pt x="96" y="269"/>
                  </a:lnTo>
                  <a:lnTo>
                    <a:pt x="102" y="257"/>
                  </a:lnTo>
                  <a:lnTo>
                    <a:pt x="107" y="246"/>
                  </a:lnTo>
                  <a:lnTo>
                    <a:pt x="113" y="234"/>
                  </a:lnTo>
                  <a:lnTo>
                    <a:pt x="117" y="221"/>
                  </a:lnTo>
                  <a:lnTo>
                    <a:pt x="120" y="207"/>
                  </a:lnTo>
                  <a:lnTo>
                    <a:pt x="122" y="193"/>
                  </a:lnTo>
                  <a:lnTo>
                    <a:pt x="123" y="179"/>
                  </a:lnTo>
                  <a:lnTo>
                    <a:pt x="124" y="1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251">
              <a:extLst>
                <a:ext uri="{FF2B5EF4-FFF2-40B4-BE49-F238E27FC236}">
                  <a16:creationId xmlns:a16="http://schemas.microsoft.com/office/drawing/2014/main" id="{5A66BB1E-FCB7-4CCB-9E4F-BE38331D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475" y="3671888"/>
              <a:ext cx="160338" cy="212725"/>
            </a:xfrm>
            <a:custGeom>
              <a:avLst/>
              <a:gdLst>
                <a:gd name="T0" fmla="*/ 470 w 508"/>
                <a:gd name="T1" fmla="*/ 1 h 671"/>
                <a:gd name="T2" fmla="*/ 423 w 508"/>
                <a:gd name="T3" fmla="*/ 9 h 671"/>
                <a:gd name="T4" fmla="*/ 378 w 508"/>
                <a:gd name="T5" fmla="*/ 23 h 671"/>
                <a:gd name="T6" fmla="*/ 335 w 508"/>
                <a:gd name="T7" fmla="*/ 43 h 671"/>
                <a:gd name="T8" fmla="*/ 293 w 508"/>
                <a:gd name="T9" fmla="*/ 69 h 671"/>
                <a:gd name="T10" fmla="*/ 255 w 508"/>
                <a:gd name="T11" fmla="*/ 99 h 671"/>
                <a:gd name="T12" fmla="*/ 222 w 508"/>
                <a:gd name="T13" fmla="*/ 134 h 671"/>
                <a:gd name="T14" fmla="*/ 195 w 508"/>
                <a:gd name="T15" fmla="*/ 173 h 671"/>
                <a:gd name="T16" fmla="*/ 104 w 508"/>
                <a:gd name="T17" fmla="*/ 193 h 671"/>
                <a:gd name="T18" fmla="*/ 82 w 508"/>
                <a:gd name="T19" fmla="*/ 195 h 671"/>
                <a:gd name="T20" fmla="*/ 62 w 508"/>
                <a:gd name="T21" fmla="*/ 204 h 671"/>
                <a:gd name="T22" fmla="*/ 44 w 508"/>
                <a:gd name="T23" fmla="*/ 215 h 671"/>
                <a:gd name="T24" fmla="*/ 29 w 508"/>
                <a:gd name="T25" fmla="*/ 230 h 671"/>
                <a:gd name="T26" fmla="*/ 16 w 508"/>
                <a:gd name="T27" fmla="*/ 250 h 671"/>
                <a:gd name="T28" fmla="*/ 7 w 508"/>
                <a:gd name="T29" fmla="*/ 269 h 671"/>
                <a:gd name="T30" fmla="*/ 2 w 508"/>
                <a:gd name="T31" fmla="*/ 290 h 671"/>
                <a:gd name="T32" fmla="*/ 0 w 508"/>
                <a:gd name="T33" fmla="*/ 313 h 671"/>
                <a:gd name="T34" fmla="*/ 0 w 508"/>
                <a:gd name="T35" fmla="*/ 394 h 671"/>
                <a:gd name="T36" fmla="*/ 4 w 508"/>
                <a:gd name="T37" fmla="*/ 415 h 671"/>
                <a:gd name="T38" fmla="*/ 12 w 508"/>
                <a:gd name="T39" fmla="*/ 435 h 671"/>
                <a:gd name="T40" fmla="*/ 24 w 508"/>
                <a:gd name="T41" fmla="*/ 452 h 671"/>
                <a:gd name="T42" fmla="*/ 39 w 508"/>
                <a:gd name="T43" fmla="*/ 467 h 671"/>
                <a:gd name="T44" fmla="*/ 56 w 508"/>
                <a:gd name="T45" fmla="*/ 479 h 671"/>
                <a:gd name="T46" fmla="*/ 77 w 508"/>
                <a:gd name="T47" fmla="*/ 487 h 671"/>
                <a:gd name="T48" fmla="*/ 98 w 508"/>
                <a:gd name="T49" fmla="*/ 491 h 671"/>
                <a:gd name="T50" fmla="*/ 185 w 508"/>
                <a:gd name="T51" fmla="*/ 491 h 671"/>
                <a:gd name="T52" fmla="*/ 207 w 508"/>
                <a:gd name="T53" fmla="*/ 530 h 671"/>
                <a:gd name="T54" fmla="*/ 237 w 508"/>
                <a:gd name="T55" fmla="*/ 564 h 671"/>
                <a:gd name="T56" fmla="*/ 271 w 508"/>
                <a:gd name="T57" fmla="*/ 594 h 671"/>
                <a:gd name="T58" fmla="*/ 310 w 508"/>
                <a:gd name="T59" fmla="*/ 621 h 671"/>
                <a:gd name="T60" fmla="*/ 353 w 508"/>
                <a:gd name="T61" fmla="*/ 642 h 671"/>
                <a:gd name="T62" fmla="*/ 398 w 508"/>
                <a:gd name="T63" fmla="*/ 658 h 671"/>
                <a:gd name="T64" fmla="*/ 445 w 508"/>
                <a:gd name="T65" fmla="*/ 668 h 671"/>
                <a:gd name="T66" fmla="*/ 493 w 508"/>
                <a:gd name="T67" fmla="*/ 671 h 671"/>
                <a:gd name="T68" fmla="*/ 499 w 508"/>
                <a:gd name="T69" fmla="*/ 670 h 671"/>
                <a:gd name="T70" fmla="*/ 504 w 508"/>
                <a:gd name="T71" fmla="*/ 667 h 671"/>
                <a:gd name="T72" fmla="*/ 507 w 508"/>
                <a:gd name="T73" fmla="*/ 663 h 671"/>
                <a:gd name="T74" fmla="*/ 508 w 508"/>
                <a:gd name="T75" fmla="*/ 656 h 671"/>
                <a:gd name="T76" fmla="*/ 508 w 508"/>
                <a:gd name="T77" fmla="*/ 12 h 671"/>
                <a:gd name="T78" fmla="*/ 506 w 508"/>
                <a:gd name="T79" fmla="*/ 7 h 671"/>
                <a:gd name="T80" fmla="*/ 501 w 508"/>
                <a:gd name="T81" fmla="*/ 3 h 671"/>
                <a:gd name="T82" fmla="*/ 496 w 508"/>
                <a:gd name="T83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8" h="671">
                  <a:moveTo>
                    <a:pt x="493" y="0"/>
                  </a:moveTo>
                  <a:lnTo>
                    <a:pt x="470" y="1"/>
                  </a:lnTo>
                  <a:lnTo>
                    <a:pt x="447" y="4"/>
                  </a:lnTo>
                  <a:lnTo>
                    <a:pt x="423" y="9"/>
                  </a:lnTo>
                  <a:lnTo>
                    <a:pt x="401" y="14"/>
                  </a:lnTo>
                  <a:lnTo>
                    <a:pt x="378" y="23"/>
                  </a:lnTo>
                  <a:lnTo>
                    <a:pt x="356" y="33"/>
                  </a:lnTo>
                  <a:lnTo>
                    <a:pt x="335" y="43"/>
                  </a:lnTo>
                  <a:lnTo>
                    <a:pt x="313" y="55"/>
                  </a:lnTo>
                  <a:lnTo>
                    <a:pt x="293" y="69"/>
                  </a:lnTo>
                  <a:lnTo>
                    <a:pt x="274" y="84"/>
                  </a:lnTo>
                  <a:lnTo>
                    <a:pt x="255" y="99"/>
                  </a:lnTo>
                  <a:lnTo>
                    <a:pt x="238" y="116"/>
                  </a:lnTo>
                  <a:lnTo>
                    <a:pt x="222" y="134"/>
                  </a:lnTo>
                  <a:lnTo>
                    <a:pt x="208" y="152"/>
                  </a:lnTo>
                  <a:lnTo>
                    <a:pt x="195" y="173"/>
                  </a:lnTo>
                  <a:lnTo>
                    <a:pt x="185" y="193"/>
                  </a:lnTo>
                  <a:lnTo>
                    <a:pt x="104" y="193"/>
                  </a:lnTo>
                  <a:lnTo>
                    <a:pt x="93" y="193"/>
                  </a:lnTo>
                  <a:lnTo>
                    <a:pt x="82" y="195"/>
                  </a:lnTo>
                  <a:lnTo>
                    <a:pt x="71" y="199"/>
                  </a:lnTo>
                  <a:lnTo>
                    <a:pt x="62" y="204"/>
                  </a:lnTo>
                  <a:lnTo>
                    <a:pt x="52" y="209"/>
                  </a:lnTo>
                  <a:lnTo>
                    <a:pt x="44" y="215"/>
                  </a:lnTo>
                  <a:lnTo>
                    <a:pt x="36" y="223"/>
                  </a:lnTo>
                  <a:lnTo>
                    <a:pt x="29" y="230"/>
                  </a:lnTo>
                  <a:lnTo>
                    <a:pt x="22" y="240"/>
                  </a:lnTo>
                  <a:lnTo>
                    <a:pt x="16" y="250"/>
                  </a:lnTo>
                  <a:lnTo>
                    <a:pt x="11" y="259"/>
                  </a:lnTo>
                  <a:lnTo>
                    <a:pt x="7" y="269"/>
                  </a:lnTo>
                  <a:lnTo>
                    <a:pt x="4" y="280"/>
                  </a:lnTo>
                  <a:lnTo>
                    <a:pt x="2" y="290"/>
                  </a:lnTo>
                  <a:lnTo>
                    <a:pt x="0" y="302"/>
                  </a:lnTo>
                  <a:lnTo>
                    <a:pt x="0" y="313"/>
                  </a:lnTo>
                  <a:lnTo>
                    <a:pt x="0" y="382"/>
                  </a:lnTo>
                  <a:lnTo>
                    <a:pt x="0" y="394"/>
                  </a:lnTo>
                  <a:lnTo>
                    <a:pt x="2" y="405"/>
                  </a:lnTo>
                  <a:lnTo>
                    <a:pt x="4" y="415"/>
                  </a:lnTo>
                  <a:lnTo>
                    <a:pt x="8" y="425"/>
                  </a:lnTo>
                  <a:lnTo>
                    <a:pt x="12" y="435"/>
                  </a:lnTo>
                  <a:lnTo>
                    <a:pt x="18" y="443"/>
                  </a:lnTo>
                  <a:lnTo>
                    <a:pt x="24" y="452"/>
                  </a:lnTo>
                  <a:lnTo>
                    <a:pt x="32" y="459"/>
                  </a:lnTo>
                  <a:lnTo>
                    <a:pt x="39" y="467"/>
                  </a:lnTo>
                  <a:lnTo>
                    <a:pt x="48" y="473"/>
                  </a:lnTo>
                  <a:lnTo>
                    <a:pt x="56" y="479"/>
                  </a:lnTo>
                  <a:lnTo>
                    <a:pt x="66" y="483"/>
                  </a:lnTo>
                  <a:lnTo>
                    <a:pt x="77" y="487"/>
                  </a:lnTo>
                  <a:lnTo>
                    <a:pt x="86" y="489"/>
                  </a:lnTo>
                  <a:lnTo>
                    <a:pt x="98" y="491"/>
                  </a:lnTo>
                  <a:lnTo>
                    <a:pt x="109" y="491"/>
                  </a:lnTo>
                  <a:lnTo>
                    <a:pt x="185" y="491"/>
                  </a:lnTo>
                  <a:lnTo>
                    <a:pt x="195" y="511"/>
                  </a:lnTo>
                  <a:lnTo>
                    <a:pt x="207" y="530"/>
                  </a:lnTo>
                  <a:lnTo>
                    <a:pt x="221" y="547"/>
                  </a:lnTo>
                  <a:lnTo>
                    <a:pt x="237" y="564"/>
                  </a:lnTo>
                  <a:lnTo>
                    <a:pt x="253" y="580"/>
                  </a:lnTo>
                  <a:lnTo>
                    <a:pt x="271" y="594"/>
                  </a:lnTo>
                  <a:lnTo>
                    <a:pt x="291" y="608"/>
                  </a:lnTo>
                  <a:lnTo>
                    <a:pt x="310" y="621"/>
                  </a:lnTo>
                  <a:lnTo>
                    <a:pt x="331" y="633"/>
                  </a:lnTo>
                  <a:lnTo>
                    <a:pt x="353" y="642"/>
                  </a:lnTo>
                  <a:lnTo>
                    <a:pt x="375" y="651"/>
                  </a:lnTo>
                  <a:lnTo>
                    <a:pt x="398" y="658"/>
                  </a:lnTo>
                  <a:lnTo>
                    <a:pt x="421" y="664"/>
                  </a:lnTo>
                  <a:lnTo>
                    <a:pt x="445" y="668"/>
                  </a:lnTo>
                  <a:lnTo>
                    <a:pt x="469" y="670"/>
                  </a:lnTo>
                  <a:lnTo>
                    <a:pt x="493" y="671"/>
                  </a:lnTo>
                  <a:lnTo>
                    <a:pt x="496" y="671"/>
                  </a:lnTo>
                  <a:lnTo>
                    <a:pt x="499" y="670"/>
                  </a:lnTo>
                  <a:lnTo>
                    <a:pt x="501" y="669"/>
                  </a:lnTo>
                  <a:lnTo>
                    <a:pt x="504" y="667"/>
                  </a:lnTo>
                  <a:lnTo>
                    <a:pt x="506" y="665"/>
                  </a:lnTo>
                  <a:lnTo>
                    <a:pt x="507" y="663"/>
                  </a:lnTo>
                  <a:lnTo>
                    <a:pt x="508" y="659"/>
                  </a:lnTo>
                  <a:lnTo>
                    <a:pt x="508" y="656"/>
                  </a:lnTo>
                  <a:lnTo>
                    <a:pt x="508" y="15"/>
                  </a:lnTo>
                  <a:lnTo>
                    <a:pt x="508" y="12"/>
                  </a:lnTo>
                  <a:lnTo>
                    <a:pt x="507" y="9"/>
                  </a:lnTo>
                  <a:lnTo>
                    <a:pt x="506" y="7"/>
                  </a:lnTo>
                  <a:lnTo>
                    <a:pt x="504" y="5"/>
                  </a:lnTo>
                  <a:lnTo>
                    <a:pt x="501" y="3"/>
                  </a:lnTo>
                  <a:lnTo>
                    <a:pt x="499" y="1"/>
                  </a:lnTo>
                  <a:lnTo>
                    <a:pt x="496" y="0"/>
                  </a:lnTo>
                  <a:lnTo>
                    <a:pt x="49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5" name="Freeform 950">
            <a:extLst>
              <a:ext uri="{FF2B5EF4-FFF2-40B4-BE49-F238E27FC236}">
                <a16:creationId xmlns:a16="http://schemas.microsoft.com/office/drawing/2014/main" id="{40067C6F-7333-4424-87A8-20A0EBC33CE8}"/>
              </a:ext>
            </a:extLst>
          </p:cNvPr>
          <p:cNvSpPr>
            <a:spLocks noEditPoints="1"/>
          </p:cNvSpPr>
          <p:nvPr/>
        </p:nvSpPr>
        <p:spPr bwMode="auto">
          <a:xfrm>
            <a:off x="10805577" y="5279808"/>
            <a:ext cx="220663" cy="285750"/>
          </a:xfrm>
          <a:custGeom>
            <a:avLst/>
            <a:gdLst>
              <a:gd name="T0" fmla="*/ 542 w 553"/>
              <a:gd name="T1" fmla="*/ 205 h 722"/>
              <a:gd name="T2" fmla="*/ 323 w 553"/>
              <a:gd name="T3" fmla="*/ 313 h 722"/>
              <a:gd name="T4" fmla="*/ 312 w 553"/>
              <a:gd name="T5" fmla="*/ 306 h 722"/>
              <a:gd name="T6" fmla="*/ 315 w 553"/>
              <a:gd name="T7" fmla="*/ 293 h 722"/>
              <a:gd name="T8" fmla="*/ 444 w 553"/>
              <a:gd name="T9" fmla="*/ 289 h 722"/>
              <a:gd name="T10" fmla="*/ 455 w 553"/>
              <a:gd name="T11" fmla="*/ 297 h 722"/>
              <a:gd name="T12" fmla="*/ 452 w 553"/>
              <a:gd name="T13" fmla="*/ 310 h 722"/>
              <a:gd name="T14" fmla="*/ 444 w 553"/>
              <a:gd name="T15" fmla="*/ 433 h 722"/>
              <a:gd name="T16" fmla="*/ 315 w 553"/>
              <a:gd name="T17" fmla="*/ 430 h 722"/>
              <a:gd name="T18" fmla="*/ 312 w 553"/>
              <a:gd name="T19" fmla="*/ 417 h 722"/>
              <a:gd name="T20" fmla="*/ 323 w 553"/>
              <a:gd name="T21" fmla="*/ 409 h 722"/>
              <a:gd name="T22" fmla="*/ 452 w 553"/>
              <a:gd name="T23" fmla="*/ 413 h 722"/>
              <a:gd name="T24" fmla="*/ 455 w 553"/>
              <a:gd name="T25" fmla="*/ 426 h 722"/>
              <a:gd name="T26" fmla="*/ 444 w 553"/>
              <a:gd name="T27" fmla="*/ 433 h 722"/>
              <a:gd name="T28" fmla="*/ 318 w 553"/>
              <a:gd name="T29" fmla="*/ 577 h 722"/>
              <a:gd name="T30" fmla="*/ 311 w 553"/>
              <a:gd name="T31" fmla="*/ 566 h 722"/>
              <a:gd name="T32" fmla="*/ 318 w 553"/>
              <a:gd name="T33" fmla="*/ 555 h 722"/>
              <a:gd name="T34" fmla="*/ 449 w 553"/>
              <a:gd name="T35" fmla="*/ 555 h 722"/>
              <a:gd name="T36" fmla="*/ 456 w 553"/>
              <a:gd name="T37" fmla="*/ 566 h 722"/>
              <a:gd name="T38" fmla="*/ 449 w 553"/>
              <a:gd name="T39" fmla="*/ 577 h 722"/>
              <a:gd name="T40" fmla="*/ 194 w 553"/>
              <a:gd name="T41" fmla="*/ 325 h 722"/>
              <a:gd name="T42" fmla="*/ 181 w 553"/>
              <a:gd name="T43" fmla="*/ 327 h 722"/>
              <a:gd name="T44" fmla="*/ 129 w 553"/>
              <a:gd name="T45" fmla="*/ 275 h 722"/>
              <a:gd name="T46" fmla="*/ 132 w 553"/>
              <a:gd name="T47" fmla="*/ 262 h 722"/>
              <a:gd name="T48" fmla="*/ 145 w 553"/>
              <a:gd name="T49" fmla="*/ 260 h 722"/>
              <a:gd name="T50" fmla="*/ 253 w 553"/>
              <a:gd name="T51" fmla="*/ 232 h 722"/>
              <a:gd name="T52" fmla="*/ 267 w 553"/>
              <a:gd name="T53" fmla="*/ 230 h 722"/>
              <a:gd name="T54" fmla="*/ 274 w 553"/>
              <a:gd name="T55" fmla="*/ 240 h 722"/>
              <a:gd name="T56" fmla="*/ 271 w 553"/>
              <a:gd name="T57" fmla="*/ 386 h 722"/>
              <a:gd name="T58" fmla="*/ 186 w 553"/>
              <a:gd name="T59" fmla="*/ 465 h 722"/>
              <a:gd name="T60" fmla="*/ 132 w 553"/>
              <a:gd name="T61" fmla="*/ 415 h 722"/>
              <a:gd name="T62" fmla="*/ 129 w 553"/>
              <a:gd name="T63" fmla="*/ 403 h 722"/>
              <a:gd name="T64" fmla="*/ 140 w 553"/>
              <a:gd name="T65" fmla="*/ 395 h 722"/>
              <a:gd name="T66" fmla="*/ 186 w 553"/>
              <a:gd name="T67" fmla="*/ 436 h 722"/>
              <a:gd name="T68" fmla="*/ 262 w 553"/>
              <a:gd name="T69" fmla="*/ 365 h 722"/>
              <a:gd name="T70" fmla="*/ 273 w 553"/>
              <a:gd name="T71" fmla="*/ 372 h 722"/>
              <a:gd name="T72" fmla="*/ 271 w 553"/>
              <a:gd name="T73" fmla="*/ 386 h 722"/>
              <a:gd name="T74" fmla="*/ 190 w 553"/>
              <a:gd name="T75" fmla="*/ 601 h 722"/>
              <a:gd name="T76" fmla="*/ 178 w 553"/>
              <a:gd name="T77" fmla="*/ 599 h 722"/>
              <a:gd name="T78" fmla="*/ 128 w 553"/>
              <a:gd name="T79" fmla="*/ 545 h 722"/>
              <a:gd name="T80" fmla="*/ 136 w 553"/>
              <a:gd name="T81" fmla="*/ 533 h 722"/>
              <a:gd name="T82" fmla="*/ 149 w 553"/>
              <a:gd name="T83" fmla="*/ 535 h 722"/>
              <a:gd name="T84" fmla="*/ 258 w 553"/>
              <a:gd name="T85" fmla="*/ 502 h 722"/>
              <a:gd name="T86" fmla="*/ 271 w 553"/>
              <a:gd name="T87" fmla="*/ 505 h 722"/>
              <a:gd name="T88" fmla="*/ 273 w 553"/>
              <a:gd name="T89" fmla="*/ 518 h 722"/>
              <a:gd name="T90" fmla="*/ 357 w 553"/>
              <a:gd name="T91" fmla="*/ 3 h 722"/>
              <a:gd name="T92" fmla="*/ 12 w 553"/>
              <a:gd name="T93" fmla="*/ 0 h 722"/>
              <a:gd name="T94" fmla="*/ 1 w 553"/>
              <a:gd name="T95" fmla="*/ 7 h 722"/>
              <a:gd name="T96" fmla="*/ 1 w 553"/>
              <a:gd name="T97" fmla="*/ 715 h 722"/>
              <a:gd name="T98" fmla="*/ 12 w 553"/>
              <a:gd name="T99" fmla="*/ 722 h 722"/>
              <a:gd name="T100" fmla="*/ 550 w 553"/>
              <a:gd name="T101" fmla="*/ 719 h 722"/>
              <a:gd name="T102" fmla="*/ 553 w 553"/>
              <a:gd name="T103" fmla="*/ 205 h 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53" h="722">
                <a:moveTo>
                  <a:pt x="349" y="205"/>
                </a:moveTo>
                <a:lnTo>
                  <a:pt x="349" y="12"/>
                </a:lnTo>
                <a:lnTo>
                  <a:pt x="542" y="205"/>
                </a:lnTo>
                <a:lnTo>
                  <a:pt x="349" y="205"/>
                </a:lnTo>
                <a:close/>
                <a:moveTo>
                  <a:pt x="444" y="313"/>
                </a:moveTo>
                <a:lnTo>
                  <a:pt x="323" y="313"/>
                </a:lnTo>
                <a:lnTo>
                  <a:pt x="318" y="312"/>
                </a:lnTo>
                <a:lnTo>
                  <a:pt x="315" y="310"/>
                </a:lnTo>
                <a:lnTo>
                  <a:pt x="312" y="306"/>
                </a:lnTo>
                <a:lnTo>
                  <a:pt x="311" y="301"/>
                </a:lnTo>
                <a:lnTo>
                  <a:pt x="312" y="297"/>
                </a:lnTo>
                <a:lnTo>
                  <a:pt x="315" y="293"/>
                </a:lnTo>
                <a:lnTo>
                  <a:pt x="318" y="290"/>
                </a:lnTo>
                <a:lnTo>
                  <a:pt x="323" y="289"/>
                </a:lnTo>
                <a:lnTo>
                  <a:pt x="444" y="289"/>
                </a:lnTo>
                <a:lnTo>
                  <a:pt x="449" y="290"/>
                </a:lnTo>
                <a:lnTo>
                  <a:pt x="452" y="293"/>
                </a:lnTo>
                <a:lnTo>
                  <a:pt x="455" y="297"/>
                </a:lnTo>
                <a:lnTo>
                  <a:pt x="456" y="301"/>
                </a:lnTo>
                <a:lnTo>
                  <a:pt x="455" y="306"/>
                </a:lnTo>
                <a:lnTo>
                  <a:pt x="452" y="310"/>
                </a:lnTo>
                <a:lnTo>
                  <a:pt x="449" y="312"/>
                </a:lnTo>
                <a:lnTo>
                  <a:pt x="444" y="313"/>
                </a:lnTo>
                <a:close/>
                <a:moveTo>
                  <a:pt x="444" y="433"/>
                </a:moveTo>
                <a:lnTo>
                  <a:pt x="323" y="433"/>
                </a:lnTo>
                <a:lnTo>
                  <a:pt x="318" y="432"/>
                </a:lnTo>
                <a:lnTo>
                  <a:pt x="315" y="430"/>
                </a:lnTo>
                <a:lnTo>
                  <a:pt x="312" y="426"/>
                </a:lnTo>
                <a:lnTo>
                  <a:pt x="311" y="421"/>
                </a:lnTo>
                <a:lnTo>
                  <a:pt x="312" y="417"/>
                </a:lnTo>
                <a:lnTo>
                  <a:pt x="315" y="413"/>
                </a:lnTo>
                <a:lnTo>
                  <a:pt x="318" y="410"/>
                </a:lnTo>
                <a:lnTo>
                  <a:pt x="323" y="409"/>
                </a:lnTo>
                <a:lnTo>
                  <a:pt x="444" y="409"/>
                </a:lnTo>
                <a:lnTo>
                  <a:pt x="449" y="410"/>
                </a:lnTo>
                <a:lnTo>
                  <a:pt x="452" y="413"/>
                </a:lnTo>
                <a:lnTo>
                  <a:pt x="455" y="417"/>
                </a:lnTo>
                <a:lnTo>
                  <a:pt x="456" y="421"/>
                </a:lnTo>
                <a:lnTo>
                  <a:pt x="455" y="426"/>
                </a:lnTo>
                <a:lnTo>
                  <a:pt x="452" y="430"/>
                </a:lnTo>
                <a:lnTo>
                  <a:pt x="449" y="432"/>
                </a:lnTo>
                <a:lnTo>
                  <a:pt x="444" y="433"/>
                </a:lnTo>
                <a:close/>
                <a:moveTo>
                  <a:pt x="444" y="578"/>
                </a:moveTo>
                <a:lnTo>
                  <a:pt x="323" y="578"/>
                </a:lnTo>
                <a:lnTo>
                  <a:pt x="318" y="577"/>
                </a:lnTo>
                <a:lnTo>
                  <a:pt x="315" y="574"/>
                </a:lnTo>
                <a:lnTo>
                  <a:pt x="312" y="571"/>
                </a:lnTo>
                <a:lnTo>
                  <a:pt x="311" y="566"/>
                </a:lnTo>
                <a:lnTo>
                  <a:pt x="312" y="561"/>
                </a:lnTo>
                <a:lnTo>
                  <a:pt x="315" y="558"/>
                </a:lnTo>
                <a:lnTo>
                  <a:pt x="318" y="555"/>
                </a:lnTo>
                <a:lnTo>
                  <a:pt x="323" y="554"/>
                </a:lnTo>
                <a:lnTo>
                  <a:pt x="444" y="554"/>
                </a:lnTo>
                <a:lnTo>
                  <a:pt x="449" y="555"/>
                </a:lnTo>
                <a:lnTo>
                  <a:pt x="452" y="558"/>
                </a:lnTo>
                <a:lnTo>
                  <a:pt x="455" y="561"/>
                </a:lnTo>
                <a:lnTo>
                  <a:pt x="456" y="566"/>
                </a:lnTo>
                <a:lnTo>
                  <a:pt x="455" y="571"/>
                </a:lnTo>
                <a:lnTo>
                  <a:pt x="452" y="574"/>
                </a:lnTo>
                <a:lnTo>
                  <a:pt x="449" y="577"/>
                </a:lnTo>
                <a:lnTo>
                  <a:pt x="444" y="578"/>
                </a:lnTo>
                <a:close/>
                <a:moveTo>
                  <a:pt x="271" y="249"/>
                </a:moveTo>
                <a:lnTo>
                  <a:pt x="194" y="325"/>
                </a:lnTo>
                <a:lnTo>
                  <a:pt x="190" y="327"/>
                </a:lnTo>
                <a:lnTo>
                  <a:pt x="186" y="328"/>
                </a:lnTo>
                <a:lnTo>
                  <a:pt x="181" y="327"/>
                </a:lnTo>
                <a:lnTo>
                  <a:pt x="178" y="325"/>
                </a:lnTo>
                <a:lnTo>
                  <a:pt x="132" y="280"/>
                </a:lnTo>
                <a:lnTo>
                  <a:pt x="129" y="275"/>
                </a:lnTo>
                <a:lnTo>
                  <a:pt x="128" y="270"/>
                </a:lnTo>
                <a:lnTo>
                  <a:pt x="129" y="266"/>
                </a:lnTo>
                <a:lnTo>
                  <a:pt x="132" y="262"/>
                </a:lnTo>
                <a:lnTo>
                  <a:pt x="136" y="260"/>
                </a:lnTo>
                <a:lnTo>
                  <a:pt x="140" y="259"/>
                </a:lnTo>
                <a:lnTo>
                  <a:pt x="145" y="260"/>
                </a:lnTo>
                <a:lnTo>
                  <a:pt x="149" y="262"/>
                </a:lnTo>
                <a:lnTo>
                  <a:pt x="186" y="299"/>
                </a:lnTo>
                <a:lnTo>
                  <a:pt x="253" y="232"/>
                </a:lnTo>
                <a:lnTo>
                  <a:pt x="258" y="230"/>
                </a:lnTo>
                <a:lnTo>
                  <a:pt x="262" y="229"/>
                </a:lnTo>
                <a:lnTo>
                  <a:pt x="267" y="230"/>
                </a:lnTo>
                <a:lnTo>
                  <a:pt x="271" y="232"/>
                </a:lnTo>
                <a:lnTo>
                  <a:pt x="273" y="236"/>
                </a:lnTo>
                <a:lnTo>
                  <a:pt x="274" y="240"/>
                </a:lnTo>
                <a:lnTo>
                  <a:pt x="273" y="245"/>
                </a:lnTo>
                <a:lnTo>
                  <a:pt x="271" y="249"/>
                </a:lnTo>
                <a:close/>
                <a:moveTo>
                  <a:pt x="271" y="386"/>
                </a:moveTo>
                <a:lnTo>
                  <a:pt x="194" y="461"/>
                </a:lnTo>
                <a:lnTo>
                  <a:pt x="190" y="464"/>
                </a:lnTo>
                <a:lnTo>
                  <a:pt x="186" y="465"/>
                </a:lnTo>
                <a:lnTo>
                  <a:pt x="181" y="464"/>
                </a:lnTo>
                <a:lnTo>
                  <a:pt x="178" y="461"/>
                </a:lnTo>
                <a:lnTo>
                  <a:pt x="132" y="415"/>
                </a:lnTo>
                <a:lnTo>
                  <a:pt x="129" y="411"/>
                </a:lnTo>
                <a:lnTo>
                  <a:pt x="128" y="407"/>
                </a:lnTo>
                <a:lnTo>
                  <a:pt x="129" y="403"/>
                </a:lnTo>
                <a:lnTo>
                  <a:pt x="132" y="399"/>
                </a:lnTo>
                <a:lnTo>
                  <a:pt x="136" y="396"/>
                </a:lnTo>
                <a:lnTo>
                  <a:pt x="140" y="395"/>
                </a:lnTo>
                <a:lnTo>
                  <a:pt x="145" y="396"/>
                </a:lnTo>
                <a:lnTo>
                  <a:pt x="149" y="399"/>
                </a:lnTo>
                <a:lnTo>
                  <a:pt x="186" y="436"/>
                </a:lnTo>
                <a:lnTo>
                  <a:pt x="253" y="368"/>
                </a:lnTo>
                <a:lnTo>
                  <a:pt x="258" y="365"/>
                </a:lnTo>
                <a:lnTo>
                  <a:pt x="262" y="365"/>
                </a:lnTo>
                <a:lnTo>
                  <a:pt x="267" y="365"/>
                </a:lnTo>
                <a:lnTo>
                  <a:pt x="271" y="368"/>
                </a:lnTo>
                <a:lnTo>
                  <a:pt x="273" y="372"/>
                </a:lnTo>
                <a:lnTo>
                  <a:pt x="274" y="376"/>
                </a:lnTo>
                <a:lnTo>
                  <a:pt x="273" y="381"/>
                </a:lnTo>
                <a:lnTo>
                  <a:pt x="271" y="386"/>
                </a:lnTo>
                <a:close/>
                <a:moveTo>
                  <a:pt x="271" y="522"/>
                </a:moveTo>
                <a:lnTo>
                  <a:pt x="194" y="599"/>
                </a:lnTo>
                <a:lnTo>
                  <a:pt x="190" y="601"/>
                </a:lnTo>
                <a:lnTo>
                  <a:pt x="186" y="602"/>
                </a:lnTo>
                <a:lnTo>
                  <a:pt x="181" y="601"/>
                </a:lnTo>
                <a:lnTo>
                  <a:pt x="178" y="599"/>
                </a:lnTo>
                <a:lnTo>
                  <a:pt x="132" y="553"/>
                </a:lnTo>
                <a:lnTo>
                  <a:pt x="129" y="549"/>
                </a:lnTo>
                <a:lnTo>
                  <a:pt x="128" y="545"/>
                </a:lnTo>
                <a:lnTo>
                  <a:pt x="129" y="540"/>
                </a:lnTo>
                <a:lnTo>
                  <a:pt x="132" y="535"/>
                </a:lnTo>
                <a:lnTo>
                  <a:pt x="136" y="533"/>
                </a:lnTo>
                <a:lnTo>
                  <a:pt x="140" y="532"/>
                </a:lnTo>
                <a:lnTo>
                  <a:pt x="145" y="533"/>
                </a:lnTo>
                <a:lnTo>
                  <a:pt x="149" y="535"/>
                </a:lnTo>
                <a:lnTo>
                  <a:pt x="186" y="572"/>
                </a:lnTo>
                <a:lnTo>
                  <a:pt x="253" y="505"/>
                </a:lnTo>
                <a:lnTo>
                  <a:pt x="258" y="502"/>
                </a:lnTo>
                <a:lnTo>
                  <a:pt x="262" y="501"/>
                </a:lnTo>
                <a:lnTo>
                  <a:pt x="267" y="502"/>
                </a:lnTo>
                <a:lnTo>
                  <a:pt x="271" y="505"/>
                </a:lnTo>
                <a:lnTo>
                  <a:pt x="273" y="509"/>
                </a:lnTo>
                <a:lnTo>
                  <a:pt x="274" y="513"/>
                </a:lnTo>
                <a:lnTo>
                  <a:pt x="273" y="518"/>
                </a:lnTo>
                <a:lnTo>
                  <a:pt x="271" y="522"/>
                </a:lnTo>
                <a:close/>
                <a:moveTo>
                  <a:pt x="550" y="196"/>
                </a:moveTo>
                <a:lnTo>
                  <a:pt x="357" y="3"/>
                </a:lnTo>
                <a:lnTo>
                  <a:pt x="353" y="1"/>
                </a:lnTo>
                <a:lnTo>
                  <a:pt x="349" y="0"/>
                </a:lnTo>
                <a:lnTo>
                  <a:pt x="12" y="0"/>
                </a:lnTo>
                <a:lnTo>
                  <a:pt x="7" y="1"/>
                </a:lnTo>
                <a:lnTo>
                  <a:pt x="4" y="3"/>
                </a:lnTo>
                <a:lnTo>
                  <a:pt x="1" y="7"/>
                </a:lnTo>
                <a:lnTo>
                  <a:pt x="0" y="12"/>
                </a:lnTo>
                <a:lnTo>
                  <a:pt x="0" y="711"/>
                </a:lnTo>
                <a:lnTo>
                  <a:pt x="1" y="715"/>
                </a:lnTo>
                <a:lnTo>
                  <a:pt x="4" y="719"/>
                </a:lnTo>
                <a:lnTo>
                  <a:pt x="7" y="721"/>
                </a:lnTo>
                <a:lnTo>
                  <a:pt x="12" y="722"/>
                </a:lnTo>
                <a:lnTo>
                  <a:pt x="542" y="722"/>
                </a:lnTo>
                <a:lnTo>
                  <a:pt x="546" y="721"/>
                </a:lnTo>
                <a:lnTo>
                  <a:pt x="550" y="719"/>
                </a:lnTo>
                <a:lnTo>
                  <a:pt x="552" y="715"/>
                </a:lnTo>
                <a:lnTo>
                  <a:pt x="553" y="711"/>
                </a:lnTo>
                <a:lnTo>
                  <a:pt x="553" y="205"/>
                </a:lnTo>
                <a:lnTo>
                  <a:pt x="552" y="200"/>
                </a:lnTo>
                <a:lnTo>
                  <a:pt x="550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986352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7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05280FB-1D32-45C3-B02C-88350595D191}"/>
              </a:ext>
            </a:extLst>
          </p:cNvPr>
          <p:cNvGrpSpPr/>
          <p:nvPr/>
        </p:nvGrpSpPr>
        <p:grpSpPr>
          <a:xfrm>
            <a:off x="7469384" y="2272309"/>
            <a:ext cx="3426157" cy="910754"/>
            <a:chOff x="7469384" y="2329188"/>
            <a:chExt cx="3426157" cy="910754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252D862-413C-4F62-8F46-12A77EC293FB}"/>
                </a:ext>
              </a:extLst>
            </p:cNvPr>
            <p:cNvSpPr txBox="1"/>
            <p:nvPr/>
          </p:nvSpPr>
          <p:spPr>
            <a:xfrm>
              <a:off x="7469384" y="2593611"/>
              <a:ext cx="3426157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 algn="just">
                <a:defRPr sz="1400"/>
              </a:lvl1pPr>
            </a:lstStyle>
            <a:p>
              <a:r>
                <a:rPr lang="en-US" dirty="0"/>
                <a:t>Lorem ipsum dolor sit </a:t>
              </a:r>
              <a:r>
                <a:rPr lang="en-US" dirty="0" err="1"/>
                <a:t>amet</a:t>
              </a:r>
              <a:r>
                <a:rPr lang="en-US" dirty="0"/>
                <a:t>, </a:t>
              </a:r>
              <a:r>
                <a:rPr lang="en-US" dirty="0" err="1"/>
                <a:t>consectetur</a:t>
              </a:r>
              <a:r>
                <a:rPr lang="en-US" dirty="0"/>
                <a:t> </a:t>
              </a:r>
              <a:r>
                <a:rPr lang="en-US" dirty="0" err="1"/>
                <a:t>adipiscing</a:t>
              </a:r>
              <a:r>
                <a:rPr lang="en-US" dirty="0"/>
                <a:t> </a:t>
              </a:r>
              <a:r>
                <a:rPr lang="en-US" dirty="0" err="1"/>
                <a:t>elit</a:t>
              </a:r>
              <a:r>
                <a:rPr lang="en-US" dirty="0"/>
                <a:t>. </a:t>
              </a:r>
              <a:r>
                <a:rPr lang="en-US" dirty="0" err="1"/>
                <a:t>Mauris</a:t>
              </a:r>
              <a:r>
                <a:rPr lang="en-US" dirty="0"/>
                <a:t> </a:t>
              </a:r>
              <a:r>
                <a:rPr lang="en-US" dirty="0" err="1"/>
                <a:t>tincidunt</a:t>
              </a:r>
              <a:r>
                <a:rPr lang="en-US" dirty="0"/>
                <a:t> maximus </a:t>
              </a:r>
              <a:r>
                <a:rPr lang="en-US" dirty="0" err="1"/>
                <a:t>justo</a:t>
              </a:r>
              <a:r>
                <a:rPr lang="en-US" dirty="0"/>
                <a:t> et </a:t>
              </a:r>
              <a:r>
                <a:rPr lang="en-US" dirty="0" err="1"/>
                <a:t>accumsan</a:t>
              </a:r>
              <a:r>
                <a:rPr lang="en-US" dirty="0"/>
                <a:t>.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A20B307-1425-4515-94BE-1DC3367D9B55}"/>
                </a:ext>
              </a:extLst>
            </p:cNvPr>
            <p:cNvSpPr txBox="1"/>
            <p:nvPr/>
          </p:nvSpPr>
          <p:spPr>
            <a:xfrm>
              <a:off x="7469385" y="2329188"/>
              <a:ext cx="1188720" cy="24622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accent1">
                      <a:lumMod val="50000"/>
                    </a:schemeClr>
                  </a:solidFill>
                </a:rPr>
                <a:t>LOREM IPSUM</a:t>
              </a:r>
            </a:p>
          </p:txBody>
        </p:sp>
      </p:grpSp>
      <p:graphicFrame>
        <p:nvGraphicFramePr>
          <p:cNvPr id="57" name="Chart 56">
            <a:extLst>
              <a:ext uri="{FF2B5EF4-FFF2-40B4-BE49-F238E27FC236}">
                <a16:creationId xmlns:a16="http://schemas.microsoft.com/office/drawing/2014/main" id="{F0F11D57-9BDA-4C03-8DC2-D33A21A1AC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1507949"/>
              </p:ext>
            </p:extLst>
          </p:nvPr>
        </p:nvGraphicFramePr>
        <p:xfrm>
          <a:off x="5958441" y="2029630"/>
          <a:ext cx="1664752" cy="1388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1" name="Oval 60">
            <a:extLst>
              <a:ext uri="{FF2B5EF4-FFF2-40B4-BE49-F238E27FC236}">
                <a16:creationId xmlns:a16="http://schemas.microsoft.com/office/drawing/2014/main" id="{D5D6E24F-CD52-4DD9-B35D-2F3E42B1B203}"/>
              </a:ext>
            </a:extLst>
          </p:cNvPr>
          <p:cNvSpPr/>
          <p:nvPr/>
        </p:nvSpPr>
        <p:spPr>
          <a:xfrm>
            <a:off x="6360011" y="2292873"/>
            <a:ext cx="861613" cy="86161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B41629C6-A6CC-4EC7-BB17-BF0B7905E5E8}"/>
              </a:ext>
            </a:extLst>
          </p:cNvPr>
          <p:cNvSpPr txBox="1"/>
          <p:nvPr/>
        </p:nvSpPr>
        <p:spPr>
          <a:xfrm>
            <a:off x="6447409" y="2569792"/>
            <a:ext cx="686816" cy="30777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2000" b="1" dirty="0">
                <a:solidFill>
                  <a:schemeClr val="accent1">
                    <a:lumMod val="75000"/>
                  </a:schemeClr>
                </a:solidFill>
              </a:rPr>
              <a:t>75%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0CA5C97-5276-4EE3-B2DD-4941858DF8D4}"/>
              </a:ext>
            </a:extLst>
          </p:cNvPr>
          <p:cNvGrpSpPr/>
          <p:nvPr/>
        </p:nvGrpSpPr>
        <p:grpSpPr>
          <a:xfrm>
            <a:off x="7469384" y="3674940"/>
            <a:ext cx="3426157" cy="919222"/>
            <a:chOff x="7469384" y="3731362"/>
            <a:chExt cx="3426157" cy="919222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8C7CC528-67A6-44AD-A70E-9026ADB64B71}"/>
                </a:ext>
              </a:extLst>
            </p:cNvPr>
            <p:cNvSpPr txBox="1"/>
            <p:nvPr/>
          </p:nvSpPr>
          <p:spPr>
            <a:xfrm>
              <a:off x="7469384" y="4004253"/>
              <a:ext cx="3426157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 algn="just">
                <a:defRPr sz="1400"/>
              </a:lvl1pPr>
            </a:lstStyle>
            <a:p>
              <a:r>
                <a:rPr lang="en-US" dirty="0"/>
                <a:t>Lorem ipsum dolor sit </a:t>
              </a:r>
              <a:r>
                <a:rPr lang="en-US" dirty="0" err="1"/>
                <a:t>amet</a:t>
              </a:r>
              <a:r>
                <a:rPr lang="en-US" dirty="0"/>
                <a:t>, </a:t>
              </a:r>
              <a:r>
                <a:rPr lang="en-US" dirty="0" err="1"/>
                <a:t>consectetur</a:t>
              </a:r>
              <a:r>
                <a:rPr lang="en-US" dirty="0"/>
                <a:t> </a:t>
              </a:r>
              <a:r>
                <a:rPr lang="en-US" dirty="0" err="1"/>
                <a:t>adipiscing</a:t>
              </a:r>
              <a:r>
                <a:rPr lang="en-US" dirty="0"/>
                <a:t> </a:t>
              </a:r>
              <a:r>
                <a:rPr lang="en-US" dirty="0" err="1"/>
                <a:t>elit</a:t>
              </a:r>
              <a:r>
                <a:rPr lang="en-US" dirty="0"/>
                <a:t>. </a:t>
              </a:r>
              <a:r>
                <a:rPr lang="en-US" dirty="0" err="1"/>
                <a:t>Mauris</a:t>
              </a:r>
              <a:r>
                <a:rPr lang="en-US" dirty="0"/>
                <a:t> </a:t>
              </a:r>
              <a:r>
                <a:rPr lang="en-US" dirty="0" err="1"/>
                <a:t>tincidunt</a:t>
              </a:r>
              <a:r>
                <a:rPr lang="en-US" dirty="0"/>
                <a:t> maximus </a:t>
              </a:r>
              <a:r>
                <a:rPr lang="en-US" dirty="0" err="1"/>
                <a:t>justo</a:t>
              </a:r>
              <a:r>
                <a:rPr lang="en-US" dirty="0"/>
                <a:t> et </a:t>
              </a:r>
              <a:r>
                <a:rPr lang="en-US" dirty="0" err="1"/>
                <a:t>accumsan</a:t>
              </a:r>
              <a:r>
                <a:rPr lang="en-US" dirty="0"/>
                <a:t>. 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6227773-8030-484E-BF53-BDDACA671749}"/>
                </a:ext>
              </a:extLst>
            </p:cNvPr>
            <p:cNvSpPr txBox="1"/>
            <p:nvPr/>
          </p:nvSpPr>
          <p:spPr>
            <a:xfrm>
              <a:off x="7469385" y="3731362"/>
              <a:ext cx="1188720" cy="24622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accent3">
                      <a:lumMod val="40000"/>
                      <a:lumOff val="60000"/>
                    </a:schemeClr>
                  </a:solidFill>
                </a:rPr>
                <a:t>LOREM IPSUM</a:t>
              </a:r>
            </a:p>
          </p:txBody>
        </p:sp>
      </p:grpSp>
      <p:graphicFrame>
        <p:nvGraphicFramePr>
          <p:cNvPr id="79" name="Chart 78">
            <a:extLst>
              <a:ext uri="{FF2B5EF4-FFF2-40B4-BE49-F238E27FC236}">
                <a16:creationId xmlns:a16="http://schemas.microsoft.com/office/drawing/2014/main" id="{B4D63E8C-D462-411D-89C7-1190F73153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8266602"/>
              </p:ext>
            </p:extLst>
          </p:nvPr>
        </p:nvGraphicFramePr>
        <p:xfrm>
          <a:off x="5958441" y="3440272"/>
          <a:ext cx="1664752" cy="1388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0" name="Oval 79">
            <a:extLst>
              <a:ext uri="{FF2B5EF4-FFF2-40B4-BE49-F238E27FC236}">
                <a16:creationId xmlns:a16="http://schemas.microsoft.com/office/drawing/2014/main" id="{2C4D988A-58D7-44D2-8499-5D0849CFE20D}"/>
              </a:ext>
            </a:extLst>
          </p:cNvPr>
          <p:cNvSpPr/>
          <p:nvPr/>
        </p:nvSpPr>
        <p:spPr>
          <a:xfrm>
            <a:off x="6360011" y="3703515"/>
            <a:ext cx="861613" cy="86161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ABB2386B-E258-4FD1-B89B-BC7A15FD396A}"/>
              </a:ext>
            </a:extLst>
          </p:cNvPr>
          <p:cNvSpPr txBox="1"/>
          <p:nvPr/>
        </p:nvSpPr>
        <p:spPr>
          <a:xfrm>
            <a:off x="6447409" y="3980434"/>
            <a:ext cx="686816" cy="30777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2000" b="1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50%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C3EA78-0262-43CC-97FB-7233D055921D}"/>
              </a:ext>
            </a:extLst>
          </p:cNvPr>
          <p:cNvGrpSpPr/>
          <p:nvPr/>
        </p:nvGrpSpPr>
        <p:grpSpPr>
          <a:xfrm>
            <a:off x="7469384" y="5093817"/>
            <a:ext cx="3426157" cy="902287"/>
            <a:chOff x="7469384" y="5158936"/>
            <a:chExt cx="3426157" cy="902287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7064592-F3AC-48D4-BAD5-2DB6EFE954F4}"/>
                </a:ext>
              </a:extLst>
            </p:cNvPr>
            <p:cNvSpPr txBox="1"/>
            <p:nvPr/>
          </p:nvSpPr>
          <p:spPr>
            <a:xfrm>
              <a:off x="7469384" y="5414892"/>
              <a:ext cx="3426157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>
              <a:defPPr>
                <a:defRPr lang="en-US"/>
              </a:defPPr>
              <a:lvl1pPr algn="just">
                <a:defRPr sz="1400"/>
              </a:lvl1pPr>
            </a:lstStyle>
            <a:p>
              <a:r>
                <a:rPr lang="en-US" dirty="0"/>
                <a:t>Lorem ipsum dolor sit </a:t>
              </a:r>
              <a:r>
                <a:rPr lang="en-US" dirty="0" err="1"/>
                <a:t>amet</a:t>
              </a:r>
              <a:r>
                <a:rPr lang="en-US" dirty="0"/>
                <a:t>, </a:t>
              </a:r>
              <a:r>
                <a:rPr lang="en-US" dirty="0" err="1"/>
                <a:t>consectetur</a:t>
              </a:r>
              <a:r>
                <a:rPr lang="en-US" dirty="0"/>
                <a:t> </a:t>
              </a:r>
              <a:r>
                <a:rPr lang="en-US" dirty="0" err="1"/>
                <a:t>adipiscing</a:t>
              </a:r>
              <a:r>
                <a:rPr lang="en-US" dirty="0"/>
                <a:t> </a:t>
              </a:r>
              <a:r>
                <a:rPr lang="en-US" dirty="0" err="1"/>
                <a:t>elit</a:t>
              </a:r>
              <a:r>
                <a:rPr lang="en-US" dirty="0"/>
                <a:t>. </a:t>
              </a:r>
              <a:r>
                <a:rPr lang="en-US" dirty="0" err="1"/>
                <a:t>Mauris</a:t>
              </a:r>
              <a:r>
                <a:rPr lang="en-US" dirty="0"/>
                <a:t> </a:t>
              </a:r>
              <a:r>
                <a:rPr lang="en-US" dirty="0" err="1"/>
                <a:t>tincidunt</a:t>
              </a:r>
              <a:r>
                <a:rPr lang="en-US" dirty="0"/>
                <a:t> maximus </a:t>
              </a:r>
              <a:r>
                <a:rPr lang="en-US" dirty="0" err="1"/>
                <a:t>justo</a:t>
              </a:r>
              <a:r>
                <a:rPr lang="en-US" dirty="0"/>
                <a:t> et </a:t>
              </a:r>
              <a:r>
                <a:rPr lang="en-US" dirty="0" err="1"/>
                <a:t>accumsan</a:t>
              </a:r>
              <a:r>
                <a:rPr lang="en-US" dirty="0"/>
                <a:t>. 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EFAF5A3-A7A4-4F8D-B073-F6087CA26D0A}"/>
                </a:ext>
              </a:extLst>
            </p:cNvPr>
            <p:cNvSpPr txBox="1"/>
            <p:nvPr/>
          </p:nvSpPr>
          <p:spPr>
            <a:xfrm>
              <a:off x="7469384" y="5158936"/>
              <a:ext cx="1188720" cy="24622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accent3">
                      <a:lumMod val="60000"/>
                      <a:lumOff val="40000"/>
                    </a:schemeClr>
                  </a:solidFill>
                </a:rPr>
                <a:t>LOREM IPSUM</a:t>
              </a:r>
            </a:p>
          </p:txBody>
        </p:sp>
      </p:grp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D5EF5671-A69B-4DCE-B744-04ED7E4078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1221321"/>
              </p:ext>
            </p:extLst>
          </p:nvPr>
        </p:nvGraphicFramePr>
        <p:xfrm>
          <a:off x="5958441" y="4850911"/>
          <a:ext cx="1664752" cy="1388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8" name="Oval 87">
            <a:extLst>
              <a:ext uri="{FF2B5EF4-FFF2-40B4-BE49-F238E27FC236}">
                <a16:creationId xmlns:a16="http://schemas.microsoft.com/office/drawing/2014/main" id="{60AFEF6C-30F8-457A-86B2-EAC1746A7B4A}"/>
              </a:ext>
            </a:extLst>
          </p:cNvPr>
          <p:cNvSpPr/>
          <p:nvPr/>
        </p:nvSpPr>
        <p:spPr>
          <a:xfrm>
            <a:off x="6360011" y="5114154"/>
            <a:ext cx="861613" cy="86161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CD39130-9C5C-4315-BA86-FED6EFBADB1D}"/>
              </a:ext>
            </a:extLst>
          </p:cNvPr>
          <p:cNvSpPr txBox="1"/>
          <p:nvPr/>
        </p:nvSpPr>
        <p:spPr>
          <a:xfrm>
            <a:off x="6447409" y="5391073"/>
            <a:ext cx="686816" cy="30777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2000" b="1" dirty="0">
                <a:solidFill>
                  <a:schemeClr val="accent3">
                    <a:lumMod val="40000"/>
                    <a:lumOff val="60000"/>
                  </a:schemeClr>
                </a:solidFill>
              </a:rPr>
              <a:t>45%</a:t>
            </a: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35E1CFE7-506E-462C-9E03-A5C1CFA4953F}"/>
              </a:ext>
            </a:extLst>
          </p:cNvPr>
          <p:cNvCxnSpPr/>
          <p:nvPr/>
        </p:nvCxnSpPr>
        <p:spPr>
          <a:xfrm>
            <a:off x="6360011" y="3429001"/>
            <a:ext cx="4912459" cy="0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20CD3299-E7BA-4828-991C-4669B8F22AC5}"/>
              </a:ext>
            </a:extLst>
          </p:cNvPr>
          <p:cNvCxnSpPr/>
          <p:nvPr/>
        </p:nvCxnSpPr>
        <p:spPr>
          <a:xfrm>
            <a:off x="6360011" y="4839642"/>
            <a:ext cx="4912459" cy="0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8FD6B2DF-814F-4D81-9049-E8ECD36D8FFE}"/>
              </a:ext>
            </a:extLst>
          </p:cNvPr>
          <p:cNvGrpSpPr/>
          <p:nvPr/>
        </p:nvGrpSpPr>
        <p:grpSpPr>
          <a:xfrm>
            <a:off x="7469384" y="867928"/>
            <a:ext cx="3426157" cy="902287"/>
            <a:chOff x="7469384" y="927014"/>
            <a:chExt cx="3426157" cy="902287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F696692B-5A3B-4F08-8DD7-D2980E951EA7}"/>
                </a:ext>
              </a:extLst>
            </p:cNvPr>
            <p:cNvSpPr txBox="1"/>
            <p:nvPr/>
          </p:nvSpPr>
          <p:spPr>
            <a:xfrm>
              <a:off x="7469384" y="1182970"/>
              <a:ext cx="3426157" cy="64633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just"/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  <a:r>
                <a:rPr lang="en-US" sz="1400" dirty="0" err="1"/>
                <a:t>Mauris</a:t>
              </a:r>
              <a:r>
                <a:rPr lang="en-US" sz="1400" dirty="0"/>
                <a:t> </a:t>
              </a:r>
              <a:r>
                <a:rPr lang="en-US" sz="1400" dirty="0" err="1"/>
                <a:t>tincidunt</a:t>
              </a:r>
              <a:r>
                <a:rPr lang="en-US" sz="1400" dirty="0"/>
                <a:t> maximus </a:t>
              </a:r>
              <a:r>
                <a:rPr lang="en-US" sz="1400" dirty="0" err="1"/>
                <a:t>justo</a:t>
              </a:r>
              <a:r>
                <a:rPr lang="en-US" sz="1400" dirty="0"/>
                <a:t> et </a:t>
              </a:r>
              <a:r>
                <a:rPr lang="en-US" sz="1400" dirty="0" err="1"/>
                <a:t>accumsan</a:t>
              </a:r>
              <a:r>
                <a:rPr lang="en-US" sz="1400" dirty="0"/>
                <a:t>. 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89553626-3F0B-42E2-ACDA-F8358EB51048}"/>
                </a:ext>
              </a:extLst>
            </p:cNvPr>
            <p:cNvSpPr txBox="1"/>
            <p:nvPr/>
          </p:nvSpPr>
          <p:spPr>
            <a:xfrm>
              <a:off x="7469384" y="927014"/>
              <a:ext cx="1188720" cy="24622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accent1">
                      <a:lumMod val="90000"/>
                    </a:schemeClr>
                  </a:solidFill>
                </a:rPr>
                <a:t>LOREM IPSUM</a:t>
              </a:r>
            </a:p>
          </p:txBody>
        </p:sp>
      </p:grpSp>
      <p:graphicFrame>
        <p:nvGraphicFramePr>
          <p:cNvPr id="98" name="Chart 97">
            <a:extLst>
              <a:ext uri="{FF2B5EF4-FFF2-40B4-BE49-F238E27FC236}">
                <a16:creationId xmlns:a16="http://schemas.microsoft.com/office/drawing/2014/main" id="{DFE4BDAA-D55C-40C9-B4A7-5A0607F362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258443"/>
              </p:ext>
            </p:extLst>
          </p:nvPr>
        </p:nvGraphicFramePr>
        <p:xfrm>
          <a:off x="5958441" y="618989"/>
          <a:ext cx="1664752" cy="1388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9" name="Oval 98">
            <a:extLst>
              <a:ext uri="{FF2B5EF4-FFF2-40B4-BE49-F238E27FC236}">
                <a16:creationId xmlns:a16="http://schemas.microsoft.com/office/drawing/2014/main" id="{77D79D79-A039-4CEF-9DAC-8F54A3CCF24C}"/>
              </a:ext>
            </a:extLst>
          </p:cNvPr>
          <p:cNvSpPr/>
          <p:nvPr/>
        </p:nvSpPr>
        <p:spPr>
          <a:xfrm>
            <a:off x="6360011" y="882232"/>
            <a:ext cx="861613" cy="86161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F525AE7A-A937-40CC-A189-368752956D2F}"/>
              </a:ext>
            </a:extLst>
          </p:cNvPr>
          <p:cNvSpPr txBox="1"/>
          <p:nvPr/>
        </p:nvSpPr>
        <p:spPr>
          <a:xfrm>
            <a:off x="6447409" y="1159151"/>
            <a:ext cx="686816" cy="307777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2000" b="1" dirty="0">
                <a:solidFill>
                  <a:schemeClr val="accent1">
                    <a:lumMod val="90000"/>
                  </a:schemeClr>
                </a:solidFill>
              </a:rPr>
              <a:t>85%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7189A94C-8699-4CA0-A2B5-4377566E2EF8}"/>
              </a:ext>
            </a:extLst>
          </p:cNvPr>
          <p:cNvCxnSpPr/>
          <p:nvPr/>
        </p:nvCxnSpPr>
        <p:spPr>
          <a:xfrm>
            <a:off x="6360011" y="2018360"/>
            <a:ext cx="4912459" cy="0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75CD53-6108-481A-A31F-305A2B59F755}"/>
              </a:ext>
            </a:extLst>
          </p:cNvPr>
          <p:cNvSpPr txBox="1"/>
          <p:nvPr/>
        </p:nvSpPr>
        <p:spPr>
          <a:xfrm>
            <a:off x="779478" y="3366141"/>
            <a:ext cx="4405312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3600" dirty="0">
                <a:latin typeface="+mj-lt"/>
              </a:rPr>
              <a:t>CSR ANALYSIS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77EB124-CE7C-4645-B84D-B125C8F3F54C}"/>
              </a:ext>
            </a:extLst>
          </p:cNvPr>
          <p:cNvSpPr/>
          <p:nvPr/>
        </p:nvSpPr>
        <p:spPr>
          <a:xfrm>
            <a:off x="779478" y="3984846"/>
            <a:ext cx="4912459" cy="1723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</a:rPr>
              <a:t>Lorem ipsum dolor sit </a:t>
            </a:r>
            <a:r>
              <a:rPr lang="en-US" sz="1600" dirty="0" err="1">
                <a:solidFill>
                  <a:srgbClr val="000000"/>
                </a:solidFill>
              </a:rPr>
              <a:t>amet</a:t>
            </a:r>
            <a:r>
              <a:rPr lang="en-US" sz="1600" dirty="0">
                <a:solidFill>
                  <a:srgbClr val="000000"/>
                </a:solidFill>
              </a:rPr>
              <a:t>, </a:t>
            </a:r>
            <a:r>
              <a:rPr lang="en-US" sz="1600" dirty="0" err="1">
                <a:solidFill>
                  <a:srgbClr val="000000"/>
                </a:solidFill>
              </a:rPr>
              <a:t>consectetur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adipiscing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elit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r>
              <a:rPr lang="en-US" sz="1600" dirty="0" err="1">
                <a:solidFill>
                  <a:srgbClr val="000000"/>
                </a:solidFill>
              </a:rPr>
              <a:t>Mauris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tincidunt</a:t>
            </a:r>
            <a:r>
              <a:rPr lang="en-US" sz="1600" dirty="0">
                <a:solidFill>
                  <a:srgbClr val="000000"/>
                </a:solidFill>
              </a:rPr>
              <a:t> maximus </a:t>
            </a:r>
            <a:r>
              <a:rPr lang="en-US" sz="1600" dirty="0" err="1">
                <a:solidFill>
                  <a:srgbClr val="000000"/>
                </a:solidFill>
              </a:rPr>
              <a:t>justo</a:t>
            </a:r>
            <a:r>
              <a:rPr lang="en-US" sz="1600" dirty="0">
                <a:solidFill>
                  <a:srgbClr val="000000"/>
                </a:solidFill>
              </a:rPr>
              <a:t> et </a:t>
            </a:r>
            <a:r>
              <a:rPr lang="en-US" sz="1600" dirty="0" err="1">
                <a:solidFill>
                  <a:srgbClr val="000000"/>
                </a:solidFill>
              </a:rPr>
              <a:t>accumsan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r>
              <a:rPr lang="en-US" sz="1600" dirty="0" err="1">
                <a:solidFill>
                  <a:srgbClr val="000000"/>
                </a:solidFill>
              </a:rPr>
              <a:t>Vivamus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nec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elementum</a:t>
            </a:r>
            <a:r>
              <a:rPr lang="en-US" sz="1600" dirty="0">
                <a:solidFill>
                  <a:srgbClr val="000000"/>
                </a:solidFill>
              </a:rPr>
              <a:t> ex, fermentum pharetra ex. </a:t>
            </a:r>
            <a:r>
              <a:rPr lang="en-US" sz="1600" dirty="0" err="1">
                <a:solidFill>
                  <a:srgbClr val="000000"/>
                </a:solidFill>
              </a:rPr>
              <a:t>Pellentesque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fringilla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erat</a:t>
            </a:r>
            <a:r>
              <a:rPr lang="en-US" sz="1600" dirty="0">
                <a:solidFill>
                  <a:srgbClr val="000000"/>
                </a:solidFill>
              </a:rPr>
              <a:t> a </a:t>
            </a:r>
            <a:r>
              <a:rPr lang="en-US" sz="1600" dirty="0" err="1">
                <a:solidFill>
                  <a:srgbClr val="000000"/>
                </a:solidFill>
              </a:rPr>
              <a:t>sagittis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varius</a:t>
            </a:r>
            <a:r>
              <a:rPr lang="en-US" sz="1600" dirty="0">
                <a:solidFill>
                  <a:srgbClr val="000000"/>
                </a:solidFill>
              </a:rPr>
              <a:t>. Nam sit </a:t>
            </a:r>
            <a:r>
              <a:rPr lang="en-US" sz="1600" dirty="0" err="1">
                <a:solidFill>
                  <a:srgbClr val="000000"/>
                </a:solidFill>
              </a:rPr>
              <a:t>amet</a:t>
            </a:r>
            <a:r>
              <a:rPr lang="en-US" sz="1600" dirty="0">
                <a:solidFill>
                  <a:srgbClr val="000000"/>
                </a:solidFill>
              </a:rPr>
              <a:t> ante vel lorem </a:t>
            </a:r>
            <a:r>
              <a:rPr lang="en-US" sz="1600" dirty="0" err="1">
                <a:solidFill>
                  <a:srgbClr val="000000"/>
                </a:solidFill>
              </a:rPr>
              <a:t>consectetur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aliquam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r>
              <a:rPr lang="en-US" sz="1600" dirty="0" err="1">
                <a:solidFill>
                  <a:srgbClr val="000000"/>
                </a:solidFill>
              </a:rPr>
              <a:t>Pellentesque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iaculis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nec</a:t>
            </a:r>
            <a:r>
              <a:rPr lang="en-US" sz="1600" dirty="0">
                <a:solidFill>
                  <a:srgbClr val="000000"/>
                </a:solidFill>
              </a:rPr>
              <a:t> diam id </a:t>
            </a:r>
            <a:r>
              <a:rPr lang="en-US" sz="1600" dirty="0" err="1">
                <a:solidFill>
                  <a:srgbClr val="000000"/>
                </a:solidFill>
              </a:rPr>
              <a:t>mattis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r>
              <a:rPr lang="en-US" sz="1600" dirty="0" err="1">
                <a:solidFill>
                  <a:srgbClr val="000000"/>
                </a:solidFill>
              </a:rPr>
              <a:t>Etiam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ultricies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tortor</a:t>
            </a:r>
            <a:r>
              <a:rPr lang="en-US" sz="1600" dirty="0">
                <a:solidFill>
                  <a:srgbClr val="000000"/>
                </a:solidFill>
              </a:rPr>
              <a:t> non ipsum </a:t>
            </a:r>
            <a:r>
              <a:rPr lang="en-US" sz="1600" dirty="0" err="1">
                <a:solidFill>
                  <a:srgbClr val="000000"/>
                </a:solidFill>
              </a:rPr>
              <a:t>malesuada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hendrerit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r>
              <a:rPr lang="en-US" sz="1600" dirty="0" err="1">
                <a:solidFill>
                  <a:srgbClr val="000000"/>
                </a:solidFill>
              </a:rPr>
              <a:t>Aliquam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facilisis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commodo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eros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nec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>
                <a:solidFill>
                  <a:srgbClr val="000000"/>
                </a:solidFill>
              </a:rPr>
              <a:t>finibus</a:t>
            </a:r>
            <a:r>
              <a:rPr lang="en-US" sz="1600" dirty="0">
                <a:solidFill>
                  <a:srgbClr val="000000"/>
                </a:solidFill>
              </a:rPr>
              <a:t>. </a:t>
            </a:r>
            <a:endParaRPr lang="en-US" sz="16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75326F3-7210-4070-8501-BDFE478314E2}"/>
              </a:ext>
            </a:extLst>
          </p:cNvPr>
          <p:cNvGrpSpPr/>
          <p:nvPr/>
        </p:nvGrpSpPr>
        <p:grpSpPr>
          <a:xfrm>
            <a:off x="779478" y="1149606"/>
            <a:ext cx="2886583" cy="2151828"/>
            <a:chOff x="694817" y="1114149"/>
            <a:chExt cx="2886583" cy="2151828"/>
          </a:xfrm>
        </p:grpSpPr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B535FBE3-3CEA-48E1-9A73-21021F8C8D4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1189" t="2494" r="38510" b="4521"/>
            <a:stretch>
              <a:fillRect/>
            </a:stretch>
          </p:blipFill>
          <p:spPr>
            <a:xfrm>
              <a:off x="694817" y="1114149"/>
              <a:ext cx="1991395" cy="1991395"/>
            </a:xfrm>
            <a:custGeom>
              <a:avLst/>
              <a:gdLst>
                <a:gd name="connsiteX0" fmla="*/ 2165350 w 4330700"/>
                <a:gd name="connsiteY0" fmla="*/ 0 h 4330700"/>
                <a:gd name="connsiteX1" fmla="*/ 4330700 w 4330700"/>
                <a:gd name="connsiteY1" fmla="*/ 2165350 h 4330700"/>
                <a:gd name="connsiteX2" fmla="*/ 2165350 w 4330700"/>
                <a:gd name="connsiteY2" fmla="*/ 4330700 h 4330700"/>
                <a:gd name="connsiteX3" fmla="*/ 0 w 4330700"/>
                <a:gd name="connsiteY3" fmla="*/ 2165350 h 433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0700" h="4330700">
                  <a:moveTo>
                    <a:pt x="2165350" y="0"/>
                  </a:moveTo>
                  <a:lnTo>
                    <a:pt x="4330700" y="2165350"/>
                  </a:lnTo>
                  <a:lnTo>
                    <a:pt x="2165350" y="4330700"/>
                  </a:lnTo>
                  <a:lnTo>
                    <a:pt x="0" y="2165350"/>
                  </a:lnTo>
                  <a:close/>
                </a:path>
              </a:pathLst>
            </a:custGeom>
          </p:spPr>
        </p:pic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AFA2DF01-8A41-421C-A104-B7A68F2371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4518" t="2494" r="15181" b="4521"/>
            <a:stretch/>
          </p:blipFill>
          <p:spPr>
            <a:xfrm>
              <a:off x="1590005" y="1114149"/>
              <a:ext cx="1991395" cy="1991395"/>
            </a:xfrm>
            <a:custGeom>
              <a:avLst/>
              <a:gdLst>
                <a:gd name="connsiteX0" fmla="*/ 2165350 w 4330700"/>
                <a:gd name="connsiteY0" fmla="*/ 0 h 4330700"/>
                <a:gd name="connsiteX1" fmla="*/ 4330700 w 4330700"/>
                <a:gd name="connsiteY1" fmla="*/ 2165350 h 4330700"/>
                <a:gd name="connsiteX2" fmla="*/ 2165350 w 4330700"/>
                <a:gd name="connsiteY2" fmla="*/ 4330700 h 4330700"/>
                <a:gd name="connsiteX3" fmla="*/ 0 w 4330700"/>
                <a:gd name="connsiteY3" fmla="*/ 2165350 h 433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0700" h="4330700">
                  <a:moveTo>
                    <a:pt x="2165350" y="0"/>
                  </a:moveTo>
                  <a:lnTo>
                    <a:pt x="4330700" y="2165350"/>
                  </a:lnTo>
                  <a:lnTo>
                    <a:pt x="2165350" y="4330700"/>
                  </a:lnTo>
                  <a:lnTo>
                    <a:pt x="0" y="2165350"/>
                  </a:lnTo>
                  <a:close/>
                </a:path>
              </a:pathLst>
            </a:custGeom>
          </p:spPr>
        </p:pic>
        <p:sp>
          <p:nvSpPr>
            <p:cNvPr id="124" name="Diamond 123">
              <a:extLst>
                <a:ext uri="{FF2B5EF4-FFF2-40B4-BE49-F238E27FC236}">
                  <a16:creationId xmlns:a16="http://schemas.microsoft.com/office/drawing/2014/main" id="{F65DA0DE-E03D-4C8B-9954-A8D440E6DFFD}"/>
                </a:ext>
              </a:extLst>
            </p:cNvPr>
            <p:cNvSpPr/>
            <p:nvPr/>
          </p:nvSpPr>
          <p:spPr>
            <a:xfrm>
              <a:off x="1070238" y="1130237"/>
              <a:ext cx="2135740" cy="2135740"/>
            </a:xfrm>
            <a:prstGeom prst="diamond">
              <a:avLst/>
            </a:prstGeom>
            <a:solidFill>
              <a:schemeClr val="tx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5" name="Freeform 3886">
            <a:extLst>
              <a:ext uri="{FF2B5EF4-FFF2-40B4-BE49-F238E27FC236}">
                <a16:creationId xmlns:a16="http://schemas.microsoft.com/office/drawing/2014/main" id="{2FA6C4BF-689E-4194-B64E-5F151EF1A5CF}"/>
              </a:ext>
            </a:extLst>
          </p:cNvPr>
          <p:cNvSpPr>
            <a:spLocks noEditPoints="1"/>
          </p:cNvSpPr>
          <p:nvPr/>
        </p:nvSpPr>
        <p:spPr bwMode="auto">
          <a:xfrm>
            <a:off x="1979627" y="1983722"/>
            <a:ext cx="486284" cy="483596"/>
          </a:xfrm>
          <a:custGeom>
            <a:avLst/>
            <a:gdLst>
              <a:gd name="T0" fmla="*/ 268 w 902"/>
              <a:gd name="T1" fmla="*/ 575 h 901"/>
              <a:gd name="T2" fmla="*/ 207 w 902"/>
              <a:gd name="T3" fmla="*/ 555 h 901"/>
              <a:gd name="T4" fmla="*/ 155 w 902"/>
              <a:gd name="T5" fmla="*/ 520 h 901"/>
              <a:gd name="T6" fmla="*/ 112 w 902"/>
              <a:gd name="T7" fmla="*/ 475 h 901"/>
              <a:gd name="T8" fmla="*/ 81 w 902"/>
              <a:gd name="T9" fmla="*/ 422 h 901"/>
              <a:gd name="T10" fmla="*/ 64 w 902"/>
              <a:gd name="T11" fmla="*/ 360 h 901"/>
              <a:gd name="T12" fmla="*/ 61 w 902"/>
              <a:gd name="T13" fmla="*/ 294 h 901"/>
              <a:gd name="T14" fmla="*/ 76 w 902"/>
              <a:gd name="T15" fmla="*/ 231 h 901"/>
              <a:gd name="T16" fmla="*/ 104 w 902"/>
              <a:gd name="T17" fmla="*/ 175 h 901"/>
              <a:gd name="T18" fmla="*/ 145 w 902"/>
              <a:gd name="T19" fmla="*/ 128 h 901"/>
              <a:gd name="T20" fmla="*/ 197 w 902"/>
              <a:gd name="T21" fmla="*/ 92 h 901"/>
              <a:gd name="T22" fmla="*/ 256 w 902"/>
              <a:gd name="T23" fmla="*/ 69 h 901"/>
              <a:gd name="T24" fmla="*/ 320 w 902"/>
              <a:gd name="T25" fmla="*/ 60 h 901"/>
              <a:gd name="T26" fmla="*/ 385 w 902"/>
              <a:gd name="T27" fmla="*/ 69 h 901"/>
              <a:gd name="T28" fmla="*/ 444 w 902"/>
              <a:gd name="T29" fmla="*/ 92 h 901"/>
              <a:gd name="T30" fmla="*/ 495 w 902"/>
              <a:gd name="T31" fmla="*/ 128 h 901"/>
              <a:gd name="T32" fmla="*/ 537 w 902"/>
              <a:gd name="T33" fmla="*/ 175 h 901"/>
              <a:gd name="T34" fmla="*/ 564 w 902"/>
              <a:gd name="T35" fmla="*/ 231 h 901"/>
              <a:gd name="T36" fmla="*/ 579 w 902"/>
              <a:gd name="T37" fmla="*/ 294 h 901"/>
              <a:gd name="T38" fmla="*/ 577 w 902"/>
              <a:gd name="T39" fmla="*/ 360 h 901"/>
              <a:gd name="T40" fmla="*/ 560 w 902"/>
              <a:gd name="T41" fmla="*/ 422 h 901"/>
              <a:gd name="T42" fmla="*/ 529 w 902"/>
              <a:gd name="T43" fmla="*/ 475 h 901"/>
              <a:gd name="T44" fmla="*/ 486 w 902"/>
              <a:gd name="T45" fmla="*/ 520 h 901"/>
              <a:gd name="T46" fmla="*/ 432 w 902"/>
              <a:gd name="T47" fmla="*/ 555 h 901"/>
              <a:gd name="T48" fmla="*/ 372 w 902"/>
              <a:gd name="T49" fmla="*/ 575 h 901"/>
              <a:gd name="T50" fmla="*/ 320 w 902"/>
              <a:gd name="T51" fmla="*/ 580 h 901"/>
              <a:gd name="T52" fmla="*/ 591 w 902"/>
              <a:gd name="T53" fmla="*/ 491 h 901"/>
              <a:gd name="T54" fmla="*/ 621 w 902"/>
              <a:gd name="T55" fmla="*/ 430 h 901"/>
              <a:gd name="T56" fmla="*/ 637 w 902"/>
              <a:gd name="T57" fmla="*/ 363 h 901"/>
              <a:gd name="T58" fmla="*/ 638 w 902"/>
              <a:gd name="T59" fmla="*/ 288 h 901"/>
              <a:gd name="T60" fmla="*/ 621 w 902"/>
              <a:gd name="T61" fmla="*/ 211 h 901"/>
              <a:gd name="T62" fmla="*/ 586 w 902"/>
              <a:gd name="T63" fmla="*/ 142 h 901"/>
              <a:gd name="T64" fmla="*/ 535 w 902"/>
              <a:gd name="T65" fmla="*/ 83 h 901"/>
              <a:gd name="T66" fmla="*/ 473 w 902"/>
              <a:gd name="T67" fmla="*/ 39 h 901"/>
              <a:gd name="T68" fmla="*/ 400 w 902"/>
              <a:gd name="T69" fmla="*/ 10 h 901"/>
              <a:gd name="T70" fmla="*/ 320 w 902"/>
              <a:gd name="T71" fmla="*/ 0 h 901"/>
              <a:gd name="T72" fmla="*/ 241 w 902"/>
              <a:gd name="T73" fmla="*/ 10 h 901"/>
              <a:gd name="T74" fmla="*/ 168 w 902"/>
              <a:gd name="T75" fmla="*/ 39 h 901"/>
              <a:gd name="T76" fmla="*/ 105 w 902"/>
              <a:gd name="T77" fmla="*/ 83 h 901"/>
              <a:gd name="T78" fmla="*/ 55 w 902"/>
              <a:gd name="T79" fmla="*/ 142 h 901"/>
              <a:gd name="T80" fmla="*/ 20 w 902"/>
              <a:gd name="T81" fmla="*/ 211 h 901"/>
              <a:gd name="T82" fmla="*/ 1 w 902"/>
              <a:gd name="T83" fmla="*/ 288 h 901"/>
              <a:gd name="T84" fmla="*/ 3 w 902"/>
              <a:gd name="T85" fmla="*/ 369 h 901"/>
              <a:gd name="T86" fmla="*/ 25 w 902"/>
              <a:gd name="T87" fmla="*/ 445 h 901"/>
              <a:gd name="T88" fmla="*/ 64 w 902"/>
              <a:gd name="T89" fmla="*/ 512 h 901"/>
              <a:gd name="T90" fmla="*/ 117 w 902"/>
              <a:gd name="T91" fmla="*/ 568 h 901"/>
              <a:gd name="T92" fmla="*/ 182 w 902"/>
              <a:gd name="T93" fmla="*/ 608 h 901"/>
              <a:gd name="T94" fmla="*/ 256 w 902"/>
              <a:gd name="T95" fmla="*/ 634 h 901"/>
              <a:gd name="T96" fmla="*/ 335 w 902"/>
              <a:gd name="T97" fmla="*/ 641 h 901"/>
              <a:gd name="T98" fmla="*/ 405 w 902"/>
              <a:gd name="T99" fmla="*/ 630 h 901"/>
              <a:gd name="T100" fmla="*/ 468 w 902"/>
              <a:gd name="T101" fmla="*/ 604 h 901"/>
              <a:gd name="T102" fmla="*/ 525 w 902"/>
              <a:gd name="T103" fmla="*/ 567 h 901"/>
              <a:gd name="T104" fmla="*/ 871 w 902"/>
              <a:gd name="T105" fmla="*/ 901 h 901"/>
              <a:gd name="T106" fmla="*/ 897 w 902"/>
              <a:gd name="T107" fmla="*/ 888 h 901"/>
              <a:gd name="T108" fmla="*/ 899 w 902"/>
              <a:gd name="T109" fmla="*/ 860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2" h="901">
                <a:moveTo>
                  <a:pt x="320" y="580"/>
                </a:moveTo>
                <a:lnTo>
                  <a:pt x="307" y="580"/>
                </a:lnTo>
                <a:lnTo>
                  <a:pt x="294" y="579"/>
                </a:lnTo>
                <a:lnTo>
                  <a:pt x="281" y="577"/>
                </a:lnTo>
                <a:lnTo>
                  <a:pt x="268" y="575"/>
                </a:lnTo>
                <a:lnTo>
                  <a:pt x="256" y="572"/>
                </a:lnTo>
                <a:lnTo>
                  <a:pt x="243" y="569"/>
                </a:lnTo>
                <a:lnTo>
                  <a:pt x="231" y="564"/>
                </a:lnTo>
                <a:lnTo>
                  <a:pt x="219" y="560"/>
                </a:lnTo>
                <a:lnTo>
                  <a:pt x="207" y="555"/>
                </a:lnTo>
                <a:lnTo>
                  <a:pt x="197" y="549"/>
                </a:lnTo>
                <a:lnTo>
                  <a:pt x="186" y="543"/>
                </a:lnTo>
                <a:lnTo>
                  <a:pt x="175" y="535"/>
                </a:lnTo>
                <a:lnTo>
                  <a:pt x="164" y="529"/>
                </a:lnTo>
                <a:lnTo>
                  <a:pt x="155" y="520"/>
                </a:lnTo>
                <a:lnTo>
                  <a:pt x="145" y="513"/>
                </a:lnTo>
                <a:lnTo>
                  <a:pt x="136" y="504"/>
                </a:lnTo>
                <a:lnTo>
                  <a:pt x="128" y="495"/>
                </a:lnTo>
                <a:lnTo>
                  <a:pt x="119" y="486"/>
                </a:lnTo>
                <a:lnTo>
                  <a:pt x="112" y="475"/>
                </a:lnTo>
                <a:lnTo>
                  <a:pt x="104" y="466"/>
                </a:lnTo>
                <a:lnTo>
                  <a:pt x="98" y="455"/>
                </a:lnTo>
                <a:lnTo>
                  <a:pt x="91" y="444"/>
                </a:lnTo>
                <a:lnTo>
                  <a:pt x="86" y="432"/>
                </a:lnTo>
                <a:lnTo>
                  <a:pt x="81" y="422"/>
                </a:lnTo>
                <a:lnTo>
                  <a:pt x="76" y="410"/>
                </a:lnTo>
                <a:lnTo>
                  <a:pt x="72" y="397"/>
                </a:lnTo>
                <a:lnTo>
                  <a:pt x="69" y="385"/>
                </a:lnTo>
                <a:lnTo>
                  <a:pt x="66" y="372"/>
                </a:lnTo>
                <a:lnTo>
                  <a:pt x="64" y="360"/>
                </a:lnTo>
                <a:lnTo>
                  <a:pt x="61" y="347"/>
                </a:lnTo>
                <a:lnTo>
                  <a:pt x="60" y="334"/>
                </a:lnTo>
                <a:lnTo>
                  <a:pt x="60" y="320"/>
                </a:lnTo>
                <a:lnTo>
                  <a:pt x="60" y="307"/>
                </a:lnTo>
                <a:lnTo>
                  <a:pt x="61" y="294"/>
                </a:lnTo>
                <a:lnTo>
                  <a:pt x="64" y="281"/>
                </a:lnTo>
                <a:lnTo>
                  <a:pt x="66" y="268"/>
                </a:lnTo>
                <a:lnTo>
                  <a:pt x="69" y="256"/>
                </a:lnTo>
                <a:lnTo>
                  <a:pt x="72" y="243"/>
                </a:lnTo>
                <a:lnTo>
                  <a:pt x="76" y="231"/>
                </a:lnTo>
                <a:lnTo>
                  <a:pt x="81" y="219"/>
                </a:lnTo>
                <a:lnTo>
                  <a:pt x="86" y="207"/>
                </a:lnTo>
                <a:lnTo>
                  <a:pt x="91" y="197"/>
                </a:lnTo>
                <a:lnTo>
                  <a:pt x="98" y="186"/>
                </a:lnTo>
                <a:lnTo>
                  <a:pt x="104" y="175"/>
                </a:lnTo>
                <a:lnTo>
                  <a:pt x="112" y="164"/>
                </a:lnTo>
                <a:lnTo>
                  <a:pt x="119" y="155"/>
                </a:lnTo>
                <a:lnTo>
                  <a:pt x="128" y="145"/>
                </a:lnTo>
                <a:lnTo>
                  <a:pt x="136" y="137"/>
                </a:lnTo>
                <a:lnTo>
                  <a:pt x="145" y="128"/>
                </a:lnTo>
                <a:lnTo>
                  <a:pt x="155" y="119"/>
                </a:lnTo>
                <a:lnTo>
                  <a:pt x="164" y="112"/>
                </a:lnTo>
                <a:lnTo>
                  <a:pt x="175" y="104"/>
                </a:lnTo>
                <a:lnTo>
                  <a:pt x="186" y="98"/>
                </a:lnTo>
                <a:lnTo>
                  <a:pt x="197" y="92"/>
                </a:lnTo>
                <a:lnTo>
                  <a:pt x="207" y="86"/>
                </a:lnTo>
                <a:lnTo>
                  <a:pt x="219" y="81"/>
                </a:lnTo>
                <a:lnTo>
                  <a:pt x="231" y="77"/>
                </a:lnTo>
                <a:lnTo>
                  <a:pt x="243" y="72"/>
                </a:lnTo>
                <a:lnTo>
                  <a:pt x="256" y="69"/>
                </a:lnTo>
                <a:lnTo>
                  <a:pt x="268" y="66"/>
                </a:lnTo>
                <a:lnTo>
                  <a:pt x="281" y="64"/>
                </a:lnTo>
                <a:lnTo>
                  <a:pt x="294" y="61"/>
                </a:lnTo>
                <a:lnTo>
                  <a:pt x="307" y="60"/>
                </a:lnTo>
                <a:lnTo>
                  <a:pt x="320" y="60"/>
                </a:lnTo>
                <a:lnTo>
                  <a:pt x="334" y="60"/>
                </a:lnTo>
                <a:lnTo>
                  <a:pt x="347" y="61"/>
                </a:lnTo>
                <a:lnTo>
                  <a:pt x="360" y="64"/>
                </a:lnTo>
                <a:lnTo>
                  <a:pt x="372" y="66"/>
                </a:lnTo>
                <a:lnTo>
                  <a:pt x="385" y="69"/>
                </a:lnTo>
                <a:lnTo>
                  <a:pt x="397" y="72"/>
                </a:lnTo>
                <a:lnTo>
                  <a:pt x="410" y="77"/>
                </a:lnTo>
                <a:lnTo>
                  <a:pt x="422" y="81"/>
                </a:lnTo>
                <a:lnTo>
                  <a:pt x="432" y="86"/>
                </a:lnTo>
                <a:lnTo>
                  <a:pt x="444" y="92"/>
                </a:lnTo>
                <a:lnTo>
                  <a:pt x="455" y="98"/>
                </a:lnTo>
                <a:lnTo>
                  <a:pt x="466" y="104"/>
                </a:lnTo>
                <a:lnTo>
                  <a:pt x="475" y="112"/>
                </a:lnTo>
                <a:lnTo>
                  <a:pt x="486" y="119"/>
                </a:lnTo>
                <a:lnTo>
                  <a:pt x="495" y="128"/>
                </a:lnTo>
                <a:lnTo>
                  <a:pt x="504" y="137"/>
                </a:lnTo>
                <a:lnTo>
                  <a:pt x="513" y="145"/>
                </a:lnTo>
                <a:lnTo>
                  <a:pt x="522" y="155"/>
                </a:lnTo>
                <a:lnTo>
                  <a:pt x="529" y="164"/>
                </a:lnTo>
                <a:lnTo>
                  <a:pt x="537" y="175"/>
                </a:lnTo>
                <a:lnTo>
                  <a:pt x="543" y="186"/>
                </a:lnTo>
                <a:lnTo>
                  <a:pt x="549" y="197"/>
                </a:lnTo>
                <a:lnTo>
                  <a:pt x="555" y="207"/>
                </a:lnTo>
                <a:lnTo>
                  <a:pt x="560" y="219"/>
                </a:lnTo>
                <a:lnTo>
                  <a:pt x="564" y="231"/>
                </a:lnTo>
                <a:lnTo>
                  <a:pt x="569" y="243"/>
                </a:lnTo>
                <a:lnTo>
                  <a:pt x="572" y="256"/>
                </a:lnTo>
                <a:lnTo>
                  <a:pt x="575" y="268"/>
                </a:lnTo>
                <a:lnTo>
                  <a:pt x="577" y="281"/>
                </a:lnTo>
                <a:lnTo>
                  <a:pt x="579" y="294"/>
                </a:lnTo>
                <a:lnTo>
                  <a:pt x="580" y="307"/>
                </a:lnTo>
                <a:lnTo>
                  <a:pt x="580" y="320"/>
                </a:lnTo>
                <a:lnTo>
                  <a:pt x="580" y="334"/>
                </a:lnTo>
                <a:lnTo>
                  <a:pt x="579" y="347"/>
                </a:lnTo>
                <a:lnTo>
                  <a:pt x="577" y="360"/>
                </a:lnTo>
                <a:lnTo>
                  <a:pt x="575" y="372"/>
                </a:lnTo>
                <a:lnTo>
                  <a:pt x="572" y="385"/>
                </a:lnTo>
                <a:lnTo>
                  <a:pt x="569" y="397"/>
                </a:lnTo>
                <a:lnTo>
                  <a:pt x="564" y="410"/>
                </a:lnTo>
                <a:lnTo>
                  <a:pt x="560" y="422"/>
                </a:lnTo>
                <a:lnTo>
                  <a:pt x="555" y="432"/>
                </a:lnTo>
                <a:lnTo>
                  <a:pt x="549" y="444"/>
                </a:lnTo>
                <a:lnTo>
                  <a:pt x="543" y="455"/>
                </a:lnTo>
                <a:lnTo>
                  <a:pt x="537" y="466"/>
                </a:lnTo>
                <a:lnTo>
                  <a:pt x="529" y="475"/>
                </a:lnTo>
                <a:lnTo>
                  <a:pt x="522" y="486"/>
                </a:lnTo>
                <a:lnTo>
                  <a:pt x="513" y="495"/>
                </a:lnTo>
                <a:lnTo>
                  <a:pt x="504" y="504"/>
                </a:lnTo>
                <a:lnTo>
                  <a:pt x="495" y="513"/>
                </a:lnTo>
                <a:lnTo>
                  <a:pt x="486" y="520"/>
                </a:lnTo>
                <a:lnTo>
                  <a:pt x="475" y="529"/>
                </a:lnTo>
                <a:lnTo>
                  <a:pt x="466" y="535"/>
                </a:lnTo>
                <a:lnTo>
                  <a:pt x="455" y="543"/>
                </a:lnTo>
                <a:lnTo>
                  <a:pt x="444" y="549"/>
                </a:lnTo>
                <a:lnTo>
                  <a:pt x="432" y="555"/>
                </a:lnTo>
                <a:lnTo>
                  <a:pt x="422" y="560"/>
                </a:lnTo>
                <a:lnTo>
                  <a:pt x="410" y="564"/>
                </a:lnTo>
                <a:lnTo>
                  <a:pt x="397" y="569"/>
                </a:lnTo>
                <a:lnTo>
                  <a:pt x="385" y="572"/>
                </a:lnTo>
                <a:lnTo>
                  <a:pt x="372" y="575"/>
                </a:lnTo>
                <a:lnTo>
                  <a:pt x="360" y="577"/>
                </a:lnTo>
                <a:lnTo>
                  <a:pt x="347" y="579"/>
                </a:lnTo>
                <a:lnTo>
                  <a:pt x="334" y="580"/>
                </a:lnTo>
                <a:lnTo>
                  <a:pt x="320" y="580"/>
                </a:lnTo>
                <a:lnTo>
                  <a:pt x="320" y="580"/>
                </a:lnTo>
                <a:close/>
                <a:moveTo>
                  <a:pt x="893" y="851"/>
                </a:moveTo>
                <a:lnTo>
                  <a:pt x="567" y="525"/>
                </a:lnTo>
                <a:lnTo>
                  <a:pt x="575" y="514"/>
                </a:lnTo>
                <a:lnTo>
                  <a:pt x="584" y="503"/>
                </a:lnTo>
                <a:lnTo>
                  <a:pt x="591" y="491"/>
                </a:lnTo>
                <a:lnTo>
                  <a:pt x="598" y="480"/>
                </a:lnTo>
                <a:lnTo>
                  <a:pt x="604" y="468"/>
                </a:lnTo>
                <a:lnTo>
                  <a:pt x="611" y="456"/>
                </a:lnTo>
                <a:lnTo>
                  <a:pt x="616" y="443"/>
                </a:lnTo>
                <a:lnTo>
                  <a:pt x="621" y="430"/>
                </a:lnTo>
                <a:lnTo>
                  <a:pt x="626" y="417"/>
                </a:lnTo>
                <a:lnTo>
                  <a:pt x="630" y="405"/>
                </a:lnTo>
                <a:lnTo>
                  <a:pt x="633" y="391"/>
                </a:lnTo>
                <a:lnTo>
                  <a:pt x="635" y="377"/>
                </a:lnTo>
                <a:lnTo>
                  <a:pt x="637" y="363"/>
                </a:lnTo>
                <a:lnTo>
                  <a:pt x="639" y="349"/>
                </a:lnTo>
                <a:lnTo>
                  <a:pt x="641" y="335"/>
                </a:lnTo>
                <a:lnTo>
                  <a:pt x="641" y="320"/>
                </a:lnTo>
                <a:lnTo>
                  <a:pt x="641" y="304"/>
                </a:lnTo>
                <a:lnTo>
                  <a:pt x="638" y="288"/>
                </a:lnTo>
                <a:lnTo>
                  <a:pt x="637" y="272"/>
                </a:lnTo>
                <a:lnTo>
                  <a:pt x="634" y="256"/>
                </a:lnTo>
                <a:lnTo>
                  <a:pt x="631" y="241"/>
                </a:lnTo>
                <a:lnTo>
                  <a:pt x="627" y="226"/>
                </a:lnTo>
                <a:lnTo>
                  <a:pt x="621" y="211"/>
                </a:lnTo>
                <a:lnTo>
                  <a:pt x="616" y="196"/>
                </a:lnTo>
                <a:lnTo>
                  <a:pt x="609" y="182"/>
                </a:lnTo>
                <a:lnTo>
                  <a:pt x="602" y="168"/>
                </a:lnTo>
                <a:lnTo>
                  <a:pt x="594" y="155"/>
                </a:lnTo>
                <a:lnTo>
                  <a:pt x="586" y="142"/>
                </a:lnTo>
                <a:lnTo>
                  <a:pt x="577" y="129"/>
                </a:lnTo>
                <a:lnTo>
                  <a:pt x="568" y="117"/>
                </a:lnTo>
                <a:lnTo>
                  <a:pt x="557" y="105"/>
                </a:lnTo>
                <a:lnTo>
                  <a:pt x="546" y="94"/>
                </a:lnTo>
                <a:lnTo>
                  <a:pt x="535" y="83"/>
                </a:lnTo>
                <a:lnTo>
                  <a:pt x="524" y="73"/>
                </a:lnTo>
                <a:lnTo>
                  <a:pt x="512" y="64"/>
                </a:lnTo>
                <a:lnTo>
                  <a:pt x="499" y="55"/>
                </a:lnTo>
                <a:lnTo>
                  <a:pt x="486" y="46"/>
                </a:lnTo>
                <a:lnTo>
                  <a:pt x="473" y="39"/>
                </a:lnTo>
                <a:lnTo>
                  <a:pt x="459" y="31"/>
                </a:lnTo>
                <a:lnTo>
                  <a:pt x="445" y="25"/>
                </a:lnTo>
                <a:lnTo>
                  <a:pt x="430" y="20"/>
                </a:lnTo>
                <a:lnTo>
                  <a:pt x="415" y="14"/>
                </a:lnTo>
                <a:lnTo>
                  <a:pt x="400" y="10"/>
                </a:lnTo>
                <a:lnTo>
                  <a:pt x="385" y="7"/>
                </a:lnTo>
                <a:lnTo>
                  <a:pt x="369" y="4"/>
                </a:lnTo>
                <a:lnTo>
                  <a:pt x="353" y="1"/>
                </a:lnTo>
                <a:lnTo>
                  <a:pt x="337" y="0"/>
                </a:lnTo>
                <a:lnTo>
                  <a:pt x="320" y="0"/>
                </a:lnTo>
                <a:lnTo>
                  <a:pt x="304" y="0"/>
                </a:lnTo>
                <a:lnTo>
                  <a:pt x="288" y="1"/>
                </a:lnTo>
                <a:lnTo>
                  <a:pt x="272" y="4"/>
                </a:lnTo>
                <a:lnTo>
                  <a:pt x="256" y="7"/>
                </a:lnTo>
                <a:lnTo>
                  <a:pt x="241" y="10"/>
                </a:lnTo>
                <a:lnTo>
                  <a:pt x="225" y="14"/>
                </a:lnTo>
                <a:lnTo>
                  <a:pt x="210" y="20"/>
                </a:lnTo>
                <a:lnTo>
                  <a:pt x="195" y="25"/>
                </a:lnTo>
                <a:lnTo>
                  <a:pt x="182" y="31"/>
                </a:lnTo>
                <a:lnTo>
                  <a:pt x="168" y="39"/>
                </a:lnTo>
                <a:lnTo>
                  <a:pt x="155" y="46"/>
                </a:lnTo>
                <a:lnTo>
                  <a:pt x="142" y="55"/>
                </a:lnTo>
                <a:lnTo>
                  <a:pt x="129" y="64"/>
                </a:lnTo>
                <a:lnTo>
                  <a:pt x="117" y="73"/>
                </a:lnTo>
                <a:lnTo>
                  <a:pt x="105" y="83"/>
                </a:lnTo>
                <a:lnTo>
                  <a:pt x="94" y="94"/>
                </a:lnTo>
                <a:lnTo>
                  <a:pt x="84" y="105"/>
                </a:lnTo>
                <a:lnTo>
                  <a:pt x="73" y="117"/>
                </a:lnTo>
                <a:lnTo>
                  <a:pt x="64" y="129"/>
                </a:lnTo>
                <a:lnTo>
                  <a:pt x="55" y="142"/>
                </a:lnTo>
                <a:lnTo>
                  <a:pt x="46" y="155"/>
                </a:lnTo>
                <a:lnTo>
                  <a:pt x="39" y="168"/>
                </a:lnTo>
                <a:lnTo>
                  <a:pt x="31" y="182"/>
                </a:lnTo>
                <a:lnTo>
                  <a:pt x="25" y="196"/>
                </a:lnTo>
                <a:lnTo>
                  <a:pt x="20" y="211"/>
                </a:lnTo>
                <a:lnTo>
                  <a:pt x="14" y="226"/>
                </a:lnTo>
                <a:lnTo>
                  <a:pt x="10" y="241"/>
                </a:lnTo>
                <a:lnTo>
                  <a:pt x="7" y="256"/>
                </a:lnTo>
                <a:lnTo>
                  <a:pt x="3" y="272"/>
                </a:lnTo>
                <a:lnTo>
                  <a:pt x="1" y="288"/>
                </a:lnTo>
                <a:lnTo>
                  <a:pt x="0" y="304"/>
                </a:lnTo>
                <a:lnTo>
                  <a:pt x="0" y="320"/>
                </a:lnTo>
                <a:lnTo>
                  <a:pt x="0" y="337"/>
                </a:lnTo>
                <a:lnTo>
                  <a:pt x="1" y="353"/>
                </a:lnTo>
                <a:lnTo>
                  <a:pt x="3" y="369"/>
                </a:lnTo>
                <a:lnTo>
                  <a:pt x="7" y="385"/>
                </a:lnTo>
                <a:lnTo>
                  <a:pt x="10" y="400"/>
                </a:lnTo>
                <a:lnTo>
                  <a:pt x="14" y="415"/>
                </a:lnTo>
                <a:lnTo>
                  <a:pt x="20" y="430"/>
                </a:lnTo>
                <a:lnTo>
                  <a:pt x="25" y="445"/>
                </a:lnTo>
                <a:lnTo>
                  <a:pt x="31" y="459"/>
                </a:lnTo>
                <a:lnTo>
                  <a:pt x="39" y="473"/>
                </a:lnTo>
                <a:lnTo>
                  <a:pt x="46" y="486"/>
                </a:lnTo>
                <a:lnTo>
                  <a:pt x="55" y="499"/>
                </a:lnTo>
                <a:lnTo>
                  <a:pt x="64" y="512"/>
                </a:lnTo>
                <a:lnTo>
                  <a:pt x="73" y="524"/>
                </a:lnTo>
                <a:lnTo>
                  <a:pt x="84" y="535"/>
                </a:lnTo>
                <a:lnTo>
                  <a:pt x="94" y="546"/>
                </a:lnTo>
                <a:lnTo>
                  <a:pt x="105" y="557"/>
                </a:lnTo>
                <a:lnTo>
                  <a:pt x="117" y="568"/>
                </a:lnTo>
                <a:lnTo>
                  <a:pt x="129" y="577"/>
                </a:lnTo>
                <a:lnTo>
                  <a:pt x="142" y="586"/>
                </a:lnTo>
                <a:lnTo>
                  <a:pt x="155" y="594"/>
                </a:lnTo>
                <a:lnTo>
                  <a:pt x="168" y="602"/>
                </a:lnTo>
                <a:lnTo>
                  <a:pt x="182" y="608"/>
                </a:lnTo>
                <a:lnTo>
                  <a:pt x="195" y="615"/>
                </a:lnTo>
                <a:lnTo>
                  <a:pt x="210" y="621"/>
                </a:lnTo>
                <a:lnTo>
                  <a:pt x="225" y="627"/>
                </a:lnTo>
                <a:lnTo>
                  <a:pt x="241" y="631"/>
                </a:lnTo>
                <a:lnTo>
                  <a:pt x="256" y="634"/>
                </a:lnTo>
                <a:lnTo>
                  <a:pt x="272" y="637"/>
                </a:lnTo>
                <a:lnTo>
                  <a:pt x="288" y="638"/>
                </a:lnTo>
                <a:lnTo>
                  <a:pt x="304" y="641"/>
                </a:lnTo>
                <a:lnTo>
                  <a:pt x="320" y="641"/>
                </a:lnTo>
                <a:lnTo>
                  <a:pt x="335" y="641"/>
                </a:lnTo>
                <a:lnTo>
                  <a:pt x="349" y="639"/>
                </a:lnTo>
                <a:lnTo>
                  <a:pt x="363" y="637"/>
                </a:lnTo>
                <a:lnTo>
                  <a:pt x="377" y="635"/>
                </a:lnTo>
                <a:lnTo>
                  <a:pt x="391" y="633"/>
                </a:lnTo>
                <a:lnTo>
                  <a:pt x="405" y="630"/>
                </a:lnTo>
                <a:lnTo>
                  <a:pt x="417" y="625"/>
                </a:lnTo>
                <a:lnTo>
                  <a:pt x="430" y="621"/>
                </a:lnTo>
                <a:lnTo>
                  <a:pt x="443" y="616"/>
                </a:lnTo>
                <a:lnTo>
                  <a:pt x="456" y="610"/>
                </a:lnTo>
                <a:lnTo>
                  <a:pt x="468" y="604"/>
                </a:lnTo>
                <a:lnTo>
                  <a:pt x="480" y="598"/>
                </a:lnTo>
                <a:lnTo>
                  <a:pt x="491" y="591"/>
                </a:lnTo>
                <a:lnTo>
                  <a:pt x="503" y="584"/>
                </a:lnTo>
                <a:lnTo>
                  <a:pt x="514" y="575"/>
                </a:lnTo>
                <a:lnTo>
                  <a:pt x="525" y="567"/>
                </a:lnTo>
                <a:lnTo>
                  <a:pt x="851" y="892"/>
                </a:lnTo>
                <a:lnTo>
                  <a:pt x="855" y="897"/>
                </a:lnTo>
                <a:lnTo>
                  <a:pt x="860" y="899"/>
                </a:lnTo>
                <a:lnTo>
                  <a:pt x="866" y="901"/>
                </a:lnTo>
                <a:lnTo>
                  <a:pt x="871" y="901"/>
                </a:lnTo>
                <a:lnTo>
                  <a:pt x="878" y="901"/>
                </a:lnTo>
                <a:lnTo>
                  <a:pt x="883" y="899"/>
                </a:lnTo>
                <a:lnTo>
                  <a:pt x="888" y="897"/>
                </a:lnTo>
                <a:lnTo>
                  <a:pt x="893" y="892"/>
                </a:lnTo>
                <a:lnTo>
                  <a:pt x="897" y="888"/>
                </a:lnTo>
                <a:lnTo>
                  <a:pt x="899" y="883"/>
                </a:lnTo>
                <a:lnTo>
                  <a:pt x="901" y="877"/>
                </a:lnTo>
                <a:lnTo>
                  <a:pt x="902" y="871"/>
                </a:lnTo>
                <a:lnTo>
                  <a:pt x="901" y="866"/>
                </a:lnTo>
                <a:lnTo>
                  <a:pt x="899" y="860"/>
                </a:lnTo>
                <a:lnTo>
                  <a:pt x="897" y="855"/>
                </a:lnTo>
                <a:lnTo>
                  <a:pt x="893" y="8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26106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8</a:t>
            </a:fld>
            <a:endParaRPr lang="en-US"/>
          </a:p>
        </p:txBody>
      </p:sp>
      <p:sp>
        <p:nvSpPr>
          <p:cNvPr id="32" name="Oval 5">
            <a:extLst>
              <a:ext uri="{FF2B5EF4-FFF2-40B4-BE49-F238E27FC236}">
                <a16:creationId xmlns:a16="http://schemas.microsoft.com/office/drawing/2014/main" id="{D010925D-8279-41FE-B472-732F0063C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808" y="704850"/>
            <a:ext cx="796925" cy="796925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0">
            <a:extLst>
              <a:ext uri="{FF2B5EF4-FFF2-40B4-BE49-F238E27FC236}">
                <a16:creationId xmlns:a16="http://schemas.microsoft.com/office/drawing/2014/main" id="{187350AB-0B8F-43C6-8B82-1F6E0DF44BF3}"/>
              </a:ext>
            </a:extLst>
          </p:cNvPr>
          <p:cNvSpPr>
            <a:spLocks/>
          </p:cNvSpPr>
          <p:nvPr/>
        </p:nvSpPr>
        <p:spPr bwMode="auto">
          <a:xfrm>
            <a:off x="7191821" y="1063625"/>
            <a:ext cx="912813" cy="912812"/>
          </a:xfrm>
          <a:custGeom>
            <a:avLst/>
            <a:gdLst>
              <a:gd name="T0" fmla="*/ 366 w 510"/>
              <a:gd name="T1" fmla="*/ 62 h 510"/>
              <a:gd name="T2" fmla="*/ 448 w 510"/>
              <a:gd name="T3" fmla="*/ 367 h 510"/>
              <a:gd name="T4" fmla="*/ 143 w 510"/>
              <a:gd name="T5" fmla="*/ 448 h 510"/>
              <a:gd name="T6" fmla="*/ 61 w 510"/>
              <a:gd name="T7" fmla="*/ 143 h 510"/>
              <a:gd name="T8" fmla="*/ 366 w 510"/>
              <a:gd name="T9" fmla="*/ 6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366" y="62"/>
                </a:moveTo>
                <a:cubicBezTo>
                  <a:pt x="473" y="123"/>
                  <a:pt x="510" y="260"/>
                  <a:pt x="448" y="367"/>
                </a:cubicBezTo>
                <a:cubicBezTo>
                  <a:pt x="387" y="473"/>
                  <a:pt x="250" y="510"/>
                  <a:pt x="143" y="448"/>
                </a:cubicBezTo>
                <a:cubicBezTo>
                  <a:pt x="36" y="387"/>
                  <a:pt x="0" y="250"/>
                  <a:pt x="61" y="143"/>
                </a:cubicBezTo>
                <a:cubicBezTo>
                  <a:pt x="123" y="37"/>
                  <a:pt x="260" y="0"/>
                  <a:pt x="366" y="6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13">
            <a:extLst>
              <a:ext uri="{FF2B5EF4-FFF2-40B4-BE49-F238E27FC236}">
                <a16:creationId xmlns:a16="http://schemas.microsoft.com/office/drawing/2014/main" id="{5AAE9EF0-8A1F-4F5C-BDEB-98A9EC4BE1E7}"/>
              </a:ext>
            </a:extLst>
          </p:cNvPr>
          <p:cNvSpPr>
            <a:spLocks/>
          </p:cNvSpPr>
          <p:nvPr/>
        </p:nvSpPr>
        <p:spPr bwMode="auto">
          <a:xfrm>
            <a:off x="8331646" y="5311775"/>
            <a:ext cx="911225" cy="914400"/>
          </a:xfrm>
          <a:custGeom>
            <a:avLst/>
            <a:gdLst>
              <a:gd name="T0" fmla="*/ 448 w 510"/>
              <a:gd name="T1" fmla="*/ 367 h 511"/>
              <a:gd name="T2" fmla="*/ 143 w 510"/>
              <a:gd name="T3" fmla="*/ 449 h 511"/>
              <a:gd name="T4" fmla="*/ 61 w 510"/>
              <a:gd name="T5" fmla="*/ 144 h 511"/>
              <a:gd name="T6" fmla="*/ 366 w 510"/>
              <a:gd name="T7" fmla="*/ 62 h 511"/>
              <a:gd name="T8" fmla="*/ 448 w 510"/>
              <a:gd name="T9" fmla="*/ 367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1">
                <a:moveTo>
                  <a:pt x="448" y="367"/>
                </a:moveTo>
                <a:cubicBezTo>
                  <a:pt x="386" y="474"/>
                  <a:pt x="250" y="511"/>
                  <a:pt x="143" y="449"/>
                </a:cubicBezTo>
                <a:cubicBezTo>
                  <a:pt x="36" y="387"/>
                  <a:pt x="0" y="251"/>
                  <a:pt x="61" y="144"/>
                </a:cubicBezTo>
                <a:cubicBezTo>
                  <a:pt x="123" y="37"/>
                  <a:pt x="259" y="0"/>
                  <a:pt x="366" y="62"/>
                </a:cubicBezTo>
                <a:cubicBezTo>
                  <a:pt x="473" y="124"/>
                  <a:pt x="510" y="260"/>
                  <a:pt x="448" y="367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DED3ED2-BE34-4603-A4CC-3F470F93BCA1}"/>
              </a:ext>
            </a:extLst>
          </p:cNvPr>
          <p:cNvGrpSpPr/>
          <p:nvPr/>
        </p:nvGrpSpPr>
        <p:grpSpPr>
          <a:xfrm>
            <a:off x="4353371" y="2797175"/>
            <a:ext cx="3481388" cy="2833688"/>
            <a:chOff x="4353371" y="2797175"/>
            <a:chExt cx="3481388" cy="2833688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5D1F1FAE-87B5-4561-80AF-C8D767306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233" y="5208588"/>
              <a:ext cx="1166813" cy="422275"/>
            </a:xfrm>
            <a:custGeom>
              <a:avLst/>
              <a:gdLst>
                <a:gd name="T0" fmla="*/ 0 w 653"/>
                <a:gd name="T1" fmla="*/ 236 h 236"/>
                <a:gd name="T2" fmla="*/ 24 w 653"/>
                <a:gd name="T3" fmla="*/ 209 h 236"/>
                <a:gd name="T4" fmla="*/ 77 w 653"/>
                <a:gd name="T5" fmla="*/ 202 h 236"/>
                <a:gd name="T6" fmla="*/ 130 w 653"/>
                <a:gd name="T7" fmla="*/ 0 h 236"/>
                <a:gd name="T8" fmla="*/ 523 w 653"/>
                <a:gd name="T9" fmla="*/ 0 h 236"/>
                <a:gd name="T10" fmla="*/ 576 w 653"/>
                <a:gd name="T11" fmla="*/ 202 h 236"/>
                <a:gd name="T12" fmla="*/ 629 w 653"/>
                <a:gd name="T13" fmla="*/ 209 h 236"/>
                <a:gd name="T14" fmla="*/ 653 w 653"/>
                <a:gd name="T15" fmla="*/ 236 h 236"/>
                <a:gd name="T16" fmla="*/ 0 w 653"/>
                <a:gd name="T1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3" h="236">
                  <a:moveTo>
                    <a:pt x="0" y="236"/>
                  </a:moveTo>
                  <a:cubicBezTo>
                    <a:pt x="0" y="222"/>
                    <a:pt x="10" y="210"/>
                    <a:pt x="24" y="209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76" y="202"/>
                    <a:pt x="576" y="202"/>
                    <a:pt x="576" y="202"/>
                  </a:cubicBezTo>
                  <a:cubicBezTo>
                    <a:pt x="629" y="209"/>
                    <a:pt x="629" y="209"/>
                    <a:pt x="629" y="209"/>
                  </a:cubicBezTo>
                  <a:cubicBezTo>
                    <a:pt x="642" y="210"/>
                    <a:pt x="653" y="222"/>
                    <a:pt x="653" y="236"/>
                  </a:cubicBezTo>
                  <a:lnTo>
                    <a:pt x="0" y="23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7">
              <a:extLst>
                <a:ext uri="{FF2B5EF4-FFF2-40B4-BE49-F238E27FC236}">
                  <a16:creationId xmlns:a16="http://schemas.microsoft.com/office/drawing/2014/main" id="{52C77C7D-F509-4AA1-8B58-1EDF6BCE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133" y="5208588"/>
              <a:ext cx="735013" cy="60325"/>
            </a:xfrm>
            <a:custGeom>
              <a:avLst/>
              <a:gdLst>
                <a:gd name="T0" fmla="*/ 0 w 463"/>
                <a:gd name="T1" fmla="*/ 38 h 38"/>
                <a:gd name="T2" fmla="*/ 10 w 463"/>
                <a:gd name="T3" fmla="*/ 0 h 38"/>
                <a:gd name="T4" fmla="*/ 453 w 463"/>
                <a:gd name="T5" fmla="*/ 0 h 38"/>
                <a:gd name="T6" fmla="*/ 463 w 463"/>
                <a:gd name="T7" fmla="*/ 38 h 38"/>
                <a:gd name="T8" fmla="*/ 0 w 463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38">
                  <a:moveTo>
                    <a:pt x="0" y="38"/>
                  </a:moveTo>
                  <a:lnTo>
                    <a:pt x="10" y="0"/>
                  </a:lnTo>
                  <a:lnTo>
                    <a:pt x="453" y="0"/>
                  </a:lnTo>
                  <a:lnTo>
                    <a:pt x="463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8">
              <a:extLst>
                <a:ext uri="{FF2B5EF4-FFF2-40B4-BE49-F238E27FC236}">
                  <a16:creationId xmlns:a16="http://schemas.microsoft.com/office/drawing/2014/main" id="{5AC03838-F6BF-4F32-A927-67CFE9F1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1" y="2797175"/>
              <a:ext cx="3481388" cy="2109787"/>
            </a:xfrm>
            <a:custGeom>
              <a:avLst/>
              <a:gdLst>
                <a:gd name="T0" fmla="*/ 0 w 1948"/>
                <a:gd name="T1" fmla="*/ 1180 h 1180"/>
                <a:gd name="T2" fmla="*/ 0 w 1948"/>
                <a:gd name="T3" fmla="*/ 44 h 1180"/>
                <a:gd name="T4" fmla="*/ 44 w 1948"/>
                <a:gd name="T5" fmla="*/ 0 h 1180"/>
                <a:gd name="T6" fmla="*/ 1904 w 1948"/>
                <a:gd name="T7" fmla="*/ 0 h 1180"/>
                <a:gd name="T8" fmla="*/ 1948 w 1948"/>
                <a:gd name="T9" fmla="*/ 44 h 1180"/>
                <a:gd name="T10" fmla="*/ 1948 w 1948"/>
                <a:gd name="T11" fmla="*/ 1180 h 1180"/>
                <a:gd name="T12" fmla="*/ 0 w 1948"/>
                <a:gd name="T13" fmla="*/ 118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8" h="1180">
                  <a:moveTo>
                    <a:pt x="0" y="118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1904" y="0"/>
                    <a:pt x="1904" y="0"/>
                    <a:pt x="1904" y="0"/>
                  </a:cubicBezTo>
                  <a:cubicBezTo>
                    <a:pt x="1928" y="0"/>
                    <a:pt x="1948" y="20"/>
                    <a:pt x="1948" y="44"/>
                  </a:cubicBezTo>
                  <a:cubicBezTo>
                    <a:pt x="1948" y="1180"/>
                    <a:pt x="1948" y="1180"/>
                    <a:pt x="1948" y="1180"/>
                  </a:cubicBezTo>
                  <a:lnTo>
                    <a:pt x="0" y="1180"/>
                  </a:lnTo>
                  <a:close/>
                </a:path>
              </a:pathLst>
            </a:custGeom>
            <a:solidFill>
              <a:srgbClr val="2D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1CF4F52F-FFFB-4331-A91E-D4B6E8B5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1" y="4906963"/>
              <a:ext cx="3481388" cy="312737"/>
            </a:xfrm>
            <a:custGeom>
              <a:avLst/>
              <a:gdLst>
                <a:gd name="T0" fmla="*/ 1904 w 1948"/>
                <a:gd name="T1" fmla="*/ 175 h 175"/>
                <a:gd name="T2" fmla="*/ 44 w 1948"/>
                <a:gd name="T3" fmla="*/ 175 h 175"/>
                <a:gd name="T4" fmla="*/ 0 w 1948"/>
                <a:gd name="T5" fmla="*/ 131 h 175"/>
                <a:gd name="T6" fmla="*/ 0 w 1948"/>
                <a:gd name="T7" fmla="*/ 0 h 175"/>
                <a:gd name="T8" fmla="*/ 1948 w 1948"/>
                <a:gd name="T9" fmla="*/ 0 h 175"/>
                <a:gd name="T10" fmla="*/ 1948 w 1948"/>
                <a:gd name="T11" fmla="*/ 131 h 175"/>
                <a:gd name="T12" fmla="*/ 1904 w 1948"/>
                <a:gd name="T1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8" h="175">
                  <a:moveTo>
                    <a:pt x="1904" y="175"/>
                  </a:moveTo>
                  <a:cubicBezTo>
                    <a:pt x="44" y="175"/>
                    <a:pt x="44" y="175"/>
                    <a:pt x="44" y="175"/>
                  </a:cubicBezTo>
                  <a:cubicBezTo>
                    <a:pt x="20" y="175"/>
                    <a:pt x="0" y="156"/>
                    <a:pt x="0" y="1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48" y="0"/>
                    <a:pt x="1948" y="0"/>
                    <a:pt x="1948" y="0"/>
                  </a:cubicBezTo>
                  <a:cubicBezTo>
                    <a:pt x="1948" y="131"/>
                    <a:pt x="1948" y="131"/>
                    <a:pt x="1948" y="131"/>
                  </a:cubicBezTo>
                  <a:cubicBezTo>
                    <a:pt x="1948" y="156"/>
                    <a:pt x="1928" y="175"/>
                    <a:pt x="1904" y="17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0">
              <a:extLst>
                <a:ext uri="{FF2B5EF4-FFF2-40B4-BE49-F238E27FC236}">
                  <a16:creationId xmlns:a16="http://schemas.microsoft.com/office/drawing/2014/main" id="{83A0FA64-872A-4D30-AEB2-D61B3DF1C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321" y="2935288"/>
              <a:ext cx="3263900" cy="183356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21">
              <a:extLst>
                <a:ext uri="{FF2B5EF4-FFF2-40B4-BE49-F238E27FC236}">
                  <a16:creationId xmlns:a16="http://schemas.microsoft.com/office/drawing/2014/main" id="{D8D212EF-3FB8-4740-93AF-A78B124B0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321" y="4606925"/>
              <a:ext cx="3263900" cy="161925"/>
            </a:xfrm>
            <a:prstGeom prst="rect">
              <a:avLst/>
            </a:prstGeom>
            <a:solidFill>
              <a:srgbClr val="89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22">
              <a:extLst>
                <a:ext uri="{FF2B5EF4-FFF2-40B4-BE49-F238E27FC236}">
                  <a16:creationId xmlns:a16="http://schemas.microsoft.com/office/drawing/2014/main" id="{E73C8D34-F1E5-4F15-BD2A-63116A6C3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583" y="2992438"/>
              <a:ext cx="1350963" cy="87312"/>
            </a:xfrm>
            <a:prstGeom prst="rect">
              <a:avLst/>
            </a:prstGeom>
            <a:solidFill>
              <a:srgbClr val="89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23">
              <a:extLst>
                <a:ext uri="{FF2B5EF4-FFF2-40B4-BE49-F238E27FC236}">
                  <a16:creationId xmlns:a16="http://schemas.microsoft.com/office/drawing/2014/main" id="{41A6F95B-A68A-45D3-95BB-446C9F86D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3221" y="3108325"/>
              <a:ext cx="800100" cy="87312"/>
            </a:xfrm>
            <a:prstGeom prst="rect">
              <a:avLst/>
            </a:prstGeom>
            <a:solidFill>
              <a:srgbClr val="89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4">
              <a:extLst>
                <a:ext uri="{FF2B5EF4-FFF2-40B4-BE49-F238E27FC236}">
                  <a16:creationId xmlns:a16="http://schemas.microsoft.com/office/drawing/2014/main" id="{57E79C71-F397-4D46-BBE6-D15450342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758" y="3848100"/>
              <a:ext cx="411163" cy="679450"/>
            </a:xfrm>
            <a:prstGeom prst="rect">
              <a:avLst/>
            </a:prstGeom>
            <a:solidFill>
              <a:srgbClr val="89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5">
              <a:extLst>
                <a:ext uri="{FF2B5EF4-FFF2-40B4-BE49-F238E27FC236}">
                  <a16:creationId xmlns:a16="http://schemas.microsoft.com/office/drawing/2014/main" id="{7A9062FE-3007-4E81-914B-E231BD9D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3283" y="3276600"/>
              <a:ext cx="1408113" cy="52228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6">
              <a:extLst>
                <a:ext uri="{FF2B5EF4-FFF2-40B4-BE49-F238E27FC236}">
                  <a16:creationId xmlns:a16="http://schemas.microsoft.com/office/drawing/2014/main" id="{00CADF41-D949-4A48-84A3-FC1D8A3E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558" y="3489325"/>
              <a:ext cx="42863" cy="93662"/>
            </a:xfrm>
            <a:custGeom>
              <a:avLst/>
              <a:gdLst>
                <a:gd name="T0" fmla="*/ 1 w 24"/>
                <a:gd name="T1" fmla="*/ 6 h 53"/>
                <a:gd name="T2" fmla="*/ 2 w 24"/>
                <a:gd name="T3" fmla="*/ 2 h 53"/>
                <a:gd name="T4" fmla="*/ 6 w 24"/>
                <a:gd name="T5" fmla="*/ 2 h 53"/>
                <a:gd name="T6" fmla="*/ 23 w 24"/>
                <a:gd name="T7" fmla="*/ 25 h 53"/>
                <a:gd name="T8" fmla="*/ 24 w 24"/>
                <a:gd name="T9" fmla="*/ 25 h 53"/>
                <a:gd name="T10" fmla="*/ 24 w 24"/>
                <a:gd name="T11" fmla="*/ 25 h 53"/>
                <a:gd name="T12" fmla="*/ 24 w 24"/>
                <a:gd name="T13" fmla="*/ 25 h 53"/>
                <a:gd name="T14" fmla="*/ 24 w 24"/>
                <a:gd name="T15" fmla="*/ 25 h 53"/>
                <a:gd name="T16" fmla="*/ 24 w 24"/>
                <a:gd name="T17" fmla="*/ 26 h 53"/>
                <a:gd name="T18" fmla="*/ 24 w 24"/>
                <a:gd name="T19" fmla="*/ 26 h 53"/>
                <a:gd name="T20" fmla="*/ 24 w 24"/>
                <a:gd name="T21" fmla="*/ 26 h 53"/>
                <a:gd name="T22" fmla="*/ 24 w 24"/>
                <a:gd name="T23" fmla="*/ 26 h 53"/>
                <a:gd name="T24" fmla="*/ 24 w 24"/>
                <a:gd name="T25" fmla="*/ 26 h 53"/>
                <a:gd name="T26" fmla="*/ 24 w 24"/>
                <a:gd name="T27" fmla="*/ 27 h 53"/>
                <a:gd name="T28" fmla="*/ 24 w 24"/>
                <a:gd name="T29" fmla="*/ 27 h 53"/>
                <a:gd name="T30" fmla="*/ 24 w 24"/>
                <a:gd name="T31" fmla="*/ 27 h 53"/>
                <a:gd name="T32" fmla="*/ 24 w 24"/>
                <a:gd name="T33" fmla="*/ 27 h 53"/>
                <a:gd name="T34" fmla="*/ 24 w 24"/>
                <a:gd name="T35" fmla="*/ 27 h 53"/>
                <a:gd name="T36" fmla="*/ 24 w 24"/>
                <a:gd name="T37" fmla="*/ 27 h 53"/>
                <a:gd name="T38" fmla="*/ 24 w 24"/>
                <a:gd name="T39" fmla="*/ 27 h 53"/>
                <a:gd name="T40" fmla="*/ 24 w 24"/>
                <a:gd name="T41" fmla="*/ 27 h 53"/>
                <a:gd name="T42" fmla="*/ 24 w 24"/>
                <a:gd name="T43" fmla="*/ 27 h 53"/>
                <a:gd name="T44" fmla="*/ 24 w 24"/>
                <a:gd name="T45" fmla="*/ 27 h 53"/>
                <a:gd name="T46" fmla="*/ 24 w 24"/>
                <a:gd name="T47" fmla="*/ 28 h 53"/>
                <a:gd name="T48" fmla="*/ 24 w 24"/>
                <a:gd name="T49" fmla="*/ 28 h 53"/>
                <a:gd name="T50" fmla="*/ 24 w 24"/>
                <a:gd name="T51" fmla="*/ 28 h 53"/>
                <a:gd name="T52" fmla="*/ 24 w 24"/>
                <a:gd name="T53" fmla="*/ 28 h 53"/>
                <a:gd name="T54" fmla="*/ 24 w 24"/>
                <a:gd name="T55" fmla="*/ 28 h 53"/>
                <a:gd name="T56" fmla="*/ 24 w 24"/>
                <a:gd name="T57" fmla="*/ 29 h 53"/>
                <a:gd name="T58" fmla="*/ 24 w 24"/>
                <a:gd name="T59" fmla="*/ 29 h 53"/>
                <a:gd name="T60" fmla="*/ 24 w 24"/>
                <a:gd name="T61" fmla="*/ 29 h 53"/>
                <a:gd name="T62" fmla="*/ 24 w 24"/>
                <a:gd name="T63" fmla="*/ 29 h 53"/>
                <a:gd name="T64" fmla="*/ 23 w 24"/>
                <a:gd name="T65" fmla="*/ 29 h 53"/>
                <a:gd name="T66" fmla="*/ 6 w 24"/>
                <a:gd name="T67" fmla="*/ 52 h 53"/>
                <a:gd name="T68" fmla="*/ 2 w 24"/>
                <a:gd name="T69" fmla="*/ 52 h 53"/>
                <a:gd name="T70" fmla="*/ 1 w 24"/>
                <a:gd name="T71" fmla="*/ 48 h 53"/>
                <a:gd name="T72" fmla="*/ 17 w 24"/>
                <a:gd name="T73" fmla="*/ 27 h 53"/>
                <a:gd name="T74" fmla="*/ 1 w 24"/>
                <a:gd name="T75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53">
                  <a:moveTo>
                    <a:pt x="1" y="6"/>
                  </a:moveTo>
                  <a:cubicBezTo>
                    <a:pt x="0" y="5"/>
                    <a:pt x="0" y="3"/>
                    <a:pt x="2" y="2"/>
                  </a:cubicBezTo>
                  <a:cubicBezTo>
                    <a:pt x="3" y="0"/>
                    <a:pt x="5" y="1"/>
                    <a:pt x="6" y="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3"/>
                    <a:pt x="3" y="53"/>
                    <a:pt x="2" y="52"/>
                  </a:cubicBezTo>
                  <a:cubicBezTo>
                    <a:pt x="0" y="51"/>
                    <a:pt x="0" y="49"/>
                    <a:pt x="1" y="48"/>
                  </a:cubicBezTo>
                  <a:cubicBezTo>
                    <a:pt x="17" y="27"/>
                    <a:pt x="17" y="27"/>
                    <a:pt x="17" y="27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7">
              <a:extLst>
                <a:ext uri="{FF2B5EF4-FFF2-40B4-BE49-F238E27FC236}">
                  <a16:creationId xmlns:a16="http://schemas.microsoft.com/office/drawing/2014/main" id="{6E074E8F-608A-4650-92BE-C8407A92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671" y="3489325"/>
              <a:ext cx="42863" cy="93662"/>
            </a:xfrm>
            <a:custGeom>
              <a:avLst/>
              <a:gdLst>
                <a:gd name="T0" fmla="*/ 17 w 24"/>
                <a:gd name="T1" fmla="*/ 2 h 53"/>
                <a:gd name="T2" fmla="*/ 22 w 24"/>
                <a:gd name="T3" fmla="*/ 2 h 53"/>
                <a:gd name="T4" fmla="*/ 23 w 24"/>
                <a:gd name="T5" fmla="*/ 6 h 53"/>
                <a:gd name="T6" fmla="*/ 7 w 24"/>
                <a:gd name="T7" fmla="*/ 27 h 53"/>
                <a:gd name="T8" fmla="*/ 23 w 24"/>
                <a:gd name="T9" fmla="*/ 48 h 53"/>
                <a:gd name="T10" fmla="*/ 22 w 24"/>
                <a:gd name="T11" fmla="*/ 52 h 53"/>
                <a:gd name="T12" fmla="*/ 17 w 24"/>
                <a:gd name="T13" fmla="*/ 52 h 53"/>
                <a:gd name="T14" fmla="*/ 0 w 24"/>
                <a:gd name="T15" fmla="*/ 29 h 53"/>
                <a:gd name="T16" fmla="*/ 0 w 24"/>
                <a:gd name="T17" fmla="*/ 29 h 53"/>
                <a:gd name="T18" fmla="*/ 0 w 24"/>
                <a:gd name="T19" fmla="*/ 29 h 53"/>
                <a:gd name="T20" fmla="*/ 0 w 24"/>
                <a:gd name="T21" fmla="*/ 29 h 53"/>
                <a:gd name="T22" fmla="*/ 0 w 24"/>
                <a:gd name="T23" fmla="*/ 29 h 53"/>
                <a:gd name="T24" fmla="*/ 0 w 24"/>
                <a:gd name="T25" fmla="*/ 28 h 53"/>
                <a:gd name="T26" fmla="*/ 0 w 24"/>
                <a:gd name="T27" fmla="*/ 28 h 53"/>
                <a:gd name="T28" fmla="*/ 0 w 24"/>
                <a:gd name="T29" fmla="*/ 28 h 53"/>
                <a:gd name="T30" fmla="*/ 0 w 24"/>
                <a:gd name="T31" fmla="*/ 28 h 53"/>
                <a:gd name="T32" fmla="*/ 0 w 24"/>
                <a:gd name="T33" fmla="*/ 28 h 53"/>
                <a:gd name="T34" fmla="*/ 0 w 24"/>
                <a:gd name="T35" fmla="*/ 27 h 53"/>
                <a:gd name="T36" fmla="*/ 0 w 24"/>
                <a:gd name="T37" fmla="*/ 27 h 53"/>
                <a:gd name="T38" fmla="*/ 0 w 24"/>
                <a:gd name="T39" fmla="*/ 27 h 53"/>
                <a:gd name="T40" fmla="*/ 0 w 24"/>
                <a:gd name="T41" fmla="*/ 27 h 53"/>
                <a:gd name="T42" fmla="*/ 0 w 24"/>
                <a:gd name="T43" fmla="*/ 27 h 53"/>
                <a:gd name="T44" fmla="*/ 0 w 24"/>
                <a:gd name="T45" fmla="*/ 27 h 53"/>
                <a:gd name="T46" fmla="*/ 0 w 24"/>
                <a:gd name="T47" fmla="*/ 27 h 53"/>
                <a:gd name="T48" fmla="*/ 0 w 24"/>
                <a:gd name="T49" fmla="*/ 27 h 53"/>
                <a:gd name="T50" fmla="*/ 0 w 24"/>
                <a:gd name="T51" fmla="*/ 27 h 53"/>
                <a:gd name="T52" fmla="*/ 0 w 24"/>
                <a:gd name="T53" fmla="*/ 27 h 53"/>
                <a:gd name="T54" fmla="*/ 0 w 24"/>
                <a:gd name="T55" fmla="*/ 26 h 53"/>
                <a:gd name="T56" fmla="*/ 0 w 24"/>
                <a:gd name="T57" fmla="*/ 26 h 53"/>
                <a:gd name="T58" fmla="*/ 0 w 24"/>
                <a:gd name="T59" fmla="*/ 26 h 53"/>
                <a:gd name="T60" fmla="*/ 0 w 24"/>
                <a:gd name="T61" fmla="*/ 26 h 53"/>
                <a:gd name="T62" fmla="*/ 0 w 24"/>
                <a:gd name="T63" fmla="*/ 26 h 53"/>
                <a:gd name="T64" fmla="*/ 0 w 24"/>
                <a:gd name="T65" fmla="*/ 25 h 53"/>
                <a:gd name="T66" fmla="*/ 0 w 24"/>
                <a:gd name="T67" fmla="*/ 25 h 53"/>
                <a:gd name="T68" fmla="*/ 0 w 24"/>
                <a:gd name="T69" fmla="*/ 25 h 53"/>
                <a:gd name="T70" fmla="*/ 0 w 24"/>
                <a:gd name="T71" fmla="*/ 25 h 53"/>
                <a:gd name="T72" fmla="*/ 0 w 24"/>
                <a:gd name="T73" fmla="*/ 25 h 53"/>
                <a:gd name="T74" fmla="*/ 17 w 24"/>
                <a:gd name="T75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53">
                  <a:moveTo>
                    <a:pt x="17" y="2"/>
                  </a:moveTo>
                  <a:cubicBezTo>
                    <a:pt x="18" y="1"/>
                    <a:pt x="21" y="0"/>
                    <a:pt x="22" y="2"/>
                  </a:cubicBezTo>
                  <a:cubicBezTo>
                    <a:pt x="24" y="3"/>
                    <a:pt x="24" y="5"/>
                    <a:pt x="23" y="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9"/>
                    <a:pt x="24" y="51"/>
                    <a:pt x="22" y="52"/>
                  </a:cubicBezTo>
                  <a:cubicBezTo>
                    <a:pt x="21" y="53"/>
                    <a:pt x="18" y="53"/>
                    <a:pt x="17" y="5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8">
              <a:extLst>
                <a:ext uri="{FF2B5EF4-FFF2-40B4-BE49-F238E27FC236}">
                  <a16:creationId xmlns:a16="http://schemas.microsoft.com/office/drawing/2014/main" id="{1B154F2F-9BD1-4C06-8057-FE8592F69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3848100"/>
              <a:ext cx="411163" cy="336550"/>
            </a:xfrm>
            <a:prstGeom prst="rect">
              <a:avLst/>
            </a:prstGeom>
            <a:solidFill>
              <a:srgbClr val="FEC7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9">
              <a:extLst>
                <a:ext uri="{FF2B5EF4-FFF2-40B4-BE49-F238E27FC236}">
                  <a16:creationId xmlns:a16="http://schemas.microsoft.com/office/drawing/2014/main" id="{11D19493-689F-4FE5-B587-EC3AA468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4258" y="3848100"/>
              <a:ext cx="898525" cy="336550"/>
            </a:xfrm>
            <a:prstGeom prst="rect">
              <a:avLst/>
            </a:prstGeom>
            <a:solidFill>
              <a:srgbClr val="89CD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30">
              <a:extLst>
                <a:ext uri="{FF2B5EF4-FFF2-40B4-BE49-F238E27FC236}">
                  <a16:creationId xmlns:a16="http://schemas.microsoft.com/office/drawing/2014/main" id="{64CD1AB4-9A2E-4275-A15B-D43EF054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4258" y="3276600"/>
              <a:ext cx="898525" cy="522287"/>
            </a:xfrm>
            <a:prstGeom prst="rect">
              <a:avLst/>
            </a:prstGeom>
            <a:solidFill>
              <a:srgbClr val="8497B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31">
              <a:extLst>
                <a:ext uri="{FF2B5EF4-FFF2-40B4-BE49-F238E27FC236}">
                  <a16:creationId xmlns:a16="http://schemas.microsoft.com/office/drawing/2014/main" id="{7CBD2517-7C4E-4427-9242-8EE0D11E2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217988"/>
              <a:ext cx="881063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32">
              <a:extLst>
                <a:ext uri="{FF2B5EF4-FFF2-40B4-BE49-F238E27FC236}">
                  <a16:creationId xmlns:a16="http://schemas.microsoft.com/office/drawing/2014/main" id="{D3DE51AD-E38C-4F62-83FB-F5A220877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267200"/>
              <a:ext cx="881063" cy="28575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33">
              <a:extLst>
                <a:ext uri="{FF2B5EF4-FFF2-40B4-BE49-F238E27FC236}">
                  <a16:creationId xmlns:a16="http://schemas.microsoft.com/office/drawing/2014/main" id="{A9ED8AC0-BA8E-4436-829F-FC2A3337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316413"/>
              <a:ext cx="881063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34">
              <a:extLst>
                <a:ext uri="{FF2B5EF4-FFF2-40B4-BE49-F238E27FC236}">
                  <a16:creationId xmlns:a16="http://schemas.microsoft.com/office/drawing/2014/main" id="{0F49A44F-DF9E-4AF7-83BE-CEF61ED82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367213"/>
              <a:ext cx="881063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35">
              <a:extLst>
                <a:ext uri="{FF2B5EF4-FFF2-40B4-BE49-F238E27FC236}">
                  <a16:creationId xmlns:a16="http://schemas.microsoft.com/office/drawing/2014/main" id="{693D6056-4812-437D-93F0-8216B34BC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414838"/>
              <a:ext cx="881063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36">
              <a:extLst>
                <a:ext uri="{FF2B5EF4-FFF2-40B4-BE49-F238E27FC236}">
                  <a16:creationId xmlns:a16="http://schemas.microsoft.com/office/drawing/2014/main" id="{79FB30EA-6B07-41ED-B0CB-D7C07F57E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465638"/>
              <a:ext cx="881063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37">
              <a:extLst>
                <a:ext uri="{FF2B5EF4-FFF2-40B4-BE49-F238E27FC236}">
                  <a16:creationId xmlns:a16="http://schemas.microsoft.com/office/drawing/2014/main" id="{996E7124-8BB5-489D-BB76-09724F548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696" y="4513263"/>
              <a:ext cx="881063" cy="28575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38">
              <a:extLst>
                <a:ext uri="{FF2B5EF4-FFF2-40B4-BE49-F238E27FC236}">
                  <a16:creationId xmlns:a16="http://schemas.microsoft.com/office/drawing/2014/main" id="{468D036C-A4FA-4C37-BDCA-FDA36A303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3860800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9">
              <a:extLst>
                <a:ext uri="{FF2B5EF4-FFF2-40B4-BE49-F238E27FC236}">
                  <a16:creationId xmlns:a16="http://schemas.microsoft.com/office/drawing/2014/main" id="{1462D930-9311-4D30-923E-795C3C2E5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3910013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40">
              <a:extLst>
                <a:ext uri="{FF2B5EF4-FFF2-40B4-BE49-F238E27FC236}">
                  <a16:creationId xmlns:a16="http://schemas.microsoft.com/office/drawing/2014/main" id="{A1F887C0-5BBA-4BEC-B5F1-18B274B5F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3959225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41">
              <a:extLst>
                <a:ext uri="{FF2B5EF4-FFF2-40B4-BE49-F238E27FC236}">
                  <a16:creationId xmlns:a16="http://schemas.microsoft.com/office/drawing/2014/main" id="{8190905A-09C9-4AFD-A414-0959184C8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4008438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42">
              <a:extLst>
                <a:ext uri="{FF2B5EF4-FFF2-40B4-BE49-F238E27FC236}">
                  <a16:creationId xmlns:a16="http://schemas.microsoft.com/office/drawing/2014/main" id="{6FD26CAD-EE20-4023-925B-37443446B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4057650"/>
              <a:ext cx="431800" cy="28575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43">
              <a:extLst>
                <a:ext uri="{FF2B5EF4-FFF2-40B4-BE49-F238E27FC236}">
                  <a16:creationId xmlns:a16="http://schemas.microsoft.com/office/drawing/2014/main" id="{38787A7D-CAC2-4344-A482-980270E83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4106863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44">
              <a:extLst>
                <a:ext uri="{FF2B5EF4-FFF2-40B4-BE49-F238E27FC236}">
                  <a16:creationId xmlns:a16="http://schemas.microsoft.com/office/drawing/2014/main" id="{7D919087-10BD-404D-AB30-896BC4695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958" y="4157663"/>
              <a:ext cx="431800" cy="26987"/>
            </a:xfrm>
            <a:prstGeom prst="rect">
              <a:avLst/>
            </a:pr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5">
              <a:extLst>
                <a:ext uri="{FF2B5EF4-FFF2-40B4-BE49-F238E27FC236}">
                  <a16:creationId xmlns:a16="http://schemas.microsoft.com/office/drawing/2014/main" id="{2B51EFAA-88C6-4183-B84B-F617C19C5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4258" y="4216400"/>
              <a:ext cx="433388" cy="338137"/>
            </a:xfrm>
            <a:prstGeom prst="rect">
              <a:avLst/>
            </a:prstGeom>
            <a:solidFill>
              <a:srgbClr val="F4988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46">
              <a:extLst>
                <a:ext uri="{FF2B5EF4-FFF2-40B4-BE49-F238E27FC236}">
                  <a16:creationId xmlns:a16="http://schemas.microsoft.com/office/drawing/2014/main" id="{FC799946-F68C-4A25-A905-AA995693A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6221" y="4216400"/>
              <a:ext cx="436563" cy="338137"/>
            </a:xfrm>
            <a:prstGeom prst="rect">
              <a:avLst/>
            </a:prstGeom>
            <a:solidFill>
              <a:srgbClr val="CF9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47">
            <a:extLst>
              <a:ext uri="{FF2B5EF4-FFF2-40B4-BE49-F238E27FC236}">
                <a16:creationId xmlns:a16="http://schemas.microsoft.com/office/drawing/2014/main" id="{98E95448-824E-4FA4-8D3D-B28A714F1C22}"/>
              </a:ext>
            </a:extLst>
          </p:cNvPr>
          <p:cNvSpPr>
            <a:spLocks/>
          </p:cNvSpPr>
          <p:nvPr/>
        </p:nvSpPr>
        <p:spPr bwMode="auto">
          <a:xfrm>
            <a:off x="4095403" y="1063625"/>
            <a:ext cx="911225" cy="912812"/>
          </a:xfrm>
          <a:custGeom>
            <a:avLst/>
            <a:gdLst>
              <a:gd name="T0" fmla="*/ 143 w 510"/>
              <a:gd name="T1" fmla="*/ 62 h 510"/>
              <a:gd name="T2" fmla="*/ 448 w 510"/>
              <a:gd name="T3" fmla="*/ 143 h 510"/>
              <a:gd name="T4" fmla="*/ 367 w 510"/>
              <a:gd name="T5" fmla="*/ 448 h 510"/>
              <a:gd name="T6" fmla="*/ 62 w 510"/>
              <a:gd name="T7" fmla="*/ 367 h 510"/>
              <a:gd name="T8" fmla="*/ 143 w 510"/>
              <a:gd name="T9" fmla="*/ 6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143" y="62"/>
                </a:moveTo>
                <a:cubicBezTo>
                  <a:pt x="250" y="0"/>
                  <a:pt x="387" y="37"/>
                  <a:pt x="448" y="143"/>
                </a:cubicBezTo>
                <a:cubicBezTo>
                  <a:pt x="510" y="250"/>
                  <a:pt x="474" y="387"/>
                  <a:pt x="367" y="448"/>
                </a:cubicBezTo>
                <a:cubicBezTo>
                  <a:pt x="260" y="510"/>
                  <a:pt x="123" y="473"/>
                  <a:pt x="62" y="367"/>
                </a:cubicBezTo>
                <a:cubicBezTo>
                  <a:pt x="0" y="260"/>
                  <a:pt x="37" y="123"/>
                  <a:pt x="143" y="62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54">
            <a:extLst>
              <a:ext uri="{FF2B5EF4-FFF2-40B4-BE49-F238E27FC236}">
                <a16:creationId xmlns:a16="http://schemas.microsoft.com/office/drawing/2014/main" id="{71002197-657D-4333-AFC9-97B537D43D27}"/>
              </a:ext>
            </a:extLst>
          </p:cNvPr>
          <p:cNvSpPr>
            <a:spLocks/>
          </p:cNvSpPr>
          <p:nvPr/>
        </p:nvSpPr>
        <p:spPr bwMode="auto">
          <a:xfrm>
            <a:off x="2942581" y="2203450"/>
            <a:ext cx="912813" cy="911225"/>
          </a:xfrm>
          <a:custGeom>
            <a:avLst/>
            <a:gdLst>
              <a:gd name="T0" fmla="*/ 62 w 510"/>
              <a:gd name="T1" fmla="*/ 143 h 510"/>
              <a:gd name="T2" fmla="*/ 367 w 510"/>
              <a:gd name="T3" fmla="*/ 61 h 510"/>
              <a:gd name="T4" fmla="*/ 449 w 510"/>
              <a:gd name="T5" fmla="*/ 366 h 510"/>
              <a:gd name="T6" fmla="*/ 144 w 510"/>
              <a:gd name="T7" fmla="*/ 448 h 510"/>
              <a:gd name="T8" fmla="*/ 62 w 510"/>
              <a:gd name="T9" fmla="*/ 143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143"/>
                </a:moveTo>
                <a:cubicBezTo>
                  <a:pt x="124" y="36"/>
                  <a:pt x="260" y="0"/>
                  <a:pt x="367" y="61"/>
                </a:cubicBezTo>
                <a:cubicBezTo>
                  <a:pt x="474" y="123"/>
                  <a:pt x="510" y="260"/>
                  <a:pt x="449" y="366"/>
                </a:cubicBezTo>
                <a:cubicBezTo>
                  <a:pt x="387" y="473"/>
                  <a:pt x="250" y="510"/>
                  <a:pt x="144" y="448"/>
                </a:cubicBezTo>
                <a:cubicBezTo>
                  <a:pt x="37" y="386"/>
                  <a:pt x="0" y="250"/>
                  <a:pt x="62" y="14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65">
            <a:extLst>
              <a:ext uri="{FF2B5EF4-FFF2-40B4-BE49-F238E27FC236}">
                <a16:creationId xmlns:a16="http://schemas.microsoft.com/office/drawing/2014/main" id="{68CF7F82-527B-41A1-9F12-333723CFBA02}"/>
              </a:ext>
            </a:extLst>
          </p:cNvPr>
          <p:cNvSpPr>
            <a:spLocks/>
          </p:cNvSpPr>
          <p:nvPr/>
        </p:nvSpPr>
        <p:spPr bwMode="auto">
          <a:xfrm>
            <a:off x="8331646" y="2203450"/>
            <a:ext cx="911225" cy="911225"/>
          </a:xfrm>
          <a:custGeom>
            <a:avLst/>
            <a:gdLst>
              <a:gd name="T0" fmla="*/ 448 w 510"/>
              <a:gd name="T1" fmla="*/ 143 h 510"/>
              <a:gd name="T2" fmla="*/ 366 w 510"/>
              <a:gd name="T3" fmla="*/ 448 h 510"/>
              <a:gd name="T4" fmla="*/ 61 w 510"/>
              <a:gd name="T5" fmla="*/ 366 h 510"/>
              <a:gd name="T6" fmla="*/ 143 w 510"/>
              <a:gd name="T7" fmla="*/ 61 h 510"/>
              <a:gd name="T8" fmla="*/ 448 w 510"/>
              <a:gd name="T9" fmla="*/ 143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448" y="143"/>
                </a:moveTo>
                <a:cubicBezTo>
                  <a:pt x="510" y="250"/>
                  <a:pt x="473" y="386"/>
                  <a:pt x="366" y="448"/>
                </a:cubicBezTo>
                <a:cubicBezTo>
                  <a:pt x="259" y="510"/>
                  <a:pt x="123" y="473"/>
                  <a:pt x="61" y="366"/>
                </a:cubicBezTo>
                <a:cubicBezTo>
                  <a:pt x="0" y="260"/>
                  <a:pt x="36" y="123"/>
                  <a:pt x="143" y="61"/>
                </a:cubicBezTo>
                <a:cubicBezTo>
                  <a:pt x="250" y="0"/>
                  <a:pt x="386" y="36"/>
                  <a:pt x="448" y="143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Oval 69">
            <a:extLst>
              <a:ext uri="{FF2B5EF4-FFF2-40B4-BE49-F238E27FC236}">
                <a16:creationId xmlns:a16="http://schemas.microsoft.com/office/drawing/2014/main" id="{DB4D3688-7E3C-431F-9EDE-7AF63550D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9387" y="3814763"/>
            <a:ext cx="798513" cy="79851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1">
            <a:extLst>
              <a:ext uri="{FF2B5EF4-FFF2-40B4-BE49-F238E27FC236}">
                <a16:creationId xmlns:a16="http://schemas.microsoft.com/office/drawing/2014/main" id="{DDEF20A0-8847-47B6-A127-A31F98808597}"/>
              </a:ext>
            </a:extLst>
          </p:cNvPr>
          <p:cNvSpPr>
            <a:spLocks/>
          </p:cNvSpPr>
          <p:nvPr/>
        </p:nvSpPr>
        <p:spPr bwMode="auto">
          <a:xfrm>
            <a:off x="2942581" y="5312569"/>
            <a:ext cx="912813" cy="912812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Oval 73">
            <a:extLst>
              <a:ext uri="{FF2B5EF4-FFF2-40B4-BE49-F238E27FC236}">
                <a16:creationId xmlns:a16="http://schemas.microsoft.com/office/drawing/2014/main" id="{95C8059C-AF81-4EDE-9E8B-83FBE1ACFD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4896" y="3814763"/>
            <a:ext cx="796925" cy="798512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6">
            <a:extLst>
              <a:ext uri="{FF2B5EF4-FFF2-40B4-BE49-F238E27FC236}">
                <a16:creationId xmlns:a16="http://schemas.microsoft.com/office/drawing/2014/main" id="{26DCEF3B-929E-463C-B24B-66C51735D1CD}"/>
              </a:ext>
            </a:extLst>
          </p:cNvPr>
          <p:cNvSpPr>
            <a:spLocks noEditPoints="1"/>
          </p:cNvSpPr>
          <p:nvPr/>
        </p:nvSpPr>
        <p:spPr bwMode="auto">
          <a:xfrm>
            <a:off x="6098033" y="1612900"/>
            <a:ext cx="503238" cy="1133475"/>
          </a:xfrm>
          <a:custGeom>
            <a:avLst/>
            <a:gdLst>
              <a:gd name="T0" fmla="*/ 309 w 317"/>
              <a:gd name="T1" fmla="*/ 671 h 714"/>
              <a:gd name="T2" fmla="*/ 307 w 317"/>
              <a:gd name="T3" fmla="*/ 666 h 714"/>
              <a:gd name="T4" fmla="*/ 304 w 317"/>
              <a:gd name="T5" fmla="*/ 660 h 714"/>
              <a:gd name="T6" fmla="*/ 301 w 317"/>
              <a:gd name="T7" fmla="*/ 656 h 714"/>
              <a:gd name="T8" fmla="*/ 295 w 317"/>
              <a:gd name="T9" fmla="*/ 652 h 714"/>
              <a:gd name="T10" fmla="*/ 291 w 317"/>
              <a:gd name="T11" fmla="*/ 649 h 714"/>
              <a:gd name="T12" fmla="*/ 284 w 317"/>
              <a:gd name="T13" fmla="*/ 648 h 714"/>
              <a:gd name="T14" fmla="*/ 277 w 317"/>
              <a:gd name="T15" fmla="*/ 648 h 714"/>
              <a:gd name="T16" fmla="*/ 272 w 317"/>
              <a:gd name="T17" fmla="*/ 649 h 714"/>
              <a:gd name="T18" fmla="*/ 266 w 317"/>
              <a:gd name="T19" fmla="*/ 651 h 714"/>
              <a:gd name="T20" fmla="*/ 261 w 317"/>
              <a:gd name="T21" fmla="*/ 653 h 714"/>
              <a:gd name="T22" fmla="*/ 257 w 317"/>
              <a:gd name="T23" fmla="*/ 658 h 714"/>
              <a:gd name="T24" fmla="*/ 254 w 317"/>
              <a:gd name="T25" fmla="*/ 664 h 714"/>
              <a:gd name="T26" fmla="*/ 252 w 317"/>
              <a:gd name="T27" fmla="*/ 669 h 714"/>
              <a:gd name="T28" fmla="*/ 250 w 317"/>
              <a:gd name="T29" fmla="*/ 675 h 714"/>
              <a:gd name="T30" fmla="*/ 250 w 317"/>
              <a:gd name="T31" fmla="*/ 682 h 714"/>
              <a:gd name="T32" fmla="*/ 252 w 317"/>
              <a:gd name="T33" fmla="*/ 687 h 714"/>
              <a:gd name="T34" fmla="*/ 255 w 317"/>
              <a:gd name="T35" fmla="*/ 693 h 714"/>
              <a:gd name="T36" fmla="*/ 258 w 317"/>
              <a:gd name="T37" fmla="*/ 697 h 714"/>
              <a:gd name="T38" fmla="*/ 263 w 317"/>
              <a:gd name="T39" fmla="*/ 702 h 714"/>
              <a:gd name="T40" fmla="*/ 268 w 317"/>
              <a:gd name="T41" fmla="*/ 704 h 714"/>
              <a:gd name="T42" fmla="*/ 275 w 317"/>
              <a:gd name="T43" fmla="*/ 706 h 714"/>
              <a:gd name="T44" fmla="*/ 281 w 317"/>
              <a:gd name="T45" fmla="*/ 706 h 714"/>
              <a:gd name="T46" fmla="*/ 288 w 317"/>
              <a:gd name="T47" fmla="*/ 705 h 714"/>
              <a:gd name="T48" fmla="*/ 293 w 317"/>
              <a:gd name="T49" fmla="*/ 703 h 714"/>
              <a:gd name="T50" fmla="*/ 298 w 317"/>
              <a:gd name="T51" fmla="*/ 701 h 714"/>
              <a:gd name="T52" fmla="*/ 302 w 317"/>
              <a:gd name="T53" fmla="*/ 696 h 714"/>
              <a:gd name="T54" fmla="*/ 306 w 317"/>
              <a:gd name="T55" fmla="*/ 691 h 714"/>
              <a:gd name="T56" fmla="*/ 308 w 317"/>
              <a:gd name="T57" fmla="*/ 685 h 714"/>
              <a:gd name="T58" fmla="*/ 309 w 317"/>
              <a:gd name="T59" fmla="*/ 679 h 714"/>
              <a:gd name="T60" fmla="*/ 284 w 317"/>
              <a:gd name="T61" fmla="*/ 640 h 714"/>
              <a:gd name="T62" fmla="*/ 292 w 317"/>
              <a:gd name="T63" fmla="*/ 641 h 714"/>
              <a:gd name="T64" fmla="*/ 300 w 317"/>
              <a:gd name="T65" fmla="*/ 644 h 714"/>
              <a:gd name="T66" fmla="*/ 306 w 317"/>
              <a:gd name="T67" fmla="*/ 650 h 714"/>
              <a:gd name="T68" fmla="*/ 310 w 317"/>
              <a:gd name="T69" fmla="*/ 656 h 714"/>
              <a:gd name="T70" fmla="*/ 315 w 317"/>
              <a:gd name="T71" fmla="*/ 662 h 714"/>
              <a:gd name="T72" fmla="*/ 317 w 317"/>
              <a:gd name="T73" fmla="*/ 669 h 714"/>
              <a:gd name="T74" fmla="*/ 317 w 317"/>
              <a:gd name="T75" fmla="*/ 678 h 714"/>
              <a:gd name="T76" fmla="*/ 317 w 317"/>
              <a:gd name="T77" fmla="*/ 686 h 714"/>
              <a:gd name="T78" fmla="*/ 313 w 317"/>
              <a:gd name="T79" fmla="*/ 693 h 714"/>
              <a:gd name="T80" fmla="*/ 310 w 317"/>
              <a:gd name="T81" fmla="*/ 700 h 714"/>
              <a:gd name="T82" fmla="*/ 304 w 317"/>
              <a:gd name="T83" fmla="*/ 705 h 714"/>
              <a:gd name="T84" fmla="*/ 298 w 317"/>
              <a:gd name="T85" fmla="*/ 710 h 714"/>
              <a:gd name="T86" fmla="*/ 291 w 317"/>
              <a:gd name="T87" fmla="*/ 713 h 714"/>
              <a:gd name="T88" fmla="*/ 283 w 317"/>
              <a:gd name="T89" fmla="*/ 714 h 714"/>
              <a:gd name="T90" fmla="*/ 275 w 317"/>
              <a:gd name="T91" fmla="*/ 714 h 714"/>
              <a:gd name="T92" fmla="*/ 267 w 317"/>
              <a:gd name="T93" fmla="*/ 712 h 714"/>
              <a:gd name="T94" fmla="*/ 261 w 317"/>
              <a:gd name="T95" fmla="*/ 710 h 714"/>
              <a:gd name="T96" fmla="*/ 254 w 317"/>
              <a:gd name="T97" fmla="*/ 704 h 714"/>
              <a:gd name="T98" fmla="*/ 249 w 317"/>
              <a:gd name="T99" fmla="*/ 699 h 714"/>
              <a:gd name="T100" fmla="*/ 245 w 317"/>
              <a:gd name="T101" fmla="*/ 692 h 714"/>
              <a:gd name="T102" fmla="*/ 243 w 317"/>
              <a:gd name="T103" fmla="*/ 685 h 714"/>
              <a:gd name="T104" fmla="*/ 243 w 317"/>
              <a:gd name="T105" fmla="*/ 677 h 714"/>
              <a:gd name="T106" fmla="*/ 243 w 317"/>
              <a:gd name="T107" fmla="*/ 669 h 714"/>
              <a:gd name="T108" fmla="*/ 246 w 317"/>
              <a:gd name="T109" fmla="*/ 661 h 714"/>
              <a:gd name="T110" fmla="*/ 249 w 317"/>
              <a:gd name="T111" fmla="*/ 655 h 714"/>
              <a:gd name="T112" fmla="*/ 255 w 317"/>
              <a:gd name="T113" fmla="*/ 649 h 714"/>
              <a:gd name="T114" fmla="*/ 261 w 317"/>
              <a:gd name="T115" fmla="*/ 644 h 714"/>
              <a:gd name="T116" fmla="*/ 268 w 317"/>
              <a:gd name="T117" fmla="*/ 641 h 714"/>
              <a:gd name="T118" fmla="*/ 275 w 317"/>
              <a:gd name="T119" fmla="*/ 640 h 714"/>
              <a:gd name="T120" fmla="*/ 266 w 317"/>
              <a:gd name="T121" fmla="*/ 544 h 714"/>
              <a:gd name="T122" fmla="*/ 30 w 317"/>
              <a:gd name="T123" fmla="*/ 537 h 714"/>
              <a:gd name="T124" fmla="*/ 0 w 317"/>
              <a:gd name="T125" fmla="*/ 299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7" h="714">
                <a:moveTo>
                  <a:pt x="8" y="16"/>
                </a:moveTo>
                <a:lnTo>
                  <a:pt x="0" y="16"/>
                </a:lnTo>
                <a:lnTo>
                  <a:pt x="0" y="0"/>
                </a:lnTo>
                <a:lnTo>
                  <a:pt x="8" y="0"/>
                </a:lnTo>
                <a:lnTo>
                  <a:pt x="8" y="16"/>
                </a:lnTo>
                <a:lnTo>
                  <a:pt x="8" y="16"/>
                </a:lnTo>
                <a:close/>
                <a:moveTo>
                  <a:pt x="309" y="677"/>
                </a:moveTo>
                <a:lnTo>
                  <a:pt x="309" y="677"/>
                </a:lnTo>
                <a:lnTo>
                  <a:pt x="309" y="677"/>
                </a:lnTo>
                <a:lnTo>
                  <a:pt x="309" y="676"/>
                </a:lnTo>
                <a:lnTo>
                  <a:pt x="309" y="676"/>
                </a:lnTo>
                <a:lnTo>
                  <a:pt x="309" y="676"/>
                </a:lnTo>
                <a:lnTo>
                  <a:pt x="309" y="676"/>
                </a:lnTo>
                <a:lnTo>
                  <a:pt x="309" y="676"/>
                </a:lnTo>
                <a:lnTo>
                  <a:pt x="309" y="676"/>
                </a:lnTo>
                <a:lnTo>
                  <a:pt x="309" y="675"/>
                </a:lnTo>
                <a:lnTo>
                  <a:pt x="309" y="675"/>
                </a:lnTo>
                <a:lnTo>
                  <a:pt x="309" y="675"/>
                </a:lnTo>
                <a:lnTo>
                  <a:pt x="309" y="675"/>
                </a:lnTo>
                <a:lnTo>
                  <a:pt x="309" y="675"/>
                </a:lnTo>
                <a:lnTo>
                  <a:pt x="309" y="675"/>
                </a:lnTo>
                <a:lnTo>
                  <a:pt x="309" y="674"/>
                </a:lnTo>
                <a:lnTo>
                  <a:pt x="309" y="674"/>
                </a:lnTo>
                <a:lnTo>
                  <a:pt x="309" y="674"/>
                </a:lnTo>
                <a:lnTo>
                  <a:pt x="309" y="674"/>
                </a:lnTo>
                <a:lnTo>
                  <a:pt x="309" y="674"/>
                </a:lnTo>
                <a:lnTo>
                  <a:pt x="309" y="674"/>
                </a:lnTo>
                <a:lnTo>
                  <a:pt x="309" y="673"/>
                </a:lnTo>
                <a:lnTo>
                  <a:pt x="309" y="673"/>
                </a:lnTo>
                <a:lnTo>
                  <a:pt x="309" y="673"/>
                </a:lnTo>
                <a:lnTo>
                  <a:pt x="309" y="673"/>
                </a:lnTo>
                <a:lnTo>
                  <a:pt x="309" y="673"/>
                </a:lnTo>
                <a:lnTo>
                  <a:pt x="309" y="673"/>
                </a:lnTo>
                <a:lnTo>
                  <a:pt x="309" y="671"/>
                </a:lnTo>
                <a:lnTo>
                  <a:pt x="309" y="671"/>
                </a:lnTo>
                <a:lnTo>
                  <a:pt x="309" y="671"/>
                </a:lnTo>
                <a:lnTo>
                  <a:pt x="309" y="671"/>
                </a:lnTo>
                <a:lnTo>
                  <a:pt x="309" y="671"/>
                </a:lnTo>
                <a:lnTo>
                  <a:pt x="309" y="671"/>
                </a:lnTo>
                <a:lnTo>
                  <a:pt x="309" y="670"/>
                </a:lnTo>
                <a:lnTo>
                  <a:pt x="309" y="670"/>
                </a:lnTo>
                <a:lnTo>
                  <a:pt x="309" y="670"/>
                </a:lnTo>
                <a:lnTo>
                  <a:pt x="309" y="670"/>
                </a:lnTo>
                <a:lnTo>
                  <a:pt x="309" y="670"/>
                </a:lnTo>
                <a:lnTo>
                  <a:pt x="309" y="670"/>
                </a:lnTo>
                <a:lnTo>
                  <a:pt x="309" y="669"/>
                </a:lnTo>
                <a:lnTo>
                  <a:pt x="309" y="669"/>
                </a:lnTo>
                <a:lnTo>
                  <a:pt x="309" y="669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08" y="668"/>
                </a:lnTo>
                <a:lnTo>
                  <a:pt x="308" y="668"/>
                </a:lnTo>
                <a:lnTo>
                  <a:pt x="308" y="668"/>
                </a:lnTo>
                <a:lnTo>
                  <a:pt x="308" y="668"/>
                </a:lnTo>
                <a:lnTo>
                  <a:pt x="308" y="668"/>
                </a:lnTo>
                <a:lnTo>
                  <a:pt x="308" y="668"/>
                </a:lnTo>
                <a:lnTo>
                  <a:pt x="308" y="667"/>
                </a:lnTo>
                <a:lnTo>
                  <a:pt x="308" y="667"/>
                </a:lnTo>
                <a:lnTo>
                  <a:pt x="308" y="667"/>
                </a:lnTo>
                <a:lnTo>
                  <a:pt x="308" y="667"/>
                </a:lnTo>
                <a:lnTo>
                  <a:pt x="308" y="667"/>
                </a:lnTo>
                <a:lnTo>
                  <a:pt x="308" y="667"/>
                </a:lnTo>
                <a:lnTo>
                  <a:pt x="308" y="667"/>
                </a:lnTo>
                <a:lnTo>
                  <a:pt x="308" y="666"/>
                </a:lnTo>
                <a:lnTo>
                  <a:pt x="308" y="666"/>
                </a:lnTo>
                <a:lnTo>
                  <a:pt x="307" y="666"/>
                </a:lnTo>
                <a:lnTo>
                  <a:pt x="307" y="666"/>
                </a:lnTo>
                <a:lnTo>
                  <a:pt x="307" y="666"/>
                </a:lnTo>
                <a:lnTo>
                  <a:pt x="307" y="666"/>
                </a:lnTo>
                <a:lnTo>
                  <a:pt x="307" y="666"/>
                </a:lnTo>
                <a:lnTo>
                  <a:pt x="307" y="665"/>
                </a:lnTo>
                <a:lnTo>
                  <a:pt x="307" y="665"/>
                </a:lnTo>
                <a:lnTo>
                  <a:pt x="307" y="665"/>
                </a:lnTo>
                <a:lnTo>
                  <a:pt x="307" y="665"/>
                </a:lnTo>
                <a:lnTo>
                  <a:pt x="307" y="665"/>
                </a:lnTo>
                <a:lnTo>
                  <a:pt x="307" y="665"/>
                </a:lnTo>
                <a:lnTo>
                  <a:pt x="307" y="665"/>
                </a:lnTo>
                <a:lnTo>
                  <a:pt x="307" y="664"/>
                </a:lnTo>
                <a:lnTo>
                  <a:pt x="307" y="664"/>
                </a:lnTo>
                <a:lnTo>
                  <a:pt x="307" y="664"/>
                </a:lnTo>
                <a:lnTo>
                  <a:pt x="306" y="664"/>
                </a:lnTo>
                <a:lnTo>
                  <a:pt x="306" y="664"/>
                </a:lnTo>
                <a:lnTo>
                  <a:pt x="306" y="664"/>
                </a:lnTo>
                <a:lnTo>
                  <a:pt x="306" y="664"/>
                </a:lnTo>
                <a:lnTo>
                  <a:pt x="306" y="662"/>
                </a:lnTo>
                <a:lnTo>
                  <a:pt x="306" y="662"/>
                </a:lnTo>
                <a:lnTo>
                  <a:pt x="306" y="662"/>
                </a:lnTo>
                <a:lnTo>
                  <a:pt x="306" y="662"/>
                </a:lnTo>
                <a:lnTo>
                  <a:pt x="306" y="662"/>
                </a:lnTo>
                <a:lnTo>
                  <a:pt x="306" y="662"/>
                </a:lnTo>
                <a:lnTo>
                  <a:pt x="306" y="662"/>
                </a:lnTo>
                <a:lnTo>
                  <a:pt x="306" y="661"/>
                </a:lnTo>
                <a:lnTo>
                  <a:pt x="306" y="661"/>
                </a:lnTo>
                <a:lnTo>
                  <a:pt x="304" y="661"/>
                </a:lnTo>
                <a:lnTo>
                  <a:pt x="304" y="661"/>
                </a:lnTo>
                <a:lnTo>
                  <a:pt x="304" y="661"/>
                </a:lnTo>
                <a:lnTo>
                  <a:pt x="304" y="661"/>
                </a:lnTo>
                <a:lnTo>
                  <a:pt x="304" y="661"/>
                </a:lnTo>
                <a:lnTo>
                  <a:pt x="304" y="660"/>
                </a:lnTo>
                <a:lnTo>
                  <a:pt x="304" y="660"/>
                </a:lnTo>
                <a:lnTo>
                  <a:pt x="304" y="660"/>
                </a:lnTo>
                <a:lnTo>
                  <a:pt x="304" y="660"/>
                </a:lnTo>
                <a:lnTo>
                  <a:pt x="304" y="660"/>
                </a:lnTo>
                <a:lnTo>
                  <a:pt x="304" y="660"/>
                </a:lnTo>
                <a:lnTo>
                  <a:pt x="304" y="660"/>
                </a:lnTo>
                <a:lnTo>
                  <a:pt x="303" y="660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9"/>
                </a:lnTo>
                <a:lnTo>
                  <a:pt x="303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8"/>
                </a:lnTo>
                <a:lnTo>
                  <a:pt x="302" y="657"/>
                </a:lnTo>
                <a:lnTo>
                  <a:pt x="302" y="657"/>
                </a:lnTo>
                <a:lnTo>
                  <a:pt x="302" y="657"/>
                </a:lnTo>
                <a:lnTo>
                  <a:pt x="301" y="657"/>
                </a:lnTo>
                <a:lnTo>
                  <a:pt x="301" y="657"/>
                </a:lnTo>
                <a:lnTo>
                  <a:pt x="301" y="657"/>
                </a:lnTo>
                <a:lnTo>
                  <a:pt x="301" y="657"/>
                </a:lnTo>
                <a:lnTo>
                  <a:pt x="301" y="657"/>
                </a:lnTo>
                <a:lnTo>
                  <a:pt x="301" y="657"/>
                </a:lnTo>
                <a:lnTo>
                  <a:pt x="301" y="656"/>
                </a:lnTo>
                <a:lnTo>
                  <a:pt x="301" y="656"/>
                </a:lnTo>
                <a:lnTo>
                  <a:pt x="301" y="656"/>
                </a:lnTo>
                <a:lnTo>
                  <a:pt x="300" y="656"/>
                </a:lnTo>
                <a:lnTo>
                  <a:pt x="300" y="656"/>
                </a:lnTo>
                <a:lnTo>
                  <a:pt x="300" y="656"/>
                </a:lnTo>
                <a:lnTo>
                  <a:pt x="300" y="656"/>
                </a:lnTo>
                <a:lnTo>
                  <a:pt x="300" y="656"/>
                </a:lnTo>
                <a:lnTo>
                  <a:pt x="300" y="656"/>
                </a:lnTo>
                <a:lnTo>
                  <a:pt x="300" y="655"/>
                </a:lnTo>
                <a:lnTo>
                  <a:pt x="300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5"/>
                </a:lnTo>
                <a:lnTo>
                  <a:pt x="299" y="653"/>
                </a:lnTo>
                <a:lnTo>
                  <a:pt x="299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8" y="653"/>
                </a:lnTo>
                <a:lnTo>
                  <a:pt x="297" y="653"/>
                </a:lnTo>
                <a:lnTo>
                  <a:pt x="297" y="652"/>
                </a:lnTo>
                <a:lnTo>
                  <a:pt x="297" y="652"/>
                </a:lnTo>
                <a:lnTo>
                  <a:pt x="297" y="652"/>
                </a:lnTo>
                <a:lnTo>
                  <a:pt x="297" y="652"/>
                </a:lnTo>
                <a:lnTo>
                  <a:pt x="297" y="652"/>
                </a:lnTo>
                <a:lnTo>
                  <a:pt x="297" y="652"/>
                </a:lnTo>
                <a:lnTo>
                  <a:pt x="295" y="652"/>
                </a:lnTo>
                <a:lnTo>
                  <a:pt x="295" y="652"/>
                </a:lnTo>
                <a:lnTo>
                  <a:pt x="295" y="652"/>
                </a:lnTo>
                <a:lnTo>
                  <a:pt x="295" y="652"/>
                </a:lnTo>
                <a:lnTo>
                  <a:pt x="295" y="652"/>
                </a:lnTo>
                <a:lnTo>
                  <a:pt x="295" y="651"/>
                </a:lnTo>
                <a:lnTo>
                  <a:pt x="295" y="651"/>
                </a:lnTo>
                <a:lnTo>
                  <a:pt x="295" y="651"/>
                </a:lnTo>
                <a:lnTo>
                  <a:pt x="294" y="651"/>
                </a:lnTo>
                <a:lnTo>
                  <a:pt x="294" y="651"/>
                </a:lnTo>
                <a:lnTo>
                  <a:pt x="294" y="651"/>
                </a:lnTo>
                <a:lnTo>
                  <a:pt x="294" y="651"/>
                </a:lnTo>
                <a:lnTo>
                  <a:pt x="294" y="651"/>
                </a:lnTo>
                <a:lnTo>
                  <a:pt x="294" y="651"/>
                </a:lnTo>
                <a:lnTo>
                  <a:pt x="294" y="651"/>
                </a:lnTo>
                <a:lnTo>
                  <a:pt x="293" y="651"/>
                </a:lnTo>
                <a:lnTo>
                  <a:pt x="293" y="651"/>
                </a:lnTo>
                <a:lnTo>
                  <a:pt x="293" y="651"/>
                </a:lnTo>
                <a:lnTo>
                  <a:pt x="293" y="650"/>
                </a:lnTo>
                <a:lnTo>
                  <a:pt x="293" y="650"/>
                </a:lnTo>
                <a:lnTo>
                  <a:pt x="293" y="650"/>
                </a:lnTo>
                <a:lnTo>
                  <a:pt x="293" y="650"/>
                </a:lnTo>
                <a:lnTo>
                  <a:pt x="292" y="650"/>
                </a:lnTo>
                <a:lnTo>
                  <a:pt x="292" y="650"/>
                </a:lnTo>
                <a:lnTo>
                  <a:pt x="292" y="650"/>
                </a:lnTo>
                <a:lnTo>
                  <a:pt x="292" y="650"/>
                </a:lnTo>
                <a:lnTo>
                  <a:pt x="292" y="650"/>
                </a:lnTo>
                <a:lnTo>
                  <a:pt x="292" y="650"/>
                </a:lnTo>
                <a:lnTo>
                  <a:pt x="292" y="650"/>
                </a:lnTo>
                <a:lnTo>
                  <a:pt x="291" y="650"/>
                </a:lnTo>
                <a:lnTo>
                  <a:pt x="291" y="650"/>
                </a:lnTo>
                <a:lnTo>
                  <a:pt x="291" y="650"/>
                </a:lnTo>
                <a:lnTo>
                  <a:pt x="291" y="649"/>
                </a:lnTo>
                <a:lnTo>
                  <a:pt x="291" y="649"/>
                </a:lnTo>
                <a:lnTo>
                  <a:pt x="291" y="649"/>
                </a:lnTo>
                <a:lnTo>
                  <a:pt x="291" y="649"/>
                </a:lnTo>
                <a:lnTo>
                  <a:pt x="290" y="649"/>
                </a:lnTo>
                <a:lnTo>
                  <a:pt x="290" y="649"/>
                </a:lnTo>
                <a:lnTo>
                  <a:pt x="290" y="649"/>
                </a:lnTo>
                <a:lnTo>
                  <a:pt x="290" y="649"/>
                </a:lnTo>
                <a:lnTo>
                  <a:pt x="290" y="649"/>
                </a:lnTo>
                <a:lnTo>
                  <a:pt x="290" y="649"/>
                </a:lnTo>
                <a:lnTo>
                  <a:pt x="289" y="649"/>
                </a:lnTo>
                <a:lnTo>
                  <a:pt x="289" y="649"/>
                </a:lnTo>
                <a:lnTo>
                  <a:pt x="289" y="649"/>
                </a:lnTo>
                <a:lnTo>
                  <a:pt x="289" y="649"/>
                </a:lnTo>
                <a:lnTo>
                  <a:pt x="289" y="649"/>
                </a:lnTo>
                <a:lnTo>
                  <a:pt x="289" y="649"/>
                </a:lnTo>
                <a:lnTo>
                  <a:pt x="289" y="649"/>
                </a:lnTo>
                <a:lnTo>
                  <a:pt x="288" y="649"/>
                </a:lnTo>
                <a:lnTo>
                  <a:pt x="288" y="649"/>
                </a:lnTo>
                <a:lnTo>
                  <a:pt x="288" y="649"/>
                </a:lnTo>
                <a:lnTo>
                  <a:pt x="288" y="648"/>
                </a:lnTo>
                <a:lnTo>
                  <a:pt x="288" y="648"/>
                </a:lnTo>
                <a:lnTo>
                  <a:pt x="288" y="648"/>
                </a:lnTo>
                <a:lnTo>
                  <a:pt x="286" y="648"/>
                </a:lnTo>
                <a:lnTo>
                  <a:pt x="286" y="648"/>
                </a:lnTo>
                <a:lnTo>
                  <a:pt x="286" y="648"/>
                </a:lnTo>
                <a:lnTo>
                  <a:pt x="286" y="648"/>
                </a:lnTo>
                <a:lnTo>
                  <a:pt x="286" y="648"/>
                </a:lnTo>
                <a:lnTo>
                  <a:pt x="286" y="648"/>
                </a:lnTo>
                <a:lnTo>
                  <a:pt x="285" y="648"/>
                </a:lnTo>
                <a:lnTo>
                  <a:pt x="285" y="648"/>
                </a:lnTo>
                <a:lnTo>
                  <a:pt x="285" y="648"/>
                </a:lnTo>
                <a:lnTo>
                  <a:pt x="285" y="648"/>
                </a:lnTo>
                <a:lnTo>
                  <a:pt x="285" y="648"/>
                </a:lnTo>
                <a:lnTo>
                  <a:pt x="285" y="648"/>
                </a:lnTo>
                <a:lnTo>
                  <a:pt x="285" y="648"/>
                </a:lnTo>
                <a:lnTo>
                  <a:pt x="284" y="648"/>
                </a:lnTo>
                <a:lnTo>
                  <a:pt x="284" y="648"/>
                </a:lnTo>
                <a:lnTo>
                  <a:pt x="284" y="648"/>
                </a:lnTo>
                <a:lnTo>
                  <a:pt x="284" y="648"/>
                </a:lnTo>
                <a:lnTo>
                  <a:pt x="284" y="648"/>
                </a:lnTo>
                <a:lnTo>
                  <a:pt x="284" y="648"/>
                </a:lnTo>
                <a:lnTo>
                  <a:pt x="283" y="648"/>
                </a:lnTo>
                <a:lnTo>
                  <a:pt x="283" y="648"/>
                </a:lnTo>
                <a:lnTo>
                  <a:pt x="283" y="648"/>
                </a:lnTo>
                <a:lnTo>
                  <a:pt x="283" y="648"/>
                </a:lnTo>
                <a:lnTo>
                  <a:pt x="283" y="648"/>
                </a:lnTo>
                <a:lnTo>
                  <a:pt x="283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2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1" y="648"/>
                </a:lnTo>
                <a:lnTo>
                  <a:pt x="280" y="648"/>
                </a:lnTo>
                <a:lnTo>
                  <a:pt x="280" y="648"/>
                </a:lnTo>
                <a:lnTo>
                  <a:pt x="280" y="648"/>
                </a:lnTo>
                <a:lnTo>
                  <a:pt x="280" y="648"/>
                </a:lnTo>
                <a:lnTo>
                  <a:pt x="280" y="648"/>
                </a:lnTo>
                <a:lnTo>
                  <a:pt x="280" y="648"/>
                </a:lnTo>
                <a:lnTo>
                  <a:pt x="279" y="648"/>
                </a:lnTo>
                <a:lnTo>
                  <a:pt x="279" y="648"/>
                </a:lnTo>
                <a:lnTo>
                  <a:pt x="279" y="648"/>
                </a:lnTo>
                <a:lnTo>
                  <a:pt x="279" y="648"/>
                </a:lnTo>
                <a:lnTo>
                  <a:pt x="279" y="648"/>
                </a:lnTo>
                <a:lnTo>
                  <a:pt x="277" y="648"/>
                </a:lnTo>
                <a:lnTo>
                  <a:pt x="277" y="648"/>
                </a:lnTo>
                <a:lnTo>
                  <a:pt x="277" y="648"/>
                </a:lnTo>
                <a:lnTo>
                  <a:pt x="277" y="648"/>
                </a:lnTo>
                <a:lnTo>
                  <a:pt x="277" y="648"/>
                </a:lnTo>
                <a:lnTo>
                  <a:pt x="277" y="648"/>
                </a:lnTo>
                <a:lnTo>
                  <a:pt x="276" y="648"/>
                </a:lnTo>
                <a:lnTo>
                  <a:pt x="276" y="648"/>
                </a:lnTo>
                <a:lnTo>
                  <a:pt x="276" y="648"/>
                </a:lnTo>
                <a:lnTo>
                  <a:pt x="276" y="648"/>
                </a:lnTo>
                <a:lnTo>
                  <a:pt x="276" y="648"/>
                </a:lnTo>
                <a:lnTo>
                  <a:pt x="276" y="648"/>
                </a:lnTo>
                <a:lnTo>
                  <a:pt x="275" y="648"/>
                </a:lnTo>
                <a:lnTo>
                  <a:pt x="275" y="648"/>
                </a:lnTo>
                <a:lnTo>
                  <a:pt x="275" y="648"/>
                </a:lnTo>
                <a:lnTo>
                  <a:pt x="275" y="648"/>
                </a:lnTo>
                <a:lnTo>
                  <a:pt x="275" y="648"/>
                </a:lnTo>
                <a:lnTo>
                  <a:pt x="275" y="648"/>
                </a:lnTo>
                <a:lnTo>
                  <a:pt x="275" y="648"/>
                </a:lnTo>
                <a:lnTo>
                  <a:pt x="274" y="648"/>
                </a:lnTo>
                <a:lnTo>
                  <a:pt x="274" y="648"/>
                </a:lnTo>
                <a:lnTo>
                  <a:pt x="274" y="648"/>
                </a:lnTo>
                <a:lnTo>
                  <a:pt x="274" y="648"/>
                </a:lnTo>
                <a:lnTo>
                  <a:pt x="274" y="648"/>
                </a:lnTo>
                <a:lnTo>
                  <a:pt x="274" y="648"/>
                </a:lnTo>
                <a:lnTo>
                  <a:pt x="273" y="648"/>
                </a:lnTo>
                <a:lnTo>
                  <a:pt x="273" y="648"/>
                </a:lnTo>
                <a:lnTo>
                  <a:pt x="273" y="648"/>
                </a:lnTo>
                <a:lnTo>
                  <a:pt x="273" y="648"/>
                </a:lnTo>
                <a:lnTo>
                  <a:pt x="273" y="648"/>
                </a:lnTo>
                <a:lnTo>
                  <a:pt x="273" y="648"/>
                </a:lnTo>
                <a:lnTo>
                  <a:pt x="272" y="648"/>
                </a:lnTo>
                <a:lnTo>
                  <a:pt x="272" y="648"/>
                </a:lnTo>
                <a:lnTo>
                  <a:pt x="272" y="648"/>
                </a:lnTo>
                <a:lnTo>
                  <a:pt x="272" y="649"/>
                </a:lnTo>
                <a:lnTo>
                  <a:pt x="272" y="649"/>
                </a:lnTo>
                <a:lnTo>
                  <a:pt x="272" y="649"/>
                </a:lnTo>
                <a:lnTo>
                  <a:pt x="271" y="649"/>
                </a:lnTo>
                <a:lnTo>
                  <a:pt x="271" y="649"/>
                </a:lnTo>
                <a:lnTo>
                  <a:pt x="271" y="649"/>
                </a:lnTo>
                <a:lnTo>
                  <a:pt x="271" y="649"/>
                </a:lnTo>
                <a:lnTo>
                  <a:pt x="271" y="649"/>
                </a:lnTo>
                <a:lnTo>
                  <a:pt x="271" y="649"/>
                </a:lnTo>
                <a:lnTo>
                  <a:pt x="271" y="649"/>
                </a:lnTo>
                <a:lnTo>
                  <a:pt x="270" y="649"/>
                </a:lnTo>
                <a:lnTo>
                  <a:pt x="270" y="649"/>
                </a:lnTo>
                <a:lnTo>
                  <a:pt x="270" y="649"/>
                </a:lnTo>
                <a:lnTo>
                  <a:pt x="270" y="649"/>
                </a:lnTo>
                <a:lnTo>
                  <a:pt x="270" y="649"/>
                </a:lnTo>
                <a:lnTo>
                  <a:pt x="270" y="649"/>
                </a:lnTo>
                <a:lnTo>
                  <a:pt x="270" y="649"/>
                </a:lnTo>
                <a:lnTo>
                  <a:pt x="268" y="649"/>
                </a:lnTo>
                <a:lnTo>
                  <a:pt x="268" y="649"/>
                </a:lnTo>
                <a:lnTo>
                  <a:pt x="268" y="649"/>
                </a:lnTo>
                <a:lnTo>
                  <a:pt x="268" y="650"/>
                </a:lnTo>
                <a:lnTo>
                  <a:pt x="268" y="650"/>
                </a:lnTo>
                <a:lnTo>
                  <a:pt x="268" y="650"/>
                </a:lnTo>
                <a:lnTo>
                  <a:pt x="267" y="650"/>
                </a:lnTo>
                <a:lnTo>
                  <a:pt x="267" y="650"/>
                </a:lnTo>
                <a:lnTo>
                  <a:pt x="267" y="650"/>
                </a:lnTo>
                <a:lnTo>
                  <a:pt x="267" y="650"/>
                </a:lnTo>
                <a:lnTo>
                  <a:pt x="267" y="650"/>
                </a:lnTo>
                <a:lnTo>
                  <a:pt x="267" y="650"/>
                </a:lnTo>
                <a:lnTo>
                  <a:pt x="267" y="650"/>
                </a:lnTo>
                <a:lnTo>
                  <a:pt x="266" y="650"/>
                </a:lnTo>
                <a:lnTo>
                  <a:pt x="266" y="650"/>
                </a:lnTo>
                <a:lnTo>
                  <a:pt x="266" y="650"/>
                </a:lnTo>
                <a:lnTo>
                  <a:pt x="266" y="650"/>
                </a:lnTo>
                <a:lnTo>
                  <a:pt x="266" y="651"/>
                </a:lnTo>
                <a:lnTo>
                  <a:pt x="266" y="651"/>
                </a:lnTo>
                <a:lnTo>
                  <a:pt x="266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5" y="651"/>
                </a:lnTo>
                <a:lnTo>
                  <a:pt x="264" y="651"/>
                </a:lnTo>
                <a:lnTo>
                  <a:pt x="264" y="651"/>
                </a:lnTo>
                <a:lnTo>
                  <a:pt x="264" y="652"/>
                </a:lnTo>
                <a:lnTo>
                  <a:pt x="264" y="652"/>
                </a:lnTo>
                <a:lnTo>
                  <a:pt x="264" y="652"/>
                </a:lnTo>
                <a:lnTo>
                  <a:pt x="264" y="652"/>
                </a:lnTo>
                <a:lnTo>
                  <a:pt x="264" y="652"/>
                </a:lnTo>
                <a:lnTo>
                  <a:pt x="263" y="652"/>
                </a:lnTo>
                <a:lnTo>
                  <a:pt x="263" y="652"/>
                </a:lnTo>
                <a:lnTo>
                  <a:pt x="263" y="652"/>
                </a:lnTo>
                <a:lnTo>
                  <a:pt x="263" y="652"/>
                </a:lnTo>
                <a:lnTo>
                  <a:pt x="263" y="652"/>
                </a:lnTo>
                <a:lnTo>
                  <a:pt x="263" y="652"/>
                </a:lnTo>
                <a:lnTo>
                  <a:pt x="263" y="653"/>
                </a:lnTo>
                <a:lnTo>
                  <a:pt x="263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2" y="653"/>
                </a:lnTo>
                <a:lnTo>
                  <a:pt x="261" y="653"/>
                </a:lnTo>
                <a:lnTo>
                  <a:pt x="261" y="655"/>
                </a:lnTo>
                <a:lnTo>
                  <a:pt x="261" y="655"/>
                </a:lnTo>
                <a:lnTo>
                  <a:pt x="261" y="655"/>
                </a:lnTo>
                <a:lnTo>
                  <a:pt x="261" y="655"/>
                </a:lnTo>
                <a:lnTo>
                  <a:pt x="261" y="655"/>
                </a:lnTo>
                <a:lnTo>
                  <a:pt x="261" y="655"/>
                </a:lnTo>
                <a:lnTo>
                  <a:pt x="261" y="655"/>
                </a:lnTo>
                <a:lnTo>
                  <a:pt x="259" y="655"/>
                </a:lnTo>
                <a:lnTo>
                  <a:pt x="259" y="655"/>
                </a:lnTo>
                <a:lnTo>
                  <a:pt x="259" y="656"/>
                </a:lnTo>
                <a:lnTo>
                  <a:pt x="259" y="656"/>
                </a:lnTo>
                <a:lnTo>
                  <a:pt x="259" y="656"/>
                </a:lnTo>
                <a:lnTo>
                  <a:pt x="259" y="656"/>
                </a:lnTo>
                <a:lnTo>
                  <a:pt x="259" y="656"/>
                </a:lnTo>
                <a:lnTo>
                  <a:pt x="259" y="656"/>
                </a:lnTo>
                <a:lnTo>
                  <a:pt x="259" y="656"/>
                </a:lnTo>
                <a:lnTo>
                  <a:pt x="258" y="656"/>
                </a:lnTo>
                <a:lnTo>
                  <a:pt x="258" y="656"/>
                </a:lnTo>
                <a:lnTo>
                  <a:pt x="258" y="657"/>
                </a:lnTo>
                <a:lnTo>
                  <a:pt x="258" y="657"/>
                </a:lnTo>
                <a:lnTo>
                  <a:pt x="258" y="657"/>
                </a:lnTo>
                <a:lnTo>
                  <a:pt x="258" y="657"/>
                </a:lnTo>
                <a:lnTo>
                  <a:pt x="258" y="657"/>
                </a:lnTo>
                <a:lnTo>
                  <a:pt x="258" y="657"/>
                </a:lnTo>
                <a:lnTo>
                  <a:pt x="258" y="657"/>
                </a:lnTo>
                <a:lnTo>
                  <a:pt x="257" y="657"/>
                </a:lnTo>
                <a:lnTo>
                  <a:pt x="257" y="657"/>
                </a:lnTo>
                <a:lnTo>
                  <a:pt x="257" y="658"/>
                </a:lnTo>
                <a:lnTo>
                  <a:pt x="257" y="658"/>
                </a:lnTo>
                <a:lnTo>
                  <a:pt x="257" y="658"/>
                </a:lnTo>
                <a:lnTo>
                  <a:pt x="257" y="658"/>
                </a:lnTo>
                <a:lnTo>
                  <a:pt x="257" y="658"/>
                </a:lnTo>
                <a:lnTo>
                  <a:pt x="257" y="658"/>
                </a:lnTo>
                <a:lnTo>
                  <a:pt x="257" y="658"/>
                </a:lnTo>
                <a:lnTo>
                  <a:pt x="256" y="658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59"/>
                </a:lnTo>
                <a:lnTo>
                  <a:pt x="256" y="660"/>
                </a:lnTo>
                <a:lnTo>
                  <a:pt x="256" y="660"/>
                </a:lnTo>
                <a:lnTo>
                  <a:pt x="255" y="660"/>
                </a:lnTo>
                <a:lnTo>
                  <a:pt x="255" y="660"/>
                </a:lnTo>
                <a:lnTo>
                  <a:pt x="255" y="660"/>
                </a:lnTo>
                <a:lnTo>
                  <a:pt x="255" y="660"/>
                </a:lnTo>
                <a:lnTo>
                  <a:pt x="255" y="660"/>
                </a:lnTo>
                <a:lnTo>
                  <a:pt x="255" y="660"/>
                </a:lnTo>
                <a:lnTo>
                  <a:pt x="255" y="661"/>
                </a:lnTo>
                <a:lnTo>
                  <a:pt x="255" y="661"/>
                </a:lnTo>
                <a:lnTo>
                  <a:pt x="255" y="661"/>
                </a:lnTo>
                <a:lnTo>
                  <a:pt x="255" y="661"/>
                </a:lnTo>
                <a:lnTo>
                  <a:pt x="255" y="661"/>
                </a:lnTo>
                <a:lnTo>
                  <a:pt x="254" y="661"/>
                </a:lnTo>
                <a:lnTo>
                  <a:pt x="254" y="661"/>
                </a:lnTo>
                <a:lnTo>
                  <a:pt x="254" y="662"/>
                </a:lnTo>
                <a:lnTo>
                  <a:pt x="254" y="662"/>
                </a:lnTo>
                <a:lnTo>
                  <a:pt x="254" y="662"/>
                </a:lnTo>
                <a:lnTo>
                  <a:pt x="254" y="662"/>
                </a:lnTo>
                <a:lnTo>
                  <a:pt x="254" y="662"/>
                </a:lnTo>
                <a:lnTo>
                  <a:pt x="254" y="662"/>
                </a:lnTo>
                <a:lnTo>
                  <a:pt x="254" y="662"/>
                </a:lnTo>
                <a:lnTo>
                  <a:pt x="254" y="664"/>
                </a:lnTo>
                <a:lnTo>
                  <a:pt x="254" y="664"/>
                </a:lnTo>
                <a:lnTo>
                  <a:pt x="254" y="664"/>
                </a:lnTo>
                <a:lnTo>
                  <a:pt x="254" y="664"/>
                </a:lnTo>
                <a:lnTo>
                  <a:pt x="253" y="664"/>
                </a:lnTo>
                <a:lnTo>
                  <a:pt x="253" y="664"/>
                </a:lnTo>
                <a:lnTo>
                  <a:pt x="253" y="664"/>
                </a:lnTo>
                <a:lnTo>
                  <a:pt x="253" y="665"/>
                </a:lnTo>
                <a:lnTo>
                  <a:pt x="253" y="665"/>
                </a:lnTo>
                <a:lnTo>
                  <a:pt x="253" y="665"/>
                </a:lnTo>
                <a:lnTo>
                  <a:pt x="253" y="665"/>
                </a:lnTo>
                <a:lnTo>
                  <a:pt x="253" y="665"/>
                </a:lnTo>
                <a:lnTo>
                  <a:pt x="253" y="665"/>
                </a:lnTo>
                <a:lnTo>
                  <a:pt x="253" y="665"/>
                </a:lnTo>
                <a:lnTo>
                  <a:pt x="253" y="666"/>
                </a:lnTo>
                <a:lnTo>
                  <a:pt x="253" y="666"/>
                </a:lnTo>
                <a:lnTo>
                  <a:pt x="253" y="666"/>
                </a:lnTo>
                <a:lnTo>
                  <a:pt x="253" y="666"/>
                </a:lnTo>
                <a:lnTo>
                  <a:pt x="253" y="666"/>
                </a:lnTo>
                <a:lnTo>
                  <a:pt x="252" y="666"/>
                </a:lnTo>
                <a:lnTo>
                  <a:pt x="252" y="666"/>
                </a:lnTo>
                <a:lnTo>
                  <a:pt x="252" y="667"/>
                </a:lnTo>
                <a:lnTo>
                  <a:pt x="252" y="667"/>
                </a:lnTo>
                <a:lnTo>
                  <a:pt x="252" y="667"/>
                </a:lnTo>
                <a:lnTo>
                  <a:pt x="252" y="667"/>
                </a:lnTo>
                <a:lnTo>
                  <a:pt x="252" y="667"/>
                </a:lnTo>
                <a:lnTo>
                  <a:pt x="252" y="667"/>
                </a:lnTo>
                <a:lnTo>
                  <a:pt x="252" y="667"/>
                </a:lnTo>
                <a:lnTo>
                  <a:pt x="252" y="668"/>
                </a:lnTo>
                <a:lnTo>
                  <a:pt x="252" y="668"/>
                </a:lnTo>
                <a:lnTo>
                  <a:pt x="252" y="668"/>
                </a:lnTo>
                <a:lnTo>
                  <a:pt x="252" y="668"/>
                </a:lnTo>
                <a:lnTo>
                  <a:pt x="252" y="668"/>
                </a:lnTo>
                <a:lnTo>
                  <a:pt x="252" y="668"/>
                </a:lnTo>
                <a:lnTo>
                  <a:pt x="252" y="669"/>
                </a:lnTo>
                <a:lnTo>
                  <a:pt x="252" y="669"/>
                </a:lnTo>
                <a:lnTo>
                  <a:pt x="252" y="669"/>
                </a:lnTo>
                <a:lnTo>
                  <a:pt x="252" y="669"/>
                </a:lnTo>
                <a:lnTo>
                  <a:pt x="252" y="669"/>
                </a:lnTo>
                <a:lnTo>
                  <a:pt x="250" y="669"/>
                </a:lnTo>
                <a:lnTo>
                  <a:pt x="250" y="669"/>
                </a:lnTo>
                <a:lnTo>
                  <a:pt x="250" y="670"/>
                </a:lnTo>
                <a:lnTo>
                  <a:pt x="250" y="670"/>
                </a:lnTo>
                <a:lnTo>
                  <a:pt x="250" y="670"/>
                </a:lnTo>
                <a:lnTo>
                  <a:pt x="250" y="670"/>
                </a:lnTo>
                <a:lnTo>
                  <a:pt x="250" y="670"/>
                </a:lnTo>
                <a:lnTo>
                  <a:pt x="250" y="670"/>
                </a:lnTo>
                <a:lnTo>
                  <a:pt x="250" y="671"/>
                </a:lnTo>
                <a:lnTo>
                  <a:pt x="250" y="671"/>
                </a:lnTo>
                <a:lnTo>
                  <a:pt x="250" y="671"/>
                </a:lnTo>
                <a:lnTo>
                  <a:pt x="250" y="671"/>
                </a:lnTo>
                <a:lnTo>
                  <a:pt x="250" y="671"/>
                </a:lnTo>
                <a:lnTo>
                  <a:pt x="250" y="671"/>
                </a:lnTo>
                <a:lnTo>
                  <a:pt x="250" y="673"/>
                </a:lnTo>
                <a:lnTo>
                  <a:pt x="250" y="673"/>
                </a:lnTo>
                <a:lnTo>
                  <a:pt x="250" y="673"/>
                </a:lnTo>
                <a:lnTo>
                  <a:pt x="250" y="673"/>
                </a:lnTo>
                <a:lnTo>
                  <a:pt x="250" y="673"/>
                </a:lnTo>
                <a:lnTo>
                  <a:pt x="250" y="673"/>
                </a:lnTo>
                <a:lnTo>
                  <a:pt x="250" y="674"/>
                </a:lnTo>
                <a:lnTo>
                  <a:pt x="250" y="674"/>
                </a:lnTo>
                <a:lnTo>
                  <a:pt x="250" y="674"/>
                </a:lnTo>
                <a:lnTo>
                  <a:pt x="250" y="674"/>
                </a:lnTo>
                <a:lnTo>
                  <a:pt x="250" y="674"/>
                </a:lnTo>
                <a:lnTo>
                  <a:pt x="250" y="674"/>
                </a:lnTo>
                <a:lnTo>
                  <a:pt x="250" y="675"/>
                </a:lnTo>
                <a:lnTo>
                  <a:pt x="250" y="675"/>
                </a:lnTo>
                <a:lnTo>
                  <a:pt x="250" y="675"/>
                </a:lnTo>
                <a:lnTo>
                  <a:pt x="250" y="675"/>
                </a:lnTo>
                <a:lnTo>
                  <a:pt x="250" y="675"/>
                </a:lnTo>
                <a:lnTo>
                  <a:pt x="250" y="675"/>
                </a:lnTo>
                <a:lnTo>
                  <a:pt x="250" y="676"/>
                </a:lnTo>
                <a:lnTo>
                  <a:pt x="250" y="676"/>
                </a:lnTo>
                <a:lnTo>
                  <a:pt x="250" y="676"/>
                </a:lnTo>
                <a:lnTo>
                  <a:pt x="250" y="676"/>
                </a:lnTo>
                <a:lnTo>
                  <a:pt x="250" y="676"/>
                </a:lnTo>
                <a:lnTo>
                  <a:pt x="250" y="676"/>
                </a:lnTo>
                <a:lnTo>
                  <a:pt x="250" y="677"/>
                </a:lnTo>
                <a:lnTo>
                  <a:pt x="250" y="677"/>
                </a:lnTo>
                <a:lnTo>
                  <a:pt x="250" y="677"/>
                </a:lnTo>
                <a:lnTo>
                  <a:pt x="250" y="677"/>
                </a:lnTo>
                <a:lnTo>
                  <a:pt x="250" y="677"/>
                </a:lnTo>
                <a:lnTo>
                  <a:pt x="250" y="677"/>
                </a:lnTo>
                <a:lnTo>
                  <a:pt x="250" y="678"/>
                </a:lnTo>
                <a:lnTo>
                  <a:pt x="250" y="678"/>
                </a:lnTo>
                <a:lnTo>
                  <a:pt x="250" y="678"/>
                </a:lnTo>
                <a:lnTo>
                  <a:pt x="250" y="678"/>
                </a:lnTo>
                <a:lnTo>
                  <a:pt x="250" y="678"/>
                </a:lnTo>
                <a:lnTo>
                  <a:pt x="250" y="678"/>
                </a:lnTo>
                <a:lnTo>
                  <a:pt x="250" y="679"/>
                </a:lnTo>
                <a:lnTo>
                  <a:pt x="250" y="679"/>
                </a:lnTo>
                <a:lnTo>
                  <a:pt x="250" y="679"/>
                </a:lnTo>
                <a:lnTo>
                  <a:pt x="250" y="679"/>
                </a:lnTo>
                <a:lnTo>
                  <a:pt x="250" y="679"/>
                </a:lnTo>
                <a:lnTo>
                  <a:pt x="250" y="679"/>
                </a:lnTo>
                <a:lnTo>
                  <a:pt x="250" y="681"/>
                </a:lnTo>
                <a:lnTo>
                  <a:pt x="250" y="681"/>
                </a:lnTo>
                <a:lnTo>
                  <a:pt x="250" y="681"/>
                </a:lnTo>
                <a:lnTo>
                  <a:pt x="250" y="681"/>
                </a:lnTo>
                <a:lnTo>
                  <a:pt x="250" y="681"/>
                </a:lnTo>
                <a:lnTo>
                  <a:pt x="250" y="681"/>
                </a:lnTo>
                <a:lnTo>
                  <a:pt x="250" y="682"/>
                </a:lnTo>
                <a:lnTo>
                  <a:pt x="250" y="682"/>
                </a:lnTo>
                <a:lnTo>
                  <a:pt x="250" y="682"/>
                </a:lnTo>
                <a:lnTo>
                  <a:pt x="250" y="682"/>
                </a:lnTo>
                <a:lnTo>
                  <a:pt x="250" y="682"/>
                </a:lnTo>
                <a:lnTo>
                  <a:pt x="250" y="682"/>
                </a:lnTo>
                <a:lnTo>
                  <a:pt x="250" y="683"/>
                </a:lnTo>
                <a:lnTo>
                  <a:pt x="250" y="683"/>
                </a:lnTo>
                <a:lnTo>
                  <a:pt x="250" y="683"/>
                </a:lnTo>
                <a:lnTo>
                  <a:pt x="250" y="683"/>
                </a:lnTo>
                <a:lnTo>
                  <a:pt x="250" y="683"/>
                </a:lnTo>
                <a:lnTo>
                  <a:pt x="250" y="683"/>
                </a:lnTo>
                <a:lnTo>
                  <a:pt x="250" y="684"/>
                </a:lnTo>
                <a:lnTo>
                  <a:pt x="250" y="684"/>
                </a:lnTo>
                <a:lnTo>
                  <a:pt x="250" y="684"/>
                </a:lnTo>
                <a:lnTo>
                  <a:pt x="250" y="684"/>
                </a:lnTo>
                <a:lnTo>
                  <a:pt x="250" y="684"/>
                </a:lnTo>
                <a:lnTo>
                  <a:pt x="250" y="684"/>
                </a:lnTo>
                <a:lnTo>
                  <a:pt x="250" y="684"/>
                </a:lnTo>
                <a:lnTo>
                  <a:pt x="252" y="685"/>
                </a:lnTo>
                <a:lnTo>
                  <a:pt x="252" y="685"/>
                </a:lnTo>
                <a:lnTo>
                  <a:pt x="252" y="685"/>
                </a:lnTo>
                <a:lnTo>
                  <a:pt x="252" y="685"/>
                </a:lnTo>
                <a:lnTo>
                  <a:pt x="252" y="685"/>
                </a:lnTo>
                <a:lnTo>
                  <a:pt x="252" y="685"/>
                </a:lnTo>
                <a:lnTo>
                  <a:pt x="252" y="686"/>
                </a:lnTo>
                <a:lnTo>
                  <a:pt x="252" y="686"/>
                </a:lnTo>
                <a:lnTo>
                  <a:pt x="252" y="686"/>
                </a:lnTo>
                <a:lnTo>
                  <a:pt x="252" y="686"/>
                </a:lnTo>
                <a:lnTo>
                  <a:pt x="252" y="686"/>
                </a:lnTo>
                <a:lnTo>
                  <a:pt x="252" y="686"/>
                </a:lnTo>
                <a:lnTo>
                  <a:pt x="252" y="686"/>
                </a:lnTo>
                <a:lnTo>
                  <a:pt x="252" y="687"/>
                </a:lnTo>
                <a:lnTo>
                  <a:pt x="252" y="687"/>
                </a:lnTo>
                <a:lnTo>
                  <a:pt x="252" y="687"/>
                </a:lnTo>
                <a:lnTo>
                  <a:pt x="252" y="687"/>
                </a:lnTo>
                <a:lnTo>
                  <a:pt x="252" y="687"/>
                </a:lnTo>
                <a:lnTo>
                  <a:pt x="252" y="687"/>
                </a:lnTo>
                <a:lnTo>
                  <a:pt x="252" y="688"/>
                </a:lnTo>
                <a:lnTo>
                  <a:pt x="253" y="688"/>
                </a:lnTo>
                <a:lnTo>
                  <a:pt x="253" y="688"/>
                </a:lnTo>
                <a:lnTo>
                  <a:pt x="253" y="688"/>
                </a:lnTo>
                <a:lnTo>
                  <a:pt x="253" y="688"/>
                </a:lnTo>
                <a:lnTo>
                  <a:pt x="253" y="688"/>
                </a:lnTo>
                <a:lnTo>
                  <a:pt x="253" y="688"/>
                </a:lnTo>
                <a:lnTo>
                  <a:pt x="253" y="690"/>
                </a:lnTo>
                <a:lnTo>
                  <a:pt x="253" y="690"/>
                </a:lnTo>
                <a:lnTo>
                  <a:pt x="253" y="690"/>
                </a:lnTo>
                <a:lnTo>
                  <a:pt x="253" y="690"/>
                </a:lnTo>
                <a:lnTo>
                  <a:pt x="253" y="690"/>
                </a:lnTo>
                <a:lnTo>
                  <a:pt x="253" y="690"/>
                </a:lnTo>
                <a:lnTo>
                  <a:pt x="253" y="690"/>
                </a:lnTo>
                <a:lnTo>
                  <a:pt x="253" y="691"/>
                </a:lnTo>
                <a:lnTo>
                  <a:pt x="253" y="691"/>
                </a:lnTo>
                <a:lnTo>
                  <a:pt x="254" y="691"/>
                </a:lnTo>
                <a:lnTo>
                  <a:pt x="254" y="691"/>
                </a:lnTo>
                <a:lnTo>
                  <a:pt x="254" y="691"/>
                </a:lnTo>
                <a:lnTo>
                  <a:pt x="254" y="691"/>
                </a:lnTo>
                <a:lnTo>
                  <a:pt x="254" y="691"/>
                </a:lnTo>
                <a:lnTo>
                  <a:pt x="254" y="692"/>
                </a:lnTo>
                <a:lnTo>
                  <a:pt x="254" y="692"/>
                </a:lnTo>
                <a:lnTo>
                  <a:pt x="254" y="692"/>
                </a:lnTo>
                <a:lnTo>
                  <a:pt x="254" y="692"/>
                </a:lnTo>
                <a:lnTo>
                  <a:pt x="254" y="692"/>
                </a:lnTo>
                <a:lnTo>
                  <a:pt x="254" y="692"/>
                </a:lnTo>
                <a:lnTo>
                  <a:pt x="254" y="692"/>
                </a:lnTo>
                <a:lnTo>
                  <a:pt x="254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3"/>
                </a:lnTo>
                <a:lnTo>
                  <a:pt x="255" y="694"/>
                </a:lnTo>
                <a:lnTo>
                  <a:pt x="255" y="694"/>
                </a:lnTo>
                <a:lnTo>
                  <a:pt x="255" y="694"/>
                </a:lnTo>
                <a:lnTo>
                  <a:pt x="255" y="694"/>
                </a:lnTo>
                <a:lnTo>
                  <a:pt x="256" y="694"/>
                </a:lnTo>
                <a:lnTo>
                  <a:pt x="256" y="694"/>
                </a:lnTo>
                <a:lnTo>
                  <a:pt x="256" y="694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6" y="695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6"/>
                </a:lnTo>
                <a:lnTo>
                  <a:pt x="257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7"/>
                </a:lnTo>
                <a:lnTo>
                  <a:pt x="258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699"/>
                </a:lnTo>
                <a:lnTo>
                  <a:pt x="259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1" y="700"/>
                </a:lnTo>
                <a:lnTo>
                  <a:pt x="262" y="700"/>
                </a:lnTo>
                <a:lnTo>
                  <a:pt x="262" y="701"/>
                </a:lnTo>
                <a:lnTo>
                  <a:pt x="262" y="701"/>
                </a:lnTo>
                <a:lnTo>
                  <a:pt x="262" y="701"/>
                </a:lnTo>
                <a:lnTo>
                  <a:pt x="262" y="701"/>
                </a:lnTo>
                <a:lnTo>
                  <a:pt x="262" y="701"/>
                </a:lnTo>
                <a:lnTo>
                  <a:pt x="262" y="701"/>
                </a:lnTo>
                <a:lnTo>
                  <a:pt x="262" y="701"/>
                </a:lnTo>
                <a:lnTo>
                  <a:pt x="263" y="701"/>
                </a:lnTo>
                <a:lnTo>
                  <a:pt x="263" y="701"/>
                </a:lnTo>
                <a:lnTo>
                  <a:pt x="263" y="701"/>
                </a:lnTo>
                <a:lnTo>
                  <a:pt x="263" y="701"/>
                </a:lnTo>
                <a:lnTo>
                  <a:pt x="263" y="702"/>
                </a:lnTo>
                <a:lnTo>
                  <a:pt x="263" y="702"/>
                </a:lnTo>
                <a:lnTo>
                  <a:pt x="263" y="702"/>
                </a:lnTo>
                <a:lnTo>
                  <a:pt x="263" y="702"/>
                </a:lnTo>
                <a:lnTo>
                  <a:pt x="264" y="702"/>
                </a:lnTo>
                <a:lnTo>
                  <a:pt x="264" y="702"/>
                </a:lnTo>
                <a:lnTo>
                  <a:pt x="264" y="702"/>
                </a:lnTo>
                <a:lnTo>
                  <a:pt x="264" y="702"/>
                </a:lnTo>
                <a:lnTo>
                  <a:pt x="264" y="702"/>
                </a:lnTo>
                <a:lnTo>
                  <a:pt x="264" y="702"/>
                </a:lnTo>
                <a:lnTo>
                  <a:pt x="264" y="702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5" y="703"/>
                </a:lnTo>
                <a:lnTo>
                  <a:pt x="266" y="703"/>
                </a:lnTo>
                <a:lnTo>
                  <a:pt x="266" y="703"/>
                </a:lnTo>
                <a:lnTo>
                  <a:pt x="266" y="703"/>
                </a:lnTo>
                <a:lnTo>
                  <a:pt x="266" y="703"/>
                </a:lnTo>
                <a:lnTo>
                  <a:pt x="266" y="703"/>
                </a:lnTo>
                <a:lnTo>
                  <a:pt x="266" y="704"/>
                </a:lnTo>
                <a:lnTo>
                  <a:pt x="266" y="704"/>
                </a:lnTo>
                <a:lnTo>
                  <a:pt x="267" y="704"/>
                </a:lnTo>
                <a:lnTo>
                  <a:pt x="267" y="704"/>
                </a:lnTo>
                <a:lnTo>
                  <a:pt x="267" y="704"/>
                </a:lnTo>
                <a:lnTo>
                  <a:pt x="267" y="704"/>
                </a:lnTo>
                <a:lnTo>
                  <a:pt x="267" y="704"/>
                </a:lnTo>
                <a:lnTo>
                  <a:pt x="267" y="704"/>
                </a:lnTo>
                <a:lnTo>
                  <a:pt x="267" y="704"/>
                </a:lnTo>
                <a:lnTo>
                  <a:pt x="268" y="704"/>
                </a:lnTo>
                <a:lnTo>
                  <a:pt x="268" y="704"/>
                </a:lnTo>
                <a:lnTo>
                  <a:pt x="268" y="704"/>
                </a:lnTo>
                <a:lnTo>
                  <a:pt x="268" y="704"/>
                </a:lnTo>
                <a:lnTo>
                  <a:pt x="268" y="704"/>
                </a:lnTo>
                <a:lnTo>
                  <a:pt x="268" y="704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0" y="705"/>
                </a:lnTo>
                <a:lnTo>
                  <a:pt x="271" y="705"/>
                </a:lnTo>
                <a:lnTo>
                  <a:pt x="271" y="705"/>
                </a:lnTo>
                <a:lnTo>
                  <a:pt x="271" y="705"/>
                </a:lnTo>
                <a:lnTo>
                  <a:pt x="271" y="705"/>
                </a:lnTo>
                <a:lnTo>
                  <a:pt x="271" y="705"/>
                </a:lnTo>
                <a:lnTo>
                  <a:pt x="271" y="705"/>
                </a:lnTo>
                <a:lnTo>
                  <a:pt x="271" y="705"/>
                </a:lnTo>
                <a:lnTo>
                  <a:pt x="272" y="705"/>
                </a:lnTo>
                <a:lnTo>
                  <a:pt x="272" y="705"/>
                </a:lnTo>
                <a:lnTo>
                  <a:pt x="272" y="705"/>
                </a:lnTo>
                <a:lnTo>
                  <a:pt x="272" y="705"/>
                </a:lnTo>
                <a:lnTo>
                  <a:pt x="272" y="705"/>
                </a:lnTo>
                <a:lnTo>
                  <a:pt x="272" y="705"/>
                </a:lnTo>
                <a:lnTo>
                  <a:pt x="273" y="705"/>
                </a:lnTo>
                <a:lnTo>
                  <a:pt x="273" y="706"/>
                </a:lnTo>
                <a:lnTo>
                  <a:pt x="273" y="706"/>
                </a:lnTo>
                <a:lnTo>
                  <a:pt x="273" y="706"/>
                </a:lnTo>
                <a:lnTo>
                  <a:pt x="273" y="706"/>
                </a:lnTo>
                <a:lnTo>
                  <a:pt x="273" y="706"/>
                </a:lnTo>
                <a:lnTo>
                  <a:pt x="274" y="706"/>
                </a:lnTo>
                <a:lnTo>
                  <a:pt x="274" y="706"/>
                </a:lnTo>
                <a:lnTo>
                  <a:pt x="274" y="706"/>
                </a:lnTo>
                <a:lnTo>
                  <a:pt x="274" y="706"/>
                </a:lnTo>
                <a:lnTo>
                  <a:pt x="274" y="706"/>
                </a:lnTo>
                <a:lnTo>
                  <a:pt x="274" y="706"/>
                </a:lnTo>
                <a:lnTo>
                  <a:pt x="275" y="706"/>
                </a:lnTo>
                <a:lnTo>
                  <a:pt x="275" y="706"/>
                </a:lnTo>
                <a:lnTo>
                  <a:pt x="275" y="706"/>
                </a:lnTo>
                <a:lnTo>
                  <a:pt x="275" y="706"/>
                </a:lnTo>
                <a:lnTo>
                  <a:pt x="275" y="706"/>
                </a:lnTo>
                <a:lnTo>
                  <a:pt x="275" y="706"/>
                </a:lnTo>
                <a:lnTo>
                  <a:pt x="275" y="706"/>
                </a:lnTo>
                <a:lnTo>
                  <a:pt x="276" y="706"/>
                </a:lnTo>
                <a:lnTo>
                  <a:pt x="276" y="706"/>
                </a:lnTo>
                <a:lnTo>
                  <a:pt x="276" y="706"/>
                </a:lnTo>
                <a:lnTo>
                  <a:pt x="276" y="706"/>
                </a:lnTo>
                <a:lnTo>
                  <a:pt x="276" y="706"/>
                </a:lnTo>
                <a:lnTo>
                  <a:pt x="276" y="706"/>
                </a:lnTo>
                <a:lnTo>
                  <a:pt x="277" y="706"/>
                </a:lnTo>
                <a:lnTo>
                  <a:pt x="277" y="706"/>
                </a:lnTo>
                <a:lnTo>
                  <a:pt x="277" y="706"/>
                </a:lnTo>
                <a:lnTo>
                  <a:pt x="277" y="706"/>
                </a:lnTo>
                <a:lnTo>
                  <a:pt x="277" y="706"/>
                </a:lnTo>
                <a:lnTo>
                  <a:pt x="277" y="706"/>
                </a:lnTo>
                <a:lnTo>
                  <a:pt x="279" y="706"/>
                </a:lnTo>
                <a:lnTo>
                  <a:pt x="279" y="706"/>
                </a:lnTo>
                <a:lnTo>
                  <a:pt x="279" y="706"/>
                </a:lnTo>
                <a:lnTo>
                  <a:pt x="279" y="706"/>
                </a:lnTo>
                <a:lnTo>
                  <a:pt x="279" y="706"/>
                </a:lnTo>
                <a:lnTo>
                  <a:pt x="280" y="706"/>
                </a:lnTo>
                <a:lnTo>
                  <a:pt x="280" y="706"/>
                </a:lnTo>
                <a:lnTo>
                  <a:pt x="280" y="706"/>
                </a:lnTo>
                <a:lnTo>
                  <a:pt x="280" y="706"/>
                </a:lnTo>
                <a:lnTo>
                  <a:pt x="280" y="706"/>
                </a:lnTo>
                <a:lnTo>
                  <a:pt x="280" y="706"/>
                </a:lnTo>
                <a:lnTo>
                  <a:pt x="281" y="706"/>
                </a:lnTo>
                <a:lnTo>
                  <a:pt x="281" y="706"/>
                </a:lnTo>
                <a:lnTo>
                  <a:pt x="281" y="706"/>
                </a:lnTo>
                <a:lnTo>
                  <a:pt x="281" y="706"/>
                </a:lnTo>
                <a:lnTo>
                  <a:pt x="281" y="706"/>
                </a:lnTo>
                <a:lnTo>
                  <a:pt x="281" y="706"/>
                </a:lnTo>
                <a:lnTo>
                  <a:pt x="282" y="706"/>
                </a:lnTo>
                <a:lnTo>
                  <a:pt x="282" y="706"/>
                </a:lnTo>
                <a:lnTo>
                  <a:pt x="282" y="706"/>
                </a:lnTo>
                <a:lnTo>
                  <a:pt x="282" y="706"/>
                </a:lnTo>
                <a:lnTo>
                  <a:pt x="282" y="706"/>
                </a:lnTo>
                <a:lnTo>
                  <a:pt x="282" y="706"/>
                </a:lnTo>
                <a:lnTo>
                  <a:pt x="283" y="706"/>
                </a:lnTo>
                <a:lnTo>
                  <a:pt x="283" y="706"/>
                </a:lnTo>
                <a:lnTo>
                  <a:pt x="283" y="706"/>
                </a:lnTo>
                <a:lnTo>
                  <a:pt x="283" y="706"/>
                </a:lnTo>
                <a:lnTo>
                  <a:pt x="283" y="706"/>
                </a:lnTo>
                <a:lnTo>
                  <a:pt x="283" y="706"/>
                </a:lnTo>
                <a:lnTo>
                  <a:pt x="284" y="706"/>
                </a:lnTo>
                <a:lnTo>
                  <a:pt x="284" y="706"/>
                </a:lnTo>
                <a:lnTo>
                  <a:pt x="284" y="706"/>
                </a:lnTo>
                <a:lnTo>
                  <a:pt x="284" y="706"/>
                </a:lnTo>
                <a:lnTo>
                  <a:pt x="284" y="706"/>
                </a:lnTo>
                <a:lnTo>
                  <a:pt x="284" y="706"/>
                </a:lnTo>
                <a:lnTo>
                  <a:pt x="285" y="706"/>
                </a:lnTo>
                <a:lnTo>
                  <a:pt x="285" y="706"/>
                </a:lnTo>
                <a:lnTo>
                  <a:pt x="285" y="706"/>
                </a:lnTo>
                <a:lnTo>
                  <a:pt x="285" y="706"/>
                </a:lnTo>
                <a:lnTo>
                  <a:pt x="285" y="706"/>
                </a:lnTo>
                <a:lnTo>
                  <a:pt x="285" y="706"/>
                </a:lnTo>
                <a:lnTo>
                  <a:pt x="285" y="706"/>
                </a:lnTo>
                <a:lnTo>
                  <a:pt x="286" y="706"/>
                </a:lnTo>
                <a:lnTo>
                  <a:pt x="286" y="706"/>
                </a:lnTo>
                <a:lnTo>
                  <a:pt x="286" y="706"/>
                </a:lnTo>
                <a:lnTo>
                  <a:pt x="286" y="706"/>
                </a:lnTo>
                <a:lnTo>
                  <a:pt x="286" y="706"/>
                </a:lnTo>
                <a:lnTo>
                  <a:pt x="286" y="705"/>
                </a:lnTo>
                <a:lnTo>
                  <a:pt x="288" y="705"/>
                </a:lnTo>
                <a:lnTo>
                  <a:pt x="288" y="705"/>
                </a:lnTo>
                <a:lnTo>
                  <a:pt x="288" y="705"/>
                </a:lnTo>
                <a:lnTo>
                  <a:pt x="288" y="705"/>
                </a:lnTo>
                <a:lnTo>
                  <a:pt x="288" y="705"/>
                </a:lnTo>
                <a:lnTo>
                  <a:pt x="288" y="705"/>
                </a:lnTo>
                <a:lnTo>
                  <a:pt x="289" y="705"/>
                </a:lnTo>
                <a:lnTo>
                  <a:pt x="289" y="705"/>
                </a:lnTo>
                <a:lnTo>
                  <a:pt x="289" y="705"/>
                </a:lnTo>
                <a:lnTo>
                  <a:pt x="289" y="705"/>
                </a:lnTo>
                <a:lnTo>
                  <a:pt x="289" y="705"/>
                </a:lnTo>
                <a:lnTo>
                  <a:pt x="289" y="705"/>
                </a:lnTo>
                <a:lnTo>
                  <a:pt x="289" y="705"/>
                </a:lnTo>
                <a:lnTo>
                  <a:pt x="290" y="705"/>
                </a:lnTo>
                <a:lnTo>
                  <a:pt x="290" y="705"/>
                </a:lnTo>
                <a:lnTo>
                  <a:pt x="290" y="705"/>
                </a:lnTo>
                <a:lnTo>
                  <a:pt x="290" y="705"/>
                </a:lnTo>
                <a:lnTo>
                  <a:pt x="290" y="705"/>
                </a:lnTo>
                <a:lnTo>
                  <a:pt x="290" y="705"/>
                </a:lnTo>
                <a:lnTo>
                  <a:pt x="291" y="705"/>
                </a:lnTo>
                <a:lnTo>
                  <a:pt x="291" y="704"/>
                </a:lnTo>
                <a:lnTo>
                  <a:pt x="291" y="704"/>
                </a:lnTo>
                <a:lnTo>
                  <a:pt x="291" y="704"/>
                </a:lnTo>
                <a:lnTo>
                  <a:pt x="291" y="704"/>
                </a:lnTo>
                <a:lnTo>
                  <a:pt x="291" y="704"/>
                </a:lnTo>
                <a:lnTo>
                  <a:pt x="291" y="704"/>
                </a:lnTo>
                <a:lnTo>
                  <a:pt x="292" y="704"/>
                </a:lnTo>
                <a:lnTo>
                  <a:pt x="292" y="704"/>
                </a:lnTo>
                <a:lnTo>
                  <a:pt x="292" y="704"/>
                </a:lnTo>
                <a:lnTo>
                  <a:pt x="292" y="704"/>
                </a:lnTo>
                <a:lnTo>
                  <a:pt x="292" y="704"/>
                </a:lnTo>
                <a:lnTo>
                  <a:pt x="292" y="704"/>
                </a:lnTo>
                <a:lnTo>
                  <a:pt x="292" y="704"/>
                </a:lnTo>
                <a:lnTo>
                  <a:pt x="293" y="704"/>
                </a:lnTo>
                <a:lnTo>
                  <a:pt x="293" y="704"/>
                </a:lnTo>
                <a:lnTo>
                  <a:pt x="293" y="703"/>
                </a:lnTo>
                <a:lnTo>
                  <a:pt x="293" y="703"/>
                </a:lnTo>
                <a:lnTo>
                  <a:pt x="293" y="703"/>
                </a:lnTo>
                <a:lnTo>
                  <a:pt x="293" y="703"/>
                </a:lnTo>
                <a:lnTo>
                  <a:pt x="293" y="703"/>
                </a:lnTo>
                <a:lnTo>
                  <a:pt x="294" y="703"/>
                </a:lnTo>
                <a:lnTo>
                  <a:pt x="294" y="703"/>
                </a:lnTo>
                <a:lnTo>
                  <a:pt x="294" y="703"/>
                </a:lnTo>
                <a:lnTo>
                  <a:pt x="294" y="703"/>
                </a:lnTo>
                <a:lnTo>
                  <a:pt x="294" y="703"/>
                </a:lnTo>
                <a:lnTo>
                  <a:pt x="294" y="703"/>
                </a:lnTo>
                <a:lnTo>
                  <a:pt x="294" y="703"/>
                </a:lnTo>
                <a:lnTo>
                  <a:pt x="295" y="703"/>
                </a:lnTo>
                <a:lnTo>
                  <a:pt x="295" y="702"/>
                </a:lnTo>
                <a:lnTo>
                  <a:pt x="295" y="702"/>
                </a:lnTo>
                <a:lnTo>
                  <a:pt x="295" y="702"/>
                </a:lnTo>
                <a:lnTo>
                  <a:pt x="295" y="702"/>
                </a:lnTo>
                <a:lnTo>
                  <a:pt x="295" y="702"/>
                </a:lnTo>
                <a:lnTo>
                  <a:pt x="295" y="702"/>
                </a:lnTo>
                <a:lnTo>
                  <a:pt x="295" y="702"/>
                </a:lnTo>
                <a:lnTo>
                  <a:pt x="297" y="702"/>
                </a:lnTo>
                <a:lnTo>
                  <a:pt x="297" y="702"/>
                </a:lnTo>
                <a:lnTo>
                  <a:pt x="297" y="702"/>
                </a:lnTo>
                <a:lnTo>
                  <a:pt x="297" y="702"/>
                </a:lnTo>
                <a:lnTo>
                  <a:pt x="297" y="701"/>
                </a:lnTo>
                <a:lnTo>
                  <a:pt x="297" y="701"/>
                </a:lnTo>
                <a:lnTo>
                  <a:pt x="297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8" y="701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299" y="700"/>
                </a:lnTo>
                <a:lnTo>
                  <a:pt x="300" y="700"/>
                </a:lnTo>
                <a:lnTo>
                  <a:pt x="300" y="699"/>
                </a:lnTo>
                <a:lnTo>
                  <a:pt x="300" y="699"/>
                </a:lnTo>
                <a:lnTo>
                  <a:pt x="300" y="699"/>
                </a:lnTo>
                <a:lnTo>
                  <a:pt x="300" y="699"/>
                </a:lnTo>
                <a:lnTo>
                  <a:pt x="300" y="699"/>
                </a:lnTo>
                <a:lnTo>
                  <a:pt x="300" y="699"/>
                </a:lnTo>
                <a:lnTo>
                  <a:pt x="300" y="699"/>
                </a:lnTo>
                <a:lnTo>
                  <a:pt x="301" y="699"/>
                </a:lnTo>
                <a:lnTo>
                  <a:pt x="301" y="699"/>
                </a:lnTo>
                <a:lnTo>
                  <a:pt x="301" y="697"/>
                </a:lnTo>
                <a:lnTo>
                  <a:pt x="301" y="697"/>
                </a:lnTo>
                <a:lnTo>
                  <a:pt x="301" y="697"/>
                </a:lnTo>
                <a:lnTo>
                  <a:pt x="301" y="697"/>
                </a:lnTo>
                <a:lnTo>
                  <a:pt x="301" y="697"/>
                </a:lnTo>
                <a:lnTo>
                  <a:pt x="301" y="697"/>
                </a:lnTo>
                <a:lnTo>
                  <a:pt x="301" y="697"/>
                </a:lnTo>
                <a:lnTo>
                  <a:pt x="302" y="697"/>
                </a:lnTo>
                <a:lnTo>
                  <a:pt x="302" y="697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2" y="696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5"/>
                </a:lnTo>
                <a:lnTo>
                  <a:pt x="303" y="694"/>
                </a:lnTo>
                <a:lnTo>
                  <a:pt x="303" y="694"/>
                </a:lnTo>
                <a:lnTo>
                  <a:pt x="304" y="694"/>
                </a:lnTo>
                <a:lnTo>
                  <a:pt x="304" y="694"/>
                </a:lnTo>
                <a:lnTo>
                  <a:pt x="304" y="694"/>
                </a:lnTo>
                <a:lnTo>
                  <a:pt x="304" y="694"/>
                </a:lnTo>
                <a:lnTo>
                  <a:pt x="304" y="694"/>
                </a:lnTo>
                <a:lnTo>
                  <a:pt x="304" y="693"/>
                </a:lnTo>
                <a:lnTo>
                  <a:pt x="304" y="693"/>
                </a:lnTo>
                <a:lnTo>
                  <a:pt x="304" y="693"/>
                </a:lnTo>
                <a:lnTo>
                  <a:pt x="304" y="693"/>
                </a:lnTo>
                <a:lnTo>
                  <a:pt x="304" y="693"/>
                </a:lnTo>
                <a:lnTo>
                  <a:pt x="304" y="693"/>
                </a:lnTo>
                <a:lnTo>
                  <a:pt x="304" y="693"/>
                </a:lnTo>
                <a:lnTo>
                  <a:pt x="306" y="693"/>
                </a:lnTo>
                <a:lnTo>
                  <a:pt x="306" y="692"/>
                </a:lnTo>
                <a:lnTo>
                  <a:pt x="306" y="692"/>
                </a:lnTo>
                <a:lnTo>
                  <a:pt x="306" y="692"/>
                </a:lnTo>
                <a:lnTo>
                  <a:pt x="306" y="692"/>
                </a:lnTo>
                <a:lnTo>
                  <a:pt x="306" y="692"/>
                </a:lnTo>
                <a:lnTo>
                  <a:pt x="306" y="692"/>
                </a:lnTo>
                <a:lnTo>
                  <a:pt x="306" y="692"/>
                </a:lnTo>
                <a:lnTo>
                  <a:pt x="306" y="691"/>
                </a:lnTo>
                <a:lnTo>
                  <a:pt x="306" y="691"/>
                </a:lnTo>
                <a:lnTo>
                  <a:pt x="306" y="691"/>
                </a:lnTo>
                <a:lnTo>
                  <a:pt x="306" y="691"/>
                </a:lnTo>
                <a:lnTo>
                  <a:pt x="306" y="691"/>
                </a:lnTo>
                <a:lnTo>
                  <a:pt x="307" y="691"/>
                </a:lnTo>
                <a:lnTo>
                  <a:pt x="307" y="691"/>
                </a:lnTo>
                <a:lnTo>
                  <a:pt x="307" y="690"/>
                </a:lnTo>
                <a:lnTo>
                  <a:pt x="307" y="690"/>
                </a:lnTo>
                <a:lnTo>
                  <a:pt x="307" y="690"/>
                </a:lnTo>
                <a:lnTo>
                  <a:pt x="307" y="690"/>
                </a:lnTo>
                <a:lnTo>
                  <a:pt x="307" y="690"/>
                </a:lnTo>
                <a:lnTo>
                  <a:pt x="307" y="690"/>
                </a:lnTo>
                <a:lnTo>
                  <a:pt x="307" y="690"/>
                </a:lnTo>
                <a:lnTo>
                  <a:pt x="307" y="688"/>
                </a:lnTo>
                <a:lnTo>
                  <a:pt x="307" y="688"/>
                </a:lnTo>
                <a:lnTo>
                  <a:pt x="307" y="688"/>
                </a:lnTo>
                <a:lnTo>
                  <a:pt x="307" y="688"/>
                </a:lnTo>
                <a:lnTo>
                  <a:pt x="307" y="688"/>
                </a:lnTo>
                <a:lnTo>
                  <a:pt x="307" y="688"/>
                </a:lnTo>
                <a:lnTo>
                  <a:pt x="308" y="688"/>
                </a:lnTo>
                <a:lnTo>
                  <a:pt x="308" y="687"/>
                </a:lnTo>
                <a:lnTo>
                  <a:pt x="308" y="687"/>
                </a:lnTo>
                <a:lnTo>
                  <a:pt x="308" y="687"/>
                </a:lnTo>
                <a:lnTo>
                  <a:pt x="308" y="687"/>
                </a:lnTo>
                <a:lnTo>
                  <a:pt x="308" y="687"/>
                </a:lnTo>
                <a:lnTo>
                  <a:pt x="308" y="687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6"/>
                </a:lnTo>
                <a:lnTo>
                  <a:pt x="308" y="685"/>
                </a:lnTo>
                <a:lnTo>
                  <a:pt x="308" y="685"/>
                </a:lnTo>
                <a:lnTo>
                  <a:pt x="308" y="685"/>
                </a:lnTo>
                <a:lnTo>
                  <a:pt x="308" y="685"/>
                </a:lnTo>
                <a:lnTo>
                  <a:pt x="308" y="685"/>
                </a:lnTo>
                <a:lnTo>
                  <a:pt x="309" y="685"/>
                </a:lnTo>
                <a:lnTo>
                  <a:pt x="309" y="684"/>
                </a:lnTo>
                <a:lnTo>
                  <a:pt x="309" y="684"/>
                </a:lnTo>
                <a:lnTo>
                  <a:pt x="309" y="684"/>
                </a:lnTo>
                <a:lnTo>
                  <a:pt x="309" y="684"/>
                </a:lnTo>
                <a:lnTo>
                  <a:pt x="309" y="684"/>
                </a:lnTo>
                <a:lnTo>
                  <a:pt x="309" y="684"/>
                </a:lnTo>
                <a:lnTo>
                  <a:pt x="309" y="684"/>
                </a:lnTo>
                <a:lnTo>
                  <a:pt x="309" y="683"/>
                </a:lnTo>
                <a:lnTo>
                  <a:pt x="309" y="683"/>
                </a:lnTo>
                <a:lnTo>
                  <a:pt x="309" y="683"/>
                </a:lnTo>
                <a:lnTo>
                  <a:pt x="309" y="683"/>
                </a:lnTo>
                <a:lnTo>
                  <a:pt x="309" y="683"/>
                </a:lnTo>
                <a:lnTo>
                  <a:pt x="309" y="683"/>
                </a:lnTo>
                <a:lnTo>
                  <a:pt x="309" y="682"/>
                </a:lnTo>
                <a:lnTo>
                  <a:pt x="309" y="682"/>
                </a:lnTo>
                <a:lnTo>
                  <a:pt x="309" y="682"/>
                </a:lnTo>
                <a:lnTo>
                  <a:pt x="309" y="682"/>
                </a:lnTo>
                <a:lnTo>
                  <a:pt x="309" y="682"/>
                </a:lnTo>
                <a:lnTo>
                  <a:pt x="309" y="682"/>
                </a:lnTo>
                <a:lnTo>
                  <a:pt x="309" y="681"/>
                </a:lnTo>
                <a:lnTo>
                  <a:pt x="309" y="681"/>
                </a:lnTo>
                <a:lnTo>
                  <a:pt x="309" y="681"/>
                </a:lnTo>
                <a:lnTo>
                  <a:pt x="309" y="681"/>
                </a:lnTo>
                <a:lnTo>
                  <a:pt x="309" y="681"/>
                </a:lnTo>
                <a:lnTo>
                  <a:pt x="309" y="681"/>
                </a:lnTo>
                <a:lnTo>
                  <a:pt x="309" y="679"/>
                </a:lnTo>
                <a:lnTo>
                  <a:pt x="309" y="679"/>
                </a:lnTo>
                <a:lnTo>
                  <a:pt x="309" y="679"/>
                </a:lnTo>
                <a:lnTo>
                  <a:pt x="309" y="679"/>
                </a:lnTo>
                <a:lnTo>
                  <a:pt x="309" y="679"/>
                </a:lnTo>
                <a:lnTo>
                  <a:pt x="309" y="679"/>
                </a:lnTo>
                <a:lnTo>
                  <a:pt x="309" y="678"/>
                </a:lnTo>
                <a:lnTo>
                  <a:pt x="309" y="678"/>
                </a:lnTo>
                <a:lnTo>
                  <a:pt x="309" y="678"/>
                </a:lnTo>
                <a:lnTo>
                  <a:pt x="309" y="678"/>
                </a:lnTo>
                <a:lnTo>
                  <a:pt x="309" y="678"/>
                </a:lnTo>
                <a:lnTo>
                  <a:pt x="309" y="678"/>
                </a:lnTo>
                <a:lnTo>
                  <a:pt x="309" y="677"/>
                </a:lnTo>
                <a:lnTo>
                  <a:pt x="309" y="677"/>
                </a:lnTo>
                <a:lnTo>
                  <a:pt x="309" y="677"/>
                </a:lnTo>
                <a:lnTo>
                  <a:pt x="309" y="677"/>
                </a:lnTo>
                <a:lnTo>
                  <a:pt x="309" y="677"/>
                </a:lnTo>
                <a:close/>
                <a:moveTo>
                  <a:pt x="280" y="640"/>
                </a:moveTo>
                <a:lnTo>
                  <a:pt x="280" y="640"/>
                </a:lnTo>
                <a:lnTo>
                  <a:pt x="280" y="640"/>
                </a:lnTo>
                <a:lnTo>
                  <a:pt x="281" y="640"/>
                </a:lnTo>
                <a:lnTo>
                  <a:pt x="281" y="640"/>
                </a:lnTo>
                <a:lnTo>
                  <a:pt x="281" y="640"/>
                </a:lnTo>
                <a:lnTo>
                  <a:pt x="281" y="640"/>
                </a:lnTo>
                <a:lnTo>
                  <a:pt x="282" y="640"/>
                </a:lnTo>
                <a:lnTo>
                  <a:pt x="282" y="640"/>
                </a:lnTo>
                <a:lnTo>
                  <a:pt x="282" y="640"/>
                </a:lnTo>
                <a:lnTo>
                  <a:pt x="282" y="640"/>
                </a:lnTo>
                <a:lnTo>
                  <a:pt x="282" y="640"/>
                </a:lnTo>
                <a:lnTo>
                  <a:pt x="283" y="640"/>
                </a:lnTo>
                <a:lnTo>
                  <a:pt x="283" y="640"/>
                </a:lnTo>
                <a:lnTo>
                  <a:pt x="283" y="640"/>
                </a:lnTo>
                <a:lnTo>
                  <a:pt x="283" y="640"/>
                </a:lnTo>
                <a:lnTo>
                  <a:pt x="283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4" y="640"/>
                </a:lnTo>
                <a:lnTo>
                  <a:pt x="285" y="640"/>
                </a:lnTo>
                <a:lnTo>
                  <a:pt x="285" y="640"/>
                </a:lnTo>
                <a:lnTo>
                  <a:pt x="285" y="640"/>
                </a:lnTo>
                <a:lnTo>
                  <a:pt x="285" y="640"/>
                </a:lnTo>
                <a:lnTo>
                  <a:pt x="286" y="640"/>
                </a:lnTo>
                <a:lnTo>
                  <a:pt x="286" y="640"/>
                </a:lnTo>
                <a:lnTo>
                  <a:pt x="286" y="640"/>
                </a:lnTo>
                <a:lnTo>
                  <a:pt x="286" y="640"/>
                </a:lnTo>
                <a:lnTo>
                  <a:pt x="286" y="640"/>
                </a:lnTo>
                <a:lnTo>
                  <a:pt x="288" y="640"/>
                </a:lnTo>
                <a:lnTo>
                  <a:pt x="288" y="640"/>
                </a:lnTo>
                <a:lnTo>
                  <a:pt x="288" y="640"/>
                </a:lnTo>
                <a:lnTo>
                  <a:pt x="288" y="640"/>
                </a:lnTo>
                <a:lnTo>
                  <a:pt x="288" y="640"/>
                </a:lnTo>
                <a:lnTo>
                  <a:pt x="289" y="640"/>
                </a:lnTo>
                <a:lnTo>
                  <a:pt x="289" y="640"/>
                </a:lnTo>
                <a:lnTo>
                  <a:pt x="289" y="640"/>
                </a:lnTo>
                <a:lnTo>
                  <a:pt x="289" y="641"/>
                </a:lnTo>
                <a:lnTo>
                  <a:pt x="289" y="641"/>
                </a:lnTo>
                <a:lnTo>
                  <a:pt x="290" y="641"/>
                </a:lnTo>
                <a:lnTo>
                  <a:pt x="290" y="641"/>
                </a:lnTo>
                <a:lnTo>
                  <a:pt x="290" y="641"/>
                </a:lnTo>
                <a:lnTo>
                  <a:pt x="290" y="641"/>
                </a:lnTo>
                <a:lnTo>
                  <a:pt x="290" y="641"/>
                </a:lnTo>
                <a:lnTo>
                  <a:pt x="291" y="641"/>
                </a:lnTo>
                <a:lnTo>
                  <a:pt x="291" y="641"/>
                </a:lnTo>
                <a:lnTo>
                  <a:pt x="291" y="641"/>
                </a:lnTo>
                <a:lnTo>
                  <a:pt x="291" y="641"/>
                </a:lnTo>
                <a:lnTo>
                  <a:pt x="291" y="641"/>
                </a:lnTo>
                <a:lnTo>
                  <a:pt x="292" y="641"/>
                </a:lnTo>
                <a:lnTo>
                  <a:pt x="292" y="641"/>
                </a:lnTo>
                <a:lnTo>
                  <a:pt x="292" y="641"/>
                </a:lnTo>
                <a:lnTo>
                  <a:pt x="292" y="641"/>
                </a:lnTo>
                <a:lnTo>
                  <a:pt x="292" y="641"/>
                </a:lnTo>
                <a:lnTo>
                  <a:pt x="292" y="642"/>
                </a:lnTo>
                <a:lnTo>
                  <a:pt x="293" y="642"/>
                </a:lnTo>
                <a:lnTo>
                  <a:pt x="293" y="642"/>
                </a:lnTo>
                <a:lnTo>
                  <a:pt x="293" y="642"/>
                </a:lnTo>
                <a:lnTo>
                  <a:pt x="293" y="642"/>
                </a:lnTo>
                <a:lnTo>
                  <a:pt x="293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2"/>
                </a:lnTo>
                <a:lnTo>
                  <a:pt x="295" y="642"/>
                </a:lnTo>
                <a:lnTo>
                  <a:pt x="295" y="642"/>
                </a:lnTo>
                <a:lnTo>
                  <a:pt x="295" y="643"/>
                </a:lnTo>
                <a:lnTo>
                  <a:pt x="295" y="643"/>
                </a:lnTo>
                <a:lnTo>
                  <a:pt x="295" y="643"/>
                </a:lnTo>
                <a:lnTo>
                  <a:pt x="295" y="643"/>
                </a:lnTo>
                <a:lnTo>
                  <a:pt x="297" y="643"/>
                </a:lnTo>
                <a:lnTo>
                  <a:pt x="297" y="643"/>
                </a:lnTo>
                <a:lnTo>
                  <a:pt x="297" y="643"/>
                </a:lnTo>
                <a:lnTo>
                  <a:pt x="297" y="643"/>
                </a:lnTo>
                <a:lnTo>
                  <a:pt x="297" y="643"/>
                </a:lnTo>
                <a:lnTo>
                  <a:pt x="298" y="643"/>
                </a:lnTo>
                <a:lnTo>
                  <a:pt x="298" y="643"/>
                </a:lnTo>
                <a:lnTo>
                  <a:pt x="298" y="644"/>
                </a:lnTo>
                <a:lnTo>
                  <a:pt x="298" y="644"/>
                </a:lnTo>
                <a:lnTo>
                  <a:pt x="298" y="644"/>
                </a:lnTo>
                <a:lnTo>
                  <a:pt x="298" y="644"/>
                </a:lnTo>
                <a:lnTo>
                  <a:pt x="299" y="644"/>
                </a:lnTo>
                <a:lnTo>
                  <a:pt x="299" y="644"/>
                </a:lnTo>
                <a:lnTo>
                  <a:pt x="299" y="644"/>
                </a:lnTo>
                <a:lnTo>
                  <a:pt x="299" y="644"/>
                </a:lnTo>
                <a:lnTo>
                  <a:pt x="299" y="644"/>
                </a:lnTo>
                <a:lnTo>
                  <a:pt x="300" y="644"/>
                </a:lnTo>
                <a:lnTo>
                  <a:pt x="300" y="646"/>
                </a:lnTo>
                <a:lnTo>
                  <a:pt x="300" y="646"/>
                </a:lnTo>
                <a:lnTo>
                  <a:pt x="300" y="646"/>
                </a:lnTo>
                <a:lnTo>
                  <a:pt x="300" y="646"/>
                </a:lnTo>
                <a:lnTo>
                  <a:pt x="300" y="646"/>
                </a:lnTo>
                <a:lnTo>
                  <a:pt x="301" y="646"/>
                </a:lnTo>
                <a:lnTo>
                  <a:pt x="301" y="646"/>
                </a:lnTo>
                <a:lnTo>
                  <a:pt x="301" y="646"/>
                </a:lnTo>
                <a:lnTo>
                  <a:pt x="301" y="646"/>
                </a:lnTo>
                <a:lnTo>
                  <a:pt x="301" y="647"/>
                </a:lnTo>
                <a:lnTo>
                  <a:pt x="301" y="647"/>
                </a:lnTo>
                <a:lnTo>
                  <a:pt x="302" y="647"/>
                </a:lnTo>
                <a:lnTo>
                  <a:pt x="302" y="647"/>
                </a:lnTo>
                <a:lnTo>
                  <a:pt x="302" y="647"/>
                </a:lnTo>
                <a:lnTo>
                  <a:pt x="302" y="647"/>
                </a:lnTo>
                <a:lnTo>
                  <a:pt x="302" y="647"/>
                </a:lnTo>
                <a:lnTo>
                  <a:pt x="302" y="647"/>
                </a:lnTo>
                <a:lnTo>
                  <a:pt x="302" y="648"/>
                </a:lnTo>
                <a:lnTo>
                  <a:pt x="303" y="648"/>
                </a:lnTo>
                <a:lnTo>
                  <a:pt x="303" y="648"/>
                </a:lnTo>
                <a:lnTo>
                  <a:pt x="303" y="648"/>
                </a:lnTo>
                <a:lnTo>
                  <a:pt x="303" y="648"/>
                </a:lnTo>
                <a:lnTo>
                  <a:pt x="303" y="648"/>
                </a:lnTo>
                <a:lnTo>
                  <a:pt x="303" y="648"/>
                </a:lnTo>
                <a:lnTo>
                  <a:pt x="304" y="648"/>
                </a:lnTo>
                <a:lnTo>
                  <a:pt x="304" y="649"/>
                </a:lnTo>
                <a:lnTo>
                  <a:pt x="304" y="649"/>
                </a:lnTo>
                <a:lnTo>
                  <a:pt x="304" y="649"/>
                </a:lnTo>
                <a:lnTo>
                  <a:pt x="304" y="649"/>
                </a:lnTo>
                <a:lnTo>
                  <a:pt x="304" y="649"/>
                </a:lnTo>
                <a:lnTo>
                  <a:pt x="304" y="649"/>
                </a:lnTo>
                <a:lnTo>
                  <a:pt x="306" y="649"/>
                </a:lnTo>
                <a:lnTo>
                  <a:pt x="306" y="649"/>
                </a:lnTo>
                <a:lnTo>
                  <a:pt x="306" y="650"/>
                </a:lnTo>
                <a:lnTo>
                  <a:pt x="306" y="650"/>
                </a:lnTo>
                <a:lnTo>
                  <a:pt x="306" y="650"/>
                </a:lnTo>
                <a:lnTo>
                  <a:pt x="306" y="650"/>
                </a:lnTo>
                <a:lnTo>
                  <a:pt x="306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1"/>
                </a:lnTo>
                <a:lnTo>
                  <a:pt x="307" y="651"/>
                </a:lnTo>
                <a:lnTo>
                  <a:pt x="307" y="651"/>
                </a:lnTo>
                <a:lnTo>
                  <a:pt x="307" y="651"/>
                </a:lnTo>
                <a:lnTo>
                  <a:pt x="307" y="651"/>
                </a:lnTo>
                <a:lnTo>
                  <a:pt x="308" y="651"/>
                </a:lnTo>
                <a:lnTo>
                  <a:pt x="308" y="651"/>
                </a:lnTo>
                <a:lnTo>
                  <a:pt x="308" y="652"/>
                </a:lnTo>
                <a:lnTo>
                  <a:pt x="308" y="652"/>
                </a:lnTo>
                <a:lnTo>
                  <a:pt x="308" y="652"/>
                </a:lnTo>
                <a:lnTo>
                  <a:pt x="308" y="652"/>
                </a:lnTo>
                <a:lnTo>
                  <a:pt x="308" y="652"/>
                </a:lnTo>
                <a:lnTo>
                  <a:pt x="309" y="652"/>
                </a:lnTo>
                <a:lnTo>
                  <a:pt x="309" y="653"/>
                </a:lnTo>
                <a:lnTo>
                  <a:pt x="309" y="653"/>
                </a:lnTo>
                <a:lnTo>
                  <a:pt x="309" y="653"/>
                </a:lnTo>
                <a:lnTo>
                  <a:pt x="309" y="653"/>
                </a:lnTo>
                <a:lnTo>
                  <a:pt x="309" y="653"/>
                </a:lnTo>
                <a:lnTo>
                  <a:pt x="309" y="653"/>
                </a:lnTo>
                <a:lnTo>
                  <a:pt x="309" y="653"/>
                </a:lnTo>
                <a:lnTo>
                  <a:pt x="310" y="655"/>
                </a:lnTo>
                <a:lnTo>
                  <a:pt x="310" y="655"/>
                </a:lnTo>
                <a:lnTo>
                  <a:pt x="310" y="655"/>
                </a:lnTo>
                <a:lnTo>
                  <a:pt x="310" y="655"/>
                </a:lnTo>
                <a:lnTo>
                  <a:pt x="310" y="655"/>
                </a:lnTo>
                <a:lnTo>
                  <a:pt x="310" y="655"/>
                </a:lnTo>
                <a:lnTo>
                  <a:pt x="310" y="656"/>
                </a:lnTo>
                <a:lnTo>
                  <a:pt x="310" y="656"/>
                </a:lnTo>
                <a:lnTo>
                  <a:pt x="310" y="656"/>
                </a:lnTo>
                <a:lnTo>
                  <a:pt x="311" y="656"/>
                </a:lnTo>
                <a:lnTo>
                  <a:pt x="311" y="656"/>
                </a:lnTo>
                <a:lnTo>
                  <a:pt x="311" y="656"/>
                </a:lnTo>
                <a:lnTo>
                  <a:pt x="311" y="657"/>
                </a:lnTo>
                <a:lnTo>
                  <a:pt x="311" y="657"/>
                </a:lnTo>
                <a:lnTo>
                  <a:pt x="311" y="657"/>
                </a:lnTo>
                <a:lnTo>
                  <a:pt x="311" y="657"/>
                </a:lnTo>
                <a:lnTo>
                  <a:pt x="311" y="657"/>
                </a:lnTo>
                <a:lnTo>
                  <a:pt x="311" y="657"/>
                </a:lnTo>
                <a:lnTo>
                  <a:pt x="312" y="658"/>
                </a:lnTo>
                <a:lnTo>
                  <a:pt x="312" y="658"/>
                </a:lnTo>
                <a:lnTo>
                  <a:pt x="312" y="658"/>
                </a:lnTo>
                <a:lnTo>
                  <a:pt x="312" y="658"/>
                </a:lnTo>
                <a:lnTo>
                  <a:pt x="312" y="658"/>
                </a:lnTo>
                <a:lnTo>
                  <a:pt x="312" y="658"/>
                </a:lnTo>
                <a:lnTo>
                  <a:pt x="312" y="659"/>
                </a:lnTo>
                <a:lnTo>
                  <a:pt x="312" y="659"/>
                </a:lnTo>
                <a:lnTo>
                  <a:pt x="312" y="659"/>
                </a:lnTo>
                <a:lnTo>
                  <a:pt x="312" y="659"/>
                </a:lnTo>
                <a:lnTo>
                  <a:pt x="313" y="659"/>
                </a:lnTo>
                <a:lnTo>
                  <a:pt x="313" y="660"/>
                </a:lnTo>
                <a:lnTo>
                  <a:pt x="313" y="660"/>
                </a:lnTo>
                <a:lnTo>
                  <a:pt x="313" y="660"/>
                </a:lnTo>
                <a:lnTo>
                  <a:pt x="313" y="660"/>
                </a:lnTo>
                <a:lnTo>
                  <a:pt x="313" y="660"/>
                </a:lnTo>
                <a:lnTo>
                  <a:pt x="313" y="660"/>
                </a:lnTo>
                <a:lnTo>
                  <a:pt x="313" y="661"/>
                </a:lnTo>
                <a:lnTo>
                  <a:pt x="313" y="661"/>
                </a:lnTo>
                <a:lnTo>
                  <a:pt x="313" y="661"/>
                </a:lnTo>
                <a:lnTo>
                  <a:pt x="313" y="661"/>
                </a:lnTo>
                <a:lnTo>
                  <a:pt x="315" y="661"/>
                </a:lnTo>
                <a:lnTo>
                  <a:pt x="315" y="662"/>
                </a:lnTo>
                <a:lnTo>
                  <a:pt x="315" y="662"/>
                </a:lnTo>
                <a:lnTo>
                  <a:pt x="315" y="662"/>
                </a:lnTo>
                <a:lnTo>
                  <a:pt x="315" y="662"/>
                </a:lnTo>
                <a:lnTo>
                  <a:pt x="315" y="662"/>
                </a:lnTo>
                <a:lnTo>
                  <a:pt x="315" y="662"/>
                </a:lnTo>
                <a:lnTo>
                  <a:pt x="315" y="664"/>
                </a:lnTo>
                <a:lnTo>
                  <a:pt x="315" y="664"/>
                </a:lnTo>
                <a:lnTo>
                  <a:pt x="315" y="664"/>
                </a:lnTo>
                <a:lnTo>
                  <a:pt x="315" y="664"/>
                </a:lnTo>
                <a:lnTo>
                  <a:pt x="315" y="664"/>
                </a:lnTo>
                <a:lnTo>
                  <a:pt x="315" y="665"/>
                </a:lnTo>
                <a:lnTo>
                  <a:pt x="316" y="665"/>
                </a:lnTo>
                <a:lnTo>
                  <a:pt x="316" y="665"/>
                </a:lnTo>
                <a:lnTo>
                  <a:pt x="316" y="665"/>
                </a:lnTo>
                <a:lnTo>
                  <a:pt x="316" y="665"/>
                </a:lnTo>
                <a:lnTo>
                  <a:pt x="316" y="666"/>
                </a:lnTo>
                <a:lnTo>
                  <a:pt x="316" y="666"/>
                </a:lnTo>
                <a:lnTo>
                  <a:pt x="316" y="666"/>
                </a:lnTo>
                <a:lnTo>
                  <a:pt x="316" y="666"/>
                </a:lnTo>
                <a:lnTo>
                  <a:pt x="316" y="666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7"/>
                </a:lnTo>
                <a:lnTo>
                  <a:pt x="316" y="668"/>
                </a:lnTo>
                <a:lnTo>
                  <a:pt x="316" y="668"/>
                </a:lnTo>
                <a:lnTo>
                  <a:pt x="316" y="668"/>
                </a:lnTo>
                <a:lnTo>
                  <a:pt x="317" y="668"/>
                </a:lnTo>
                <a:lnTo>
                  <a:pt x="317" y="668"/>
                </a:lnTo>
                <a:lnTo>
                  <a:pt x="317" y="669"/>
                </a:lnTo>
                <a:lnTo>
                  <a:pt x="317" y="669"/>
                </a:lnTo>
                <a:lnTo>
                  <a:pt x="317" y="669"/>
                </a:lnTo>
                <a:lnTo>
                  <a:pt x="317" y="669"/>
                </a:lnTo>
                <a:lnTo>
                  <a:pt x="317" y="669"/>
                </a:lnTo>
                <a:lnTo>
                  <a:pt x="317" y="670"/>
                </a:lnTo>
                <a:lnTo>
                  <a:pt x="317" y="670"/>
                </a:lnTo>
                <a:lnTo>
                  <a:pt x="317" y="670"/>
                </a:lnTo>
                <a:lnTo>
                  <a:pt x="317" y="670"/>
                </a:lnTo>
                <a:lnTo>
                  <a:pt x="317" y="670"/>
                </a:lnTo>
                <a:lnTo>
                  <a:pt x="317" y="671"/>
                </a:lnTo>
                <a:lnTo>
                  <a:pt x="317" y="671"/>
                </a:lnTo>
                <a:lnTo>
                  <a:pt x="317" y="671"/>
                </a:lnTo>
                <a:lnTo>
                  <a:pt x="317" y="671"/>
                </a:lnTo>
                <a:lnTo>
                  <a:pt x="317" y="671"/>
                </a:lnTo>
                <a:lnTo>
                  <a:pt x="317" y="673"/>
                </a:lnTo>
                <a:lnTo>
                  <a:pt x="317" y="673"/>
                </a:lnTo>
                <a:lnTo>
                  <a:pt x="317" y="673"/>
                </a:lnTo>
                <a:lnTo>
                  <a:pt x="317" y="673"/>
                </a:lnTo>
                <a:lnTo>
                  <a:pt x="317" y="674"/>
                </a:lnTo>
                <a:lnTo>
                  <a:pt x="317" y="674"/>
                </a:lnTo>
                <a:lnTo>
                  <a:pt x="317" y="674"/>
                </a:lnTo>
                <a:lnTo>
                  <a:pt x="317" y="674"/>
                </a:lnTo>
                <a:lnTo>
                  <a:pt x="317" y="674"/>
                </a:lnTo>
                <a:lnTo>
                  <a:pt x="317" y="675"/>
                </a:lnTo>
                <a:lnTo>
                  <a:pt x="317" y="675"/>
                </a:lnTo>
                <a:lnTo>
                  <a:pt x="317" y="675"/>
                </a:lnTo>
                <a:lnTo>
                  <a:pt x="317" y="675"/>
                </a:lnTo>
                <a:lnTo>
                  <a:pt x="317" y="675"/>
                </a:lnTo>
                <a:lnTo>
                  <a:pt x="317" y="676"/>
                </a:lnTo>
                <a:lnTo>
                  <a:pt x="317" y="676"/>
                </a:lnTo>
                <a:lnTo>
                  <a:pt x="317" y="676"/>
                </a:lnTo>
                <a:lnTo>
                  <a:pt x="317" y="676"/>
                </a:lnTo>
                <a:lnTo>
                  <a:pt x="317" y="676"/>
                </a:lnTo>
                <a:lnTo>
                  <a:pt x="317" y="677"/>
                </a:lnTo>
                <a:lnTo>
                  <a:pt x="317" y="677"/>
                </a:lnTo>
                <a:lnTo>
                  <a:pt x="317" y="677"/>
                </a:lnTo>
                <a:lnTo>
                  <a:pt x="317" y="677"/>
                </a:lnTo>
                <a:lnTo>
                  <a:pt x="317" y="678"/>
                </a:lnTo>
                <a:lnTo>
                  <a:pt x="317" y="678"/>
                </a:lnTo>
                <a:lnTo>
                  <a:pt x="317" y="678"/>
                </a:lnTo>
                <a:lnTo>
                  <a:pt x="317" y="678"/>
                </a:lnTo>
                <a:lnTo>
                  <a:pt x="317" y="678"/>
                </a:lnTo>
                <a:lnTo>
                  <a:pt x="317" y="679"/>
                </a:lnTo>
                <a:lnTo>
                  <a:pt x="317" y="679"/>
                </a:lnTo>
                <a:lnTo>
                  <a:pt x="317" y="679"/>
                </a:lnTo>
                <a:lnTo>
                  <a:pt x="317" y="679"/>
                </a:lnTo>
                <a:lnTo>
                  <a:pt x="317" y="679"/>
                </a:lnTo>
                <a:lnTo>
                  <a:pt x="317" y="681"/>
                </a:lnTo>
                <a:lnTo>
                  <a:pt x="317" y="681"/>
                </a:lnTo>
                <a:lnTo>
                  <a:pt x="317" y="681"/>
                </a:lnTo>
                <a:lnTo>
                  <a:pt x="317" y="681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2"/>
                </a:lnTo>
                <a:lnTo>
                  <a:pt x="317" y="683"/>
                </a:lnTo>
                <a:lnTo>
                  <a:pt x="317" y="683"/>
                </a:lnTo>
                <a:lnTo>
                  <a:pt x="317" y="683"/>
                </a:lnTo>
                <a:lnTo>
                  <a:pt x="317" y="683"/>
                </a:lnTo>
                <a:lnTo>
                  <a:pt x="317" y="683"/>
                </a:lnTo>
                <a:lnTo>
                  <a:pt x="317" y="684"/>
                </a:lnTo>
                <a:lnTo>
                  <a:pt x="317" y="684"/>
                </a:lnTo>
                <a:lnTo>
                  <a:pt x="317" y="684"/>
                </a:lnTo>
                <a:lnTo>
                  <a:pt x="317" y="684"/>
                </a:lnTo>
                <a:lnTo>
                  <a:pt x="317" y="684"/>
                </a:lnTo>
                <a:lnTo>
                  <a:pt x="317" y="685"/>
                </a:lnTo>
                <a:lnTo>
                  <a:pt x="317" y="685"/>
                </a:lnTo>
                <a:lnTo>
                  <a:pt x="317" y="685"/>
                </a:lnTo>
                <a:lnTo>
                  <a:pt x="317" y="685"/>
                </a:lnTo>
                <a:lnTo>
                  <a:pt x="317" y="685"/>
                </a:lnTo>
                <a:lnTo>
                  <a:pt x="317" y="686"/>
                </a:lnTo>
                <a:lnTo>
                  <a:pt x="316" y="686"/>
                </a:lnTo>
                <a:lnTo>
                  <a:pt x="316" y="686"/>
                </a:lnTo>
                <a:lnTo>
                  <a:pt x="316" y="686"/>
                </a:lnTo>
                <a:lnTo>
                  <a:pt x="316" y="686"/>
                </a:lnTo>
                <a:lnTo>
                  <a:pt x="316" y="687"/>
                </a:lnTo>
                <a:lnTo>
                  <a:pt x="316" y="687"/>
                </a:lnTo>
                <a:lnTo>
                  <a:pt x="316" y="687"/>
                </a:lnTo>
                <a:lnTo>
                  <a:pt x="316" y="687"/>
                </a:lnTo>
                <a:lnTo>
                  <a:pt x="316" y="687"/>
                </a:lnTo>
                <a:lnTo>
                  <a:pt x="316" y="688"/>
                </a:lnTo>
                <a:lnTo>
                  <a:pt x="316" y="688"/>
                </a:lnTo>
                <a:lnTo>
                  <a:pt x="316" y="688"/>
                </a:lnTo>
                <a:lnTo>
                  <a:pt x="316" y="688"/>
                </a:lnTo>
                <a:lnTo>
                  <a:pt x="316" y="688"/>
                </a:lnTo>
                <a:lnTo>
                  <a:pt x="316" y="690"/>
                </a:lnTo>
                <a:lnTo>
                  <a:pt x="316" y="690"/>
                </a:lnTo>
                <a:lnTo>
                  <a:pt x="316" y="690"/>
                </a:lnTo>
                <a:lnTo>
                  <a:pt x="315" y="690"/>
                </a:lnTo>
                <a:lnTo>
                  <a:pt x="315" y="690"/>
                </a:lnTo>
                <a:lnTo>
                  <a:pt x="315" y="691"/>
                </a:lnTo>
                <a:lnTo>
                  <a:pt x="315" y="691"/>
                </a:lnTo>
                <a:lnTo>
                  <a:pt x="315" y="691"/>
                </a:lnTo>
                <a:lnTo>
                  <a:pt x="315" y="691"/>
                </a:lnTo>
                <a:lnTo>
                  <a:pt x="315" y="691"/>
                </a:lnTo>
                <a:lnTo>
                  <a:pt x="315" y="692"/>
                </a:lnTo>
                <a:lnTo>
                  <a:pt x="315" y="692"/>
                </a:lnTo>
                <a:lnTo>
                  <a:pt x="315" y="692"/>
                </a:lnTo>
                <a:lnTo>
                  <a:pt x="315" y="692"/>
                </a:lnTo>
                <a:lnTo>
                  <a:pt x="315" y="692"/>
                </a:lnTo>
                <a:lnTo>
                  <a:pt x="315" y="692"/>
                </a:lnTo>
                <a:lnTo>
                  <a:pt x="313" y="693"/>
                </a:lnTo>
                <a:lnTo>
                  <a:pt x="313" y="693"/>
                </a:lnTo>
                <a:lnTo>
                  <a:pt x="313" y="693"/>
                </a:lnTo>
                <a:lnTo>
                  <a:pt x="313" y="693"/>
                </a:lnTo>
                <a:lnTo>
                  <a:pt x="313" y="693"/>
                </a:lnTo>
                <a:lnTo>
                  <a:pt x="313" y="694"/>
                </a:lnTo>
                <a:lnTo>
                  <a:pt x="313" y="694"/>
                </a:lnTo>
                <a:lnTo>
                  <a:pt x="313" y="694"/>
                </a:lnTo>
                <a:lnTo>
                  <a:pt x="313" y="694"/>
                </a:lnTo>
                <a:lnTo>
                  <a:pt x="313" y="694"/>
                </a:lnTo>
                <a:lnTo>
                  <a:pt x="313" y="694"/>
                </a:lnTo>
                <a:lnTo>
                  <a:pt x="312" y="695"/>
                </a:lnTo>
                <a:lnTo>
                  <a:pt x="312" y="695"/>
                </a:lnTo>
                <a:lnTo>
                  <a:pt x="312" y="695"/>
                </a:lnTo>
                <a:lnTo>
                  <a:pt x="312" y="695"/>
                </a:lnTo>
                <a:lnTo>
                  <a:pt x="312" y="695"/>
                </a:lnTo>
                <a:lnTo>
                  <a:pt x="312" y="696"/>
                </a:lnTo>
                <a:lnTo>
                  <a:pt x="312" y="696"/>
                </a:lnTo>
                <a:lnTo>
                  <a:pt x="312" y="696"/>
                </a:lnTo>
                <a:lnTo>
                  <a:pt x="312" y="696"/>
                </a:lnTo>
                <a:lnTo>
                  <a:pt x="312" y="696"/>
                </a:lnTo>
                <a:lnTo>
                  <a:pt x="311" y="696"/>
                </a:lnTo>
                <a:lnTo>
                  <a:pt x="311" y="697"/>
                </a:lnTo>
                <a:lnTo>
                  <a:pt x="311" y="697"/>
                </a:lnTo>
                <a:lnTo>
                  <a:pt x="311" y="697"/>
                </a:lnTo>
                <a:lnTo>
                  <a:pt x="311" y="697"/>
                </a:lnTo>
                <a:lnTo>
                  <a:pt x="311" y="697"/>
                </a:lnTo>
                <a:lnTo>
                  <a:pt x="311" y="697"/>
                </a:lnTo>
                <a:lnTo>
                  <a:pt x="311" y="699"/>
                </a:lnTo>
                <a:lnTo>
                  <a:pt x="311" y="699"/>
                </a:lnTo>
                <a:lnTo>
                  <a:pt x="310" y="699"/>
                </a:lnTo>
                <a:lnTo>
                  <a:pt x="310" y="699"/>
                </a:lnTo>
                <a:lnTo>
                  <a:pt x="310" y="699"/>
                </a:lnTo>
                <a:lnTo>
                  <a:pt x="310" y="699"/>
                </a:lnTo>
                <a:lnTo>
                  <a:pt x="310" y="700"/>
                </a:lnTo>
                <a:lnTo>
                  <a:pt x="310" y="700"/>
                </a:lnTo>
                <a:lnTo>
                  <a:pt x="310" y="700"/>
                </a:lnTo>
                <a:lnTo>
                  <a:pt x="310" y="700"/>
                </a:lnTo>
                <a:lnTo>
                  <a:pt x="310" y="700"/>
                </a:lnTo>
                <a:lnTo>
                  <a:pt x="309" y="700"/>
                </a:lnTo>
                <a:lnTo>
                  <a:pt x="309" y="701"/>
                </a:lnTo>
                <a:lnTo>
                  <a:pt x="309" y="701"/>
                </a:lnTo>
                <a:lnTo>
                  <a:pt x="309" y="701"/>
                </a:lnTo>
                <a:lnTo>
                  <a:pt x="309" y="701"/>
                </a:lnTo>
                <a:lnTo>
                  <a:pt x="309" y="701"/>
                </a:lnTo>
                <a:lnTo>
                  <a:pt x="309" y="701"/>
                </a:lnTo>
                <a:lnTo>
                  <a:pt x="309" y="701"/>
                </a:lnTo>
                <a:lnTo>
                  <a:pt x="308" y="702"/>
                </a:lnTo>
                <a:lnTo>
                  <a:pt x="308" y="702"/>
                </a:lnTo>
                <a:lnTo>
                  <a:pt x="308" y="702"/>
                </a:lnTo>
                <a:lnTo>
                  <a:pt x="308" y="702"/>
                </a:lnTo>
                <a:lnTo>
                  <a:pt x="308" y="702"/>
                </a:lnTo>
                <a:lnTo>
                  <a:pt x="308" y="702"/>
                </a:lnTo>
                <a:lnTo>
                  <a:pt x="308" y="702"/>
                </a:lnTo>
                <a:lnTo>
                  <a:pt x="307" y="703"/>
                </a:lnTo>
                <a:lnTo>
                  <a:pt x="307" y="703"/>
                </a:lnTo>
                <a:lnTo>
                  <a:pt x="307" y="703"/>
                </a:lnTo>
                <a:lnTo>
                  <a:pt x="307" y="703"/>
                </a:lnTo>
                <a:lnTo>
                  <a:pt x="307" y="703"/>
                </a:lnTo>
                <a:lnTo>
                  <a:pt x="307" y="703"/>
                </a:lnTo>
                <a:lnTo>
                  <a:pt x="307" y="704"/>
                </a:lnTo>
                <a:lnTo>
                  <a:pt x="306" y="704"/>
                </a:lnTo>
                <a:lnTo>
                  <a:pt x="306" y="704"/>
                </a:lnTo>
                <a:lnTo>
                  <a:pt x="306" y="704"/>
                </a:lnTo>
                <a:lnTo>
                  <a:pt x="306" y="704"/>
                </a:lnTo>
                <a:lnTo>
                  <a:pt x="306" y="704"/>
                </a:lnTo>
                <a:lnTo>
                  <a:pt x="306" y="704"/>
                </a:lnTo>
                <a:lnTo>
                  <a:pt x="306" y="704"/>
                </a:lnTo>
                <a:lnTo>
                  <a:pt x="304" y="705"/>
                </a:lnTo>
                <a:lnTo>
                  <a:pt x="304" y="705"/>
                </a:lnTo>
                <a:lnTo>
                  <a:pt x="304" y="705"/>
                </a:lnTo>
                <a:lnTo>
                  <a:pt x="304" y="705"/>
                </a:lnTo>
                <a:lnTo>
                  <a:pt x="304" y="705"/>
                </a:lnTo>
                <a:lnTo>
                  <a:pt x="304" y="705"/>
                </a:lnTo>
                <a:lnTo>
                  <a:pt x="304" y="705"/>
                </a:lnTo>
                <a:lnTo>
                  <a:pt x="303" y="706"/>
                </a:lnTo>
                <a:lnTo>
                  <a:pt x="303" y="706"/>
                </a:lnTo>
                <a:lnTo>
                  <a:pt x="303" y="706"/>
                </a:lnTo>
                <a:lnTo>
                  <a:pt x="303" y="706"/>
                </a:lnTo>
                <a:lnTo>
                  <a:pt x="303" y="706"/>
                </a:lnTo>
                <a:lnTo>
                  <a:pt x="303" y="706"/>
                </a:lnTo>
                <a:lnTo>
                  <a:pt x="302" y="706"/>
                </a:lnTo>
                <a:lnTo>
                  <a:pt x="302" y="706"/>
                </a:lnTo>
                <a:lnTo>
                  <a:pt x="302" y="708"/>
                </a:lnTo>
                <a:lnTo>
                  <a:pt x="302" y="708"/>
                </a:lnTo>
                <a:lnTo>
                  <a:pt x="302" y="708"/>
                </a:lnTo>
                <a:lnTo>
                  <a:pt x="302" y="708"/>
                </a:lnTo>
                <a:lnTo>
                  <a:pt x="302" y="708"/>
                </a:lnTo>
                <a:lnTo>
                  <a:pt x="301" y="708"/>
                </a:lnTo>
                <a:lnTo>
                  <a:pt x="301" y="708"/>
                </a:lnTo>
                <a:lnTo>
                  <a:pt x="301" y="708"/>
                </a:lnTo>
                <a:lnTo>
                  <a:pt x="301" y="708"/>
                </a:lnTo>
                <a:lnTo>
                  <a:pt x="301" y="709"/>
                </a:lnTo>
                <a:lnTo>
                  <a:pt x="301" y="709"/>
                </a:lnTo>
                <a:lnTo>
                  <a:pt x="300" y="709"/>
                </a:lnTo>
                <a:lnTo>
                  <a:pt x="300" y="709"/>
                </a:lnTo>
                <a:lnTo>
                  <a:pt x="300" y="709"/>
                </a:lnTo>
                <a:lnTo>
                  <a:pt x="300" y="709"/>
                </a:lnTo>
                <a:lnTo>
                  <a:pt x="300" y="709"/>
                </a:lnTo>
                <a:lnTo>
                  <a:pt x="300" y="709"/>
                </a:lnTo>
                <a:lnTo>
                  <a:pt x="299" y="709"/>
                </a:lnTo>
                <a:lnTo>
                  <a:pt x="299" y="710"/>
                </a:lnTo>
                <a:lnTo>
                  <a:pt x="299" y="710"/>
                </a:lnTo>
                <a:lnTo>
                  <a:pt x="299" y="710"/>
                </a:lnTo>
                <a:lnTo>
                  <a:pt x="299" y="710"/>
                </a:lnTo>
                <a:lnTo>
                  <a:pt x="298" y="710"/>
                </a:lnTo>
                <a:lnTo>
                  <a:pt x="298" y="710"/>
                </a:lnTo>
                <a:lnTo>
                  <a:pt x="298" y="710"/>
                </a:lnTo>
                <a:lnTo>
                  <a:pt x="298" y="710"/>
                </a:lnTo>
                <a:lnTo>
                  <a:pt x="298" y="710"/>
                </a:lnTo>
                <a:lnTo>
                  <a:pt x="298" y="710"/>
                </a:lnTo>
                <a:lnTo>
                  <a:pt x="297" y="711"/>
                </a:lnTo>
                <a:lnTo>
                  <a:pt x="297" y="711"/>
                </a:lnTo>
                <a:lnTo>
                  <a:pt x="297" y="711"/>
                </a:lnTo>
                <a:lnTo>
                  <a:pt x="297" y="711"/>
                </a:lnTo>
                <a:lnTo>
                  <a:pt x="297" y="711"/>
                </a:lnTo>
                <a:lnTo>
                  <a:pt x="295" y="711"/>
                </a:lnTo>
                <a:lnTo>
                  <a:pt x="295" y="711"/>
                </a:lnTo>
                <a:lnTo>
                  <a:pt x="295" y="711"/>
                </a:lnTo>
                <a:lnTo>
                  <a:pt x="295" y="711"/>
                </a:lnTo>
                <a:lnTo>
                  <a:pt x="295" y="711"/>
                </a:lnTo>
                <a:lnTo>
                  <a:pt x="295" y="711"/>
                </a:lnTo>
                <a:lnTo>
                  <a:pt x="294" y="712"/>
                </a:lnTo>
                <a:lnTo>
                  <a:pt x="294" y="712"/>
                </a:lnTo>
                <a:lnTo>
                  <a:pt x="294" y="712"/>
                </a:lnTo>
                <a:lnTo>
                  <a:pt x="294" y="712"/>
                </a:lnTo>
                <a:lnTo>
                  <a:pt x="294" y="712"/>
                </a:lnTo>
                <a:lnTo>
                  <a:pt x="293" y="712"/>
                </a:lnTo>
                <a:lnTo>
                  <a:pt x="293" y="712"/>
                </a:lnTo>
                <a:lnTo>
                  <a:pt x="293" y="712"/>
                </a:lnTo>
                <a:lnTo>
                  <a:pt x="293" y="712"/>
                </a:lnTo>
                <a:lnTo>
                  <a:pt x="293" y="712"/>
                </a:lnTo>
                <a:lnTo>
                  <a:pt x="292" y="712"/>
                </a:lnTo>
                <a:lnTo>
                  <a:pt x="292" y="712"/>
                </a:lnTo>
                <a:lnTo>
                  <a:pt x="292" y="712"/>
                </a:lnTo>
                <a:lnTo>
                  <a:pt x="292" y="712"/>
                </a:lnTo>
                <a:lnTo>
                  <a:pt x="292" y="713"/>
                </a:lnTo>
                <a:lnTo>
                  <a:pt x="292" y="713"/>
                </a:lnTo>
                <a:lnTo>
                  <a:pt x="291" y="713"/>
                </a:lnTo>
                <a:lnTo>
                  <a:pt x="291" y="713"/>
                </a:lnTo>
                <a:lnTo>
                  <a:pt x="291" y="713"/>
                </a:lnTo>
                <a:lnTo>
                  <a:pt x="291" y="713"/>
                </a:lnTo>
                <a:lnTo>
                  <a:pt x="291" y="713"/>
                </a:lnTo>
                <a:lnTo>
                  <a:pt x="290" y="713"/>
                </a:lnTo>
                <a:lnTo>
                  <a:pt x="290" y="713"/>
                </a:lnTo>
                <a:lnTo>
                  <a:pt x="290" y="713"/>
                </a:lnTo>
                <a:lnTo>
                  <a:pt x="290" y="713"/>
                </a:lnTo>
                <a:lnTo>
                  <a:pt x="290" y="713"/>
                </a:lnTo>
                <a:lnTo>
                  <a:pt x="289" y="713"/>
                </a:lnTo>
                <a:lnTo>
                  <a:pt x="289" y="713"/>
                </a:lnTo>
                <a:lnTo>
                  <a:pt x="289" y="713"/>
                </a:lnTo>
                <a:lnTo>
                  <a:pt x="289" y="713"/>
                </a:lnTo>
                <a:lnTo>
                  <a:pt x="289" y="713"/>
                </a:lnTo>
                <a:lnTo>
                  <a:pt x="288" y="714"/>
                </a:lnTo>
                <a:lnTo>
                  <a:pt x="288" y="714"/>
                </a:lnTo>
                <a:lnTo>
                  <a:pt x="288" y="714"/>
                </a:lnTo>
                <a:lnTo>
                  <a:pt x="288" y="714"/>
                </a:lnTo>
                <a:lnTo>
                  <a:pt x="288" y="714"/>
                </a:lnTo>
                <a:lnTo>
                  <a:pt x="286" y="714"/>
                </a:lnTo>
                <a:lnTo>
                  <a:pt x="286" y="714"/>
                </a:lnTo>
                <a:lnTo>
                  <a:pt x="286" y="714"/>
                </a:lnTo>
                <a:lnTo>
                  <a:pt x="286" y="714"/>
                </a:lnTo>
                <a:lnTo>
                  <a:pt x="286" y="714"/>
                </a:lnTo>
                <a:lnTo>
                  <a:pt x="285" y="714"/>
                </a:lnTo>
                <a:lnTo>
                  <a:pt x="285" y="714"/>
                </a:lnTo>
                <a:lnTo>
                  <a:pt x="285" y="714"/>
                </a:lnTo>
                <a:lnTo>
                  <a:pt x="285" y="714"/>
                </a:lnTo>
                <a:lnTo>
                  <a:pt x="284" y="714"/>
                </a:lnTo>
                <a:lnTo>
                  <a:pt x="284" y="714"/>
                </a:lnTo>
                <a:lnTo>
                  <a:pt x="284" y="714"/>
                </a:lnTo>
                <a:lnTo>
                  <a:pt x="284" y="714"/>
                </a:lnTo>
                <a:lnTo>
                  <a:pt x="284" y="714"/>
                </a:lnTo>
                <a:lnTo>
                  <a:pt x="283" y="714"/>
                </a:lnTo>
                <a:lnTo>
                  <a:pt x="283" y="714"/>
                </a:lnTo>
                <a:lnTo>
                  <a:pt x="283" y="714"/>
                </a:lnTo>
                <a:lnTo>
                  <a:pt x="283" y="714"/>
                </a:lnTo>
                <a:lnTo>
                  <a:pt x="283" y="714"/>
                </a:lnTo>
                <a:lnTo>
                  <a:pt x="282" y="714"/>
                </a:lnTo>
                <a:lnTo>
                  <a:pt x="282" y="714"/>
                </a:lnTo>
                <a:lnTo>
                  <a:pt x="282" y="714"/>
                </a:lnTo>
                <a:lnTo>
                  <a:pt x="282" y="714"/>
                </a:lnTo>
                <a:lnTo>
                  <a:pt x="282" y="714"/>
                </a:lnTo>
                <a:lnTo>
                  <a:pt x="281" y="714"/>
                </a:lnTo>
                <a:lnTo>
                  <a:pt x="281" y="714"/>
                </a:lnTo>
                <a:lnTo>
                  <a:pt x="281" y="714"/>
                </a:lnTo>
                <a:lnTo>
                  <a:pt x="281" y="714"/>
                </a:lnTo>
                <a:lnTo>
                  <a:pt x="280" y="714"/>
                </a:lnTo>
                <a:lnTo>
                  <a:pt x="280" y="714"/>
                </a:lnTo>
                <a:lnTo>
                  <a:pt x="280" y="714"/>
                </a:lnTo>
                <a:lnTo>
                  <a:pt x="280" y="714"/>
                </a:lnTo>
                <a:lnTo>
                  <a:pt x="280" y="714"/>
                </a:lnTo>
                <a:lnTo>
                  <a:pt x="279" y="714"/>
                </a:lnTo>
                <a:lnTo>
                  <a:pt x="279" y="714"/>
                </a:lnTo>
                <a:lnTo>
                  <a:pt x="279" y="714"/>
                </a:lnTo>
                <a:lnTo>
                  <a:pt x="279" y="714"/>
                </a:lnTo>
                <a:lnTo>
                  <a:pt x="279" y="714"/>
                </a:lnTo>
                <a:lnTo>
                  <a:pt x="277" y="714"/>
                </a:lnTo>
                <a:lnTo>
                  <a:pt x="277" y="714"/>
                </a:lnTo>
                <a:lnTo>
                  <a:pt x="277" y="714"/>
                </a:lnTo>
                <a:lnTo>
                  <a:pt x="277" y="714"/>
                </a:lnTo>
                <a:lnTo>
                  <a:pt x="276" y="714"/>
                </a:lnTo>
                <a:lnTo>
                  <a:pt x="276" y="714"/>
                </a:lnTo>
                <a:lnTo>
                  <a:pt x="276" y="714"/>
                </a:lnTo>
                <a:lnTo>
                  <a:pt x="276" y="714"/>
                </a:lnTo>
                <a:lnTo>
                  <a:pt x="276" y="714"/>
                </a:lnTo>
                <a:lnTo>
                  <a:pt x="275" y="714"/>
                </a:lnTo>
                <a:lnTo>
                  <a:pt x="275" y="714"/>
                </a:lnTo>
                <a:lnTo>
                  <a:pt x="275" y="714"/>
                </a:lnTo>
                <a:lnTo>
                  <a:pt x="275" y="714"/>
                </a:lnTo>
                <a:lnTo>
                  <a:pt x="275" y="714"/>
                </a:lnTo>
                <a:lnTo>
                  <a:pt x="274" y="714"/>
                </a:lnTo>
                <a:lnTo>
                  <a:pt x="274" y="714"/>
                </a:lnTo>
                <a:lnTo>
                  <a:pt x="274" y="714"/>
                </a:lnTo>
                <a:lnTo>
                  <a:pt x="274" y="714"/>
                </a:lnTo>
                <a:lnTo>
                  <a:pt x="274" y="714"/>
                </a:lnTo>
                <a:lnTo>
                  <a:pt x="273" y="714"/>
                </a:lnTo>
                <a:lnTo>
                  <a:pt x="273" y="714"/>
                </a:lnTo>
                <a:lnTo>
                  <a:pt x="273" y="714"/>
                </a:lnTo>
                <a:lnTo>
                  <a:pt x="273" y="714"/>
                </a:lnTo>
                <a:lnTo>
                  <a:pt x="272" y="714"/>
                </a:lnTo>
                <a:lnTo>
                  <a:pt x="272" y="714"/>
                </a:lnTo>
                <a:lnTo>
                  <a:pt x="272" y="714"/>
                </a:lnTo>
                <a:lnTo>
                  <a:pt x="272" y="714"/>
                </a:lnTo>
                <a:lnTo>
                  <a:pt x="272" y="714"/>
                </a:lnTo>
                <a:lnTo>
                  <a:pt x="271" y="713"/>
                </a:lnTo>
                <a:lnTo>
                  <a:pt x="271" y="713"/>
                </a:lnTo>
                <a:lnTo>
                  <a:pt x="271" y="713"/>
                </a:lnTo>
                <a:lnTo>
                  <a:pt x="271" y="713"/>
                </a:lnTo>
                <a:lnTo>
                  <a:pt x="271" y="713"/>
                </a:lnTo>
                <a:lnTo>
                  <a:pt x="270" y="713"/>
                </a:lnTo>
                <a:lnTo>
                  <a:pt x="270" y="713"/>
                </a:lnTo>
                <a:lnTo>
                  <a:pt x="270" y="713"/>
                </a:lnTo>
                <a:lnTo>
                  <a:pt x="270" y="713"/>
                </a:lnTo>
                <a:lnTo>
                  <a:pt x="270" y="713"/>
                </a:lnTo>
                <a:lnTo>
                  <a:pt x="268" y="713"/>
                </a:lnTo>
                <a:lnTo>
                  <a:pt x="268" y="713"/>
                </a:lnTo>
                <a:lnTo>
                  <a:pt x="268" y="713"/>
                </a:lnTo>
                <a:lnTo>
                  <a:pt x="268" y="713"/>
                </a:lnTo>
                <a:lnTo>
                  <a:pt x="268" y="713"/>
                </a:lnTo>
                <a:lnTo>
                  <a:pt x="268" y="713"/>
                </a:lnTo>
                <a:lnTo>
                  <a:pt x="267" y="713"/>
                </a:lnTo>
                <a:lnTo>
                  <a:pt x="267" y="712"/>
                </a:lnTo>
                <a:lnTo>
                  <a:pt x="267" y="712"/>
                </a:lnTo>
                <a:lnTo>
                  <a:pt x="267" y="712"/>
                </a:lnTo>
                <a:lnTo>
                  <a:pt x="267" y="712"/>
                </a:lnTo>
                <a:lnTo>
                  <a:pt x="266" y="712"/>
                </a:lnTo>
                <a:lnTo>
                  <a:pt x="266" y="712"/>
                </a:lnTo>
                <a:lnTo>
                  <a:pt x="266" y="712"/>
                </a:lnTo>
                <a:lnTo>
                  <a:pt x="266" y="712"/>
                </a:lnTo>
                <a:lnTo>
                  <a:pt x="266" y="712"/>
                </a:lnTo>
                <a:lnTo>
                  <a:pt x="265" y="712"/>
                </a:lnTo>
                <a:lnTo>
                  <a:pt x="265" y="712"/>
                </a:lnTo>
                <a:lnTo>
                  <a:pt x="265" y="712"/>
                </a:lnTo>
                <a:lnTo>
                  <a:pt x="265" y="712"/>
                </a:lnTo>
                <a:lnTo>
                  <a:pt x="265" y="712"/>
                </a:lnTo>
                <a:lnTo>
                  <a:pt x="264" y="711"/>
                </a:lnTo>
                <a:lnTo>
                  <a:pt x="264" y="711"/>
                </a:lnTo>
                <a:lnTo>
                  <a:pt x="264" y="711"/>
                </a:lnTo>
                <a:lnTo>
                  <a:pt x="264" y="711"/>
                </a:lnTo>
                <a:lnTo>
                  <a:pt x="264" y="711"/>
                </a:lnTo>
                <a:lnTo>
                  <a:pt x="264" y="711"/>
                </a:lnTo>
                <a:lnTo>
                  <a:pt x="263" y="711"/>
                </a:lnTo>
                <a:lnTo>
                  <a:pt x="263" y="711"/>
                </a:lnTo>
                <a:lnTo>
                  <a:pt x="263" y="711"/>
                </a:lnTo>
                <a:lnTo>
                  <a:pt x="263" y="711"/>
                </a:lnTo>
                <a:lnTo>
                  <a:pt x="263" y="711"/>
                </a:lnTo>
                <a:lnTo>
                  <a:pt x="262" y="710"/>
                </a:lnTo>
                <a:lnTo>
                  <a:pt x="262" y="710"/>
                </a:lnTo>
                <a:lnTo>
                  <a:pt x="262" y="710"/>
                </a:lnTo>
                <a:lnTo>
                  <a:pt x="262" y="710"/>
                </a:lnTo>
                <a:lnTo>
                  <a:pt x="262" y="710"/>
                </a:lnTo>
                <a:lnTo>
                  <a:pt x="262" y="710"/>
                </a:lnTo>
                <a:lnTo>
                  <a:pt x="261" y="710"/>
                </a:lnTo>
                <a:lnTo>
                  <a:pt x="261" y="710"/>
                </a:lnTo>
                <a:lnTo>
                  <a:pt x="261" y="710"/>
                </a:lnTo>
                <a:lnTo>
                  <a:pt x="261" y="710"/>
                </a:lnTo>
                <a:lnTo>
                  <a:pt x="261" y="709"/>
                </a:lnTo>
                <a:lnTo>
                  <a:pt x="261" y="709"/>
                </a:lnTo>
                <a:lnTo>
                  <a:pt x="259" y="709"/>
                </a:lnTo>
                <a:lnTo>
                  <a:pt x="259" y="709"/>
                </a:lnTo>
                <a:lnTo>
                  <a:pt x="259" y="709"/>
                </a:lnTo>
                <a:lnTo>
                  <a:pt x="259" y="709"/>
                </a:lnTo>
                <a:lnTo>
                  <a:pt x="259" y="709"/>
                </a:lnTo>
                <a:lnTo>
                  <a:pt x="259" y="709"/>
                </a:lnTo>
                <a:lnTo>
                  <a:pt x="258" y="709"/>
                </a:lnTo>
                <a:lnTo>
                  <a:pt x="258" y="708"/>
                </a:lnTo>
                <a:lnTo>
                  <a:pt x="258" y="708"/>
                </a:lnTo>
                <a:lnTo>
                  <a:pt x="258" y="708"/>
                </a:lnTo>
                <a:lnTo>
                  <a:pt x="258" y="708"/>
                </a:lnTo>
                <a:lnTo>
                  <a:pt x="258" y="708"/>
                </a:lnTo>
                <a:lnTo>
                  <a:pt x="257" y="708"/>
                </a:lnTo>
                <a:lnTo>
                  <a:pt x="257" y="708"/>
                </a:lnTo>
                <a:lnTo>
                  <a:pt x="257" y="708"/>
                </a:lnTo>
                <a:lnTo>
                  <a:pt x="257" y="708"/>
                </a:lnTo>
                <a:lnTo>
                  <a:pt x="257" y="706"/>
                </a:lnTo>
                <a:lnTo>
                  <a:pt x="257" y="706"/>
                </a:lnTo>
                <a:lnTo>
                  <a:pt x="256" y="706"/>
                </a:lnTo>
                <a:lnTo>
                  <a:pt x="256" y="706"/>
                </a:lnTo>
                <a:lnTo>
                  <a:pt x="256" y="706"/>
                </a:lnTo>
                <a:lnTo>
                  <a:pt x="256" y="706"/>
                </a:lnTo>
                <a:lnTo>
                  <a:pt x="256" y="706"/>
                </a:lnTo>
                <a:lnTo>
                  <a:pt x="256" y="706"/>
                </a:lnTo>
                <a:lnTo>
                  <a:pt x="255" y="705"/>
                </a:lnTo>
                <a:lnTo>
                  <a:pt x="255" y="705"/>
                </a:lnTo>
                <a:lnTo>
                  <a:pt x="255" y="705"/>
                </a:lnTo>
                <a:lnTo>
                  <a:pt x="255" y="705"/>
                </a:lnTo>
                <a:lnTo>
                  <a:pt x="255" y="705"/>
                </a:lnTo>
                <a:lnTo>
                  <a:pt x="255" y="705"/>
                </a:lnTo>
                <a:lnTo>
                  <a:pt x="255" y="705"/>
                </a:lnTo>
                <a:lnTo>
                  <a:pt x="254" y="704"/>
                </a:lnTo>
                <a:lnTo>
                  <a:pt x="254" y="704"/>
                </a:lnTo>
                <a:lnTo>
                  <a:pt x="254" y="704"/>
                </a:lnTo>
                <a:lnTo>
                  <a:pt x="254" y="704"/>
                </a:lnTo>
                <a:lnTo>
                  <a:pt x="254" y="704"/>
                </a:lnTo>
                <a:lnTo>
                  <a:pt x="254" y="704"/>
                </a:lnTo>
                <a:lnTo>
                  <a:pt x="254" y="704"/>
                </a:lnTo>
                <a:lnTo>
                  <a:pt x="253" y="704"/>
                </a:lnTo>
                <a:lnTo>
                  <a:pt x="253" y="703"/>
                </a:lnTo>
                <a:lnTo>
                  <a:pt x="253" y="703"/>
                </a:lnTo>
                <a:lnTo>
                  <a:pt x="253" y="703"/>
                </a:lnTo>
                <a:lnTo>
                  <a:pt x="253" y="703"/>
                </a:lnTo>
                <a:lnTo>
                  <a:pt x="253" y="703"/>
                </a:lnTo>
                <a:lnTo>
                  <a:pt x="253" y="703"/>
                </a:lnTo>
                <a:lnTo>
                  <a:pt x="252" y="702"/>
                </a:lnTo>
                <a:lnTo>
                  <a:pt x="252" y="702"/>
                </a:lnTo>
                <a:lnTo>
                  <a:pt x="252" y="702"/>
                </a:lnTo>
                <a:lnTo>
                  <a:pt x="252" y="702"/>
                </a:lnTo>
                <a:lnTo>
                  <a:pt x="252" y="702"/>
                </a:lnTo>
                <a:lnTo>
                  <a:pt x="252" y="702"/>
                </a:lnTo>
                <a:lnTo>
                  <a:pt x="252" y="702"/>
                </a:lnTo>
                <a:lnTo>
                  <a:pt x="252" y="701"/>
                </a:lnTo>
                <a:lnTo>
                  <a:pt x="250" y="701"/>
                </a:lnTo>
                <a:lnTo>
                  <a:pt x="250" y="701"/>
                </a:lnTo>
                <a:lnTo>
                  <a:pt x="250" y="701"/>
                </a:lnTo>
                <a:lnTo>
                  <a:pt x="250" y="701"/>
                </a:lnTo>
                <a:lnTo>
                  <a:pt x="250" y="701"/>
                </a:lnTo>
                <a:lnTo>
                  <a:pt x="250" y="701"/>
                </a:lnTo>
                <a:lnTo>
                  <a:pt x="250" y="700"/>
                </a:lnTo>
                <a:lnTo>
                  <a:pt x="250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700"/>
                </a:lnTo>
                <a:lnTo>
                  <a:pt x="249" y="699"/>
                </a:lnTo>
                <a:lnTo>
                  <a:pt x="249" y="699"/>
                </a:lnTo>
                <a:lnTo>
                  <a:pt x="249" y="699"/>
                </a:lnTo>
                <a:lnTo>
                  <a:pt x="249" y="699"/>
                </a:lnTo>
                <a:lnTo>
                  <a:pt x="248" y="699"/>
                </a:lnTo>
                <a:lnTo>
                  <a:pt x="248" y="699"/>
                </a:lnTo>
                <a:lnTo>
                  <a:pt x="248" y="697"/>
                </a:lnTo>
                <a:lnTo>
                  <a:pt x="248" y="697"/>
                </a:lnTo>
                <a:lnTo>
                  <a:pt x="248" y="697"/>
                </a:lnTo>
                <a:lnTo>
                  <a:pt x="248" y="697"/>
                </a:lnTo>
                <a:lnTo>
                  <a:pt x="248" y="697"/>
                </a:lnTo>
                <a:lnTo>
                  <a:pt x="248" y="697"/>
                </a:lnTo>
                <a:lnTo>
                  <a:pt x="248" y="696"/>
                </a:lnTo>
                <a:lnTo>
                  <a:pt x="247" y="696"/>
                </a:lnTo>
                <a:lnTo>
                  <a:pt x="247" y="696"/>
                </a:lnTo>
                <a:lnTo>
                  <a:pt x="247" y="696"/>
                </a:lnTo>
                <a:lnTo>
                  <a:pt x="247" y="696"/>
                </a:lnTo>
                <a:lnTo>
                  <a:pt x="247" y="696"/>
                </a:lnTo>
                <a:lnTo>
                  <a:pt x="247" y="695"/>
                </a:lnTo>
                <a:lnTo>
                  <a:pt x="247" y="695"/>
                </a:lnTo>
                <a:lnTo>
                  <a:pt x="247" y="695"/>
                </a:lnTo>
                <a:lnTo>
                  <a:pt x="247" y="695"/>
                </a:lnTo>
                <a:lnTo>
                  <a:pt x="247" y="695"/>
                </a:lnTo>
                <a:lnTo>
                  <a:pt x="246" y="694"/>
                </a:lnTo>
                <a:lnTo>
                  <a:pt x="246" y="694"/>
                </a:lnTo>
                <a:lnTo>
                  <a:pt x="246" y="694"/>
                </a:lnTo>
                <a:lnTo>
                  <a:pt x="246" y="694"/>
                </a:lnTo>
                <a:lnTo>
                  <a:pt x="246" y="694"/>
                </a:lnTo>
                <a:lnTo>
                  <a:pt x="246" y="694"/>
                </a:lnTo>
                <a:lnTo>
                  <a:pt x="246" y="693"/>
                </a:lnTo>
                <a:lnTo>
                  <a:pt x="246" y="693"/>
                </a:lnTo>
                <a:lnTo>
                  <a:pt x="246" y="693"/>
                </a:lnTo>
                <a:lnTo>
                  <a:pt x="246" y="693"/>
                </a:lnTo>
                <a:lnTo>
                  <a:pt x="246" y="693"/>
                </a:lnTo>
                <a:lnTo>
                  <a:pt x="245" y="692"/>
                </a:lnTo>
                <a:lnTo>
                  <a:pt x="245" y="692"/>
                </a:lnTo>
                <a:lnTo>
                  <a:pt x="245" y="692"/>
                </a:lnTo>
                <a:lnTo>
                  <a:pt x="245" y="692"/>
                </a:lnTo>
                <a:lnTo>
                  <a:pt x="245" y="692"/>
                </a:lnTo>
                <a:lnTo>
                  <a:pt x="245" y="692"/>
                </a:lnTo>
                <a:lnTo>
                  <a:pt x="245" y="691"/>
                </a:lnTo>
                <a:lnTo>
                  <a:pt x="245" y="691"/>
                </a:lnTo>
                <a:lnTo>
                  <a:pt x="245" y="691"/>
                </a:lnTo>
                <a:lnTo>
                  <a:pt x="245" y="691"/>
                </a:lnTo>
                <a:lnTo>
                  <a:pt x="245" y="691"/>
                </a:lnTo>
                <a:lnTo>
                  <a:pt x="245" y="690"/>
                </a:lnTo>
                <a:lnTo>
                  <a:pt x="245" y="690"/>
                </a:lnTo>
                <a:lnTo>
                  <a:pt x="245" y="690"/>
                </a:lnTo>
                <a:lnTo>
                  <a:pt x="244" y="690"/>
                </a:lnTo>
                <a:lnTo>
                  <a:pt x="244" y="690"/>
                </a:lnTo>
                <a:lnTo>
                  <a:pt x="244" y="688"/>
                </a:lnTo>
                <a:lnTo>
                  <a:pt x="244" y="688"/>
                </a:lnTo>
                <a:lnTo>
                  <a:pt x="244" y="688"/>
                </a:lnTo>
                <a:lnTo>
                  <a:pt x="244" y="688"/>
                </a:lnTo>
                <a:lnTo>
                  <a:pt x="244" y="688"/>
                </a:lnTo>
                <a:lnTo>
                  <a:pt x="244" y="687"/>
                </a:lnTo>
                <a:lnTo>
                  <a:pt x="244" y="687"/>
                </a:lnTo>
                <a:lnTo>
                  <a:pt x="244" y="687"/>
                </a:lnTo>
                <a:lnTo>
                  <a:pt x="244" y="687"/>
                </a:lnTo>
                <a:lnTo>
                  <a:pt x="244" y="687"/>
                </a:lnTo>
                <a:lnTo>
                  <a:pt x="244" y="686"/>
                </a:lnTo>
                <a:lnTo>
                  <a:pt x="244" y="686"/>
                </a:lnTo>
                <a:lnTo>
                  <a:pt x="244" y="686"/>
                </a:lnTo>
                <a:lnTo>
                  <a:pt x="244" y="686"/>
                </a:lnTo>
                <a:lnTo>
                  <a:pt x="244" y="686"/>
                </a:lnTo>
                <a:lnTo>
                  <a:pt x="243" y="685"/>
                </a:lnTo>
                <a:lnTo>
                  <a:pt x="243" y="685"/>
                </a:lnTo>
                <a:lnTo>
                  <a:pt x="243" y="685"/>
                </a:lnTo>
                <a:lnTo>
                  <a:pt x="243" y="685"/>
                </a:lnTo>
                <a:lnTo>
                  <a:pt x="243" y="685"/>
                </a:lnTo>
                <a:lnTo>
                  <a:pt x="243" y="684"/>
                </a:lnTo>
                <a:lnTo>
                  <a:pt x="243" y="684"/>
                </a:lnTo>
                <a:lnTo>
                  <a:pt x="243" y="684"/>
                </a:lnTo>
                <a:lnTo>
                  <a:pt x="243" y="684"/>
                </a:lnTo>
                <a:lnTo>
                  <a:pt x="243" y="684"/>
                </a:lnTo>
                <a:lnTo>
                  <a:pt x="243" y="683"/>
                </a:lnTo>
                <a:lnTo>
                  <a:pt x="243" y="683"/>
                </a:lnTo>
                <a:lnTo>
                  <a:pt x="243" y="683"/>
                </a:lnTo>
                <a:lnTo>
                  <a:pt x="243" y="683"/>
                </a:lnTo>
                <a:lnTo>
                  <a:pt x="243" y="683"/>
                </a:lnTo>
                <a:lnTo>
                  <a:pt x="243" y="682"/>
                </a:lnTo>
                <a:lnTo>
                  <a:pt x="243" y="682"/>
                </a:lnTo>
                <a:lnTo>
                  <a:pt x="243" y="682"/>
                </a:lnTo>
                <a:lnTo>
                  <a:pt x="243" y="682"/>
                </a:lnTo>
                <a:lnTo>
                  <a:pt x="243" y="682"/>
                </a:lnTo>
                <a:lnTo>
                  <a:pt x="243" y="681"/>
                </a:lnTo>
                <a:lnTo>
                  <a:pt x="243" y="681"/>
                </a:lnTo>
                <a:lnTo>
                  <a:pt x="243" y="681"/>
                </a:lnTo>
                <a:lnTo>
                  <a:pt x="243" y="681"/>
                </a:lnTo>
                <a:lnTo>
                  <a:pt x="243" y="679"/>
                </a:lnTo>
                <a:lnTo>
                  <a:pt x="243" y="679"/>
                </a:lnTo>
                <a:lnTo>
                  <a:pt x="243" y="679"/>
                </a:lnTo>
                <a:lnTo>
                  <a:pt x="243" y="679"/>
                </a:lnTo>
                <a:lnTo>
                  <a:pt x="243" y="679"/>
                </a:lnTo>
                <a:lnTo>
                  <a:pt x="243" y="678"/>
                </a:lnTo>
                <a:lnTo>
                  <a:pt x="243" y="678"/>
                </a:lnTo>
                <a:lnTo>
                  <a:pt x="243" y="678"/>
                </a:lnTo>
                <a:lnTo>
                  <a:pt x="243" y="678"/>
                </a:lnTo>
                <a:lnTo>
                  <a:pt x="243" y="678"/>
                </a:lnTo>
                <a:lnTo>
                  <a:pt x="243" y="677"/>
                </a:lnTo>
                <a:lnTo>
                  <a:pt x="243" y="677"/>
                </a:lnTo>
                <a:lnTo>
                  <a:pt x="243" y="677"/>
                </a:lnTo>
                <a:lnTo>
                  <a:pt x="243" y="677"/>
                </a:lnTo>
                <a:lnTo>
                  <a:pt x="243" y="676"/>
                </a:lnTo>
                <a:lnTo>
                  <a:pt x="243" y="676"/>
                </a:lnTo>
                <a:lnTo>
                  <a:pt x="243" y="676"/>
                </a:lnTo>
                <a:lnTo>
                  <a:pt x="243" y="676"/>
                </a:lnTo>
                <a:lnTo>
                  <a:pt x="243" y="676"/>
                </a:lnTo>
                <a:lnTo>
                  <a:pt x="243" y="675"/>
                </a:lnTo>
                <a:lnTo>
                  <a:pt x="243" y="675"/>
                </a:lnTo>
                <a:lnTo>
                  <a:pt x="243" y="675"/>
                </a:lnTo>
                <a:lnTo>
                  <a:pt x="243" y="675"/>
                </a:lnTo>
                <a:lnTo>
                  <a:pt x="243" y="675"/>
                </a:lnTo>
                <a:lnTo>
                  <a:pt x="243" y="674"/>
                </a:lnTo>
                <a:lnTo>
                  <a:pt x="243" y="674"/>
                </a:lnTo>
                <a:lnTo>
                  <a:pt x="243" y="674"/>
                </a:lnTo>
                <a:lnTo>
                  <a:pt x="243" y="674"/>
                </a:lnTo>
                <a:lnTo>
                  <a:pt x="243" y="674"/>
                </a:lnTo>
                <a:lnTo>
                  <a:pt x="243" y="673"/>
                </a:lnTo>
                <a:lnTo>
                  <a:pt x="243" y="673"/>
                </a:lnTo>
                <a:lnTo>
                  <a:pt x="243" y="673"/>
                </a:lnTo>
                <a:lnTo>
                  <a:pt x="243" y="673"/>
                </a:lnTo>
                <a:lnTo>
                  <a:pt x="243" y="671"/>
                </a:lnTo>
                <a:lnTo>
                  <a:pt x="243" y="671"/>
                </a:lnTo>
                <a:lnTo>
                  <a:pt x="243" y="671"/>
                </a:lnTo>
                <a:lnTo>
                  <a:pt x="243" y="671"/>
                </a:lnTo>
                <a:lnTo>
                  <a:pt x="243" y="671"/>
                </a:lnTo>
                <a:lnTo>
                  <a:pt x="243" y="670"/>
                </a:lnTo>
                <a:lnTo>
                  <a:pt x="243" y="670"/>
                </a:lnTo>
                <a:lnTo>
                  <a:pt x="243" y="670"/>
                </a:lnTo>
                <a:lnTo>
                  <a:pt x="243" y="670"/>
                </a:lnTo>
                <a:lnTo>
                  <a:pt x="243" y="670"/>
                </a:lnTo>
                <a:lnTo>
                  <a:pt x="243" y="669"/>
                </a:lnTo>
                <a:lnTo>
                  <a:pt x="243" y="669"/>
                </a:lnTo>
                <a:lnTo>
                  <a:pt x="243" y="669"/>
                </a:lnTo>
                <a:lnTo>
                  <a:pt x="243" y="669"/>
                </a:lnTo>
                <a:lnTo>
                  <a:pt x="243" y="669"/>
                </a:lnTo>
                <a:lnTo>
                  <a:pt x="243" y="668"/>
                </a:lnTo>
                <a:lnTo>
                  <a:pt x="244" y="668"/>
                </a:lnTo>
                <a:lnTo>
                  <a:pt x="244" y="668"/>
                </a:lnTo>
                <a:lnTo>
                  <a:pt x="244" y="668"/>
                </a:lnTo>
                <a:lnTo>
                  <a:pt x="244" y="668"/>
                </a:lnTo>
                <a:lnTo>
                  <a:pt x="244" y="667"/>
                </a:lnTo>
                <a:lnTo>
                  <a:pt x="244" y="667"/>
                </a:lnTo>
                <a:lnTo>
                  <a:pt x="244" y="667"/>
                </a:lnTo>
                <a:lnTo>
                  <a:pt x="244" y="667"/>
                </a:lnTo>
                <a:lnTo>
                  <a:pt x="244" y="667"/>
                </a:lnTo>
                <a:lnTo>
                  <a:pt x="244" y="666"/>
                </a:lnTo>
                <a:lnTo>
                  <a:pt x="244" y="666"/>
                </a:lnTo>
                <a:lnTo>
                  <a:pt x="244" y="666"/>
                </a:lnTo>
                <a:lnTo>
                  <a:pt x="244" y="666"/>
                </a:lnTo>
                <a:lnTo>
                  <a:pt x="244" y="666"/>
                </a:lnTo>
                <a:lnTo>
                  <a:pt x="244" y="665"/>
                </a:lnTo>
                <a:lnTo>
                  <a:pt x="244" y="665"/>
                </a:lnTo>
                <a:lnTo>
                  <a:pt x="244" y="665"/>
                </a:lnTo>
                <a:lnTo>
                  <a:pt x="245" y="665"/>
                </a:lnTo>
                <a:lnTo>
                  <a:pt x="245" y="665"/>
                </a:lnTo>
                <a:lnTo>
                  <a:pt x="245" y="664"/>
                </a:lnTo>
                <a:lnTo>
                  <a:pt x="245" y="664"/>
                </a:lnTo>
                <a:lnTo>
                  <a:pt x="245" y="664"/>
                </a:lnTo>
                <a:lnTo>
                  <a:pt x="245" y="664"/>
                </a:lnTo>
                <a:lnTo>
                  <a:pt x="245" y="664"/>
                </a:lnTo>
                <a:lnTo>
                  <a:pt x="245" y="662"/>
                </a:lnTo>
                <a:lnTo>
                  <a:pt x="245" y="662"/>
                </a:lnTo>
                <a:lnTo>
                  <a:pt x="245" y="662"/>
                </a:lnTo>
                <a:lnTo>
                  <a:pt x="245" y="662"/>
                </a:lnTo>
                <a:lnTo>
                  <a:pt x="245" y="662"/>
                </a:lnTo>
                <a:lnTo>
                  <a:pt x="245" y="662"/>
                </a:lnTo>
                <a:lnTo>
                  <a:pt x="245" y="661"/>
                </a:lnTo>
                <a:lnTo>
                  <a:pt x="246" y="661"/>
                </a:lnTo>
                <a:lnTo>
                  <a:pt x="246" y="661"/>
                </a:lnTo>
                <a:lnTo>
                  <a:pt x="246" y="661"/>
                </a:lnTo>
                <a:lnTo>
                  <a:pt x="246" y="661"/>
                </a:lnTo>
                <a:lnTo>
                  <a:pt x="246" y="660"/>
                </a:lnTo>
                <a:lnTo>
                  <a:pt x="246" y="660"/>
                </a:lnTo>
                <a:lnTo>
                  <a:pt x="246" y="660"/>
                </a:lnTo>
                <a:lnTo>
                  <a:pt x="246" y="660"/>
                </a:lnTo>
                <a:lnTo>
                  <a:pt x="246" y="660"/>
                </a:lnTo>
                <a:lnTo>
                  <a:pt x="246" y="660"/>
                </a:lnTo>
                <a:lnTo>
                  <a:pt x="246" y="659"/>
                </a:lnTo>
                <a:lnTo>
                  <a:pt x="247" y="659"/>
                </a:lnTo>
                <a:lnTo>
                  <a:pt x="247" y="659"/>
                </a:lnTo>
                <a:lnTo>
                  <a:pt x="247" y="659"/>
                </a:lnTo>
                <a:lnTo>
                  <a:pt x="247" y="659"/>
                </a:lnTo>
                <a:lnTo>
                  <a:pt x="247" y="658"/>
                </a:lnTo>
                <a:lnTo>
                  <a:pt x="247" y="658"/>
                </a:lnTo>
                <a:lnTo>
                  <a:pt x="247" y="658"/>
                </a:lnTo>
                <a:lnTo>
                  <a:pt x="247" y="658"/>
                </a:lnTo>
                <a:lnTo>
                  <a:pt x="247" y="658"/>
                </a:lnTo>
                <a:lnTo>
                  <a:pt x="247" y="658"/>
                </a:lnTo>
                <a:lnTo>
                  <a:pt x="248" y="657"/>
                </a:lnTo>
                <a:lnTo>
                  <a:pt x="248" y="657"/>
                </a:lnTo>
                <a:lnTo>
                  <a:pt x="248" y="657"/>
                </a:lnTo>
                <a:lnTo>
                  <a:pt x="248" y="657"/>
                </a:lnTo>
                <a:lnTo>
                  <a:pt x="248" y="657"/>
                </a:lnTo>
                <a:lnTo>
                  <a:pt x="248" y="657"/>
                </a:lnTo>
                <a:lnTo>
                  <a:pt x="248" y="656"/>
                </a:lnTo>
                <a:lnTo>
                  <a:pt x="248" y="656"/>
                </a:lnTo>
                <a:lnTo>
                  <a:pt x="248" y="656"/>
                </a:lnTo>
                <a:lnTo>
                  <a:pt x="249" y="656"/>
                </a:lnTo>
                <a:lnTo>
                  <a:pt x="249" y="656"/>
                </a:lnTo>
                <a:lnTo>
                  <a:pt x="249" y="656"/>
                </a:lnTo>
                <a:lnTo>
                  <a:pt x="249" y="655"/>
                </a:lnTo>
                <a:lnTo>
                  <a:pt x="249" y="655"/>
                </a:lnTo>
                <a:lnTo>
                  <a:pt x="249" y="655"/>
                </a:lnTo>
                <a:lnTo>
                  <a:pt x="249" y="655"/>
                </a:lnTo>
                <a:lnTo>
                  <a:pt x="249" y="655"/>
                </a:lnTo>
                <a:lnTo>
                  <a:pt x="250" y="655"/>
                </a:lnTo>
                <a:lnTo>
                  <a:pt x="250" y="653"/>
                </a:lnTo>
                <a:lnTo>
                  <a:pt x="250" y="653"/>
                </a:lnTo>
                <a:lnTo>
                  <a:pt x="250" y="653"/>
                </a:lnTo>
                <a:lnTo>
                  <a:pt x="250" y="653"/>
                </a:lnTo>
                <a:lnTo>
                  <a:pt x="250" y="653"/>
                </a:lnTo>
                <a:lnTo>
                  <a:pt x="250" y="653"/>
                </a:lnTo>
                <a:lnTo>
                  <a:pt x="250" y="653"/>
                </a:lnTo>
                <a:lnTo>
                  <a:pt x="252" y="652"/>
                </a:lnTo>
                <a:lnTo>
                  <a:pt x="252" y="652"/>
                </a:lnTo>
                <a:lnTo>
                  <a:pt x="252" y="652"/>
                </a:lnTo>
                <a:lnTo>
                  <a:pt x="252" y="652"/>
                </a:lnTo>
                <a:lnTo>
                  <a:pt x="252" y="652"/>
                </a:lnTo>
                <a:lnTo>
                  <a:pt x="252" y="652"/>
                </a:lnTo>
                <a:lnTo>
                  <a:pt x="252" y="651"/>
                </a:lnTo>
                <a:lnTo>
                  <a:pt x="252" y="651"/>
                </a:lnTo>
                <a:lnTo>
                  <a:pt x="253" y="651"/>
                </a:lnTo>
                <a:lnTo>
                  <a:pt x="253" y="651"/>
                </a:lnTo>
                <a:lnTo>
                  <a:pt x="253" y="651"/>
                </a:lnTo>
                <a:lnTo>
                  <a:pt x="253" y="651"/>
                </a:lnTo>
                <a:lnTo>
                  <a:pt x="253" y="651"/>
                </a:lnTo>
                <a:lnTo>
                  <a:pt x="253" y="650"/>
                </a:lnTo>
                <a:lnTo>
                  <a:pt x="253" y="650"/>
                </a:lnTo>
                <a:lnTo>
                  <a:pt x="254" y="650"/>
                </a:lnTo>
                <a:lnTo>
                  <a:pt x="254" y="650"/>
                </a:lnTo>
                <a:lnTo>
                  <a:pt x="254" y="650"/>
                </a:lnTo>
                <a:lnTo>
                  <a:pt x="254" y="650"/>
                </a:lnTo>
                <a:lnTo>
                  <a:pt x="254" y="650"/>
                </a:lnTo>
                <a:lnTo>
                  <a:pt x="254" y="649"/>
                </a:lnTo>
                <a:lnTo>
                  <a:pt x="254" y="649"/>
                </a:lnTo>
                <a:lnTo>
                  <a:pt x="255" y="649"/>
                </a:lnTo>
                <a:lnTo>
                  <a:pt x="255" y="649"/>
                </a:lnTo>
                <a:lnTo>
                  <a:pt x="255" y="649"/>
                </a:lnTo>
                <a:lnTo>
                  <a:pt x="255" y="649"/>
                </a:lnTo>
                <a:lnTo>
                  <a:pt x="255" y="649"/>
                </a:lnTo>
                <a:lnTo>
                  <a:pt x="255" y="649"/>
                </a:lnTo>
                <a:lnTo>
                  <a:pt x="255" y="648"/>
                </a:lnTo>
                <a:lnTo>
                  <a:pt x="256" y="648"/>
                </a:lnTo>
                <a:lnTo>
                  <a:pt x="256" y="648"/>
                </a:lnTo>
                <a:lnTo>
                  <a:pt x="256" y="648"/>
                </a:lnTo>
                <a:lnTo>
                  <a:pt x="256" y="648"/>
                </a:lnTo>
                <a:lnTo>
                  <a:pt x="256" y="648"/>
                </a:lnTo>
                <a:lnTo>
                  <a:pt x="256" y="648"/>
                </a:lnTo>
                <a:lnTo>
                  <a:pt x="257" y="648"/>
                </a:lnTo>
                <a:lnTo>
                  <a:pt x="257" y="647"/>
                </a:lnTo>
                <a:lnTo>
                  <a:pt x="257" y="647"/>
                </a:lnTo>
                <a:lnTo>
                  <a:pt x="257" y="647"/>
                </a:lnTo>
                <a:lnTo>
                  <a:pt x="257" y="647"/>
                </a:lnTo>
                <a:lnTo>
                  <a:pt x="257" y="647"/>
                </a:lnTo>
                <a:lnTo>
                  <a:pt x="258" y="647"/>
                </a:lnTo>
                <a:lnTo>
                  <a:pt x="258" y="647"/>
                </a:lnTo>
                <a:lnTo>
                  <a:pt x="258" y="647"/>
                </a:lnTo>
                <a:lnTo>
                  <a:pt x="258" y="646"/>
                </a:lnTo>
                <a:lnTo>
                  <a:pt x="258" y="646"/>
                </a:lnTo>
                <a:lnTo>
                  <a:pt x="258" y="646"/>
                </a:lnTo>
                <a:lnTo>
                  <a:pt x="259" y="646"/>
                </a:lnTo>
                <a:lnTo>
                  <a:pt x="259" y="646"/>
                </a:lnTo>
                <a:lnTo>
                  <a:pt x="259" y="646"/>
                </a:lnTo>
                <a:lnTo>
                  <a:pt x="259" y="646"/>
                </a:lnTo>
                <a:lnTo>
                  <a:pt x="259" y="646"/>
                </a:lnTo>
                <a:lnTo>
                  <a:pt x="259" y="646"/>
                </a:lnTo>
                <a:lnTo>
                  <a:pt x="261" y="644"/>
                </a:lnTo>
                <a:lnTo>
                  <a:pt x="261" y="644"/>
                </a:lnTo>
                <a:lnTo>
                  <a:pt x="261" y="644"/>
                </a:lnTo>
                <a:lnTo>
                  <a:pt x="261" y="644"/>
                </a:lnTo>
                <a:lnTo>
                  <a:pt x="261" y="644"/>
                </a:lnTo>
                <a:lnTo>
                  <a:pt x="261" y="644"/>
                </a:lnTo>
                <a:lnTo>
                  <a:pt x="262" y="644"/>
                </a:lnTo>
                <a:lnTo>
                  <a:pt x="262" y="644"/>
                </a:lnTo>
                <a:lnTo>
                  <a:pt x="262" y="644"/>
                </a:lnTo>
                <a:lnTo>
                  <a:pt x="262" y="644"/>
                </a:lnTo>
                <a:lnTo>
                  <a:pt x="262" y="643"/>
                </a:lnTo>
                <a:lnTo>
                  <a:pt x="262" y="643"/>
                </a:lnTo>
                <a:lnTo>
                  <a:pt x="263" y="643"/>
                </a:lnTo>
                <a:lnTo>
                  <a:pt x="263" y="643"/>
                </a:lnTo>
                <a:lnTo>
                  <a:pt x="263" y="643"/>
                </a:lnTo>
                <a:lnTo>
                  <a:pt x="263" y="643"/>
                </a:lnTo>
                <a:lnTo>
                  <a:pt x="263" y="643"/>
                </a:lnTo>
                <a:lnTo>
                  <a:pt x="264" y="643"/>
                </a:lnTo>
                <a:lnTo>
                  <a:pt x="264" y="643"/>
                </a:lnTo>
                <a:lnTo>
                  <a:pt x="264" y="643"/>
                </a:lnTo>
                <a:lnTo>
                  <a:pt x="264" y="643"/>
                </a:lnTo>
                <a:lnTo>
                  <a:pt x="264" y="642"/>
                </a:lnTo>
                <a:lnTo>
                  <a:pt x="264" y="642"/>
                </a:lnTo>
                <a:lnTo>
                  <a:pt x="265" y="642"/>
                </a:lnTo>
                <a:lnTo>
                  <a:pt x="265" y="642"/>
                </a:lnTo>
                <a:lnTo>
                  <a:pt x="265" y="642"/>
                </a:lnTo>
                <a:lnTo>
                  <a:pt x="265" y="642"/>
                </a:lnTo>
                <a:lnTo>
                  <a:pt x="265" y="642"/>
                </a:lnTo>
                <a:lnTo>
                  <a:pt x="266" y="642"/>
                </a:lnTo>
                <a:lnTo>
                  <a:pt x="266" y="642"/>
                </a:lnTo>
                <a:lnTo>
                  <a:pt x="266" y="642"/>
                </a:lnTo>
                <a:lnTo>
                  <a:pt x="266" y="642"/>
                </a:lnTo>
                <a:lnTo>
                  <a:pt x="266" y="642"/>
                </a:lnTo>
                <a:lnTo>
                  <a:pt x="267" y="642"/>
                </a:lnTo>
                <a:lnTo>
                  <a:pt x="267" y="641"/>
                </a:lnTo>
                <a:lnTo>
                  <a:pt x="267" y="641"/>
                </a:lnTo>
                <a:lnTo>
                  <a:pt x="267" y="641"/>
                </a:lnTo>
                <a:lnTo>
                  <a:pt x="267" y="641"/>
                </a:lnTo>
                <a:lnTo>
                  <a:pt x="268" y="641"/>
                </a:lnTo>
                <a:lnTo>
                  <a:pt x="268" y="641"/>
                </a:lnTo>
                <a:lnTo>
                  <a:pt x="268" y="641"/>
                </a:lnTo>
                <a:lnTo>
                  <a:pt x="268" y="641"/>
                </a:lnTo>
                <a:lnTo>
                  <a:pt x="268" y="641"/>
                </a:lnTo>
                <a:lnTo>
                  <a:pt x="268" y="641"/>
                </a:lnTo>
                <a:lnTo>
                  <a:pt x="270" y="641"/>
                </a:lnTo>
                <a:lnTo>
                  <a:pt x="270" y="641"/>
                </a:lnTo>
                <a:lnTo>
                  <a:pt x="270" y="641"/>
                </a:lnTo>
                <a:lnTo>
                  <a:pt x="270" y="641"/>
                </a:lnTo>
                <a:lnTo>
                  <a:pt x="270" y="641"/>
                </a:lnTo>
                <a:lnTo>
                  <a:pt x="271" y="641"/>
                </a:lnTo>
                <a:lnTo>
                  <a:pt x="271" y="641"/>
                </a:lnTo>
                <a:lnTo>
                  <a:pt x="271" y="640"/>
                </a:lnTo>
                <a:lnTo>
                  <a:pt x="271" y="640"/>
                </a:lnTo>
                <a:lnTo>
                  <a:pt x="271" y="640"/>
                </a:lnTo>
                <a:lnTo>
                  <a:pt x="272" y="640"/>
                </a:lnTo>
                <a:lnTo>
                  <a:pt x="272" y="640"/>
                </a:lnTo>
                <a:lnTo>
                  <a:pt x="272" y="640"/>
                </a:lnTo>
                <a:lnTo>
                  <a:pt x="272" y="640"/>
                </a:lnTo>
                <a:lnTo>
                  <a:pt x="272" y="640"/>
                </a:lnTo>
                <a:lnTo>
                  <a:pt x="273" y="640"/>
                </a:lnTo>
                <a:lnTo>
                  <a:pt x="273" y="640"/>
                </a:lnTo>
                <a:lnTo>
                  <a:pt x="273" y="640"/>
                </a:lnTo>
                <a:lnTo>
                  <a:pt x="273" y="640"/>
                </a:lnTo>
                <a:lnTo>
                  <a:pt x="274" y="640"/>
                </a:lnTo>
                <a:lnTo>
                  <a:pt x="274" y="640"/>
                </a:lnTo>
                <a:lnTo>
                  <a:pt x="274" y="640"/>
                </a:lnTo>
                <a:lnTo>
                  <a:pt x="274" y="640"/>
                </a:lnTo>
                <a:lnTo>
                  <a:pt x="274" y="640"/>
                </a:lnTo>
                <a:lnTo>
                  <a:pt x="275" y="640"/>
                </a:lnTo>
                <a:lnTo>
                  <a:pt x="275" y="640"/>
                </a:lnTo>
                <a:lnTo>
                  <a:pt x="275" y="640"/>
                </a:lnTo>
                <a:lnTo>
                  <a:pt x="275" y="640"/>
                </a:lnTo>
                <a:lnTo>
                  <a:pt x="275" y="640"/>
                </a:lnTo>
                <a:lnTo>
                  <a:pt x="276" y="640"/>
                </a:lnTo>
                <a:lnTo>
                  <a:pt x="276" y="640"/>
                </a:lnTo>
                <a:lnTo>
                  <a:pt x="276" y="640"/>
                </a:lnTo>
                <a:lnTo>
                  <a:pt x="276" y="640"/>
                </a:lnTo>
                <a:lnTo>
                  <a:pt x="276" y="640"/>
                </a:lnTo>
                <a:lnTo>
                  <a:pt x="277" y="640"/>
                </a:lnTo>
                <a:lnTo>
                  <a:pt x="277" y="640"/>
                </a:lnTo>
                <a:lnTo>
                  <a:pt x="277" y="640"/>
                </a:lnTo>
                <a:lnTo>
                  <a:pt x="277" y="640"/>
                </a:lnTo>
                <a:lnTo>
                  <a:pt x="279" y="640"/>
                </a:lnTo>
                <a:lnTo>
                  <a:pt x="279" y="640"/>
                </a:lnTo>
                <a:lnTo>
                  <a:pt x="279" y="640"/>
                </a:lnTo>
                <a:lnTo>
                  <a:pt x="279" y="640"/>
                </a:lnTo>
                <a:lnTo>
                  <a:pt x="279" y="640"/>
                </a:lnTo>
                <a:lnTo>
                  <a:pt x="280" y="640"/>
                </a:lnTo>
                <a:lnTo>
                  <a:pt x="280" y="640"/>
                </a:lnTo>
                <a:lnTo>
                  <a:pt x="280" y="640"/>
                </a:lnTo>
                <a:lnTo>
                  <a:pt x="280" y="640"/>
                </a:lnTo>
                <a:close/>
                <a:moveTo>
                  <a:pt x="284" y="637"/>
                </a:moveTo>
                <a:lnTo>
                  <a:pt x="276" y="637"/>
                </a:lnTo>
                <a:lnTo>
                  <a:pt x="276" y="621"/>
                </a:lnTo>
                <a:lnTo>
                  <a:pt x="284" y="621"/>
                </a:lnTo>
                <a:lnTo>
                  <a:pt x="284" y="637"/>
                </a:lnTo>
                <a:lnTo>
                  <a:pt x="284" y="637"/>
                </a:lnTo>
                <a:close/>
                <a:moveTo>
                  <a:pt x="284" y="589"/>
                </a:moveTo>
                <a:lnTo>
                  <a:pt x="276" y="589"/>
                </a:lnTo>
                <a:lnTo>
                  <a:pt x="276" y="574"/>
                </a:lnTo>
                <a:lnTo>
                  <a:pt x="284" y="574"/>
                </a:lnTo>
                <a:lnTo>
                  <a:pt x="284" y="589"/>
                </a:lnTo>
                <a:lnTo>
                  <a:pt x="284" y="589"/>
                </a:lnTo>
                <a:close/>
                <a:moveTo>
                  <a:pt x="284" y="543"/>
                </a:moveTo>
                <a:lnTo>
                  <a:pt x="282" y="543"/>
                </a:lnTo>
                <a:lnTo>
                  <a:pt x="280" y="544"/>
                </a:lnTo>
                <a:lnTo>
                  <a:pt x="266" y="544"/>
                </a:lnTo>
                <a:lnTo>
                  <a:pt x="266" y="537"/>
                </a:lnTo>
                <a:lnTo>
                  <a:pt x="280" y="537"/>
                </a:lnTo>
                <a:lnTo>
                  <a:pt x="284" y="537"/>
                </a:lnTo>
                <a:lnTo>
                  <a:pt x="284" y="541"/>
                </a:lnTo>
                <a:lnTo>
                  <a:pt x="284" y="543"/>
                </a:lnTo>
                <a:lnTo>
                  <a:pt x="284" y="543"/>
                </a:lnTo>
                <a:close/>
                <a:moveTo>
                  <a:pt x="235" y="537"/>
                </a:moveTo>
                <a:lnTo>
                  <a:pt x="235" y="544"/>
                </a:lnTo>
                <a:lnTo>
                  <a:pt x="219" y="544"/>
                </a:lnTo>
                <a:lnTo>
                  <a:pt x="219" y="537"/>
                </a:lnTo>
                <a:lnTo>
                  <a:pt x="235" y="537"/>
                </a:lnTo>
                <a:lnTo>
                  <a:pt x="235" y="537"/>
                </a:lnTo>
                <a:close/>
                <a:moveTo>
                  <a:pt x="187" y="537"/>
                </a:moveTo>
                <a:lnTo>
                  <a:pt x="187" y="544"/>
                </a:lnTo>
                <a:lnTo>
                  <a:pt x="172" y="544"/>
                </a:lnTo>
                <a:lnTo>
                  <a:pt x="172" y="537"/>
                </a:lnTo>
                <a:lnTo>
                  <a:pt x="187" y="537"/>
                </a:lnTo>
                <a:lnTo>
                  <a:pt x="187" y="537"/>
                </a:lnTo>
                <a:close/>
                <a:moveTo>
                  <a:pt x="140" y="537"/>
                </a:moveTo>
                <a:lnTo>
                  <a:pt x="140" y="544"/>
                </a:lnTo>
                <a:lnTo>
                  <a:pt x="124" y="544"/>
                </a:lnTo>
                <a:lnTo>
                  <a:pt x="124" y="537"/>
                </a:lnTo>
                <a:lnTo>
                  <a:pt x="140" y="537"/>
                </a:lnTo>
                <a:lnTo>
                  <a:pt x="140" y="537"/>
                </a:lnTo>
                <a:close/>
                <a:moveTo>
                  <a:pt x="93" y="537"/>
                </a:moveTo>
                <a:lnTo>
                  <a:pt x="93" y="544"/>
                </a:lnTo>
                <a:lnTo>
                  <a:pt x="77" y="544"/>
                </a:lnTo>
                <a:lnTo>
                  <a:pt x="77" y="537"/>
                </a:lnTo>
                <a:lnTo>
                  <a:pt x="93" y="537"/>
                </a:lnTo>
                <a:lnTo>
                  <a:pt x="93" y="537"/>
                </a:lnTo>
                <a:close/>
                <a:moveTo>
                  <a:pt x="46" y="537"/>
                </a:moveTo>
                <a:lnTo>
                  <a:pt x="46" y="544"/>
                </a:lnTo>
                <a:lnTo>
                  <a:pt x="30" y="544"/>
                </a:lnTo>
                <a:lnTo>
                  <a:pt x="30" y="537"/>
                </a:lnTo>
                <a:lnTo>
                  <a:pt x="46" y="537"/>
                </a:lnTo>
                <a:lnTo>
                  <a:pt x="46" y="537"/>
                </a:lnTo>
                <a:close/>
                <a:moveTo>
                  <a:pt x="8" y="535"/>
                </a:moveTo>
                <a:lnTo>
                  <a:pt x="0" y="535"/>
                </a:lnTo>
                <a:lnTo>
                  <a:pt x="0" y="519"/>
                </a:lnTo>
                <a:lnTo>
                  <a:pt x="8" y="519"/>
                </a:lnTo>
                <a:lnTo>
                  <a:pt x="8" y="535"/>
                </a:lnTo>
                <a:lnTo>
                  <a:pt x="8" y="535"/>
                </a:lnTo>
                <a:close/>
                <a:moveTo>
                  <a:pt x="8" y="488"/>
                </a:moveTo>
                <a:lnTo>
                  <a:pt x="0" y="488"/>
                </a:lnTo>
                <a:lnTo>
                  <a:pt x="0" y="472"/>
                </a:lnTo>
                <a:lnTo>
                  <a:pt x="8" y="472"/>
                </a:lnTo>
                <a:lnTo>
                  <a:pt x="8" y="488"/>
                </a:lnTo>
                <a:lnTo>
                  <a:pt x="8" y="488"/>
                </a:lnTo>
                <a:close/>
                <a:moveTo>
                  <a:pt x="8" y="441"/>
                </a:moveTo>
                <a:lnTo>
                  <a:pt x="0" y="441"/>
                </a:lnTo>
                <a:lnTo>
                  <a:pt x="0" y="425"/>
                </a:lnTo>
                <a:lnTo>
                  <a:pt x="8" y="425"/>
                </a:lnTo>
                <a:lnTo>
                  <a:pt x="8" y="441"/>
                </a:lnTo>
                <a:lnTo>
                  <a:pt x="8" y="441"/>
                </a:lnTo>
                <a:close/>
                <a:moveTo>
                  <a:pt x="8" y="393"/>
                </a:moveTo>
                <a:lnTo>
                  <a:pt x="0" y="393"/>
                </a:lnTo>
                <a:lnTo>
                  <a:pt x="0" y="378"/>
                </a:lnTo>
                <a:lnTo>
                  <a:pt x="8" y="378"/>
                </a:lnTo>
                <a:lnTo>
                  <a:pt x="8" y="393"/>
                </a:lnTo>
                <a:lnTo>
                  <a:pt x="8" y="393"/>
                </a:lnTo>
                <a:close/>
                <a:moveTo>
                  <a:pt x="8" y="346"/>
                </a:moveTo>
                <a:lnTo>
                  <a:pt x="0" y="346"/>
                </a:lnTo>
                <a:lnTo>
                  <a:pt x="0" y="330"/>
                </a:lnTo>
                <a:lnTo>
                  <a:pt x="8" y="330"/>
                </a:lnTo>
                <a:lnTo>
                  <a:pt x="8" y="346"/>
                </a:lnTo>
                <a:lnTo>
                  <a:pt x="8" y="346"/>
                </a:lnTo>
                <a:close/>
                <a:moveTo>
                  <a:pt x="8" y="299"/>
                </a:moveTo>
                <a:lnTo>
                  <a:pt x="0" y="299"/>
                </a:lnTo>
                <a:lnTo>
                  <a:pt x="0" y="283"/>
                </a:lnTo>
                <a:lnTo>
                  <a:pt x="8" y="283"/>
                </a:lnTo>
                <a:lnTo>
                  <a:pt x="8" y="299"/>
                </a:lnTo>
                <a:lnTo>
                  <a:pt x="8" y="299"/>
                </a:lnTo>
                <a:close/>
                <a:moveTo>
                  <a:pt x="8" y="253"/>
                </a:moveTo>
                <a:lnTo>
                  <a:pt x="0" y="253"/>
                </a:lnTo>
                <a:lnTo>
                  <a:pt x="0" y="237"/>
                </a:lnTo>
                <a:lnTo>
                  <a:pt x="8" y="237"/>
                </a:lnTo>
                <a:lnTo>
                  <a:pt x="8" y="253"/>
                </a:lnTo>
                <a:lnTo>
                  <a:pt x="8" y="253"/>
                </a:lnTo>
                <a:close/>
                <a:moveTo>
                  <a:pt x="8" y="205"/>
                </a:moveTo>
                <a:lnTo>
                  <a:pt x="0" y="205"/>
                </a:lnTo>
                <a:lnTo>
                  <a:pt x="0" y="189"/>
                </a:lnTo>
                <a:lnTo>
                  <a:pt x="8" y="189"/>
                </a:lnTo>
                <a:lnTo>
                  <a:pt x="8" y="205"/>
                </a:lnTo>
                <a:lnTo>
                  <a:pt x="8" y="205"/>
                </a:lnTo>
                <a:close/>
                <a:moveTo>
                  <a:pt x="8" y="158"/>
                </a:moveTo>
                <a:lnTo>
                  <a:pt x="0" y="158"/>
                </a:lnTo>
                <a:lnTo>
                  <a:pt x="0" y="142"/>
                </a:lnTo>
                <a:lnTo>
                  <a:pt x="8" y="142"/>
                </a:lnTo>
                <a:lnTo>
                  <a:pt x="8" y="158"/>
                </a:lnTo>
                <a:lnTo>
                  <a:pt x="8" y="158"/>
                </a:lnTo>
                <a:close/>
                <a:moveTo>
                  <a:pt x="8" y="111"/>
                </a:moveTo>
                <a:lnTo>
                  <a:pt x="0" y="111"/>
                </a:lnTo>
                <a:lnTo>
                  <a:pt x="0" y="95"/>
                </a:lnTo>
                <a:lnTo>
                  <a:pt x="8" y="95"/>
                </a:lnTo>
                <a:lnTo>
                  <a:pt x="8" y="111"/>
                </a:lnTo>
                <a:lnTo>
                  <a:pt x="8" y="111"/>
                </a:lnTo>
                <a:close/>
                <a:moveTo>
                  <a:pt x="8" y="63"/>
                </a:moveTo>
                <a:lnTo>
                  <a:pt x="0" y="63"/>
                </a:lnTo>
                <a:lnTo>
                  <a:pt x="0" y="48"/>
                </a:lnTo>
                <a:lnTo>
                  <a:pt x="8" y="48"/>
                </a:lnTo>
                <a:lnTo>
                  <a:pt x="8" y="63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1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77">
            <a:extLst>
              <a:ext uri="{FF2B5EF4-FFF2-40B4-BE49-F238E27FC236}">
                <a16:creationId xmlns:a16="http://schemas.microsoft.com/office/drawing/2014/main" id="{40AA9F33-1992-4795-999D-BC7DD96059A3}"/>
              </a:ext>
            </a:extLst>
          </p:cNvPr>
          <p:cNvSpPr>
            <a:spLocks noEditPoints="1"/>
          </p:cNvSpPr>
          <p:nvPr/>
        </p:nvSpPr>
        <p:spPr bwMode="auto">
          <a:xfrm>
            <a:off x="4534346" y="1989138"/>
            <a:ext cx="558800" cy="757237"/>
          </a:xfrm>
          <a:custGeom>
            <a:avLst/>
            <a:gdLst>
              <a:gd name="T0" fmla="*/ 344 w 352"/>
              <a:gd name="T1" fmla="*/ 434 h 477"/>
              <a:gd name="T2" fmla="*/ 342 w 352"/>
              <a:gd name="T3" fmla="*/ 429 h 477"/>
              <a:gd name="T4" fmla="*/ 339 w 352"/>
              <a:gd name="T5" fmla="*/ 423 h 477"/>
              <a:gd name="T6" fmla="*/ 335 w 352"/>
              <a:gd name="T7" fmla="*/ 419 h 477"/>
              <a:gd name="T8" fmla="*/ 330 w 352"/>
              <a:gd name="T9" fmla="*/ 415 h 477"/>
              <a:gd name="T10" fmla="*/ 325 w 352"/>
              <a:gd name="T11" fmla="*/ 412 h 477"/>
              <a:gd name="T12" fmla="*/ 319 w 352"/>
              <a:gd name="T13" fmla="*/ 411 h 477"/>
              <a:gd name="T14" fmla="*/ 312 w 352"/>
              <a:gd name="T15" fmla="*/ 411 h 477"/>
              <a:gd name="T16" fmla="*/ 307 w 352"/>
              <a:gd name="T17" fmla="*/ 412 h 477"/>
              <a:gd name="T18" fmla="*/ 301 w 352"/>
              <a:gd name="T19" fmla="*/ 414 h 477"/>
              <a:gd name="T20" fmla="*/ 295 w 352"/>
              <a:gd name="T21" fmla="*/ 416 h 477"/>
              <a:gd name="T22" fmla="*/ 291 w 352"/>
              <a:gd name="T23" fmla="*/ 421 h 477"/>
              <a:gd name="T24" fmla="*/ 287 w 352"/>
              <a:gd name="T25" fmla="*/ 427 h 477"/>
              <a:gd name="T26" fmla="*/ 285 w 352"/>
              <a:gd name="T27" fmla="*/ 432 h 477"/>
              <a:gd name="T28" fmla="*/ 284 w 352"/>
              <a:gd name="T29" fmla="*/ 438 h 477"/>
              <a:gd name="T30" fmla="*/ 285 w 352"/>
              <a:gd name="T31" fmla="*/ 445 h 477"/>
              <a:gd name="T32" fmla="*/ 286 w 352"/>
              <a:gd name="T33" fmla="*/ 450 h 477"/>
              <a:gd name="T34" fmla="*/ 290 w 352"/>
              <a:gd name="T35" fmla="*/ 456 h 477"/>
              <a:gd name="T36" fmla="*/ 293 w 352"/>
              <a:gd name="T37" fmla="*/ 460 h 477"/>
              <a:gd name="T38" fmla="*/ 298 w 352"/>
              <a:gd name="T39" fmla="*/ 465 h 477"/>
              <a:gd name="T40" fmla="*/ 303 w 352"/>
              <a:gd name="T41" fmla="*/ 467 h 477"/>
              <a:gd name="T42" fmla="*/ 309 w 352"/>
              <a:gd name="T43" fmla="*/ 469 h 477"/>
              <a:gd name="T44" fmla="*/ 316 w 352"/>
              <a:gd name="T45" fmla="*/ 469 h 477"/>
              <a:gd name="T46" fmla="*/ 322 w 352"/>
              <a:gd name="T47" fmla="*/ 468 h 477"/>
              <a:gd name="T48" fmla="*/ 328 w 352"/>
              <a:gd name="T49" fmla="*/ 466 h 477"/>
              <a:gd name="T50" fmla="*/ 333 w 352"/>
              <a:gd name="T51" fmla="*/ 464 h 477"/>
              <a:gd name="T52" fmla="*/ 337 w 352"/>
              <a:gd name="T53" fmla="*/ 459 h 477"/>
              <a:gd name="T54" fmla="*/ 340 w 352"/>
              <a:gd name="T55" fmla="*/ 454 h 477"/>
              <a:gd name="T56" fmla="*/ 343 w 352"/>
              <a:gd name="T57" fmla="*/ 448 h 477"/>
              <a:gd name="T58" fmla="*/ 344 w 352"/>
              <a:gd name="T59" fmla="*/ 442 h 477"/>
              <a:gd name="T60" fmla="*/ 323 w 352"/>
              <a:gd name="T61" fmla="*/ 403 h 477"/>
              <a:gd name="T62" fmla="*/ 330 w 352"/>
              <a:gd name="T63" fmla="*/ 406 h 477"/>
              <a:gd name="T64" fmla="*/ 337 w 352"/>
              <a:gd name="T65" fmla="*/ 410 h 477"/>
              <a:gd name="T66" fmla="*/ 343 w 352"/>
              <a:gd name="T67" fmla="*/ 415 h 477"/>
              <a:gd name="T68" fmla="*/ 347 w 352"/>
              <a:gd name="T69" fmla="*/ 421 h 477"/>
              <a:gd name="T70" fmla="*/ 351 w 352"/>
              <a:gd name="T71" fmla="*/ 429 h 477"/>
              <a:gd name="T72" fmla="*/ 352 w 352"/>
              <a:gd name="T73" fmla="*/ 437 h 477"/>
              <a:gd name="T74" fmla="*/ 352 w 352"/>
              <a:gd name="T75" fmla="*/ 445 h 477"/>
              <a:gd name="T76" fmla="*/ 349 w 352"/>
              <a:gd name="T77" fmla="*/ 453 h 477"/>
              <a:gd name="T78" fmla="*/ 346 w 352"/>
              <a:gd name="T79" fmla="*/ 459 h 477"/>
              <a:gd name="T80" fmla="*/ 342 w 352"/>
              <a:gd name="T81" fmla="*/ 465 h 477"/>
              <a:gd name="T82" fmla="*/ 336 w 352"/>
              <a:gd name="T83" fmla="*/ 471 h 477"/>
              <a:gd name="T84" fmla="*/ 329 w 352"/>
              <a:gd name="T85" fmla="*/ 474 h 477"/>
              <a:gd name="T86" fmla="*/ 322 w 352"/>
              <a:gd name="T87" fmla="*/ 477 h 477"/>
              <a:gd name="T88" fmla="*/ 314 w 352"/>
              <a:gd name="T89" fmla="*/ 477 h 477"/>
              <a:gd name="T90" fmla="*/ 305 w 352"/>
              <a:gd name="T91" fmla="*/ 477 h 477"/>
              <a:gd name="T92" fmla="*/ 299 w 352"/>
              <a:gd name="T93" fmla="*/ 474 h 477"/>
              <a:gd name="T94" fmla="*/ 292 w 352"/>
              <a:gd name="T95" fmla="*/ 471 h 477"/>
              <a:gd name="T96" fmla="*/ 286 w 352"/>
              <a:gd name="T97" fmla="*/ 465 h 477"/>
              <a:gd name="T98" fmla="*/ 282 w 352"/>
              <a:gd name="T99" fmla="*/ 459 h 477"/>
              <a:gd name="T100" fmla="*/ 278 w 352"/>
              <a:gd name="T101" fmla="*/ 451 h 477"/>
              <a:gd name="T102" fmla="*/ 277 w 352"/>
              <a:gd name="T103" fmla="*/ 445 h 477"/>
              <a:gd name="T104" fmla="*/ 277 w 352"/>
              <a:gd name="T105" fmla="*/ 436 h 477"/>
              <a:gd name="T106" fmla="*/ 278 w 352"/>
              <a:gd name="T107" fmla="*/ 428 h 477"/>
              <a:gd name="T108" fmla="*/ 282 w 352"/>
              <a:gd name="T109" fmla="*/ 421 h 477"/>
              <a:gd name="T110" fmla="*/ 286 w 352"/>
              <a:gd name="T111" fmla="*/ 415 h 477"/>
              <a:gd name="T112" fmla="*/ 292 w 352"/>
              <a:gd name="T113" fmla="*/ 410 h 477"/>
              <a:gd name="T114" fmla="*/ 299 w 352"/>
              <a:gd name="T115" fmla="*/ 406 h 477"/>
              <a:gd name="T116" fmla="*/ 305 w 352"/>
              <a:gd name="T117" fmla="*/ 403 h 477"/>
              <a:gd name="T118" fmla="*/ 318 w 352"/>
              <a:gd name="T119" fmla="*/ 317 h 477"/>
              <a:gd name="T120" fmla="*/ 54 w 352"/>
              <a:gd name="T121" fmla="*/ 282 h 477"/>
              <a:gd name="T122" fmla="*/ 8 w 352"/>
              <a:gd name="T123" fmla="*/ 62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2" h="477">
                <a:moveTo>
                  <a:pt x="8" y="16"/>
                </a:moveTo>
                <a:lnTo>
                  <a:pt x="0" y="16"/>
                </a:lnTo>
                <a:lnTo>
                  <a:pt x="0" y="0"/>
                </a:lnTo>
                <a:lnTo>
                  <a:pt x="8" y="0"/>
                </a:lnTo>
                <a:lnTo>
                  <a:pt x="8" y="16"/>
                </a:lnTo>
                <a:lnTo>
                  <a:pt x="8" y="16"/>
                </a:lnTo>
                <a:close/>
                <a:moveTo>
                  <a:pt x="344" y="440"/>
                </a:moveTo>
                <a:lnTo>
                  <a:pt x="344" y="440"/>
                </a:lnTo>
                <a:lnTo>
                  <a:pt x="344" y="440"/>
                </a:lnTo>
                <a:lnTo>
                  <a:pt x="344" y="439"/>
                </a:lnTo>
                <a:lnTo>
                  <a:pt x="344" y="439"/>
                </a:lnTo>
                <a:lnTo>
                  <a:pt x="344" y="439"/>
                </a:lnTo>
                <a:lnTo>
                  <a:pt x="344" y="439"/>
                </a:lnTo>
                <a:lnTo>
                  <a:pt x="344" y="439"/>
                </a:lnTo>
                <a:lnTo>
                  <a:pt x="344" y="439"/>
                </a:lnTo>
                <a:lnTo>
                  <a:pt x="344" y="438"/>
                </a:lnTo>
                <a:lnTo>
                  <a:pt x="344" y="438"/>
                </a:lnTo>
                <a:lnTo>
                  <a:pt x="344" y="438"/>
                </a:lnTo>
                <a:lnTo>
                  <a:pt x="344" y="438"/>
                </a:lnTo>
                <a:lnTo>
                  <a:pt x="344" y="438"/>
                </a:lnTo>
                <a:lnTo>
                  <a:pt x="344" y="438"/>
                </a:lnTo>
                <a:lnTo>
                  <a:pt x="344" y="437"/>
                </a:lnTo>
                <a:lnTo>
                  <a:pt x="344" y="437"/>
                </a:lnTo>
                <a:lnTo>
                  <a:pt x="344" y="437"/>
                </a:lnTo>
                <a:lnTo>
                  <a:pt x="344" y="437"/>
                </a:lnTo>
                <a:lnTo>
                  <a:pt x="344" y="437"/>
                </a:lnTo>
                <a:lnTo>
                  <a:pt x="344" y="437"/>
                </a:lnTo>
                <a:lnTo>
                  <a:pt x="344" y="436"/>
                </a:lnTo>
                <a:lnTo>
                  <a:pt x="344" y="436"/>
                </a:lnTo>
                <a:lnTo>
                  <a:pt x="344" y="436"/>
                </a:lnTo>
                <a:lnTo>
                  <a:pt x="344" y="436"/>
                </a:lnTo>
                <a:lnTo>
                  <a:pt x="344" y="436"/>
                </a:lnTo>
                <a:lnTo>
                  <a:pt x="344" y="436"/>
                </a:lnTo>
                <a:lnTo>
                  <a:pt x="344" y="434"/>
                </a:lnTo>
                <a:lnTo>
                  <a:pt x="344" y="434"/>
                </a:lnTo>
                <a:lnTo>
                  <a:pt x="344" y="434"/>
                </a:lnTo>
                <a:lnTo>
                  <a:pt x="344" y="434"/>
                </a:lnTo>
                <a:lnTo>
                  <a:pt x="344" y="434"/>
                </a:lnTo>
                <a:lnTo>
                  <a:pt x="344" y="434"/>
                </a:lnTo>
                <a:lnTo>
                  <a:pt x="344" y="433"/>
                </a:lnTo>
                <a:lnTo>
                  <a:pt x="344" y="433"/>
                </a:lnTo>
                <a:lnTo>
                  <a:pt x="343" y="433"/>
                </a:lnTo>
                <a:lnTo>
                  <a:pt x="343" y="433"/>
                </a:lnTo>
                <a:lnTo>
                  <a:pt x="343" y="433"/>
                </a:lnTo>
                <a:lnTo>
                  <a:pt x="343" y="433"/>
                </a:lnTo>
                <a:lnTo>
                  <a:pt x="343" y="432"/>
                </a:lnTo>
                <a:lnTo>
                  <a:pt x="343" y="432"/>
                </a:lnTo>
                <a:lnTo>
                  <a:pt x="343" y="432"/>
                </a:lnTo>
                <a:lnTo>
                  <a:pt x="343" y="432"/>
                </a:lnTo>
                <a:lnTo>
                  <a:pt x="343" y="432"/>
                </a:lnTo>
                <a:lnTo>
                  <a:pt x="343" y="432"/>
                </a:lnTo>
                <a:lnTo>
                  <a:pt x="343" y="432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1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3" y="430"/>
                </a:lnTo>
                <a:lnTo>
                  <a:pt x="342" y="430"/>
                </a:lnTo>
                <a:lnTo>
                  <a:pt x="342" y="430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9"/>
                </a:lnTo>
                <a:lnTo>
                  <a:pt x="342" y="428"/>
                </a:lnTo>
                <a:lnTo>
                  <a:pt x="342" y="428"/>
                </a:lnTo>
                <a:lnTo>
                  <a:pt x="342" y="428"/>
                </a:lnTo>
                <a:lnTo>
                  <a:pt x="342" y="428"/>
                </a:lnTo>
                <a:lnTo>
                  <a:pt x="342" y="428"/>
                </a:lnTo>
                <a:lnTo>
                  <a:pt x="342" y="428"/>
                </a:lnTo>
                <a:lnTo>
                  <a:pt x="342" y="428"/>
                </a:lnTo>
                <a:lnTo>
                  <a:pt x="340" y="427"/>
                </a:lnTo>
                <a:lnTo>
                  <a:pt x="340" y="427"/>
                </a:lnTo>
                <a:lnTo>
                  <a:pt x="340" y="427"/>
                </a:lnTo>
                <a:lnTo>
                  <a:pt x="340" y="427"/>
                </a:lnTo>
                <a:lnTo>
                  <a:pt x="340" y="427"/>
                </a:lnTo>
                <a:lnTo>
                  <a:pt x="340" y="427"/>
                </a:lnTo>
                <a:lnTo>
                  <a:pt x="340" y="427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40" y="425"/>
                </a:lnTo>
                <a:lnTo>
                  <a:pt x="339" y="425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4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9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3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8" y="422"/>
                </a:lnTo>
                <a:lnTo>
                  <a:pt x="337" y="422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7" y="421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5" y="419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4" y="418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3" y="416"/>
                </a:lnTo>
                <a:lnTo>
                  <a:pt x="331" y="416"/>
                </a:lnTo>
                <a:lnTo>
                  <a:pt x="331" y="416"/>
                </a:lnTo>
                <a:lnTo>
                  <a:pt x="331" y="416"/>
                </a:lnTo>
                <a:lnTo>
                  <a:pt x="331" y="415"/>
                </a:lnTo>
                <a:lnTo>
                  <a:pt x="331" y="415"/>
                </a:lnTo>
                <a:lnTo>
                  <a:pt x="331" y="415"/>
                </a:lnTo>
                <a:lnTo>
                  <a:pt x="331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5"/>
                </a:lnTo>
                <a:lnTo>
                  <a:pt x="330" y="414"/>
                </a:lnTo>
                <a:lnTo>
                  <a:pt x="329" y="414"/>
                </a:lnTo>
                <a:lnTo>
                  <a:pt x="329" y="414"/>
                </a:lnTo>
                <a:lnTo>
                  <a:pt x="329" y="414"/>
                </a:lnTo>
                <a:lnTo>
                  <a:pt x="329" y="414"/>
                </a:lnTo>
                <a:lnTo>
                  <a:pt x="329" y="414"/>
                </a:lnTo>
                <a:lnTo>
                  <a:pt x="329" y="414"/>
                </a:lnTo>
                <a:lnTo>
                  <a:pt x="329" y="414"/>
                </a:lnTo>
                <a:lnTo>
                  <a:pt x="328" y="414"/>
                </a:lnTo>
                <a:lnTo>
                  <a:pt x="328" y="414"/>
                </a:lnTo>
                <a:lnTo>
                  <a:pt x="328" y="414"/>
                </a:lnTo>
                <a:lnTo>
                  <a:pt x="328" y="414"/>
                </a:lnTo>
                <a:lnTo>
                  <a:pt x="328" y="414"/>
                </a:lnTo>
                <a:lnTo>
                  <a:pt x="328" y="413"/>
                </a:lnTo>
                <a:lnTo>
                  <a:pt x="328" y="413"/>
                </a:lnTo>
                <a:lnTo>
                  <a:pt x="327" y="413"/>
                </a:lnTo>
                <a:lnTo>
                  <a:pt x="327" y="413"/>
                </a:lnTo>
                <a:lnTo>
                  <a:pt x="327" y="413"/>
                </a:lnTo>
                <a:lnTo>
                  <a:pt x="327" y="413"/>
                </a:lnTo>
                <a:lnTo>
                  <a:pt x="327" y="413"/>
                </a:lnTo>
                <a:lnTo>
                  <a:pt x="327" y="413"/>
                </a:lnTo>
                <a:lnTo>
                  <a:pt x="327" y="413"/>
                </a:lnTo>
                <a:lnTo>
                  <a:pt x="326" y="413"/>
                </a:lnTo>
                <a:lnTo>
                  <a:pt x="326" y="413"/>
                </a:lnTo>
                <a:lnTo>
                  <a:pt x="326" y="413"/>
                </a:lnTo>
                <a:lnTo>
                  <a:pt x="326" y="413"/>
                </a:lnTo>
                <a:lnTo>
                  <a:pt x="326" y="413"/>
                </a:lnTo>
                <a:lnTo>
                  <a:pt x="326" y="412"/>
                </a:lnTo>
                <a:lnTo>
                  <a:pt x="326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5" y="412"/>
                </a:lnTo>
                <a:lnTo>
                  <a:pt x="323" y="412"/>
                </a:lnTo>
                <a:lnTo>
                  <a:pt x="323" y="412"/>
                </a:lnTo>
                <a:lnTo>
                  <a:pt x="323" y="412"/>
                </a:lnTo>
                <a:lnTo>
                  <a:pt x="323" y="412"/>
                </a:lnTo>
                <a:lnTo>
                  <a:pt x="323" y="412"/>
                </a:lnTo>
                <a:lnTo>
                  <a:pt x="323" y="412"/>
                </a:lnTo>
                <a:lnTo>
                  <a:pt x="322" y="412"/>
                </a:lnTo>
                <a:lnTo>
                  <a:pt x="322" y="412"/>
                </a:lnTo>
                <a:lnTo>
                  <a:pt x="322" y="412"/>
                </a:lnTo>
                <a:lnTo>
                  <a:pt x="322" y="412"/>
                </a:lnTo>
                <a:lnTo>
                  <a:pt x="322" y="412"/>
                </a:lnTo>
                <a:lnTo>
                  <a:pt x="322" y="411"/>
                </a:lnTo>
                <a:lnTo>
                  <a:pt x="322" y="411"/>
                </a:lnTo>
                <a:lnTo>
                  <a:pt x="321" y="411"/>
                </a:lnTo>
                <a:lnTo>
                  <a:pt x="321" y="411"/>
                </a:lnTo>
                <a:lnTo>
                  <a:pt x="321" y="411"/>
                </a:lnTo>
                <a:lnTo>
                  <a:pt x="321" y="411"/>
                </a:lnTo>
                <a:lnTo>
                  <a:pt x="321" y="411"/>
                </a:lnTo>
                <a:lnTo>
                  <a:pt x="321" y="411"/>
                </a:lnTo>
                <a:lnTo>
                  <a:pt x="320" y="411"/>
                </a:lnTo>
                <a:lnTo>
                  <a:pt x="320" y="411"/>
                </a:lnTo>
                <a:lnTo>
                  <a:pt x="320" y="411"/>
                </a:lnTo>
                <a:lnTo>
                  <a:pt x="320" y="411"/>
                </a:lnTo>
                <a:lnTo>
                  <a:pt x="320" y="411"/>
                </a:lnTo>
                <a:lnTo>
                  <a:pt x="320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1"/>
                </a:lnTo>
                <a:lnTo>
                  <a:pt x="319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8" y="411"/>
                </a:lnTo>
                <a:lnTo>
                  <a:pt x="317" y="411"/>
                </a:lnTo>
                <a:lnTo>
                  <a:pt x="317" y="411"/>
                </a:lnTo>
                <a:lnTo>
                  <a:pt x="317" y="411"/>
                </a:lnTo>
                <a:lnTo>
                  <a:pt x="317" y="411"/>
                </a:lnTo>
                <a:lnTo>
                  <a:pt x="317" y="411"/>
                </a:lnTo>
                <a:lnTo>
                  <a:pt x="317" y="411"/>
                </a:lnTo>
                <a:lnTo>
                  <a:pt x="316" y="411"/>
                </a:lnTo>
                <a:lnTo>
                  <a:pt x="316" y="411"/>
                </a:lnTo>
                <a:lnTo>
                  <a:pt x="316" y="411"/>
                </a:lnTo>
                <a:lnTo>
                  <a:pt x="316" y="411"/>
                </a:lnTo>
                <a:lnTo>
                  <a:pt x="316" y="411"/>
                </a:lnTo>
                <a:lnTo>
                  <a:pt x="316" y="411"/>
                </a:lnTo>
                <a:lnTo>
                  <a:pt x="314" y="411"/>
                </a:lnTo>
                <a:lnTo>
                  <a:pt x="314" y="411"/>
                </a:lnTo>
                <a:lnTo>
                  <a:pt x="314" y="411"/>
                </a:lnTo>
                <a:lnTo>
                  <a:pt x="314" y="411"/>
                </a:lnTo>
                <a:lnTo>
                  <a:pt x="314" y="411"/>
                </a:lnTo>
                <a:lnTo>
                  <a:pt x="314" y="411"/>
                </a:lnTo>
                <a:lnTo>
                  <a:pt x="313" y="411"/>
                </a:lnTo>
                <a:lnTo>
                  <a:pt x="313" y="411"/>
                </a:lnTo>
                <a:lnTo>
                  <a:pt x="313" y="411"/>
                </a:lnTo>
                <a:lnTo>
                  <a:pt x="313" y="411"/>
                </a:lnTo>
                <a:lnTo>
                  <a:pt x="313" y="411"/>
                </a:lnTo>
                <a:lnTo>
                  <a:pt x="313" y="411"/>
                </a:lnTo>
                <a:lnTo>
                  <a:pt x="312" y="411"/>
                </a:lnTo>
                <a:lnTo>
                  <a:pt x="312" y="411"/>
                </a:lnTo>
                <a:lnTo>
                  <a:pt x="312" y="411"/>
                </a:lnTo>
                <a:lnTo>
                  <a:pt x="312" y="411"/>
                </a:lnTo>
                <a:lnTo>
                  <a:pt x="312" y="411"/>
                </a:lnTo>
                <a:lnTo>
                  <a:pt x="312" y="411"/>
                </a:lnTo>
                <a:lnTo>
                  <a:pt x="311" y="411"/>
                </a:lnTo>
                <a:lnTo>
                  <a:pt x="311" y="411"/>
                </a:lnTo>
                <a:lnTo>
                  <a:pt x="311" y="411"/>
                </a:lnTo>
                <a:lnTo>
                  <a:pt x="311" y="411"/>
                </a:lnTo>
                <a:lnTo>
                  <a:pt x="311" y="411"/>
                </a:lnTo>
                <a:lnTo>
                  <a:pt x="311" y="411"/>
                </a:lnTo>
                <a:lnTo>
                  <a:pt x="310" y="411"/>
                </a:lnTo>
                <a:lnTo>
                  <a:pt x="310" y="411"/>
                </a:lnTo>
                <a:lnTo>
                  <a:pt x="310" y="411"/>
                </a:lnTo>
                <a:lnTo>
                  <a:pt x="310" y="411"/>
                </a:lnTo>
                <a:lnTo>
                  <a:pt x="310" y="411"/>
                </a:lnTo>
                <a:lnTo>
                  <a:pt x="310" y="411"/>
                </a:lnTo>
                <a:lnTo>
                  <a:pt x="309" y="411"/>
                </a:lnTo>
                <a:lnTo>
                  <a:pt x="309" y="411"/>
                </a:lnTo>
                <a:lnTo>
                  <a:pt x="309" y="411"/>
                </a:lnTo>
                <a:lnTo>
                  <a:pt x="309" y="411"/>
                </a:lnTo>
                <a:lnTo>
                  <a:pt x="309" y="411"/>
                </a:lnTo>
                <a:lnTo>
                  <a:pt x="309" y="411"/>
                </a:lnTo>
                <a:lnTo>
                  <a:pt x="308" y="411"/>
                </a:lnTo>
                <a:lnTo>
                  <a:pt x="308" y="411"/>
                </a:lnTo>
                <a:lnTo>
                  <a:pt x="308" y="411"/>
                </a:lnTo>
                <a:lnTo>
                  <a:pt x="308" y="411"/>
                </a:lnTo>
                <a:lnTo>
                  <a:pt x="308" y="411"/>
                </a:lnTo>
                <a:lnTo>
                  <a:pt x="308" y="411"/>
                </a:lnTo>
                <a:lnTo>
                  <a:pt x="308" y="411"/>
                </a:lnTo>
                <a:lnTo>
                  <a:pt x="307" y="411"/>
                </a:lnTo>
                <a:lnTo>
                  <a:pt x="307" y="411"/>
                </a:lnTo>
                <a:lnTo>
                  <a:pt x="307" y="411"/>
                </a:lnTo>
                <a:lnTo>
                  <a:pt x="307" y="411"/>
                </a:lnTo>
                <a:lnTo>
                  <a:pt x="307" y="412"/>
                </a:lnTo>
                <a:lnTo>
                  <a:pt x="307" y="412"/>
                </a:lnTo>
                <a:lnTo>
                  <a:pt x="305" y="412"/>
                </a:lnTo>
                <a:lnTo>
                  <a:pt x="305" y="412"/>
                </a:lnTo>
                <a:lnTo>
                  <a:pt x="305" y="412"/>
                </a:lnTo>
                <a:lnTo>
                  <a:pt x="305" y="412"/>
                </a:lnTo>
                <a:lnTo>
                  <a:pt x="305" y="412"/>
                </a:lnTo>
                <a:lnTo>
                  <a:pt x="305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4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2"/>
                </a:lnTo>
                <a:lnTo>
                  <a:pt x="303" y="413"/>
                </a:lnTo>
                <a:lnTo>
                  <a:pt x="303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2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3"/>
                </a:lnTo>
                <a:lnTo>
                  <a:pt x="301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14"/>
                </a:lnTo>
                <a:lnTo>
                  <a:pt x="299" y="414"/>
                </a:lnTo>
                <a:lnTo>
                  <a:pt x="299" y="414"/>
                </a:lnTo>
                <a:lnTo>
                  <a:pt x="299" y="414"/>
                </a:lnTo>
                <a:lnTo>
                  <a:pt x="299" y="414"/>
                </a:lnTo>
                <a:lnTo>
                  <a:pt x="299" y="415"/>
                </a:lnTo>
                <a:lnTo>
                  <a:pt x="299" y="415"/>
                </a:lnTo>
                <a:lnTo>
                  <a:pt x="299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8" y="415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6" y="416"/>
                </a:lnTo>
                <a:lnTo>
                  <a:pt x="295" y="416"/>
                </a:lnTo>
                <a:lnTo>
                  <a:pt x="295" y="416"/>
                </a:lnTo>
                <a:lnTo>
                  <a:pt x="295" y="416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5" y="418"/>
                </a:lnTo>
                <a:lnTo>
                  <a:pt x="294" y="418"/>
                </a:lnTo>
                <a:lnTo>
                  <a:pt x="294" y="418"/>
                </a:lnTo>
                <a:lnTo>
                  <a:pt x="294" y="418"/>
                </a:lnTo>
                <a:lnTo>
                  <a:pt x="294" y="418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4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19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3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0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2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1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1" y="422"/>
                </a:lnTo>
                <a:lnTo>
                  <a:pt x="290" y="422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3"/>
                </a:lnTo>
                <a:lnTo>
                  <a:pt x="290" y="424"/>
                </a:lnTo>
                <a:lnTo>
                  <a:pt x="290" y="424"/>
                </a:lnTo>
                <a:lnTo>
                  <a:pt x="289" y="424"/>
                </a:lnTo>
                <a:lnTo>
                  <a:pt x="289" y="424"/>
                </a:lnTo>
                <a:lnTo>
                  <a:pt x="289" y="424"/>
                </a:lnTo>
                <a:lnTo>
                  <a:pt x="289" y="424"/>
                </a:lnTo>
                <a:lnTo>
                  <a:pt x="289" y="424"/>
                </a:lnTo>
                <a:lnTo>
                  <a:pt x="289" y="425"/>
                </a:lnTo>
                <a:lnTo>
                  <a:pt x="289" y="425"/>
                </a:lnTo>
                <a:lnTo>
                  <a:pt x="289" y="425"/>
                </a:lnTo>
                <a:lnTo>
                  <a:pt x="289" y="425"/>
                </a:lnTo>
                <a:lnTo>
                  <a:pt x="289" y="425"/>
                </a:lnTo>
                <a:lnTo>
                  <a:pt x="289" y="425"/>
                </a:lnTo>
                <a:lnTo>
                  <a:pt x="289" y="425"/>
                </a:lnTo>
                <a:lnTo>
                  <a:pt x="289" y="427"/>
                </a:lnTo>
                <a:lnTo>
                  <a:pt x="287" y="427"/>
                </a:lnTo>
                <a:lnTo>
                  <a:pt x="287" y="427"/>
                </a:lnTo>
                <a:lnTo>
                  <a:pt x="287" y="427"/>
                </a:lnTo>
                <a:lnTo>
                  <a:pt x="287" y="427"/>
                </a:lnTo>
                <a:lnTo>
                  <a:pt x="287" y="427"/>
                </a:lnTo>
                <a:lnTo>
                  <a:pt x="287" y="427"/>
                </a:lnTo>
                <a:lnTo>
                  <a:pt x="287" y="428"/>
                </a:lnTo>
                <a:lnTo>
                  <a:pt x="287" y="428"/>
                </a:lnTo>
                <a:lnTo>
                  <a:pt x="287" y="428"/>
                </a:lnTo>
                <a:lnTo>
                  <a:pt x="287" y="428"/>
                </a:lnTo>
                <a:lnTo>
                  <a:pt x="287" y="428"/>
                </a:lnTo>
                <a:lnTo>
                  <a:pt x="287" y="428"/>
                </a:lnTo>
                <a:lnTo>
                  <a:pt x="287" y="428"/>
                </a:lnTo>
                <a:lnTo>
                  <a:pt x="287" y="429"/>
                </a:lnTo>
                <a:lnTo>
                  <a:pt x="286" y="429"/>
                </a:lnTo>
                <a:lnTo>
                  <a:pt x="286" y="429"/>
                </a:lnTo>
                <a:lnTo>
                  <a:pt x="286" y="429"/>
                </a:lnTo>
                <a:lnTo>
                  <a:pt x="286" y="429"/>
                </a:lnTo>
                <a:lnTo>
                  <a:pt x="286" y="429"/>
                </a:lnTo>
                <a:lnTo>
                  <a:pt x="286" y="429"/>
                </a:lnTo>
                <a:lnTo>
                  <a:pt x="286" y="430"/>
                </a:lnTo>
                <a:lnTo>
                  <a:pt x="286" y="430"/>
                </a:lnTo>
                <a:lnTo>
                  <a:pt x="286" y="430"/>
                </a:lnTo>
                <a:lnTo>
                  <a:pt x="286" y="430"/>
                </a:lnTo>
                <a:lnTo>
                  <a:pt x="286" y="430"/>
                </a:lnTo>
                <a:lnTo>
                  <a:pt x="286" y="430"/>
                </a:lnTo>
                <a:lnTo>
                  <a:pt x="286" y="430"/>
                </a:lnTo>
                <a:lnTo>
                  <a:pt x="286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1"/>
                </a:lnTo>
                <a:lnTo>
                  <a:pt x="286" y="431"/>
                </a:lnTo>
                <a:lnTo>
                  <a:pt x="285" y="431"/>
                </a:lnTo>
                <a:lnTo>
                  <a:pt x="285" y="432"/>
                </a:lnTo>
                <a:lnTo>
                  <a:pt x="285" y="432"/>
                </a:lnTo>
                <a:lnTo>
                  <a:pt x="285" y="432"/>
                </a:lnTo>
                <a:lnTo>
                  <a:pt x="285" y="432"/>
                </a:lnTo>
                <a:lnTo>
                  <a:pt x="285" y="432"/>
                </a:lnTo>
                <a:lnTo>
                  <a:pt x="285" y="432"/>
                </a:lnTo>
                <a:lnTo>
                  <a:pt x="285" y="432"/>
                </a:lnTo>
                <a:lnTo>
                  <a:pt x="285" y="433"/>
                </a:lnTo>
                <a:lnTo>
                  <a:pt x="285" y="433"/>
                </a:lnTo>
                <a:lnTo>
                  <a:pt x="285" y="433"/>
                </a:lnTo>
                <a:lnTo>
                  <a:pt x="285" y="433"/>
                </a:lnTo>
                <a:lnTo>
                  <a:pt x="285" y="433"/>
                </a:lnTo>
                <a:lnTo>
                  <a:pt x="285" y="433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4"/>
                </a:lnTo>
                <a:lnTo>
                  <a:pt x="285" y="436"/>
                </a:lnTo>
                <a:lnTo>
                  <a:pt x="285" y="436"/>
                </a:lnTo>
                <a:lnTo>
                  <a:pt x="285" y="436"/>
                </a:lnTo>
                <a:lnTo>
                  <a:pt x="285" y="436"/>
                </a:lnTo>
                <a:lnTo>
                  <a:pt x="285" y="436"/>
                </a:lnTo>
                <a:lnTo>
                  <a:pt x="285" y="436"/>
                </a:lnTo>
                <a:lnTo>
                  <a:pt x="285" y="437"/>
                </a:lnTo>
                <a:lnTo>
                  <a:pt x="285" y="437"/>
                </a:lnTo>
                <a:lnTo>
                  <a:pt x="285" y="437"/>
                </a:lnTo>
                <a:lnTo>
                  <a:pt x="285" y="437"/>
                </a:lnTo>
                <a:lnTo>
                  <a:pt x="285" y="437"/>
                </a:lnTo>
                <a:lnTo>
                  <a:pt x="285" y="437"/>
                </a:lnTo>
                <a:lnTo>
                  <a:pt x="285" y="438"/>
                </a:lnTo>
                <a:lnTo>
                  <a:pt x="284" y="438"/>
                </a:lnTo>
                <a:lnTo>
                  <a:pt x="284" y="438"/>
                </a:lnTo>
                <a:lnTo>
                  <a:pt x="284" y="438"/>
                </a:lnTo>
                <a:lnTo>
                  <a:pt x="284" y="438"/>
                </a:lnTo>
                <a:lnTo>
                  <a:pt x="284" y="438"/>
                </a:lnTo>
                <a:lnTo>
                  <a:pt x="284" y="439"/>
                </a:lnTo>
                <a:lnTo>
                  <a:pt x="284" y="439"/>
                </a:lnTo>
                <a:lnTo>
                  <a:pt x="284" y="439"/>
                </a:lnTo>
                <a:lnTo>
                  <a:pt x="284" y="439"/>
                </a:lnTo>
                <a:lnTo>
                  <a:pt x="284" y="439"/>
                </a:lnTo>
                <a:lnTo>
                  <a:pt x="284" y="439"/>
                </a:lnTo>
                <a:lnTo>
                  <a:pt x="284" y="440"/>
                </a:lnTo>
                <a:lnTo>
                  <a:pt x="284" y="440"/>
                </a:lnTo>
                <a:lnTo>
                  <a:pt x="284" y="440"/>
                </a:lnTo>
                <a:lnTo>
                  <a:pt x="284" y="440"/>
                </a:lnTo>
                <a:lnTo>
                  <a:pt x="284" y="440"/>
                </a:lnTo>
                <a:lnTo>
                  <a:pt x="284" y="440"/>
                </a:lnTo>
                <a:lnTo>
                  <a:pt x="284" y="441"/>
                </a:lnTo>
                <a:lnTo>
                  <a:pt x="284" y="441"/>
                </a:lnTo>
                <a:lnTo>
                  <a:pt x="284" y="441"/>
                </a:lnTo>
                <a:lnTo>
                  <a:pt x="284" y="441"/>
                </a:lnTo>
                <a:lnTo>
                  <a:pt x="284" y="441"/>
                </a:lnTo>
                <a:lnTo>
                  <a:pt x="284" y="441"/>
                </a:lnTo>
                <a:lnTo>
                  <a:pt x="284" y="442"/>
                </a:lnTo>
                <a:lnTo>
                  <a:pt x="284" y="442"/>
                </a:lnTo>
                <a:lnTo>
                  <a:pt x="284" y="442"/>
                </a:lnTo>
                <a:lnTo>
                  <a:pt x="284" y="442"/>
                </a:lnTo>
                <a:lnTo>
                  <a:pt x="285" y="442"/>
                </a:lnTo>
                <a:lnTo>
                  <a:pt x="285" y="442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4"/>
                </a:lnTo>
                <a:lnTo>
                  <a:pt x="285" y="445"/>
                </a:lnTo>
                <a:lnTo>
                  <a:pt x="285" y="445"/>
                </a:lnTo>
                <a:lnTo>
                  <a:pt x="285" y="445"/>
                </a:lnTo>
                <a:lnTo>
                  <a:pt x="285" y="445"/>
                </a:lnTo>
                <a:lnTo>
                  <a:pt x="285" y="445"/>
                </a:lnTo>
                <a:lnTo>
                  <a:pt x="285" y="445"/>
                </a:lnTo>
                <a:lnTo>
                  <a:pt x="285" y="446"/>
                </a:lnTo>
                <a:lnTo>
                  <a:pt x="285" y="446"/>
                </a:lnTo>
                <a:lnTo>
                  <a:pt x="285" y="446"/>
                </a:lnTo>
                <a:lnTo>
                  <a:pt x="285" y="446"/>
                </a:lnTo>
                <a:lnTo>
                  <a:pt x="285" y="446"/>
                </a:lnTo>
                <a:lnTo>
                  <a:pt x="285" y="446"/>
                </a:lnTo>
                <a:lnTo>
                  <a:pt x="285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7"/>
                </a:lnTo>
                <a:lnTo>
                  <a:pt x="285" y="448"/>
                </a:lnTo>
                <a:lnTo>
                  <a:pt x="285" y="448"/>
                </a:lnTo>
                <a:lnTo>
                  <a:pt x="285" y="448"/>
                </a:lnTo>
                <a:lnTo>
                  <a:pt x="285" y="448"/>
                </a:lnTo>
                <a:lnTo>
                  <a:pt x="285" y="448"/>
                </a:lnTo>
                <a:lnTo>
                  <a:pt x="285" y="448"/>
                </a:lnTo>
                <a:lnTo>
                  <a:pt x="286" y="449"/>
                </a:lnTo>
                <a:lnTo>
                  <a:pt x="286" y="449"/>
                </a:lnTo>
                <a:lnTo>
                  <a:pt x="286" y="449"/>
                </a:lnTo>
                <a:lnTo>
                  <a:pt x="286" y="449"/>
                </a:lnTo>
                <a:lnTo>
                  <a:pt x="286" y="449"/>
                </a:lnTo>
                <a:lnTo>
                  <a:pt x="286" y="449"/>
                </a:lnTo>
                <a:lnTo>
                  <a:pt x="286" y="449"/>
                </a:lnTo>
                <a:lnTo>
                  <a:pt x="286" y="450"/>
                </a:lnTo>
                <a:lnTo>
                  <a:pt x="286" y="450"/>
                </a:lnTo>
                <a:lnTo>
                  <a:pt x="286" y="450"/>
                </a:lnTo>
                <a:lnTo>
                  <a:pt x="286" y="450"/>
                </a:lnTo>
                <a:lnTo>
                  <a:pt x="286" y="450"/>
                </a:lnTo>
                <a:lnTo>
                  <a:pt x="286" y="450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7" y="451"/>
                </a:lnTo>
                <a:lnTo>
                  <a:pt x="287" y="451"/>
                </a:lnTo>
                <a:lnTo>
                  <a:pt x="287" y="453"/>
                </a:lnTo>
                <a:lnTo>
                  <a:pt x="287" y="453"/>
                </a:lnTo>
                <a:lnTo>
                  <a:pt x="287" y="453"/>
                </a:lnTo>
                <a:lnTo>
                  <a:pt x="287" y="453"/>
                </a:lnTo>
                <a:lnTo>
                  <a:pt x="287" y="453"/>
                </a:lnTo>
                <a:lnTo>
                  <a:pt x="287" y="453"/>
                </a:lnTo>
                <a:lnTo>
                  <a:pt x="287" y="453"/>
                </a:lnTo>
                <a:lnTo>
                  <a:pt x="287" y="454"/>
                </a:lnTo>
                <a:lnTo>
                  <a:pt x="287" y="454"/>
                </a:lnTo>
                <a:lnTo>
                  <a:pt x="287" y="454"/>
                </a:lnTo>
                <a:lnTo>
                  <a:pt x="287" y="454"/>
                </a:lnTo>
                <a:lnTo>
                  <a:pt x="287" y="454"/>
                </a:lnTo>
                <a:lnTo>
                  <a:pt x="289" y="454"/>
                </a:lnTo>
                <a:lnTo>
                  <a:pt x="289" y="454"/>
                </a:lnTo>
                <a:lnTo>
                  <a:pt x="289" y="455"/>
                </a:lnTo>
                <a:lnTo>
                  <a:pt x="289" y="455"/>
                </a:lnTo>
                <a:lnTo>
                  <a:pt x="289" y="455"/>
                </a:lnTo>
                <a:lnTo>
                  <a:pt x="289" y="455"/>
                </a:lnTo>
                <a:lnTo>
                  <a:pt x="289" y="455"/>
                </a:lnTo>
                <a:lnTo>
                  <a:pt x="289" y="455"/>
                </a:lnTo>
                <a:lnTo>
                  <a:pt x="289" y="455"/>
                </a:lnTo>
                <a:lnTo>
                  <a:pt x="289" y="456"/>
                </a:lnTo>
                <a:lnTo>
                  <a:pt x="289" y="456"/>
                </a:lnTo>
                <a:lnTo>
                  <a:pt x="289" y="456"/>
                </a:lnTo>
                <a:lnTo>
                  <a:pt x="289" y="456"/>
                </a:lnTo>
                <a:lnTo>
                  <a:pt x="290" y="456"/>
                </a:lnTo>
                <a:lnTo>
                  <a:pt x="290" y="456"/>
                </a:lnTo>
                <a:lnTo>
                  <a:pt x="290" y="456"/>
                </a:lnTo>
                <a:lnTo>
                  <a:pt x="290" y="456"/>
                </a:lnTo>
                <a:lnTo>
                  <a:pt x="290" y="457"/>
                </a:lnTo>
                <a:lnTo>
                  <a:pt x="290" y="457"/>
                </a:lnTo>
                <a:lnTo>
                  <a:pt x="290" y="457"/>
                </a:lnTo>
                <a:lnTo>
                  <a:pt x="290" y="457"/>
                </a:lnTo>
                <a:lnTo>
                  <a:pt x="290" y="457"/>
                </a:lnTo>
                <a:lnTo>
                  <a:pt x="290" y="457"/>
                </a:lnTo>
                <a:lnTo>
                  <a:pt x="290" y="457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8"/>
                </a:lnTo>
                <a:lnTo>
                  <a:pt x="291" y="459"/>
                </a:lnTo>
                <a:lnTo>
                  <a:pt x="291" y="459"/>
                </a:lnTo>
                <a:lnTo>
                  <a:pt x="292" y="459"/>
                </a:lnTo>
                <a:lnTo>
                  <a:pt x="292" y="459"/>
                </a:lnTo>
                <a:lnTo>
                  <a:pt x="292" y="459"/>
                </a:lnTo>
                <a:lnTo>
                  <a:pt x="292" y="459"/>
                </a:lnTo>
                <a:lnTo>
                  <a:pt x="292" y="459"/>
                </a:lnTo>
                <a:lnTo>
                  <a:pt x="292" y="459"/>
                </a:lnTo>
                <a:lnTo>
                  <a:pt x="292" y="460"/>
                </a:lnTo>
                <a:lnTo>
                  <a:pt x="292" y="460"/>
                </a:lnTo>
                <a:lnTo>
                  <a:pt x="292" y="460"/>
                </a:lnTo>
                <a:lnTo>
                  <a:pt x="292" y="460"/>
                </a:lnTo>
                <a:lnTo>
                  <a:pt x="293" y="460"/>
                </a:lnTo>
                <a:lnTo>
                  <a:pt x="293" y="460"/>
                </a:lnTo>
                <a:lnTo>
                  <a:pt x="293" y="460"/>
                </a:lnTo>
                <a:lnTo>
                  <a:pt x="293" y="460"/>
                </a:lnTo>
                <a:lnTo>
                  <a:pt x="293" y="460"/>
                </a:lnTo>
                <a:lnTo>
                  <a:pt x="293" y="462"/>
                </a:lnTo>
                <a:lnTo>
                  <a:pt x="293" y="462"/>
                </a:lnTo>
                <a:lnTo>
                  <a:pt x="293" y="462"/>
                </a:lnTo>
                <a:lnTo>
                  <a:pt x="293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3"/>
                </a:lnTo>
                <a:lnTo>
                  <a:pt x="295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6" y="464"/>
                </a:lnTo>
                <a:lnTo>
                  <a:pt x="298" y="464"/>
                </a:lnTo>
                <a:lnTo>
                  <a:pt x="298" y="464"/>
                </a:lnTo>
                <a:lnTo>
                  <a:pt x="298" y="465"/>
                </a:lnTo>
                <a:lnTo>
                  <a:pt x="298" y="465"/>
                </a:lnTo>
                <a:lnTo>
                  <a:pt x="298" y="465"/>
                </a:lnTo>
                <a:lnTo>
                  <a:pt x="298" y="465"/>
                </a:lnTo>
                <a:lnTo>
                  <a:pt x="298" y="465"/>
                </a:lnTo>
                <a:lnTo>
                  <a:pt x="298" y="465"/>
                </a:lnTo>
                <a:lnTo>
                  <a:pt x="299" y="465"/>
                </a:lnTo>
                <a:lnTo>
                  <a:pt x="299" y="465"/>
                </a:lnTo>
                <a:lnTo>
                  <a:pt x="299" y="465"/>
                </a:lnTo>
                <a:lnTo>
                  <a:pt x="299" y="465"/>
                </a:lnTo>
                <a:lnTo>
                  <a:pt x="299" y="465"/>
                </a:lnTo>
                <a:lnTo>
                  <a:pt x="299" y="466"/>
                </a:lnTo>
                <a:lnTo>
                  <a:pt x="299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0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6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1" y="467"/>
                </a:lnTo>
                <a:lnTo>
                  <a:pt x="302" y="467"/>
                </a:lnTo>
                <a:lnTo>
                  <a:pt x="302" y="467"/>
                </a:lnTo>
                <a:lnTo>
                  <a:pt x="302" y="467"/>
                </a:lnTo>
                <a:lnTo>
                  <a:pt x="302" y="467"/>
                </a:lnTo>
                <a:lnTo>
                  <a:pt x="302" y="467"/>
                </a:lnTo>
                <a:lnTo>
                  <a:pt x="302" y="467"/>
                </a:lnTo>
                <a:lnTo>
                  <a:pt x="303" y="467"/>
                </a:lnTo>
                <a:lnTo>
                  <a:pt x="303" y="467"/>
                </a:lnTo>
                <a:lnTo>
                  <a:pt x="303" y="467"/>
                </a:lnTo>
                <a:lnTo>
                  <a:pt x="303" y="467"/>
                </a:lnTo>
                <a:lnTo>
                  <a:pt x="303" y="467"/>
                </a:lnTo>
                <a:lnTo>
                  <a:pt x="303" y="468"/>
                </a:lnTo>
                <a:lnTo>
                  <a:pt x="303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4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5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7" y="468"/>
                </a:lnTo>
                <a:lnTo>
                  <a:pt x="308" y="469"/>
                </a:lnTo>
                <a:lnTo>
                  <a:pt x="308" y="469"/>
                </a:lnTo>
                <a:lnTo>
                  <a:pt x="308" y="469"/>
                </a:lnTo>
                <a:lnTo>
                  <a:pt x="308" y="469"/>
                </a:lnTo>
                <a:lnTo>
                  <a:pt x="308" y="469"/>
                </a:lnTo>
                <a:lnTo>
                  <a:pt x="308" y="469"/>
                </a:lnTo>
                <a:lnTo>
                  <a:pt x="308" y="469"/>
                </a:lnTo>
                <a:lnTo>
                  <a:pt x="309" y="469"/>
                </a:lnTo>
                <a:lnTo>
                  <a:pt x="309" y="469"/>
                </a:lnTo>
                <a:lnTo>
                  <a:pt x="309" y="469"/>
                </a:lnTo>
                <a:lnTo>
                  <a:pt x="309" y="469"/>
                </a:lnTo>
                <a:lnTo>
                  <a:pt x="309" y="469"/>
                </a:lnTo>
                <a:lnTo>
                  <a:pt x="309" y="469"/>
                </a:lnTo>
                <a:lnTo>
                  <a:pt x="310" y="469"/>
                </a:lnTo>
                <a:lnTo>
                  <a:pt x="310" y="469"/>
                </a:lnTo>
                <a:lnTo>
                  <a:pt x="310" y="469"/>
                </a:lnTo>
                <a:lnTo>
                  <a:pt x="310" y="469"/>
                </a:lnTo>
                <a:lnTo>
                  <a:pt x="310" y="469"/>
                </a:lnTo>
                <a:lnTo>
                  <a:pt x="310" y="469"/>
                </a:lnTo>
                <a:lnTo>
                  <a:pt x="311" y="469"/>
                </a:lnTo>
                <a:lnTo>
                  <a:pt x="311" y="469"/>
                </a:lnTo>
                <a:lnTo>
                  <a:pt x="311" y="469"/>
                </a:lnTo>
                <a:lnTo>
                  <a:pt x="311" y="469"/>
                </a:lnTo>
                <a:lnTo>
                  <a:pt x="311" y="469"/>
                </a:lnTo>
                <a:lnTo>
                  <a:pt x="311" y="469"/>
                </a:lnTo>
                <a:lnTo>
                  <a:pt x="312" y="469"/>
                </a:lnTo>
                <a:lnTo>
                  <a:pt x="312" y="469"/>
                </a:lnTo>
                <a:lnTo>
                  <a:pt x="312" y="469"/>
                </a:lnTo>
                <a:lnTo>
                  <a:pt x="312" y="469"/>
                </a:lnTo>
                <a:lnTo>
                  <a:pt x="312" y="469"/>
                </a:lnTo>
                <a:lnTo>
                  <a:pt x="312" y="469"/>
                </a:lnTo>
                <a:lnTo>
                  <a:pt x="313" y="469"/>
                </a:lnTo>
                <a:lnTo>
                  <a:pt x="313" y="469"/>
                </a:lnTo>
                <a:lnTo>
                  <a:pt x="313" y="469"/>
                </a:lnTo>
                <a:lnTo>
                  <a:pt x="313" y="469"/>
                </a:lnTo>
                <a:lnTo>
                  <a:pt x="313" y="469"/>
                </a:lnTo>
                <a:lnTo>
                  <a:pt x="313" y="469"/>
                </a:lnTo>
                <a:lnTo>
                  <a:pt x="314" y="469"/>
                </a:lnTo>
                <a:lnTo>
                  <a:pt x="314" y="469"/>
                </a:lnTo>
                <a:lnTo>
                  <a:pt x="314" y="469"/>
                </a:lnTo>
                <a:lnTo>
                  <a:pt x="314" y="469"/>
                </a:lnTo>
                <a:lnTo>
                  <a:pt x="314" y="469"/>
                </a:lnTo>
                <a:lnTo>
                  <a:pt x="314" y="469"/>
                </a:lnTo>
                <a:lnTo>
                  <a:pt x="316" y="469"/>
                </a:lnTo>
                <a:lnTo>
                  <a:pt x="316" y="469"/>
                </a:lnTo>
                <a:lnTo>
                  <a:pt x="316" y="469"/>
                </a:lnTo>
                <a:lnTo>
                  <a:pt x="316" y="469"/>
                </a:lnTo>
                <a:lnTo>
                  <a:pt x="316" y="469"/>
                </a:lnTo>
                <a:lnTo>
                  <a:pt x="316" y="469"/>
                </a:lnTo>
                <a:lnTo>
                  <a:pt x="317" y="469"/>
                </a:lnTo>
                <a:lnTo>
                  <a:pt x="317" y="469"/>
                </a:lnTo>
                <a:lnTo>
                  <a:pt x="317" y="469"/>
                </a:lnTo>
                <a:lnTo>
                  <a:pt x="317" y="469"/>
                </a:lnTo>
                <a:lnTo>
                  <a:pt x="317" y="469"/>
                </a:lnTo>
                <a:lnTo>
                  <a:pt x="317" y="469"/>
                </a:lnTo>
                <a:lnTo>
                  <a:pt x="318" y="469"/>
                </a:lnTo>
                <a:lnTo>
                  <a:pt x="318" y="469"/>
                </a:lnTo>
                <a:lnTo>
                  <a:pt x="318" y="469"/>
                </a:lnTo>
                <a:lnTo>
                  <a:pt x="318" y="469"/>
                </a:lnTo>
                <a:lnTo>
                  <a:pt x="318" y="469"/>
                </a:lnTo>
                <a:lnTo>
                  <a:pt x="318" y="469"/>
                </a:lnTo>
                <a:lnTo>
                  <a:pt x="319" y="469"/>
                </a:lnTo>
                <a:lnTo>
                  <a:pt x="319" y="469"/>
                </a:lnTo>
                <a:lnTo>
                  <a:pt x="319" y="469"/>
                </a:lnTo>
                <a:lnTo>
                  <a:pt x="319" y="469"/>
                </a:lnTo>
                <a:lnTo>
                  <a:pt x="319" y="469"/>
                </a:lnTo>
                <a:lnTo>
                  <a:pt x="319" y="469"/>
                </a:lnTo>
                <a:lnTo>
                  <a:pt x="320" y="469"/>
                </a:lnTo>
                <a:lnTo>
                  <a:pt x="320" y="469"/>
                </a:lnTo>
                <a:lnTo>
                  <a:pt x="320" y="469"/>
                </a:lnTo>
                <a:lnTo>
                  <a:pt x="320" y="469"/>
                </a:lnTo>
                <a:lnTo>
                  <a:pt x="320" y="469"/>
                </a:lnTo>
                <a:lnTo>
                  <a:pt x="320" y="469"/>
                </a:lnTo>
                <a:lnTo>
                  <a:pt x="321" y="469"/>
                </a:lnTo>
                <a:lnTo>
                  <a:pt x="321" y="469"/>
                </a:lnTo>
                <a:lnTo>
                  <a:pt x="321" y="469"/>
                </a:lnTo>
                <a:lnTo>
                  <a:pt x="321" y="469"/>
                </a:lnTo>
                <a:lnTo>
                  <a:pt x="321" y="468"/>
                </a:lnTo>
                <a:lnTo>
                  <a:pt x="321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2" y="468"/>
                </a:lnTo>
                <a:lnTo>
                  <a:pt x="323" y="468"/>
                </a:lnTo>
                <a:lnTo>
                  <a:pt x="323" y="468"/>
                </a:lnTo>
                <a:lnTo>
                  <a:pt x="323" y="468"/>
                </a:lnTo>
                <a:lnTo>
                  <a:pt x="323" y="468"/>
                </a:lnTo>
                <a:lnTo>
                  <a:pt x="323" y="468"/>
                </a:lnTo>
                <a:lnTo>
                  <a:pt x="323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8"/>
                </a:lnTo>
                <a:lnTo>
                  <a:pt x="325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6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7" y="467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8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6"/>
                </a:lnTo>
                <a:lnTo>
                  <a:pt x="329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0" y="465"/>
                </a:lnTo>
                <a:lnTo>
                  <a:pt x="331" y="465"/>
                </a:lnTo>
                <a:lnTo>
                  <a:pt x="331" y="465"/>
                </a:lnTo>
                <a:lnTo>
                  <a:pt x="331" y="464"/>
                </a:lnTo>
                <a:lnTo>
                  <a:pt x="331" y="464"/>
                </a:lnTo>
                <a:lnTo>
                  <a:pt x="331" y="464"/>
                </a:lnTo>
                <a:lnTo>
                  <a:pt x="331" y="464"/>
                </a:lnTo>
                <a:lnTo>
                  <a:pt x="331" y="464"/>
                </a:lnTo>
                <a:lnTo>
                  <a:pt x="333" y="464"/>
                </a:lnTo>
                <a:lnTo>
                  <a:pt x="333" y="464"/>
                </a:lnTo>
                <a:lnTo>
                  <a:pt x="333" y="464"/>
                </a:lnTo>
                <a:lnTo>
                  <a:pt x="333" y="464"/>
                </a:lnTo>
                <a:lnTo>
                  <a:pt x="333" y="464"/>
                </a:lnTo>
                <a:lnTo>
                  <a:pt x="333" y="464"/>
                </a:lnTo>
                <a:lnTo>
                  <a:pt x="333" y="463"/>
                </a:lnTo>
                <a:lnTo>
                  <a:pt x="333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3"/>
                </a:lnTo>
                <a:lnTo>
                  <a:pt x="334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5" y="462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60"/>
                </a:lnTo>
                <a:lnTo>
                  <a:pt x="336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9"/>
                </a:lnTo>
                <a:lnTo>
                  <a:pt x="337" y="458"/>
                </a:lnTo>
                <a:lnTo>
                  <a:pt x="337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8"/>
                </a:lnTo>
                <a:lnTo>
                  <a:pt x="338" y="457"/>
                </a:lnTo>
                <a:lnTo>
                  <a:pt x="338" y="457"/>
                </a:lnTo>
                <a:lnTo>
                  <a:pt x="338" y="457"/>
                </a:lnTo>
                <a:lnTo>
                  <a:pt x="338" y="457"/>
                </a:lnTo>
                <a:lnTo>
                  <a:pt x="338" y="457"/>
                </a:lnTo>
                <a:lnTo>
                  <a:pt x="339" y="457"/>
                </a:lnTo>
                <a:lnTo>
                  <a:pt x="339" y="457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6"/>
                </a:lnTo>
                <a:lnTo>
                  <a:pt x="339" y="455"/>
                </a:lnTo>
                <a:lnTo>
                  <a:pt x="339" y="455"/>
                </a:lnTo>
                <a:lnTo>
                  <a:pt x="340" y="455"/>
                </a:lnTo>
                <a:lnTo>
                  <a:pt x="340" y="455"/>
                </a:lnTo>
                <a:lnTo>
                  <a:pt x="340" y="455"/>
                </a:lnTo>
                <a:lnTo>
                  <a:pt x="340" y="455"/>
                </a:lnTo>
                <a:lnTo>
                  <a:pt x="340" y="455"/>
                </a:lnTo>
                <a:lnTo>
                  <a:pt x="340" y="454"/>
                </a:lnTo>
                <a:lnTo>
                  <a:pt x="340" y="454"/>
                </a:lnTo>
                <a:lnTo>
                  <a:pt x="340" y="454"/>
                </a:lnTo>
                <a:lnTo>
                  <a:pt x="340" y="454"/>
                </a:lnTo>
                <a:lnTo>
                  <a:pt x="340" y="454"/>
                </a:lnTo>
                <a:lnTo>
                  <a:pt x="340" y="454"/>
                </a:lnTo>
                <a:lnTo>
                  <a:pt x="340" y="454"/>
                </a:lnTo>
                <a:lnTo>
                  <a:pt x="340" y="453"/>
                </a:lnTo>
                <a:lnTo>
                  <a:pt x="342" y="453"/>
                </a:lnTo>
                <a:lnTo>
                  <a:pt x="342" y="453"/>
                </a:lnTo>
                <a:lnTo>
                  <a:pt x="342" y="453"/>
                </a:lnTo>
                <a:lnTo>
                  <a:pt x="342" y="453"/>
                </a:lnTo>
                <a:lnTo>
                  <a:pt x="342" y="453"/>
                </a:lnTo>
                <a:lnTo>
                  <a:pt x="342" y="453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2" y="451"/>
                </a:lnTo>
                <a:lnTo>
                  <a:pt x="342" y="450"/>
                </a:lnTo>
                <a:lnTo>
                  <a:pt x="342" y="450"/>
                </a:lnTo>
                <a:lnTo>
                  <a:pt x="342" y="450"/>
                </a:lnTo>
                <a:lnTo>
                  <a:pt x="343" y="450"/>
                </a:lnTo>
                <a:lnTo>
                  <a:pt x="343" y="450"/>
                </a:lnTo>
                <a:lnTo>
                  <a:pt x="343" y="450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9"/>
                </a:lnTo>
                <a:lnTo>
                  <a:pt x="343" y="448"/>
                </a:lnTo>
                <a:lnTo>
                  <a:pt x="343" y="448"/>
                </a:lnTo>
                <a:lnTo>
                  <a:pt x="343" y="448"/>
                </a:lnTo>
                <a:lnTo>
                  <a:pt x="343" y="448"/>
                </a:lnTo>
                <a:lnTo>
                  <a:pt x="343" y="448"/>
                </a:lnTo>
                <a:lnTo>
                  <a:pt x="343" y="448"/>
                </a:lnTo>
                <a:lnTo>
                  <a:pt x="343" y="447"/>
                </a:lnTo>
                <a:lnTo>
                  <a:pt x="343" y="447"/>
                </a:lnTo>
                <a:lnTo>
                  <a:pt x="343" y="447"/>
                </a:lnTo>
                <a:lnTo>
                  <a:pt x="343" y="447"/>
                </a:lnTo>
                <a:lnTo>
                  <a:pt x="343" y="447"/>
                </a:lnTo>
                <a:lnTo>
                  <a:pt x="343" y="447"/>
                </a:lnTo>
                <a:lnTo>
                  <a:pt x="344" y="447"/>
                </a:lnTo>
                <a:lnTo>
                  <a:pt x="344" y="446"/>
                </a:lnTo>
                <a:lnTo>
                  <a:pt x="344" y="446"/>
                </a:lnTo>
                <a:lnTo>
                  <a:pt x="344" y="446"/>
                </a:lnTo>
                <a:lnTo>
                  <a:pt x="344" y="446"/>
                </a:lnTo>
                <a:lnTo>
                  <a:pt x="344" y="446"/>
                </a:lnTo>
                <a:lnTo>
                  <a:pt x="344" y="446"/>
                </a:lnTo>
                <a:lnTo>
                  <a:pt x="344" y="445"/>
                </a:lnTo>
                <a:lnTo>
                  <a:pt x="344" y="445"/>
                </a:lnTo>
                <a:lnTo>
                  <a:pt x="344" y="445"/>
                </a:lnTo>
                <a:lnTo>
                  <a:pt x="344" y="445"/>
                </a:lnTo>
                <a:lnTo>
                  <a:pt x="344" y="445"/>
                </a:lnTo>
                <a:lnTo>
                  <a:pt x="344" y="445"/>
                </a:lnTo>
                <a:lnTo>
                  <a:pt x="344" y="444"/>
                </a:lnTo>
                <a:lnTo>
                  <a:pt x="344" y="444"/>
                </a:lnTo>
                <a:lnTo>
                  <a:pt x="344" y="444"/>
                </a:lnTo>
                <a:lnTo>
                  <a:pt x="344" y="444"/>
                </a:lnTo>
                <a:lnTo>
                  <a:pt x="344" y="444"/>
                </a:lnTo>
                <a:lnTo>
                  <a:pt x="344" y="444"/>
                </a:lnTo>
                <a:lnTo>
                  <a:pt x="344" y="442"/>
                </a:lnTo>
                <a:lnTo>
                  <a:pt x="344" y="442"/>
                </a:lnTo>
                <a:lnTo>
                  <a:pt x="344" y="442"/>
                </a:lnTo>
                <a:lnTo>
                  <a:pt x="344" y="442"/>
                </a:lnTo>
                <a:lnTo>
                  <a:pt x="344" y="442"/>
                </a:lnTo>
                <a:lnTo>
                  <a:pt x="344" y="442"/>
                </a:lnTo>
                <a:lnTo>
                  <a:pt x="344" y="441"/>
                </a:lnTo>
                <a:lnTo>
                  <a:pt x="344" y="441"/>
                </a:lnTo>
                <a:lnTo>
                  <a:pt x="344" y="441"/>
                </a:lnTo>
                <a:lnTo>
                  <a:pt x="344" y="441"/>
                </a:lnTo>
                <a:lnTo>
                  <a:pt x="344" y="441"/>
                </a:lnTo>
                <a:lnTo>
                  <a:pt x="344" y="441"/>
                </a:lnTo>
                <a:lnTo>
                  <a:pt x="344" y="440"/>
                </a:lnTo>
                <a:lnTo>
                  <a:pt x="344" y="440"/>
                </a:lnTo>
                <a:lnTo>
                  <a:pt x="344" y="440"/>
                </a:lnTo>
                <a:lnTo>
                  <a:pt x="344" y="440"/>
                </a:lnTo>
                <a:lnTo>
                  <a:pt x="344" y="440"/>
                </a:lnTo>
                <a:close/>
                <a:moveTo>
                  <a:pt x="318" y="403"/>
                </a:moveTo>
                <a:lnTo>
                  <a:pt x="318" y="403"/>
                </a:lnTo>
                <a:lnTo>
                  <a:pt x="319" y="403"/>
                </a:lnTo>
                <a:lnTo>
                  <a:pt x="319" y="403"/>
                </a:lnTo>
                <a:lnTo>
                  <a:pt x="319" y="403"/>
                </a:lnTo>
                <a:lnTo>
                  <a:pt x="319" y="403"/>
                </a:lnTo>
                <a:lnTo>
                  <a:pt x="319" y="403"/>
                </a:lnTo>
                <a:lnTo>
                  <a:pt x="320" y="403"/>
                </a:lnTo>
                <a:lnTo>
                  <a:pt x="320" y="403"/>
                </a:lnTo>
                <a:lnTo>
                  <a:pt x="320" y="403"/>
                </a:lnTo>
                <a:lnTo>
                  <a:pt x="320" y="403"/>
                </a:lnTo>
                <a:lnTo>
                  <a:pt x="320" y="403"/>
                </a:lnTo>
                <a:lnTo>
                  <a:pt x="321" y="403"/>
                </a:lnTo>
                <a:lnTo>
                  <a:pt x="321" y="403"/>
                </a:lnTo>
                <a:lnTo>
                  <a:pt x="321" y="403"/>
                </a:lnTo>
                <a:lnTo>
                  <a:pt x="321" y="403"/>
                </a:lnTo>
                <a:lnTo>
                  <a:pt x="321" y="403"/>
                </a:lnTo>
                <a:lnTo>
                  <a:pt x="322" y="403"/>
                </a:lnTo>
                <a:lnTo>
                  <a:pt x="322" y="403"/>
                </a:lnTo>
                <a:lnTo>
                  <a:pt x="322" y="403"/>
                </a:lnTo>
                <a:lnTo>
                  <a:pt x="322" y="403"/>
                </a:lnTo>
                <a:lnTo>
                  <a:pt x="323" y="403"/>
                </a:lnTo>
                <a:lnTo>
                  <a:pt x="323" y="403"/>
                </a:lnTo>
                <a:lnTo>
                  <a:pt x="323" y="404"/>
                </a:lnTo>
                <a:lnTo>
                  <a:pt x="323" y="404"/>
                </a:lnTo>
                <a:lnTo>
                  <a:pt x="323" y="404"/>
                </a:lnTo>
                <a:lnTo>
                  <a:pt x="325" y="404"/>
                </a:lnTo>
                <a:lnTo>
                  <a:pt x="325" y="404"/>
                </a:lnTo>
                <a:lnTo>
                  <a:pt x="325" y="404"/>
                </a:lnTo>
                <a:lnTo>
                  <a:pt x="325" y="404"/>
                </a:lnTo>
                <a:lnTo>
                  <a:pt x="325" y="404"/>
                </a:lnTo>
                <a:lnTo>
                  <a:pt x="325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6" y="404"/>
                </a:lnTo>
                <a:lnTo>
                  <a:pt x="327" y="404"/>
                </a:lnTo>
                <a:lnTo>
                  <a:pt x="327" y="404"/>
                </a:lnTo>
                <a:lnTo>
                  <a:pt x="327" y="404"/>
                </a:lnTo>
                <a:lnTo>
                  <a:pt x="327" y="405"/>
                </a:lnTo>
                <a:lnTo>
                  <a:pt x="327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8" y="405"/>
                </a:lnTo>
                <a:lnTo>
                  <a:pt x="329" y="405"/>
                </a:lnTo>
                <a:lnTo>
                  <a:pt x="329" y="405"/>
                </a:lnTo>
                <a:lnTo>
                  <a:pt x="329" y="405"/>
                </a:lnTo>
                <a:lnTo>
                  <a:pt x="329" y="405"/>
                </a:lnTo>
                <a:lnTo>
                  <a:pt x="329" y="405"/>
                </a:lnTo>
                <a:lnTo>
                  <a:pt x="330" y="405"/>
                </a:lnTo>
                <a:lnTo>
                  <a:pt x="330" y="406"/>
                </a:lnTo>
                <a:lnTo>
                  <a:pt x="330" y="406"/>
                </a:lnTo>
                <a:lnTo>
                  <a:pt x="330" y="406"/>
                </a:lnTo>
                <a:lnTo>
                  <a:pt x="330" y="406"/>
                </a:lnTo>
                <a:lnTo>
                  <a:pt x="330" y="406"/>
                </a:lnTo>
                <a:lnTo>
                  <a:pt x="331" y="406"/>
                </a:lnTo>
                <a:lnTo>
                  <a:pt x="331" y="406"/>
                </a:lnTo>
                <a:lnTo>
                  <a:pt x="331" y="406"/>
                </a:lnTo>
                <a:lnTo>
                  <a:pt x="331" y="406"/>
                </a:lnTo>
                <a:lnTo>
                  <a:pt x="331" y="406"/>
                </a:lnTo>
                <a:lnTo>
                  <a:pt x="333" y="406"/>
                </a:lnTo>
                <a:lnTo>
                  <a:pt x="333" y="407"/>
                </a:lnTo>
                <a:lnTo>
                  <a:pt x="333" y="407"/>
                </a:lnTo>
                <a:lnTo>
                  <a:pt x="333" y="407"/>
                </a:lnTo>
                <a:lnTo>
                  <a:pt x="333" y="407"/>
                </a:lnTo>
                <a:lnTo>
                  <a:pt x="333" y="407"/>
                </a:lnTo>
                <a:lnTo>
                  <a:pt x="334" y="407"/>
                </a:lnTo>
                <a:lnTo>
                  <a:pt x="334" y="407"/>
                </a:lnTo>
                <a:lnTo>
                  <a:pt x="334" y="407"/>
                </a:lnTo>
                <a:lnTo>
                  <a:pt x="334" y="407"/>
                </a:lnTo>
                <a:lnTo>
                  <a:pt x="334" y="407"/>
                </a:lnTo>
                <a:lnTo>
                  <a:pt x="334" y="409"/>
                </a:lnTo>
                <a:lnTo>
                  <a:pt x="335" y="409"/>
                </a:lnTo>
                <a:lnTo>
                  <a:pt x="335" y="409"/>
                </a:lnTo>
                <a:lnTo>
                  <a:pt x="335" y="409"/>
                </a:lnTo>
                <a:lnTo>
                  <a:pt x="335" y="409"/>
                </a:lnTo>
                <a:lnTo>
                  <a:pt x="335" y="409"/>
                </a:lnTo>
                <a:lnTo>
                  <a:pt x="335" y="409"/>
                </a:lnTo>
                <a:lnTo>
                  <a:pt x="336" y="409"/>
                </a:lnTo>
                <a:lnTo>
                  <a:pt x="336" y="409"/>
                </a:lnTo>
                <a:lnTo>
                  <a:pt x="336" y="410"/>
                </a:lnTo>
                <a:lnTo>
                  <a:pt x="336" y="410"/>
                </a:lnTo>
                <a:lnTo>
                  <a:pt x="336" y="410"/>
                </a:lnTo>
                <a:lnTo>
                  <a:pt x="336" y="410"/>
                </a:lnTo>
                <a:lnTo>
                  <a:pt x="337" y="410"/>
                </a:lnTo>
                <a:lnTo>
                  <a:pt x="337" y="410"/>
                </a:lnTo>
                <a:lnTo>
                  <a:pt x="337" y="410"/>
                </a:lnTo>
                <a:lnTo>
                  <a:pt x="337" y="410"/>
                </a:lnTo>
                <a:lnTo>
                  <a:pt x="337" y="411"/>
                </a:lnTo>
                <a:lnTo>
                  <a:pt x="337" y="411"/>
                </a:lnTo>
                <a:lnTo>
                  <a:pt x="338" y="411"/>
                </a:lnTo>
                <a:lnTo>
                  <a:pt x="338" y="411"/>
                </a:lnTo>
                <a:lnTo>
                  <a:pt x="338" y="411"/>
                </a:lnTo>
                <a:lnTo>
                  <a:pt x="338" y="411"/>
                </a:lnTo>
                <a:lnTo>
                  <a:pt x="338" y="411"/>
                </a:lnTo>
                <a:lnTo>
                  <a:pt x="338" y="411"/>
                </a:lnTo>
                <a:lnTo>
                  <a:pt x="338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39" y="412"/>
                </a:lnTo>
                <a:lnTo>
                  <a:pt x="340" y="412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0" y="413"/>
                </a:lnTo>
                <a:lnTo>
                  <a:pt x="342" y="413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3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5"/>
                </a:lnTo>
                <a:lnTo>
                  <a:pt x="343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6"/>
                </a:lnTo>
                <a:lnTo>
                  <a:pt x="344" y="418"/>
                </a:lnTo>
                <a:lnTo>
                  <a:pt x="344" y="418"/>
                </a:lnTo>
                <a:lnTo>
                  <a:pt x="345" y="418"/>
                </a:lnTo>
                <a:lnTo>
                  <a:pt x="345" y="418"/>
                </a:lnTo>
                <a:lnTo>
                  <a:pt x="345" y="418"/>
                </a:lnTo>
                <a:lnTo>
                  <a:pt x="345" y="418"/>
                </a:lnTo>
                <a:lnTo>
                  <a:pt x="345" y="419"/>
                </a:lnTo>
                <a:lnTo>
                  <a:pt x="345" y="419"/>
                </a:lnTo>
                <a:lnTo>
                  <a:pt x="345" y="419"/>
                </a:lnTo>
                <a:lnTo>
                  <a:pt x="345" y="419"/>
                </a:lnTo>
                <a:lnTo>
                  <a:pt x="345" y="419"/>
                </a:lnTo>
                <a:lnTo>
                  <a:pt x="346" y="419"/>
                </a:lnTo>
                <a:lnTo>
                  <a:pt x="346" y="420"/>
                </a:lnTo>
                <a:lnTo>
                  <a:pt x="346" y="420"/>
                </a:lnTo>
                <a:lnTo>
                  <a:pt x="346" y="420"/>
                </a:lnTo>
                <a:lnTo>
                  <a:pt x="346" y="420"/>
                </a:lnTo>
                <a:lnTo>
                  <a:pt x="346" y="420"/>
                </a:lnTo>
                <a:lnTo>
                  <a:pt x="346" y="420"/>
                </a:lnTo>
                <a:lnTo>
                  <a:pt x="346" y="421"/>
                </a:lnTo>
                <a:lnTo>
                  <a:pt x="346" y="421"/>
                </a:lnTo>
                <a:lnTo>
                  <a:pt x="347" y="421"/>
                </a:lnTo>
                <a:lnTo>
                  <a:pt x="347" y="421"/>
                </a:lnTo>
                <a:lnTo>
                  <a:pt x="347" y="421"/>
                </a:lnTo>
                <a:lnTo>
                  <a:pt x="347" y="421"/>
                </a:lnTo>
                <a:lnTo>
                  <a:pt x="347" y="422"/>
                </a:lnTo>
                <a:lnTo>
                  <a:pt x="347" y="422"/>
                </a:lnTo>
                <a:lnTo>
                  <a:pt x="347" y="422"/>
                </a:lnTo>
                <a:lnTo>
                  <a:pt x="347" y="422"/>
                </a:lnTo>
                <a:lnTo>
                  <a:pt x="347" y="422"/>
                </a:lnTo>
                <a:lnTo>
                  <a:pt x="347" y="423"/>
                </a:lnTo>
                <a:lnTo>
                  <a:pt x="348" y="423"/>
                </a:lnTo>
                <a:lnTo>
                  <a:pt x="348" y="423"/>
                </a:lnTo>
                <a:lnTo>
                  <a:pt x="348" y="423"/>
                </a:lnTo>
                <a:lnTo>
                  <a:pt x="348" y="423"/>
                </a:lnTo>
                <a:lnTo>
                  <a:pt x="348" y="423"/>
                </a:lnTo>
                <a:lnTo>
                  <a:pt x="348" y="424"/>
                </a:lnTo>
                <a:lnTo>
                  <a:pt x="348" y="424"/>
                </a:lnTo>
                <a:lnTo>
                  <a:pt x="348" y="424"/>
                </a:lnTo>
                <a:lnTo>
                  <a:pt x="348" y="424"/>
                </a:lnTo>
                <a:lnTo>
                  <a:pt x="348" y="424"/>
                </a:lnTo>
                <a:lnTo>
                  <a:pt x="348" y="425"/>
                </a:lnTo>
                <a:lnTo>
                  <a:pt x="348" y="425"/>
                </a:lnTo>
                <a:lnTo>
                  <a:pt x="349" y="425"/>
                </a:lnTo>
                <a:lnTo>
                  <a:pt x="349" y="425"/>
                </a:lnTo>
                <a:lnTo>
                  <a:pt x="349" y="425"/>
                </a:lnTo>
                <a:lnTo>
                  <a:pt x="349" y="425"/>
                </a:lnTo>
                <a:lnTo>
                  <a:pt x="349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7"/>
                </a:lnTo>
                <a:lnTo>
                  <a:pt x="349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8"/>
                </a:lnTo>
                <a:lnTo>
                  <a:pt x="349" y="428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29"/>
                </a:lnTo>
                <a:lnTo>
                  <a:pt x="351" y="430"/>
                </a:lnTo>
                <a:lnTo>
                  <a:pt x="351" y="430"/>
                </a:lnTo>
                <a:lnTo>
                  <a:pt x="351" y="430"/>
                </a:lnTo>
                <a:lnTo>
                  <a:pt x="351" y="430"/>
                </a:lnTo>
                <a:lnTo>
                  <a:pt x="351" y="430"/>
                </a:lnTo>
                <a:lnTo>
                  <a:pt x="351" y="431"/>
                </a:lnTo>
                <a:lnTo>
                  <a:pt x="351" y="431"/>
                </a:lnTo>
                <a:lnTo>
                  <a:pt x="351" y="431"/>
                </a:lnTo>
                <a:lnTo>
                  <a:pt x="351" y="431"/>
                </a:lnTo>
                <a:lnTo>
                  <a:pt x="351" y="431"/>
                </a:lnTo>
                <a:lnTo>
                  <a:pt x="351" y="432"/>
                </a:lnTo>
                <a:lnTo>
                  <a:pt x="351" y="432"/>
                </a:lnTo>
                <a:lnTo>
                  <a:pt x="351" y="432"/>
                </a:lnTo>
                <a:lnTo>
                  <a:pt x="351" y="432"/>
                </a:lnTo>
                <a:lnTo>
                  <a:pt x="352" y="432"/>
                </a:lnTo>
                <a:lnTo>
                  <a:pt x="352" y="433"/>
                </a:lnTo>
                <a:lnTo>
                  <a:pt x="352" y="433"/>
                </a:lnTo>
                <a:lnTo>
                  <a:pt x="352" y="433"/>
                </a:lnTo>
                <a:lnTo>
                  <a:pt x="352" y="433"/>
                </a:lnTo>
                <a:lnTo>
                  <a:pt x="352" y="433"/>
                </a:lnTo>
                <a:lnTo>
                  <a:pt x="352" y="434"/>
                </a:lnTo>
                <a:lnTo>
                  <a:pt x="352" y="434"/>
                </a:lnTo>
                <a:lnTo>
                  <a:pt x="352" y="434"/>
                </a:lnTo>
                <a:lnTo>
                  <a:pt x="352" y="434"/>
                </a:lnTo>
                <a:lnTo>
                  <a:pt x="352" y="434"/>
                </a:lnTo>
                <a:lnTo>
                  <a:pt x="352" y="436"/>
                </a:lnTo>
                <a:lnTo>
                  <a:pt x="352" y="436"/>
                </a:lnTo>
                <a:lnTo>
                  <a:pt x="352" y="436"/>
                </a:lnTo>
                <a:lnTo>
                  <a:pt x="352" y="436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7"/>
                </a:lnTo>
                <a:lnTo>
                  <a:pt x="352" y="438"/>
                </a:lnTo>
                <a:lnTo>
                  <a:pt x="352" y="438"/>
                </a:lnTo>
                <a:lnTo>
                  <a:pt x="352" y="438"/>
                </a:lnTo>
                <a:lnTo>
                  <a:pt x="352" y="438"/>
                </a:lnTo>
                <a:lnTo>
                  <a:pt x="352" y="438"/>
                </a:lnTo>
                <a:lnTo>
                  <a:pt x="352" y="439"/>
                </a:lnTo>
                <a:lnTo>
                  <a:pt x="352" y="439"/>
                </a:lnTo>
                <a:lnTo>
                  <a:pt x="352" y="439"/>
                </a:lnTo>
                <a:lnTo>
                  <a:pt x="352" y="439"/>
                </a:lnTo>
                <a:lnTo>
                  <a:pt x="352" y="439"/>
                </a:lnTo>
                <a:lnTo>
                  <a:pt x="352" y="440"/>
                </a:lnTo>
                <a:lnTo>
                  <a:pt x="352" y="440"/>
                </a:lnTo>
                <a:lnTo>
                  <a:pt x="352" y="440"/>
                </a:lnTo>
                <a:lnTo>
                  <a:pt x="352" y="440"/>
                </a:lnTo>
                <a:lnTo>
                  <a:pt x="352" y="441"/>
                </a:lnTo>
                <a:lnTo>
                  <a:pt x="352" y="441"/>
                </a:lnTo>
                <a:lnTo>
                  <a:pt x="352" y="441"/>
                </a:lnTo>
                <a:lnTo>
                  <a:pt x="352" y="441"/>
                </a:lnTo>
                <a:lnTo>
                  <a:pt x="352" y="441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2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4"/>
                </a:lnTo>
                <a:lnTo>
                  <a:pt x="352" y="445"/>
                </a:lnTo>
                <a:lnTo>
                  <a:pt x="352" y="445"/>
                </a:lnTo>
                <a:lnTo>
                  <a:pt x="352" y="445"/>
                </a:lnTo>
                <a:lnTo>
                  <a:pt x="352" y="445"/>
                </a:lnTo>
                <a:lnTo>
                  <a:pt x="352" y="445"/>
                </a:lnTo>
                <a:lnTo>
                  <a:pt x="352" y="446"/>
                </a:lnTo>
                <a:lnTo>
                  <a:pt x="352" y="446"/>
                </a:lnTo>
                <a:lnTo>
                  <a:pt x="352" y="446"/>
                </a:lnTo>
                <a:lnTo>
                  <a:pt x="352" y="446"/>
                </a:lnTo>
                <a:lnTo>
                  <a:pt x="352" y="446"/>
                </a:lnTo>
                <a:lnTo>
                  <a:pt x="352" y="447"/>
                </a:lnTo>
                <a:lnTo>
                  <a:pt x="352" y="447"/>
                </a:lnTo>
                <a:lnTo>
                  <a:pt x="352" y="447"/>
                </a:lnTo>
                <a:lnTo>
                  <a:pt x="352" y="447"/>
                </a:lnTo>
                <a:lnTo>
                  <a:pt x="352" y="447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8"/>
                </a:lnTo>
                <a:lnTo>
                  <a:pt x="351" y="449"/>
                </a:lnTo>
                <a:lnTo>
                  <a:pt x="351" y="449"/>
                </a:lnTo>
                <a:lnTo>
                  <a:pt x="351" y="449"/>
                </a:lnTo>
                <a:lnTo>
                  <a:pt x="351" y="449"/>
                </a:lnTo>
                <a:lnTo>
                  <a:pt x="351" y="449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0"/>
                </a:lnTo>
                <a:lnTo>
                  <a:pt x="351" y="451"/>
                </a:lnTo>
                <a:lnTo>
                  <a:pt x="351" y="451"/>
                </a:lnTo>
                <a:lnTo>
                  <a:pt x="351" y="451"/>
                </a:lnTo>
                <a:lnTo>
                  <a:pt x="351" y="451"/>
                </a:lnTo>
                <a:lnTo>
                  <a:pt x="349" y="451"/>
                </a:lnTo>
                <a:lnTo>
                  <a:pt x="349" y="453"/>
                </a:lnTo>
                <a:lnTo>
                  <a:pt x="349" y="453"/>
                </a:lnTo>
                <a:lnTo>
                  <a:pt x="349" y="453"/>
                </a:lnTo>
                <a:lnTo>
                  <a:pt x="349" y="453"/>
                </a:lnTo>
                <a:lnTo>
                  <a:pt x="349" y="453"/>
                </a:lnTo>
                <a:lnTo>
                  <a:pt x="349" y="454"/>
                </a:lnTo>
                <a:lnTo>
                  <a:pt x="349" y="454"/>
                </a:lnTo>
                <a:lnTo>
                  <a:pt x="349" y="454"/>
                </a:lnTo>
                <a:lnTo>
                  <a:pt x="349" y="454"/>
                </a:lnTo>
                <a:lnTo>
                  <a:pt x="349" y="454"/>
                </a:lnTo>
                <a:lnTo>
                  <a:pt x="349" y="455"/>
                </a:lnTo>
                <a:lnTo>
                  <a:pt x="349" y="455"/>
                </a:lnTo>
                <a:lnTo>
                  <a:pt x="349" y="455"/>
                </a:lnTo>
                <a:lnTo>
                  <a:pt x="348" y="455"/>
                </a:lnTo>
                <a:lnTo>
                  <a:pt x="348" y="455"/>
                </a:lnTo>
                <a:lnTo>
                  <a:pt x="348" y="455"/>
                </a:lnTo>
                <a:lnTo>
                  <a:pt x="348" y="456"/>
                </a:lnTo>
                <a:lnTo>
                  <a:pt x="348" y="456"/>
                </a:lnTo>
                <a:lnTo>
                  <a:pt x="348" y="456"/>
                </a:lnTo>
                <a:lnTo>
                  <a:pt x="348" y="456"/>
                </a:lnTo>
                <a:lnTo>
                  <a:pt x="348" y="456"/>
                </a:lnTo>
                <a:lnTo>
                  <a:pt x="348" y="457"/>
                </a:lnTo>
                <a:lnTo>
                  <a:pt x="348" y="457"/>
                </a:lnTo>
                <a:lnTo>
                  <a:pt x="348" y="457"/>
                </a:lnTo>
                <a:lnTo>
                  <a:pt x="348" y="457"/>
                </a:lnTo>
                <a:lnTo>
                  <a:pt x="347" y="457"/>
                </a:lnTo>
                <a:lnTo>
                  <a:pt x="347" y="457"/>
                </a:lnTo>
                <a:lnTo>
                  <a:pt x="347" y="458"/>
                </a:lnTo>
                <a:lnTo>
                  <a:pt x="347" y="458"/>
                </a:lnTo>
                <a:lnTo>
                  <a:pt x="347" y="458"/>
                </a:lnTo>
                <a:lnTo>
                  <a:pt x="347" y="458"/>
                </a:lnTo>
                <a:lnTo>
                  <a:pt x="347" y="458"/>
                </a:lnTo>
                <a:lnTo>
                  <a:pt x="347" y="459"/>
                </a:lnTo>
                <a:lnTo>
                  <a:pt x="347" y="459"/>
                </a:lnTo>
                <a:lnTo>
                  <a:pt x="347" y="459"/>
                </a:lnTo>
                <a:lnTo>
                  <a:pt x="346" y="459"/>
                </a:lnTo>
                <a:lnTo>
                  <a:pt x="346" y="459"/>
                </a:lnTo>
                <a:lnTo>
                  <a:pt x="346" y="459"/>
                </a:lnTo>
                <a:lnTo>
                  <a:pt x="346" y="460"/>
                </a:lnTo>
                <a:lnTo>
                  <a:pt x="346" y="460"/>
                </a:lnTo>
                <a:lnTo>
                  <a:pt x="346" y="460"/>
                </a:lnTo>
                <a:lnTo>
                  <a:pt x="346" y="460"/>
                </a:lnTo>
                <a:lnTo>
                  <a:pt x="346" y="460"/>
                </a:lnTo>
                <a:lnTo>
                  <a:pt x="346" y="460"/>
                </a:lnTo>
                <a:lnTo>
                  <a:pt x="345" y="462"/>
                </a:lnTo>
                <a:lnTo>
                  <a:pt x="345" y="462"/>
                </a:lnTo>
                <a:lnTo>
                  <a:pt x="345" y="462"/>
                </a:lnTo>
                <a:lnTo>
                  <a:pt x="345" y="462"/>
                </a:lnTo>
                <a:lnTo>
                  <a:pt x="345" y="462"/>
                </a:lnTo>
                <a:lnTo>
                  <a:pt x="345" y="462"/>
                </a:lnTo>
                <a:lnTo>
                  <a:pt x="345" y="463"/>
                </a:lnTo>
                <a:lnTo>
                  <a:pt x="345" y="463"/>
                </a:lnTo>
                <a:lnTo>
                  <a:pt x="345" y="463"/>
                </a:lnTo>
                <a:lnTo>
                  <a:pt x="344" y="463"/>
                </a:lnTo>
                <a:lnTo>
                  <a:pt x="344" y="463"/>
                </a:lnTo>
                <a:lnTo>
                  <a:pt x="344" y="463"/>
                </a:lnTo>
                <a:lnTo>
                  <a:pt x="344" y="464"/>
                </a:lnTo>
                <a:lnTo>
                  <a:pt x="344" y="464"/>
                </a:lnTo>
                <a:lnTo>
                  <a:pt x="344" y="464"/>
                </a:lnTo>
                <a:lnTo>
                  <a:pt x="344" y="464"/>
                </a:lnTo>
                <a:lnTo>
                  <a:pt x="344" y="464"/>
                </a:lnTo>
                <a:lnTo>
                  <a:pt x="343" y="464"/>
                </a:lnTo>
                <a:lnTo>
                  <a:pt x="343" y="464"/>
                </a:lnTo>
                <a:lnTo>
                  <a:pt x="343" y="465"/>
                </a:lnTo>
                <a:lnTo>
                  <a:pt x="343" y="465"/>
                </a:lnTo>
                <a:lnTo>
                  <a:pt x="343" y="465"/>
                </a:lnTo>
                <a:lnTo>
                  <a:pt x="343" y="465"/>
                </a:lnTo>
                <a:lnTo>
                  <a:pt x="343" y="465"/>
                </a:lnTo>
                <a:lnTo>
                  <a:pt x="342" y="465"/>
                </a:lnTo>
                <a:lnTo>
                  <a:pt x="342" y="465"/>
                </a:lnTo>
                <a:lnTo>
                  <a:pt x="342" y="466"/>
                </a:lnTo>
                <a:lnTo>
                  <a:pt x="342" y="466"/>
                </a:lnTo>
                <a:lnTo>
                  <a:pt x="342" y="466"/>
                </a:lnTo>
                <a:lnTo>
                  <a:pt x="342" y="466"/>
                </a:lnTo>
                <a:lnTo>
                  <a:pt x="342" y="466"/>
                </a:lnTo>
                <a:lnTo>
                  <a:pt x="342" y="466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40" y="467"/>
                </a:lnTo>
                <a:lnTo>
                  <a:pt x="339" y="467"/>
                </a:lnTo>
                <a:lnTo>
                  <a:pt x="339" y="468"/>
                </a:lnTo>
                <a:lnTo>
                  <a:pt x="339" y="468"/>
                </a:lnTo>
                <a:lnTo>
                  <a:pt x="339" y="468"/>
                </a:lnTo>
                <a:lnTo>
                  <a:pt x="339" y="468"/>
                </a:lnTo>
                <a:lnTo>
                  <a:pt x="339" y="468"/>
                </a:lnTo>
                <a:lnTo>
                  <a:pt x="338" y="468"/>
                </a:lnTo>
                <a:lnTo>
                  <a:pt x="338" y="468"/>
                </a:lnTo>
                <a:lnTo>
                  <a:pt x="338" y="469"/>
                </a:lnTo>
                <a:lnTo>
                  <a:pt x="338" y="469"/>
                </a:lnTo>
                <a:lnTo>
                  <a:pt x="338" y="469"/>
                </a:lnTo>
                <a:lnTo>
                  <a:pt x="338" y="469"/>
                </a:lnTo>
                <a:lnTo>
                  <a:pt x="338" y="469"/>
                </a:lnTo>
                <a:lnTo>
                  <a:pt x="337" y="469"/>
                </a:lnTo>
                <a:lnTo>
                  <a:pt x="337" y="469"/>
                </a:lnTo>
                <a:lnTo>
                  <a:pt x="337" y="469"/>
                </a:lnTo>
                <a:lnTo>
                  <a:pt x="337" y="471"/>
                </a:lnTo>
                <a:lnTo>
                  <a:pt x="337" y="471"/>
                </a:lnTo>
                <a:lnTo>
                  <a:pt x="337" y="471"/>
                </a:lnTo>
                <a:lnTo>
                  <a:pt x="336" y="471"/>
                </a:lnTo>
                <a:lnTo>
                  <a:pt x="336" y="471"/>
                </a:lnTo>
                <a:lnTo>
                  <a:pt x="336" y="471"/>
                </a:lnTo>
                <a:lnTo>
                  <a:pt x="336" y="471"/>
                </a:lnTo>
                <a:lnTo>
                  <a:pt x="336" y="471"/>
                </a:lnTo>
                <a:lnTo>
                  <a:pt x="336" y="471"/>
                </a:lnTo>
                <a:lnTo>
                  <a:pt x="335" y="472"/>
                </a:lnTo>
                <a:lnTo>
                  <a:pt x="335" y="472"/>
                </a:lnTo>
                <a:lnTo>
                  <a:pt x="335" y="472"/>
                </a:lnTo>
                <a:lnTo>
                  <a:pt x="335" y="472"/>
                </a:lnTo>
                <a:lnTo>
                  <a:pt x="335" y="472"/>
                </a:lnTo>
                <a:lnTo>
                  <a:pt x="335" y="472"/>
                </a:lnTo>
                <a:lnTo>
                  <a:pt x="334" y="472"/>
                </a:lnTo>
                <a:lnTo>
                  <a:pt x="334" y="472"/>
                </a:lnTo>
                <a:lnTo>
                  <a:pt x="334" y="472"/>
                </a:lnTo>
                <a:lnTo>
                  <a:pt x="334" y="473"/>
                </a:lnTo>
                <a:lnTo>
                  <a:pt x="334" y="473"/>
                </a:lnTo>
                <a:lnTo>
                  <a:pt x="334" y="473"/>
                </a:lnTo>
                <a:lnTo>
                  <a:pt x="333" y="473"/>
                </a:lnTo>
                <a:lnTo>
                  <a:pt x="333" y="473"/>
                </a:lnTo>
                <a:lnTo>
                  <a:pt x="333" y="473"/>
                </a:lnTo>
                <a:lnTo>
                  <a:pt x="333" y="473"/>
                </a:lnTo>
                <a:lnTo>
                  <a:pt x="333" y="473"/>
                </a:lnTo>
                <a:lnTo>
                  <a:pt x="333" y="473"/>
                </a:lnTo>
                <a:lnTo>
                  <a:pt x="331" y="473"/>
                </a:lnTo>
                <a:lnTo>
                  <a:pt x="331" y="474"/>
                </a:lnTo>
                <a:lnTo>
                  <a:pt x="331" y="474"/>
                </a:lnTo>
                <a:lnTo>
                  <a:pt x="331" y="474"/>
                </a:lnTo>
                <a:lnTo>
                  <a:pt x="331" y="474"/>
                </a:lnTo>
                <a:lnTo>
                  <a:pt x="330" y="474"/>
                </a:lnTo>
                <a:lnTo>
                  <a:pt x="330" y="474"/>
                </a:lnTo>
                <a:lnTo>
                  <a:pt x="330" y="474"/>
                </a:lnTo>
                <a:lnTo>
                  <a:pt x="330" y="474"/>
                </a:lnTo>
                <a:lnTo>
                  <a:pt x="330" y="474"/>
                </a:lnTo>
                <a:lnTo>
                  <a:pt x="330" y="474"/>
                </a:lnTo>
                <a:lnTo>
                  <a:pt x="329" y="474"/>
                </a:lnTo>
                <a:lnTo>
                  <a:pt x="329" y="475"/>
                </a:lnTo>
                <a:lnTo>
                  <a:pt x="329" y="475"/>
                </a:lnTo>
                <a:lnTo>
                  <a:pt x="329" y="475"/>
                </a:lnTo>
                <a:lnTo>
                  <a:pt x="329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8" y="475"/>
                </a:lnTo>
                <a:lnTo>
                  <a:pt x="327" y="475"/>
                </a:lnTo>
                <a:lnTo>
                  <a:pt x="327" y="475"/>
                </a:lnTo>
                <a:lnTo>
                  <a:pt x="327" y="475"/>
                </a:lnTo>
                <a:lnTo>
                  <a:pt x="327" y="475"/>
                </a:lnTo>
                <a:lnTo>
                  <a:pt x="327" y="475"/>
                </a:lnTo>
                <a:lnTo>
                  <a:pt x="326" y="476"/>
                </a:lnTo>
                <a:lnTo>
                  <a:pt x="326" y="476"/>
                </a:lnTo>
                <a:lnTo>
                  <a:pt x="326" y="476"/>
                </a:lnTo>
                <a:lnTo>
                  <a:pt x="326" y="476"/>
                </a:lnTo>
                <a:lnTo>
                  <a:pt x="326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5" y="476"/>
                </a:lnTo>
                <a:lnTo>
                  <a:pt x="323" y="476"/>
                </a:lnTo>
                <a:lnTo>
                  <a:pt x="323" y="476"/>
                </a:lnTo>
                <a:lnTo>
                  <a:pt x="323" y="476"/>
                </a:lnTo>
                <a:lnTo>
                  <a:pt x="323" y="476"/>
                </a:lnTo>
                <a:lnTo>
                  <a:pt x="323" y="476"/>
                </a:lnTo>
                <a:lnTo>
                  <a:pt x="322" y="476"/>
                </a:lnTo>
                <a:lnTo>
                  <a:pt x="322" y="477"/>
                </a:lnTo>
                <a:lnTo>
                  <a:pt x="322" y="477"/>
                </a:lnTo>
                <a:lnTo>
                  <a:pt x="322" y="477"/>
                </a:lnTo>
                <a:lnTo>
                  <a:pt x="321" y="477"/>
                </a:lnTo>
                <a:lnTo>
                  <a:pt x="321" y="477"/>
                </a:lnTo>
                <a:lnTo>
                  <a:pt x="321" y="477"/>
                </a:lnTo>
                <a:lnTo>
                  <a:pt x="321" y="477"/>
                </a:lnTo>
                <a:lnTo>
                  <a:pt x="321" y="477"/>
                </a:lnTo>
                <a:lnTo>
                  <a:pt x="320" y="477"/>
                </a:lnTo>
                <a:lnTo>
                  <a:pt x="320" y="477"/>
                </a:lnTo>
                <a:lnTo>
                  <a:pt x="320" y="477"/>
                </a:lnTo>
                <a:lnTo>
                  <a:pt x="320" y="477"/>
                </a:lnTo>
                <a:lnTo>
                  <a:pt x="320" y="477"/>
                </a:lnTo>
                <a:lnTo>
                  <a:pt x="319" y="477"/>
                </a:lnTo>
                <a:lnTo>
                  <a:pt x="319" y="477"/>
                </a:lnTo>
                <a:lnTo>
                  <a:pt x="319" y="477"/>
                </a:lnTo>
                <a:lnTo>
                  <a:pt x="319" y="477"/>
                </a:lnTo>
                <a:lnTo>
                  <a:pt x="319" y="477"/>
                </a:lnTo>
                <a:lnTo>
                  <a:pt x="318" y="477"/>
                </a:lnTo>
                <a:lnTo>
                  <a:pt x="318" y="477"/>
                </a:lnTo>
                <a:lnTo>
                  <a:pt x="318" y="477"/>
                </a:lnTo>
                <a:lnTo>
                  <a:pt x="318" y="477"/>
                </a:lnTo>
                <a:lnTo>
                  <a:pt x="318" y="477"/>
                </a:lnTo>
                <a:lnTo>
                  <a:pt x="317" y="477"/>
                </a:lnTo>
                <a:lnTo>
                  <a:pt x="317" y="477"/>
                </a:lnTo>
                <a:lnTo>
                  <a:pt x="317" y="477"/>
                </a:lnTo>
                <a:lnTo>
                  <a:pt x="317" y="477"/>
                </a:lnTo>
                <a:lnTo>
                  <a:pt x="316" y="477"/>
                </a:lnTo>
                <a:lnTo>
                  <a:pt x="316" y="477"/>
                </a:lnTo>
                <a:lnTo>
                  <a:pt x="316" y="477"/>
                </a:lnTo>
                <a:lnTo>
                  <a:pt x="316" y="477"/>
                </a:lnTo>
                <a:lnTo>
                  <a:pt x="316" y="477"/>
                </a:lnTo>
                <a:lnTo>
                  <a:pt x="314" y="477"/>
                </a:lnTo>
                <a:lnTo>
                  <a:pt x="314" y="477"/>
                </a:lnTo>
                <a:lnTo>
                  <a:pt x="314" y="477"/>
                </a:lnTo>
                <a:lnTo>
                  <a:pt x="314" y="477"/>
                </a:lnTo>
                <a:lnTo>
                  <a:pt x="314" y="477"/>
                </a:lnTo>
                <a:lnTo>
                  <a:pt x="313" y="477"/>
                </a:lnTo>
                <a:lnTo>
                  <a:pt x="313" y="477"/>
                </a:lnTo>
                <a:lnTo>
                  <a:pt x="313" y="477"/>
                </a:lnTo>
                <a:lnTo>
                  <a:pt x="313" y="477"/>
                </a:lnTo>
                <a:lnTo>
                  <a:pt x="312" y="477"/>
                </a:lnTo>
                <a:lnTo>
                  <a:pt x="312" y="477"/>
                </a:lnTo>
                <a:lnTo>
                  <a:pt x="312" y="477"/>
                </a:lnTo>
                <a:lnTo>
                  <a:pt x="312" y="477"/>
                </a:lnTo>
                <a:lnTo>
                  <a:pt x="312" y="477"/>
                </a:lnTo>
                <a:lnTo>
                  <a:pt x="311" y="477"/>
                </a:lnTo>
                <a:lnTo>
                  <a:pt x="311" y="477"/>
                </a:lnTo>
                <a:lnTo>
                  <a:pt x="311" y="477"/>
                </a:lnTo>
                <a:lnTo>
                  <a:pt x="311" y="477"/>
                </a:lnTo>
                <a:lnTo>
                  <a:pt x="311" y="477"/>
                </a:lnTo>
                <a:lnTo>
                  <a:pt x="310" y="477"/>
                </a:lnTo>
                <a:lnTo>
                  <a:pt x="310" y="477"/>
                </a:lnTo>
                <a:lnTo>
                  <a:pt x="310" y="477"/>
                </a:lnTo>
                <a:lnTo>
                  <a:pt x="310" y="477"/>
                </a:lnTo>
                <a:lnTo>
                  <a:pt x="310" y="477"/>
                </a:lnTo>
                <a:lnTo>
                  <a:pt x="309" y="477"/>
                </a:lnTo>
                <a:lnTo>
                  <a:pt x="309" y="477"/>
                </a:lnTo>
                <a:lnTo>
                  <a:pt x="309" y="477"/>
                </a:lnTo>
                <a:lnTo>
                  <a:pt x="309" y="477"/>
                </a:lnTo>
                <a:lnTo>
                  <a:pt x="308" y="477"/>
                </a:lnTo>
                <a:lnTo>
                  <a:pt x="308" y="477"/>
                </a:lnTo>
                <a:lnTo>
                  <a:pt x="308" y="477"/>
                </a:lnTo>
                <a:lnTo>
                  <a:pt x="308" y="477"/>
                </a:lnTo>
                <a:lnTo>
                  <a:pt x="308" y="477"/>
                </a:lnTo>
                <a:lnTo>
                  <a:pt x="307" y="477"/>
                </a:lnTo>
                <a:lnTo>
                  <a:pt x="307" y="477"/>
                </a:lnTo>
                <a:lnTo>
                  <a:pt x="307" y="477"/>
                </a:lnTo>
                <a:lnTo>
                  <a:pt x="307" y="477"/>
                </a:lnTo>
                <a:lnTo>
                  <a:pt x="307" y="477"/>
                </a:lnTo>
                <a:lnTo>
                  <a:pt x="305" y="477"/>
                </a:lnTo>
                <a:lnTo>
                  <a:pt x="305" y="476"/>
                </a:lnTo>
                <a:lnTo>
                  <a:pt x="305" y="476"/>
                </a:lnTo>
                <a:lnTo>
                  <a:pt x="305" y="476"/>
                </a:lnTo>
                <a:lnTo>
                  <a:pt x="305" y="476"/>
                </a:lnTo>
                <a:lnTo>
                  <a:pt x="304" y="476"/>
                </a:lnTo>
                <a:lnTo>
                  <a:pt x="304" y="476"/>
                </a:lnTo>
                <a:lnTo>
                  <a:pt x="304" y="476"/>
                </a:lnTo>
                <a:lnTo>
                  <a:pt x="304" y="476"/>
                </a:lnTo>
                <a:lnTo>
                  <a:pt x="304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3" y="476"/>
                </a:lnTo>
                <a:lnTo>
                  <a:pt x="302" y="476"/>
                </a:lnTo>
                <a:lnTo>
                  <a:pt x="302" y="476"/>
                </a:lnTo>
                <a:lnTo>
                  <a:pt x="302" y="476"/>
                </a:lnTo>
                <a:lnTo>
                  <a:pt x="302" y="475"/>
                </a:lnTo>
                <a:lnTo>
                  <a:pt x="302" y="475"/>
                </a:lnTo>
                <a:lnTo>
                  <a:pt x="301" y="475"/>
                </a:lnTo>
                <a:lnTo>
                  <a:pt x="301" y="475"/>
                </a:lnTo>
                <a:lnTo>
                  <a:pt x="301" y="475"/>
                </a:lnTo>
                <a:lnTo>
                  <a:pt x="301" y="475"/>
                </a:lnTo>
                <a:lnTo>
                  <a:pt x="301" y="475"/>
                </a:lnTo>
                <a:lnTo>
                  <a:pt x="301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300" y="475"/>
                </a:lnTo>
                <a:lnTo>
                  <a:pt x="299" y="475"/>
                </a:lnTo>
                <a:lnTo>
                  <a:pt x="299" y="474"/>
                </a:lnTo>
                <a:lnTo>
                  <a:pt x="299" y="474"/>
                </a:lnTo>
                <a:lnTo>
                  <a:pt x="299" y="474"/>
                </a:lnTo>
                <a:lnTo>
                  <a:pt x="299" y="474"/>
                </a:lnTo>
                <a:lnTo>
                  <a:pt x="298" y="474"/>
                </a:lnTo>
                <a:lnTo>
                  <a:pt x="298" y="474"/>
                </a:lnTo>
                <a:lnTo>
                  <a:pt x="298" y="474"/>
                </a:lnTo>
                <a:lnTo>
                  <a:pt x="298" y="474"/>
                </a:lnTo>
                <a:lnTo>
                  <a:pt x="298" y="474"/>
                </a:lnTo>
                <a:lnTo>
                  <a:pt x="298" y="474"/>
                </a:lnTo>
                <a:lnTo>
                  <a:pt x="296" y="474"/>
                </a:lnTo>
                <a:lnTo>
                  <a:pt x="296" y="473"/>
                </a:lnTo>
                <a:lnTo>
                  <a:pt x="296" y="473"/>
                </a:lnTo>
                <a:lnTo>
                  <a:pt x="296" y="473"/>
                </a:lnTo>
                <a:lnTo>
                  <a:pt x="296" y="473"/>
                </a:lnTo>
                <a:lnTo>
                  <a:pt x="296" y="473"/>
                </a:lnTo>
                <a:lnTo>
                  <a:pt x="295" y="473"/>
                </a:lnTo>
                <a:lnTo>
                  <a:pt x="295" y="473"/>
                </a:lnTo>
                <a:lnTo>
                  <a:pt x="295" y="473"/>
                </a:lnTo>
                <a:lnTo>
                  <a:pt x="295" y="473"/>
                </a:lnTo>
                <a:lnTo>
                  <a:pt x="295" y="473"/>
                </a:lnTo>
                <a:lnTo>
                  <a:pt x="294" y="472"/>
                </a:lnTo>
                <a:lnTo>
                  <a:pt x="294" y="472"/>
                </a:lnTo>
                <a:lnTo>
                  <a:pt x="294" y="472"/>
                </a:lnTo>
                <a:lnTo>
                  <a:pt x="294" y="472"/>
                </a:lnTo>
                <a:lnTo>
                  <a:pt x="294" y="472"/>
                </a:lnTo>
                <a:lnTo>
                  <a:pt x="294" y="472"/>
                </a:lnTo>
                <a:lnTo>
                  <a:pt x="293" y="472"/>
                </a:lnTo>
                <a:lnTo>
                  <a:pt x="293" y="472"/>
                </a:lnTo>
                <a:lnTo>
                  <a:pt x="293" y="472"/>
                </a:lnTo>
                <a:lnTo>
                  <a:pt x="293" y="471"/>
                </a:lnTo>
                <a:lnTo>
                  <a:pt x="293" y="471"/>
                </a:lnTo>
                <a:lnTo>
                  <a:pt x="293" y="471"/>
                </a:lnTo>
                <a:lnTo>
                  <a:pt x="292" y="471"/>
                </a:lnTo>
                <a:lnTo>
                  <a:pt x="292" y="471"/>
                </a:lnTo>
                <a:lnTo>
                  <a:pt x="292" y="471"/>
                </a:lnTo>
                <a:lnTo>
                  <a:pt x="292" y="471"/>
                </a:lnTo>
                <a:lnTo>
                  <a:pt x="292" y="471"/>
                </a:lnTo>
                <a:lnTo>
                  <a:pt x="292" y="471"/>
                </a:lnTo>
                <a:lnTo>
                  <a:pt x="291" y="469"/>
                </a:lnTo>
                <a:lnTo>
                  <a:pt x="291" y="469"/>
                </a:lnTo>
                <a:lnTo>
                  <a:pt x="291" y="469"/>
                </a:lnTo>
                <a:lnTo>
                  <a:pt x="291" y="469"/>
                </a:lnTo>
                <a:lnTo>
                  <a:pt x="291" y="469"/>
                </a:lnTo>
                <a:lnTo>
                  <a:pt x="291" y="469"/>
                </a:lnTo>
                <a:lnTo>
                  <a:pt x="291" y="469"/>
                </a:lnTo>
                <a:lnTo>
                  <a:pt x="290" y="469"/>
                </a:lnTo>
                <a:lnTo>
                  <a:pt x="290" y="468"/>
                </a:lnTo>
                <a:lnTo>
                  <a:pt x="290" y="468"/>
                </a:lnTo>
                <a:lnTo>
                  <a:pt x="290" y="468"/>
                </a:lnTo>
                <a:lnTo>
                  <a:pt x="290" y="468"/>
                </a:lnTo>
                <a:lnTo>
                  <a:pt x="290" y="468"/>
                </a:lnTo>
                <a:lnTo>
                  <a:pt x="289" y="468"/>
                </a:lnTo>
                <a:lnTo>
                  <a:pt x="289" y="468"/>
                </a:lnTo>
                <a:lnTo>
                  <a:pt x="289" y="467"/>
                </a:lnTo>
                <a:lnTo>
                  <a:pt x="289" y="467"/>
                </a:lnTo>
                <a:lnTo>
                  <a:pt x="289" y="467"/>
                </a:lnTo>
                <a:lnTo>
                  <a:pt x="289" y="467"/>
                </a:lnTo>
                <a:lnTo>
                  <a:pt x="289" y="467"/>
                </a:lnTo>
                <a:lnTo>
                  <a:pt x="287" y="467"/>
                </a:lnTo>
                <a:lnTo>
                  <a:pt x="287" y="467"/>
                </a:lnTo>
                <a:lnTo>
                  <a:pt x="287" y="467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7" y="466"/>
                </a:lnTo>
                <a:lnTo>
                  <a:pt x="286" y="466"/>
                </a:lnTo>
                <a:lnTo>
                  <a:pt x="286" y="466"/>
                </a:lnTo>
                <a:lnTo>
                  <a:pt x="286" y="465"/>
                </a:lnTo>
                <a:lnTo>
                  <a:pt x="286" y="465"/>
                </a:lnTo>
                <a:lnTo>
                  <a:pt x="286" y="465"/>
                </a:lnTo>
                <a:lnTo>
                  <a:pt x="286" y="465"/>
                </a:lnTo>
                <a:lnTo>
                  <a:pt x="286" y="465"/>
                </a:lnTo>
                <a:lnTo>
                  <a:pt x="286" y="465"/>
                </a:lnTo>
                <a:lnTo>
                  <a:pt x="285" y="465"/>
                </a:lnTo>
                <a:lnTo>
                  <a:pt x="285" y="464"/>
                </a:lnTo>
                <a:lnTo>
                  <a:pt x="285" y="464"/>
                </a:lnTo>
                <a:lnTo>
                  <a:pt x="285" y="464"/>
                </a:lnTo>
                <a:lnTo>
                  <a:pt x="285" y="464"/>
                </a:lnTo>
                <a:lnTo>
                  <a:pt x="285" y="464"/>
                </a:lnTo>
                <a:lnTo>
                  <a:pt x="285" y="464"/>
                </a:lnTo>
                <a:lnTo>
                  <a:pt x="285" y="464"/>
                </a:lnTo>
                <a:lnTo>
                  <a:pt x="284" y="463"/>
                </a:lnTo>
                <a:lnTo>
                  <a:pt x="284" y="463"/>
                </a:lnTo>
                <a:lnTo>
                  <a:pt x="284" y="463"/>
                </a:lnTo>
                <a:lnTo>
                  <a:pt x="284" y="463"/>
                </a:lnTo>
                <a:lnTo>
                  <a:pt x="284" y="463"/>
                </a:lnTo>
                <a:lnTo>
                  <a:pt x="284" y="463"/>
                </a:lnTo>
                <a:lnTo>
                  <a:pt x="284" y="462"/>
                </a:lnTo>
                <a:lnTo>
                  <a:pt x="284" y="462"/>
                </a:lnTo>
                <a:lnTo>
                  <a:pt x="283" y="462"/>
                </a:lnTo>
                <a:lnTo>
                  <a:pt x="283" y="462"/>
                </a:lnTo>
                <a:lnTo>
                  <a:pt x="283" y="462"/>
                </a:lnTo>
                <a:lnTo>
                  <a:pt x="283" y="462"/>
                </a:lnTo>
                <a:lnTo>
                  <a:pt x="283" y="460"/>
                </a:lnTo>
                <a:lnTo>
                  <a:pt x="283" y="460"/>
                </a:lnTo>
                <a:lnTo>
                  <a:pt x="283" y="460"/>
                </a:lnTo>
                <a:lnTo>
                  <a:pt x="283" y="460"/>
                </a:lnTo>
                <a:lnTo>
                  <a:pt x="283" y="460"/>
                </a:lnTo>
                <a:lnTo>
                  <a:pt x="282" y="460"/>
                </a:lnTo>
                <a:lnTo>
                  <a:pt x="282" y="459"/>
                </a:lnTo>
                <a:lnTo>
                  <a:pt x="282" y="459"/>
                </a:lnTo>
                <a:lnTo>
                  <a:pt x="282" y="459"/>
                </a:lnTo>
                <a:lnTo>
                  <a:pt x="282" y="459"/>
                </a:lnTo>
                <a:lnTo>
                  <a:pt x="282" y="459"/>
                </a:lnTo>
                <a:lnTo>
                  <a:pt x="282" y="459"/>
                </a:lnTo>
                <a:lnTo>
                  <a:pt x="282" y="458"/>
                </a:lnTo>
                <a:lnTo>
                  <a:pt x="282" y="458"/>
                </a:lnTo>
                <a:lnTo>
                  <a:pt x="282" y="458"/>
                </a:lnTo>
                <a:lnTo>
                  <a:pt x="281" y="458"/>
                </a:lnTo>
                <a:lnTo>
                  <a:pt x="281" y="458"/>
                </a:lnTo>
                <a:lnTo>
                  <a:pt x="281" y="457"/>
                </a:lnTo>
                <a:lnTo>
                  <a:pt x="281" y="457"/>
                </a:lnTo>
                <a:lnTo>
                  <a:pt x="281" y="457"/>
                </a:lnTo>
                <a:lnTo>
                  <a:pt x="281" y="457"/>
                </a:lnTo>
                <a:lnTo>
                  <a:pt x="281" y="457"/>
                </a:lnTo>
                <a:lnTo>
                  <a:pt x="281" y="457"/>
                </a:lnTo>
                <a:lnTo>
                  <a:pt x="281" y="456"/>
                </a:lnTo>
                <a:lnTo>
                  <a:pt x="281" y="456"/>
                </a:lnTo>
                <a:lnTo>
                  <a:pt x="280" y="456"/>
                </a:lnTo>
                <a:lnTo>
                  <a:pt x="280" y="456"/>
                </a:lnTo>
                <a:lnTo>
                  <a:pt x="280" y="456"/>
                </a:lnTo>
                <a:lnTo>
                  <a:pt x="280" y="455"/>
                </a:lnTo>
                <a:lnTo>
                  <a:pt x="280" y="455"/>
                </a:lnTo>
                <a:lnTo>
                  <a:pt x="280" y="455"/>
                </a:lnTo>
                <a:lnTo>
                  <a:pt x="280" y="455"/>
                </a:lnTo>
                <a:lnTo>
                  <a:pt x="280" y="455"/>
                </a:lnTo>
                <a:lnTo>
                  <a:pt x="280" y="455"/>
                </a:lnTo>
                <a:lnTo>
                  <a:pt x="280" y="454"/>
                </a:lnTo>
                <a:lnTo>
                  <a:pt x="280" y="454"/>
                </a:lnTo>
                <a:lnTo>
                  <a:pt x="280" y="454"/>
                </a:lnTo>
                <a:lnTo>
                  <a:pt x="280" y="454"/>
                </a:lnTo>
                <a:lnTo>
                  <a:pt x="278" y="454"/>
                </a:lnTo>
                <a:lnTo>
                  <a:pt x="278" y="453"/>
                </a:lnTo>
                <a:lnTo>
                  <a:pt x="278" y="453"/>
                </a:lnTo>
                <a:lnTo>
                  <a:pt x="278" y="453"/>
                </a:lnTo>
                <a:lnTo>
                  <a:pt x="278" y="453"/>
                </a:lnTo>
                <a:lnTo>
                  <a:pt x="278" y="453"/>
                </a:lnTo>
                <a:lnTo>
                  <a:pt x="278" y="451"/>
                </a:lnTo>
                <a:lnTo>
                  <a:pt x="278" y="451"/>
                </a:lnTo>
                <a:lnTo>
                  <a:pt x="278" y="451"/>
                </a:lnTo>
                <a:lnTo>
                  <a:pt x="278" y="451"/>
                </a:lnTo>
                <a:lnTo>
                  <a:pt x="278" y="451"/>
                </a:lnTo>
                <a:lnTo>
                  <a:pt x="278" y="450"/>
                </a:lnTo>
                <a:lnTo>
                  <a:pt x="278" y="450"/>
                </a:lnTo>
                <a:lnTo>
                  <a:pt x="278" y="450"/>
                </a:lnTo>
                <a:lnTo>
                  <a:pt x="278" y="450"/>
                </a:lnTo>
                <a:lnTo>
                  <a:pt x="278" y="450"/>
                </a:lnTo>
                <a:lnTo>
                  <a:pt x="277" y="449"/>
                </a:lnTo>
                <a:lnTo>
                  <a:pt x="277" y="449"/>
                </a:lnTo>
                <a:lnTo>
                  <a:pt x="277" y="449"/>
                </a:lnTo>
                <a:lnTo>
                  <a:pt x="277" y="449"/>
                </a:lnTo>
                <a:lnTo>
                  <a:pt x="277" y="449"/>
                </a:lnTo>
                <a:lnTo>
                  <a:pt x="277" y="448"/>
                </a:lnTo>
                <a:lnTo>
                  <a:pt x="277" y="448"/>
                </a:lnTo>
                <a:lnTo>
                  <a:pt x="277" y="448"/>
                </a:lnTo>
                <a:lnTo>
                  <a:pt x="277" y="448"/>
                </a:lnTo>
                <a:lnTo>
                  <a:pt x="277" y="448"/>
                </a:lnTo>
                <a:lnTo>
                  <a:pt x="277" y="447"/>
                </a:lnTo>
                <a:lnTo>
                  <a:pt x="277" y="447"/>
                </a:lnTo>
                <a:lnTo>
                  <a:pt x="277" y="447"/>
                </a:lnTo>
                <a:lnTo>
                  <a:pt x="277" y="447"/>
                </a:lnTo>
                <a:lnTo>
                  <a:pt x="277" y="447"/>
                </a:lnTo>
                <a:lnTo>
                  <a:pt x="277" y="446"/>
                </a:lnTo>
                <a:lnTo>
                  <a:pt x="277" y="446"/>
                </a:lnTo>
                <a:lnTo>
                  <a:pt x="277" y="446"/>
                </a:lnTo>
                <a:lnTo>
                  <a:pt x="277" y="446"/>
                </a:lnTo>
                <a:lnTo>
                  <a:pt x="277" y="446"/>
                </a:lnTo>
                <a:lnTo>
                  <a:pt x="277" y="445"/>
                </a:lnTo>
                <a:lnTo>
                  <a:pt x="277" y="445"/>
                </a:lnTo>
                <a:lnTo>
                  <a:pt x="277" y="445"/>
                </a:lnTo>
                <a:lnTo>
                  <a:pt x="277" y="445"/>
                </a:lnTo>
                <a:lnTo>
                  <a:pt x="277" y="445"/>
                </a:lnTo>
                <a:lnTo>
                  <a:pt x="277" y="444"/>
                </a:lnTo>
                <a:lnTo>
                  <a:pt x="277" y="444"/>
                </a:lnTo>
                <a:lnTo>
                  <a:pt x="277" y="444"/>
                </a:lnTo>
                <a:lnTo>
                  <a:pt x="276" y="444"/>
                </a:lnTo>
                <a:lnTo>
                  <a:pt x="276" y="442"/>
                </a:lnTo>
                <a:lnTo>
                  <a:pt x="276" y="442"/>
                </a:lnTo>
                <a:lnTo>
                  <a:pt x="276" y="442"/>
                </a:lnTo>
                <a:lnTo>
                  <a:pt x="276" y="442"/>
                </a:lnTo>
                <a:lnTo>
                  <a:pt x="276" y="442"/>
                </a:lnTo>
                <a:lnTo>
                  <a:pt x="276" y="441"/>
                </a:lnTo>
                <a:lnTo>
                  <a:pt x="276" y="441"/>
                </a:lnTo>
                <a:lnTo>
                  <a:pt x="276" y="441"/>
                </a:lnTo>
                <a:lnTo>
                  <a:pt x="276" y="441"/>
                </a:lnTo>
                <a:lnTo>
                  <a:pt x="276" y="441"/>
                </a:lnTo>
                <a:lnTo>
                  <a:pt x="276" y="440"/>
                </a:lnTo>
                <a:lnTo>
                  <a:pt x="276" y="440"/>
                </a:lnTo>
                <a:lnTo>
                  <a:pt x="276" y="440"/>
                </a:lnTo>
                <a:lnTo>
                  <a:pt x="276" y="440"/>
                </a:lnTo>
                <a:lnTo>
                  <a:pt x="276" y="439"/>
                </a:lnTo>
                <a:lnTo>
                  <a:pt x="276" y="439"/>
                </a:lnTo>
                <a:lnTo>
                  <a:pt x="276" y="439"/>
                </a:lnTo>
                <a:lnTo>
                  <a:pt x="276" y="439"/>
                </a:lnTo>
                <a:lnTo>
                  <a:pt x="276" y="439"/>
                </a:lnTo>
                <a:lnTo>
                  <a:pt x="276" y="438"/>
                </a:lnTo>
                <a:lnTo>
                  <a:pt x="276" y="438"/>
                </a:lnTo>
                <a:lnTo>
                  <a:pt x="276" y="438"/>
                </a:lnTo>
                <a:lnTo>
                  <a:pt x="276" y="438"/>
                </a:lnTo>
                <a:lnTo>
                  <a:pt x="276" y="438"/>
                </a:lnTo>
                <a:lnTo>
                  <a:pt x="276" y="437"/>
                </a:lnTo>
                <a:lnTo>
                  <a:pt x="276" y="437"/>
                </a:lnTo>
                <a:lnTo>
                  <a:pt x="277" y="437"/>
                </a:lnTo>
                <a:lnTo>
                  <a:pt x="277" y="437"/>
                </a:lnTo>
                <a:lnTo>
                  <a:pt x="277" y="437"/>
                </a:lnTo>
                <a:lnTo>
                  <a:pt x="277" y="436"/>
                </a:lnTo>
                <a:lnTo>
                  <a:pt x="277" y="436"/>
                </a:lnTo>
                <a:lnTo>
                  <a:pt x="277" y="436"/>
                </a:lnTo>
                <a:lnTo>
                  <a:pt x="277" y="436"/>
                </a:lnTo>
                <a:lnTo>
                  <a:pt x="277" y="434"/>
                </a:lnTo>
                <a:lnTo>
                  <a:pt x="277" y="434"/>
                </a:lnTo>
                <a:lnTo>
                  <a:pt x="277" y="434"/>
                </a:lnTo>
                <a:lnTo>
                  <a:pt x="277" y="434"/>
                </a:lnTo>
                <a:lnTo>
                  <a:pt x="277" y="434"/>
                </a:lnTo>
                <a:lnTo>
                  <a:pt x="277" y="433"/>
                </a:lnTo>
                <a:lnTo>
                  <a:pt x="277" y="433"/>
                </a:lnTo>
                <a:lnTo>
                  <a:pt x="277" y="433"/>
                </a:lnTo>
                <a:lnTo>
                  <a:pt x="277" y="433"/>
                </a:lnTo>
                <a:lnTo>
                  <a:pt x="277" y="433"/>
                </a:lnTo>
                <a:lnTo>
                  <a:pt x="277" y="432"/>
                </a:lnTo>
                <a:lnTo>
                  <a:pt x="277" y="432"/>
                </a:lnTo>
                <a:lnTo>
                  <a:pt x="277" y="432"/>
                </a:lnTo>
                <a:lnTo>
                  <a:pt x="277" y="432"/>
                </a:lnTo>
                <a:lnTo>
                  <a:pt x="277" y="432"/>
                </a:lnTo>
                <a:lnTo>
                  <a:pt x="277" y="431"/>
                </a:lnTo>
                <a:lnTo>
                  <a:pt x="277" y="431"/>
                </a:lnTo>
                <a:lnTo>
                  <a:pt x="277" y="431"/>
                </a:lnTo>
                <a:lnTo>
                  <a:pt x="277" y="431"/>
                </a:lnTo>
                <a:lnTo>
                  <a:pt x="277" y="431"/>
                </a:lnTo>
                <a:lnTo>
                  <a:pt x="277" y="430"/>
                </a:lnTo>
                <a:lnTo>
                  <a:pt x="278" y="430"/>
                </a:lnTo>
                <a:lnTo>
                  <a:pt x="278" y="430"/>
                </a:lnTo>
                <a:lnTo>
                  <a:pt x="278" y="430"/>
                </a:lnTo>
                <a:lnTo>
                  <a:pt x="278" y="430"/>
                </a:lnTo>
                <a:lnTo>
                  <a:pt x="278" y="429"/>
                </a:lnTo>
                <a:lnTo>
                  <a:pt x="278" y="429"/>
                </a:lnTo>
                <a:lnTo>
                  <a:pt x="278" y="429"/>
                </a:lnTo>
                <a:lnTo>
                  <a:pt x="278" y="429"/>
                </a:lnTo>
                <a:lnTo>
                  <a:pt x="278" y="429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8"/>
                </a:lnTo>
                <a:lnTo>
                  <a:pt x="278" y="427"/>
                </a:lnTo>
                <a:lnTo>
                  <a:pt x="278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7"/>
                </a:lnTo>
                <a:lnTo>
                  <a:pt x="280" y="425"/>
                </a:lnTo>
                <a:lnTo>
                  <a:pt x="280" y="425"/>
                </a:lnTo>
                <a:lnTo>
                  <a:pt x="280" y="425"/>
                </a:lnTo>
                <a:lnTo>
                  <a:pt x="280" y="425"/>
                </a:lnTo>
                <a:lnTo>
                  <a:pt x="280" y="425"/>
                </a:lnTo>
                <a:lnTo>
                  <a:pt x="280" y="425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1" y="424"/>
                </a:lnTo>
                <a:lnTo>
                  <a:pt x="281" y="423"/>
                </a:lnTo>
                <a:lnTo>
                  <a:pt x="281" y="423"/>
                </a:lnTo>
                <a:lnTo>
                  <a:pt x="281" y="423"/>
                </a:lnTo>
                <a:lnTo>
                  <a:pt x="281" y="423"/>
                </a:lnTo>
                <a:lnTo>
                  <a:pt x="281" y="423"/>
                </a:lnTo>
                <a:lnTo>
                  <a:pt x="281" y="423"/>
                </a:lnTo>
                <a:lnTo>
                  <a:pt x="281" y="422"/>
                </a:lnTo>
                <a:lnTo>
                  <a:pt x="281" y="422"/>
                </a:lnTo>
                <a:lnTo>
                  <a:pt x="281" y="422"/>
                </a:lnTo>
                <a:lnTo>
                  <a:pt x="282" y="422"/>
                </a:lnTo>
                <a:lnTo>
                  <a:pt x="282" y="422"/>
                </a:lnTo>
                <a:lnTo>
                  <a:pt x="282" y="421"/>
                </a:lnTo>
                <a:lnTo>
                  <a:pt x="282" y="421"/>
                </a:lnTo>
                <a:lnTo>
                  <a:pt x="282" y="421"/>
                </a:lnTo>
                <a:lnTo>
                  <a:pt x="282" y="421"/>
                </a:lnTo>
                <a:lnTo>
                  <a:pt x="282" y="421"/>
                </a:lnTo>
                <a:lnTo>
                  <a:pt x="282" y="421"/>
                </a:lnTo>
                <a:lnTo>
                  <a:pt x="282" y="420"/>
                </a:lnTo>
                <a:lnTo>
                  <a:pt x="282" y="420"/>
                </a:lnTo>
                <a:lnTo>
                  <a:pt x="283" y="420"/>
                </a:lnTo>
                <a:lnTo>
                  <a:pt x="283" y="420"/>
                </a:lnTo>
                <a:lnTo>
                  <a:pt x="283" y="420"/>
                </a:lnTo>
                <a:lnTo>
                  <a:pt x="283" y="420"/>
                </a:lnTo>
                <a:lnTo>
                  <a:pt x="283" y="419"/>
                </a:lnTo>
                <a:lnTo>
                  <a:pt x="283" y="419"/>
                </a:lnTo>
                <a:lnTo>
                  <a:pt x="283" y="419"/>
                </a:lnTo>
                <a:lnTo>
                  <a:pt x="283" y="419"/>
                </a:lnTo>
                <a:lnTo>
                  <a:pt x="283" y="419"/>
                </a:lnTo>
                <a:lnTo>
                  <a:pt x="284" y="419"/>
                </a:lnTo>
                <a:lnTo>
                  <a:pt x="284" y="418"/>
                </a:lnTo>
                <a:lnTo>
                  <a:pt x="284" y="418"/>
                </a:lnTo>
                <a:lnTo>
                  <a:pt x="284" y="418"/>
                </a:lnTo>
                <a:lnTo>
                  <a:pt x="284" y="418"/>
                </a:lnTo>
                <a:lnTo>
                  <a:pt x="284" y="418"/>
                </a:lnTo>
                <a:lnTo>
                  <a:pt x="284" y="418"/>
                </a:lnTo>
                <a:lnTo>
                  <a:pt x="284" y="416"/>
                </a:lnTo>
                <a:lnTo>
                  <a:pt x="285" y="416"/>
                </a:lnTo>
                <a:lnTo>
                  <a:pt x="285" y="416"/>
                </a:lnTo>
                <a:lnTo>
                  <a:pt x="285" y="416"/>
                </a:lnTo>
                <a:lnTo>
                  <a:pt x="285" y="416"/>
                </a:lnTo>
                <a:lnTo>
                  <a:pt x="285" y="416"/>
                </a:lnTo>
                <a:lnTo>
                  <a:pt x="285" y="416"/>
                </a:lnTo>
                <a:lnTo>
                  <a:pt x="285" y="415"/>
                </a:lnTo>
                <a:lnTo>
                  <a:pt x="285" y="415"/>
                </a:lnTo>
                <a:lnTo>
                  <a:pt x="286" y="415"/>
                </a:lnTo>
                <a:lnTo>
                  <a:pt x="286" y="415"/>
                </a:lnTo>
                <a:lnTo>
                  <a:pt x="286" y="415"/>
                </a:lnTo>
                <a:lnTo>
                  <a:pt x="286" y="415"/>
                </a:lnTo>
                <a:lnTo>
                  <a:pt x="286" y="414"/>
                </a:lnTo>
                <a:lnTo>
                  <a:pt x="286" y="414"/>
                </a:lnTo>
                <a:lnTo>
                  <a:pt x="286" y="414"/>
                </a:lnTo>
                <a:lnTo>
                  <a:pt x="286" y="414"/>
                </a:lnTo>
                <a:lnTo>
                  <a:pt x="287" y="414"/>
                </a:lnTo>
                <a:lnTo>
                  <a:pt x="287" y="414"/>
                </a:lnTo>
                <a:lnTo>
                  <a:pt x="287" y="414"/>
                </a:lnTo>
                <a:lnTo>
                  <a:pt x="287" y="413"/>
                </a:lnTo>
                <a:lnTo>
                  <a:pt x="287" y="413"/>
                </a:lnTo>
                <a:lnTo>
                  <a:pt x="287" y="413"/>
                </a:lnTo>
                <a:lnTo>
                  <a:pt x="287" y="413"/>
                </a:lnTo>
                <a:lnTo>
                  <a:pt x="289" y="413"/>
                </a:lnTo>
                <a:lnTo>
                  <a:pt x="289" y="413"/>
                </a:lnTo>
                <a:lnTo>
                  <a:pt x="289" y="413"/>
                </a:lnTo>
                <a:lnTo>
                  <a:pt x="289" y="412"/>
                </a:lnTo>
                <a:lnTo>
                  <a:pt x="289" y="412"/>
                </a:lnTo>
                <a:lnTo>
                  <a:pt x="289" y="412"/>
                </a:lnTo>
                <a:lnTo>
                  <a:pt x="289" y="412"/>
                </a:lnTo>
                <a:lnTo>
                  <a:pt x="290" y="412"/>
                </a:lnTo>
                <a:lnTo>
                  <a:pt x="290" y="412"/>
                </a:lnTo>
                <a:lnTo>
                  <a:pt x="290" y="412"/>
                </a:lnTo>
                <a:lnTo>
                  <a:pt x="290" y="412"/>
                </a:lnTo>
                <a:lnTo>
                  <a:pt x="290" y="411"/>
                </a:lnTo>
                <a:lnTo>
                  <a:pt x="290" y="411"/>
                </a:lnTo>
                <a:lnTo>
                  <a:pt x="291" y="411"/>
                </a:lnTo>
                <a:lnTo>
                  <a:pt x="291" y="411"/>
                </a:lnTo>
                <a:lnTo>
                  <a:pt x="291" y="411"/>
                </a:lnTo>
                <a:lnTo>
                  <a:pt x="291" y="411"/>
                </a:lnTo>
                <a:lnTo>
                  <a:pt x="291" y="411"/>
                </a:lnTo>
                <a:lnTo>
                  <a:pt x="291" y="411"/>
                </a:lnTo>
                <a:lnTo>
                  <a:pt x="291" y="410"/>
                </a:lnTo>
                <a:lnTo>
                  <a:pt x="292" y="410"/>
                </a:lnTo>
                <a:lnTo>
                  <a:pt x="292" y="410"/>
                </a:lnTo>
                <a:lnTo>
                  <a:pt x="292" y="410"/>
                </a:lnTo>
                <a:lnTo>
                  <a:pt x="292" y="410"/>
                </a:lnTo>
                <a:lnTo>
                  <a:pt x="292" y="410"/>
                </a:lnTo>
                <a:lnTo>
                  <a:pt x="292" y="410"/>
                </a:lnTo>
                <a:lnTo>
                  <a:pt x="293" y="410"/>
                </a:lnTo>
                <a:lnTo>
                  <a:pt x="293" y="409"/>
                </a:lnTo>
                <a:lnTo>
                  <a:pt x="293" y="409"/>
                </a:lnTo>
                <a:lnTo>
                  <a:pt x="293" y="409"/>
                </a:lnTo>
                <a:lnTo>
                  <a:pt x="293" y="409"/>
                </a:lnTo>
                <a:lnTo>
                  <a:pt x="293" y="409"/>
                </a:lnTo>
                <a:lnTo>
                  <a:pt x="294" y="409"/>
                </a:lnTo>
                <a:lnTo>
                  <a:pt x="294" y="409"/>
                </a:lnTo>
                <a:lnTo>
                  <a:pt x="294" y="409"/>
                </a:lnTo>
                <a:lnTo>
                  <a:pt x="294" y="409"/>
                </a:lnTo>
                <a:lnTo>
                  <a:pt x="294" y="407"/>
                </a:lnTo>
                <a:lnTo>
                  <a:pt x="294" y="407"/>
                </a:lnTo>
                <a:lnTo>
                  <a:pt x="295" y="407"/>
                </a:lnTo>
                <a:lnTo>
                  <a:pt x="295" y="407"/>
                </a:lnTo>
                <a:lnTo>
                  <a:pt x="295" y="407"/>
                </a:lnTo>
                <a:lnTo>
                  <a:pt x="295" y="407"/>
                </a:lnTo>
                <a:lnTo>
                  <a:pt x="295" y="407"/>
                </a:lnTo>
                <a:lnTo>
                  <a:pt x="296" y="407"/>
                </a:lnTo>
                <a:lnTo>
                  <a:pt x="296" y="407"/>
                </a:lnTo>
                <a:lnTo>
                  <a:pt x="296" y="407"/>
                </a:lnTo>
                <a:lnTo>
                  <a:pt x="296" y="406"/>
                </a:lnTo>
                <a:lnTo>
                  <a:pt x="296" y="406"/>
                </a:lnTo>
                <a:lnTo>
                  <a:pt x="296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8" y="406"/>
                </a:lnTo>
                <a:lnTo>
                  <a:pt x="299" y="406"/>
                </a:lnTo>
                <a:lnTo>
                  <a:pt x="299" y="406"/>
                </a:lnTo>
                <a:lnTo>
                  <a:pt x="299" y="405"/>
                </a:lnTo>
                <a:lnTo>
                  <a:pt x="299" y="405"/>
                </a:lnTo>
                <a:lnTo>
                  <a:pt x="299" y="405"/>
                </a:lnTo>
                <a:lnTo>
                  <a:pt x="300" y="405"/>
                </a:lnTo>
                <a:lnTo>
                  <a:pt x="300" y="405"/>
                </a:lnTo>
                <a:lnTo>
                  <a:pt x="300" y="405"/>
                </a:lnTo>
                <a:lnTo>
                  <a:pt x="300" y="405"/>
                </a:lnTo>
                <a:lnTo>
                  <a:pt x="300" y="405"/>
                </a:lnTo>
                <a:lnTo>
                  <a:pt x="301" y="405"/>
                </a:lnTo>
                <a:lnTo>
                  <a:pt x="301" y="405"/>
                </a:lnTo>
                <a:lnTo>
                  <a:pt x="301" y="405"/>
                </a:lnTo>
                <a:lnTo>
                  <a:pt x="301" y="405"/>
                </a:lnTo>
                <a:lnTo>
                  <a:pt x="301" y="405"/>
                </a:lnTo>
                <a:lnTo>
                  <a:pt x="301" y="404"/>
                </a:lnTo>
                <a:lnTo>
                  <a:pt x="302" y="404"/>
                </a:lnTo>
                <a:lnTo>
                  <a:pt x="302" y="404"/>
                </a:lnTo>
                <a:lnTo>
                  <a:pt x="302" y="404"/>
                </a:lnTo>
                <a:lnTo>
                  <a:pt x="302" y="404"/>
                </a:lnTo>
                <a:lnTo>
                  <a:pt x="302" y="404"/>
                </a:lnTo>
                <a:lnTo>
                  <a:pt x="303" y="404"/>
                </a:lnTo>
                <a:lnTo>
                  <a:pt x="303" y="404"/>
                </a:lnTo>
                <a:lnTo>
                  <a:pt x="303" y="404"/>
                </a:lnTo>
                <a:lnTo>
                  <a:pt x="303" y="404"/>
                </a:lnTo>
                <a:lnTo>
                  <a:pt x="303" y="404"/>
                </a:lnTo>
                <a:lnTo>
                  <a:pt x="304" y="404"/>
                </a:lnTo>
                <a:lnTo>
                  <a:pt x="304" y="404"/>
                </a:lnTo>
                <a:lnTo>
                  <a:pt x="304" y="404"/>
                </a:lnTo>
                <a:lnTo>
                  <a:pt x="304" y="404"/>
                </a:lnTo>
                <a:lnTo>
                  <a:pt x="304" y="404"/>
                </a:lnTo>
                <a:lnTo>
                  <a:pt x="305" y="404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7" y="403"/>
                </a:lnTo>
                <a:lnTo>
                  <a:pt x="308" y="403"/>
                </a:lnTo>
                <a:lnTo>
                  <a:pt x="308" y="403"/>
                </a:lnTo>
                <a:lnTo>
                  <a:pt x="308" y="403"/>
                </a:lnTo>
                <a:lnTo>
                  <a:pt x="308" y="403"/>
                </a:lnTo>
                <a:lnTo>
                  <a:pt x="308" y="403"/>
                </a:lnTo>
                <a:lnTo>
                  <a:pt x="309" y="403"/>
                </a:lnTo>
                <a:lnTo>
                  <a:pt x="309" y="403"/>
                </a:lnTo>
                <a:lnTo>
                  <a:pt x="309" y="403"/>
                </a:lnTo>
                <a:lnTo>
                  <a:pt x="309" y="403"/>
                </a:lnTo>
                <a:lnTo>
                  <a:pt x="310" y="403"/>
                </a:lnTo>
                <a:lnTo>
                  <a:pt x="310" y="403"/>
                </a:lnTo>
                <a:lnTo>
                  <a:pt x="310" y="403"/>
                </a:lnTo>
                <a:lnTo>
                  <a:pt x="310" y="403"/>
                </a:lnTo>
                <a:lnTo>
                  <a:pt x="310" y="403"/>
                </a:lnTo>
                <a:lnTo>
                  <a:pt x="310" y="396"/>
                </a:lnTo>
                <a:lnTo>
                  <a:pt x="318" y="396"/>
                </a:lnTo>
                <a:lnTo>
                  <a:pt x="318" y="403"/>
                </a:lnTo>
                <a:lnTo>
                  <a:pt x="318" y="403"/>
                </a:lnTo>
                <a:close/>
                <a:moveTo>
                  <a:pt x="318" y="365"/>
                </a:moveTo>
                <a:lnTo>
                  <a:pt x="310" y="365"/>
                </a:lnTo>
                <a:lnTo>
                  <a:pt x="310" y="349"/>
                </a:lnTo>
                <a:lnTo>
                  <a:pt x="318" y="349"/>
                </a:lnTo>
                <a:lnTo>
                  <a:pt x="318" y="365"/>
                </a:lnTo>
                <a:lnTo>
                  <a:pt x="318" y="365"/>
                </a:lnTo>
                <a:close/>
                <a:moveTo>
                  <a:pt x="318" y="317"/>
                </a:moveTo>
                <a:lnTo>
                  <a:pt x="310" y="317"/>
                </a:lnTo>
                <a:lnTo>
                  <a:pt x="310" y="302"/>
                </a:lnTo>
                <a:lnTo>
                  <a:pt x="318" y="302"/>
                </a:lnTo>
                <a:lnTo>
                  <a:pt x="318" y="317"/>
                </a:lnTo>
                <a:lnTo>
                  <a:pt x="318" y="317"/>
                </a:lnTo>
                <a:close/>
                <a:moveTo>
                  <a:pt x="307" y="275"/>
                </a:moveTo>
                <a:lnTo>
                  <a:pt x="307" y="282"/>
                </a:lnTo>
                <a:lnTo>
                  <a:pt x="291" y="282"/>
                </a:lnTo>
                <a:lnTo>
                  <a:pt x="291" y="275"/>
                </a:lnTo>
                <a:lnTo>
                  <a:pt x="307" y="275"/>
                </a:lnTo>
                <a:lnTo>
                  <a:pt x="307" y="275"/>
                </a:lnTo>
                <a:close/>
                <a:moveTo>
                  <a:pt x="259" y="275"/>
                </a:moveTo>
                <a:lnTo>
                  <a:pt x="259" y="282"/>
                </a:lnTo>
                <a:lnTo>
                  <a:pt x="244" y="282"/>
                </a:lnTo>
                <a:lnTo>
                  <a:pt x="244" y="275"/>
                </a:lnTo>
                <a:lnTo>
                  <a:pt x="259" y="275"/>
                </a:lnTo>
                <a:lnTo>
                  <a:pt x="259" y="275"/>
                </a:lnTo>
                <a:close/>
                <a:moveTo>
                  <a:pt x="212" y="275"/>
                </a:moveTo>
                <a:lnTo>
                  <a:pt x="212" y="282"/>
                </a:lnTo>
                <a:lnTo>
                  <a:pt x="196" y="282"/>
                </a:lnTo>
                <a:lnTo>
                  <a:pt x="196" y="275"/>
                </a:lnTo>
                <a:lnTo>
                  <a:pt x="212" y="275"/>
                </a:lnTo>
                <a:lnTo>
                  <a:pt x="212" y="275"/>
                </a:lnTo>
                <a:close/>
                <a:moveTo>
                  <a:pt x="165" y="275"/>
                </a:moveTo>
                <a:lnTo>
                  <a:pt x="165" y="282"/>
                </a:lnTo>
                <a:lnTo>
                  <a:pt x="149" y="282"/>
                </a:lnTo>
                <a:lnTo>
                  <a:pt x="149" y="275"/>
                </a:lnTo>
                <a:lnTo>
                  <a:pt x="165" y="275"/>
                </a:lnTo>
                <a:lnTo>
                  <a:pt x="165" y="275"/>
                </a:lnTo>
                <a:close/>
                <a:moveTo>
                  <a:pt x="117" y="275"/>
                </a:moveTo>
                <a:lnTo>
                  <a:pt x="117" y="282"/>
                </a:lnTo>
                <a:lnTo>
                  <a:pt x="102" y="282"/>
                </a:lnTo>
                <a:lnTo>
                  <a:pt x="102" y="275"/>
                </a:lnTo>
                <a:lnTo>
                  <a:pt x="117" y="275"/>
                </a:lnTo>
                <a:lnTo>
                  <a:pt x="117" y="275"/>
                </a:lnTo>
                <a:close/>
                <a:moveTo>
                  <a:pt x="70" y="275"/>
                </a:moveTo>
                <a:lnTo>
                  <a:pt x="70" y="282"/>
                </a:lnTo>
                <a:lnTo>
                  <a:pt x="54" y="282"/>
                </a:lnTo>
                <a:lnTo>
                  <a:pt x="54" y="275"/>
                </a:lnTo>
                <a:lnTo>
                  <a:pt x="70" y="275"/>
                </a:lnTo>
                <a:lnTo>
                  <a:pt x="70" y="275"/>
                </a:lnTo>
                <a:close/>
                <a:moveTo>
                  <a:pt x="24" y="275"/>
                </a:moveTo>
                <a:lnTo>
                  <a:pt x="24" y="282"/>
                </a:lnTo>
                <a:lnTo>
                  <a:pt x="8" y="282"/>
                </a:lnTo>
                <a:lnTo>
                  <a:pt x="8" y="275"/>
                </a:lnTo>
                <a:lnTo>
                  <a:pt x="24" y="275"/>
                </a:lnTo>
                <a:lnTo>
                  <a:pt x="24" y="275"/>
                </a:lnTo>
                <a:close/>
                <a:moveTo>
                  <a:pt x="8" y="251"/>
                </a:moveTo>
                <a:lnTo>
                  <a:pt x="0" y="251"/>
                </a:lnTo>
                <a:lnTo>
                  <a:pt x="0" y="235"/>
                </a:lnTo>
                <a:lnTo>
                  <a:pt x="8" y="235"/>
                </a:lnTo>
                <a:lnTo>
                  <a:pt x="8" y="251"/>
                </a:lnTo>
                <a:lnTo>
                  <a:pt x="8" y="251"/>
                </a:lnTo>
                <a:close/>
                <a:moveTo>
                  <a:pt x="8" y="204"/>
                </a:moveTo>
                <a:lnTo>
                  <a:pt x="0" y="204"/>
                </a:lnTo>
                <a:lnTo>
                  <a:pt x="0" y="188"/>
                </a:lnTo>
                <a:lnTo>
                  <a:pt x="8" y="188"/>
                </a:lnTo>
                <a:lnTo>
                  <a:pt x="8" y="204"/>
                </a:lnTo>
                <a:lnTo>
                  <a:pt x="8" y="204"/>
                </a:lnTo>
                <a:close/>
                <a:moveTo>
                  <a:pt x="8" y="156"/>
                </a:moveTo>
                <a:lnTo>
                  <a:pt x="0" y="156"/>
                </a:lnTo>
                <a:lnTo>
                  <a:pt x="0" y="141"/>
                </a:lnTo>
                <a:lnTo>
                  <a:pt x="8" y="141"/>
                </a:lnTo>
                <a:lnTo>
                  <a:pt x="8" y="156"/>
                </a:lnTo>
                <a:lnTo>
                  <a:pt x="8" y="156"/>
                </a:lnTo>
                <a:close/>
                <a:moveTo>
                  <a:pt x="8" y="109"/>
                </a:moveTo>
                <a:lnTo>
                  <a:pt x="0" y="109"/>
                </a:lnTo>
                <a:lnTo>
                  <a:pt x="0" y="93"/>
                </a:lnTo>
                <a:lnTo>
                  <a:pt x="8" y="93"/>
                </a:lnTo>
                <a:lnTo>
                  <a:pt x="8" y="109"/>
                </a:lnTo>
                <a:lnTo>
                  <a:pt x="8" y="109"/>
                </a:lnTo>
                <a:close/>
                <a:moveTo>
                  <a:pt x="8" y="62"/>
                </a:moveTo>
                <a:lnTo>
                  <a:pt x="0" y="62"/>
                </a:lnTo>
                <a:lnTo>
                  <a:pt x="0" y="46"/>
                </a:lnTo>
                <a:lnTo>
                  <a:pt x="8" y="46"/>
                </a:lnTo>
                <a:lnTo>
                  <a:pt x="8" y="62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3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78">
            <a:extLst>
              <a:ext uri="{FF2B5EF4-FFF2-40B4-BE49-F238E27FC236}">
                <a16:creationId xmlns:a16="http://schemas.microsoft.com/office/drawing/2014/main" id="{7CF97531-4F2C-48DD-9D3A-8BCC77E6DA44}"/>
              </a:ext>
            </a:extLst>
          </p:cNvPr>
          <p:cNvSpPr>
            <a:spLocks noEditPoints="1"/>
          </p:cNvSpPr>
          <p:nvPr/>
        </p:nvSpPr>
        <p:spPr bwMode="auto">
          <a:xfrm>
            <a:off x="6936233" y="1976438"/>
            <a:ext cx="720725" cy="769937"/>
          </a:xfrm>
          <a:custGeom>
            <a:avLst/>
            <a:gdLst>
              <a:gd name="T0" fmla="*/ 68 w 454"/>
              <a:gd name="T1" fmla="*/ 442 h 485"/>
              <a:gd name="T2" fmla="*/ 66 w 454"/>
              <a:gd name="T3" fmla="*/ 437 h 485"/>
              <a:gd name="T4" fmla="*/ 64 w 454"/>
              <a:gd name="T5" fmla="*/ 431 h 485"/>
              <a:gd name="T6" fmla="*/ 59 w 454"/>
              <a:gd name="T7" fmla="*/ 427 h 485"/>
              <a:gd name="T8" fmla="*/ 55 w 454"/>
              <a:gd name="T9" fmla="*/ 423 h 485"/>
              <a:gd name="T10" fmla="*/ 49 w 454"/>
              <a:gd name="T11" fmla="*/ 420 h 485"/>
              <a:gd name="T12" fmla="*/ 43 w 454"/>
              <a:gd name="T13" fmla="*/ 419 h 485"/>
              <a:gd name="T14" fmla="*/ 36 w 454"/>
              <a:gd name="T15" fmla="*/ 419 h 485"/>
              <a:gd name="T16" fmla="*/ 31 w 454"/>
              <a:gd name="T17" fmla="*/ 420 h 485"/>
              <a:gd name="T18" fmla="*/ 25 w 454"/>
              <a:gd name="T19" fmla="*/ 422 h 485"/>
              <a:gd name="T20" fmla="*/ 20 w 454"/>
              <a:gd name="T21" fmla="*/ 424 h 485"/>
              <a:gd name="T22" fmla="*/ 15 w 454"/>
              <a:gd name="T23" fmla="*/ 429 h 485"/>
              <a:gd name="T24" fmla="*/ 12 w 454"/>
              <a:gd name="T25" fmla="*/ 435 h 485"/>
              <a:gd name="T26" fmla="*/ 9 w 454"/>
              <a:gd name="T27" fmla="*/ 440 h 485"/>
              <a:gd name="T28" fmla="*/ 8 w 454"/>
              <a:gd name="T29" fmla="*/ 446 h 485"/>
              <a:gd name="T30" fmla="*/ 9 w 454"/>
              <a:gd name="T31" fmla="*/ 453 h 485"/>
              <a:gd name="T32" fmla="*/ 11 w 454"/>
              <a:gd name="T33" fmla="*/ 458 h 485"/>
              <a:gd name="T34" fmla="*/ 14 w 454"/>
              <a:gd name="T35" fmla="*/ 464 h 485"/>
              <a:gd name="T36" fmla="*/ 17 w 454"/>
              <a:gd name="T37" fmla="*/ 468 h 485"/>
              <a:gd name="T38" fmla="*/ 22 w 454"/>
              <a:gd name="T39" fmla="*/ 473 h 485"/>
              <a:gd name="T40" fmla="*/ 27 w 454"/>
              <a:gd name="T41" fmla="*/ 475 h 485"/>
              <a:gd name="T42" fmla="*/ 33 w 454"/>
              <a:gd name="T43" fmla="*/ 477 h 485"/>
              <a:gd name="T44" fmla="*/ 40 w 454"/>
              <a:gd name="T45" fmla="*/ 477 h 485"/>
              <a:gd name="T46" fmla="*/ 46 w 454"/>
              <a:gd name="T47" fmla="*/ 476 h 485"/>
              <a:gd name="T48" fmla="*/ 52 w 454"/>
              <a:gd name="T49" fmla="*/ 474 h 485"/>
              <a:gd name="T50" fmla="*/ 57 w 454"/>
              <a:gd name="T51" fmla="*/ 472 h 485"/>
              <a:gd name="T52" fmla="*/ 61 w 454"/>
              <a:gd name="T53" fmla="*/ 467 h 485"/>
              <a:gd name="T54" fmla="*/ 65 w 454"/>
              <a:gd name="T55" fmla="*/ 462 h 485"/>
              <a:gd name="T56" fmla="*/ 67 w 454"/>
              <a:gd name="T57" fmla="*/ 456 h 485"/>
              <a:gd name="T58" fmla="*/ 68 w 454"/>
              <a:gd name="T59" fmla="*/ 450 h 485"/>
              <a:gd name="T60" fmla="*/ 43 w 454"/>
              <a:gd name="T61" fmla="*/ 411 h 485"/>
              <a:gd name="T62" fmla="*/ 51 w 454"/>
              <a:gd name="T63" fmla="*/ 412 h 485"/>
              <a:gd name="T64" fmla="*/ 58 w 454"/>
              <a:gd name="T65" fmla="*/ 415 h 485"/>
              <a:gd name="T66" fmla="*/ 65 w 454"/>
              <a:gd name="T67" fmla="*/ 421 h 485"/>
              <a:gd name="T68" fmla="*/ 69 w 454"/>
              <a:gd name="T69" fmla="*/ 427 h 485"/>
              <a:gd name="T70" fmla="*/ 73 w 454"/>
              <a:gd name="T71" fmla="*/ 433 h 485"/>
              <a:gd name="T72" fmla="*/ 75 w 454"/>
              <a:gd name="T73" fmla="*/ 440 h 485"/>
              <a:gd name="T74" fmla="*/ 76 w 454"/>
              <a:gd name="T75" fmla="*/ 449 h 485"/>
              <a:gd name="T76" fmla="*/ 75 w 454"/>
              <a:gd name="T77" fmla="*/ 457 h 485"/>
              <a:gd name="T78" fmla="*/ 73 w 454"/>
              <a:gd name="T79" fmla="*/ 464 h 485"/>
              <a:gd name="T80" fmla="*/ 68 w 454"/>
              <a:gd name="T81" fmla="*/ 471 h 485"/>
              <a:gd name="T82" fmla="*/ 64 w 454"/>
              <a:gd name="T83" fmla="*/ 476 h 485"/>
              <a:gd name="T84" fmla="*/ 57 w 454"/>
              <a:gd name="T85" fmla="*/ 481 h 485"/>
              <a:gd name="T86" fmla="*/ 50 w 454"/>
              <a:gd name="T87" fmla="*/ 484 h 485"/>
              <a:gd name="T88" fmla="*/ 42 w 454"/>
              <a:gd name="T89" fmla="*/ 485 h 485"/>
              <a:gd name="T90" fmla="*/ 34 w 454"/>
              <a:gd name="T91" fmla="*/ 485 h 485"/>
              <a:gd name="T92" fmla="*/ 26 w 454"/>
              <a:gd name="T93" fmla="*/ 483 h 485"/>
              <a:gd name="T94" fmla="*/ 20 w 454"/>
              <a:gd name="T95" fmla="*/ 481 h 485"/>
              <a:gd name="T96" fmla="*/ 13 w 454"/>
              <a:gd name="T97" fmla="*/ 475 h 485"/>
              <a:gd name="T98" fmla="*/ 8 w 454"/>
              <a:gd name="T99" fmla="*/ 470 h 485"/>
              <a:gd name="T100" fmla="*/ 4 w 454"/>
              <a:gd name="T101" fmla="*/ 463 h 485"/>
              <a:gd name="T102" fmla="*/ 2 w 454"/>
              <a:gd name="T103" fmla="*/ 456 h 485"/>
              <a:gd name="T104" fmla="*/ 0 w 454"/>
              <a:gd name="T105" fmla="*/ 448 h 485"/>
              <a:gd name="T106" fmla="*/ 2 w 454"/>
              <a:gd name="T107" fmla="*/ 440 h 485"/>
              <a:gd name="T108" fmla="*/ 4 w 454"/>
              <a:gd name="T109" fmla="*/ 432 h 485"/>
              <a:gd name="T110" fmla="*/ 8 w 454"/>
              <a:gd name="T111" fmla="*/ 426 h 485"/>
              <a:gd name="T112" fmla="*/ 13 w 454"/>
              <a:gd name="T113" fmla="*/ 420 h 485"/>
              <a:gd name="T114" fmla="*/ 20 w 454"/>
              <a:gd name="T115" fmla="*/ 415 h 485"/>
              <a:gd name="T116" fmla="*/ 26 w 454"/>
              <a:gd name="T117" fmla="*/ 412 h 485"/>
              <a:gd name="T118" fmla="*/ 34 w 454"/>
              <a:gd name="T119" fmla="*/ 411 h 485"/>
              <a:gd name="T120" fmla="*/ 42 w 454"/>
              <a:gd name="T121" fmla="*/ 294 h 485"/>
              <a:gd name="T122" fmla="*/ 274 w 454"/>
              <a:gd name="T123" fmla="*/ 259 h 485"/>
              <a:gd name="T124" fmla="*/ 454 w 454"/>
              <a:gd name="T125" fmla="*/ 204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4" h="485">
                <a:moveTo>
                  <a:pt x="454" y="16"/>
                </a:moveTo>
                <a:lnTo>
                  <a:pt x="447" y="16"/>
                </a:lnTo>
                <a:lnTo>
                  <a:pt x="447" y="0"/>
                </a:lnTo>
                <a:lnTo>
                  <a:pt x="454" y="0"/>
                </a:lnTo>
                <a:lnTo>
                  <a:pt x="454" y="16"/>
                </a:lnTo>
                <a:lnTo>
                  <a:pt x="454" y="16"/>
                </a:lnTo>
                <a:close/>
                <a:moveTo>
                  <a:pt x="68" y="448"/>
                </a:moveTo>
                <a:lnTo>
                  <a:pt x="68" y="448"/>
                </a:lnTo>
                <a:lnTo>
                  <a:pt x="68" y="448"/>
                </a:lnTo>
                <a:lnTo>
                  <a:pt x="68" y="447"/>
                </a:lnTo>
                <a:lnTo>
                  <a:pt x="68" y="447"/>
                </a:lnTo>
                <a:lnTo>
                  <a:pt x="68" y="447"/>
                </a:lnTo>
                <a:lnTo>
                  <a:pt x="68" y="447"/>
                </a:lnTo>
                <a:lnTo>
                  <a:pt x="68" y="447"/>
                </a:lnTo>
                <a:lnTo>
                  <a:pt x="68" y="447"/>
                </a:lnTo>
                <a:lnTo>
                  <a:pt x="68" y="446"/>
                </a:lnTo>
                <a:lnTo>
                  <a:pt x="68" y="446"/>
                </a:lnTo>
                <a:lnTo>
                  <a:pt x="68" y="446"/>
                </a:lnTo>
                <a:lnTo>
                  <a:pt x="68" y="446"/>
                </a:lnTo>
                <a:lnTo>
                  <a:pt x="68" y="446"/>
                </a:lnTo>
                <a:lnTo>
                  <a:pt x="68" y="446"/>
                </a:lnTo>
                <a:lnTo>
                  <a:pt x="68" y="445"/>
                </a:lnTo>
                <a:lnTo>
                  <a:pt x="68" y="445"/>
                </a:lnTo>
                <a:lnTo>
                  <a:pt x="68" y="445"/>
                </a:lnTo>
                <a:lnTo>
                  <a:pt x="68" y="445"/>
                </a:lnTo>
                <a:lnTo>
                  <a:pt x="68" y="445"/>
                </a:lnTo>
                <a:lnTo>
                  <a:pt x="68" y="445"/>
                </a:lnTo>
                <a:lnTo>
                  <a:pt x="68" y="444"/>
                </a:lnTo>
                <a:lnTo>
                  <a:pt x="68" y="444"/>
                </a:lnTo>
                <a:lnTo>
                  <a:pt x="68" y="444"/>
                </a:lnTo>
                <a:lnTo>
                  <a:pt x="68" y="444"/>
                </a:lnTo>
                <a:lnTo>
                  <a:pt x="68" y="444"/>
                </a:lnTo>
                <a:lnTo>
                  <a:pt x="68" y="444"/>
                </a:lnTo>
                <a:lnTo>
                  <a:pt x="68" y="442"/>
                </a:lnTo>
                <a:lnTo>
                  <a:pt x="68" y="442"/>
                </a:lnTo>
                <a:lnTo>
                  <a:pt x="68" y="442"/>
                </a:lnTo>
                <a:lnTo>
                  <a:pt x="68" y="442"/>
                </a:lnTo>
                <a:lnTo>
                  <a:pt x="68" y="442"/>
                </a:lnTo>
                <a:lnTo>
                  <a:pt x="68" y="442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1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40"/>
                </a:lnTo>
                <a:lnTo>
                  <a:pt x="67" y="439"/>
                </a:lnTo>
                <a:lnTo>
                  <a:pt x="67" y="439"/>
                </a:lnTo>
                <a:lnTo>
                  <a:pt x="67" y="439"/>
                </a:lnTo>
                <a:lnTo>
                  <a:pt x="67" y="439"/>
                </a:lnTo>
                <a:lnTo>
                  <a:pt x="67" y="439"/>
                </a:lnTo>
                <a:lnTo>
                  <a:pt x="67" y="439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7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7"/>
                </a:lnTo>
                <a:lnTo>
                  <a:pt x="66" y="437"/>
                </a:lnTo>
                <a:lnTo>
                  <a:pt x="66" y="437"/>
                </a:lnTo>
                <a:lnTo>
                  <a:pt x="66" y="437"/>
                </a:lnTo>
                <a:lnTo>
                  <a:pt x="66" y="437"/>
                </a:lnTo>
                <a:lnTo>
                  <a:pt x="66" y="437"/>
                </a:lnTo>
                <a:lnTo>
                  <a:pt x="66" y="437"/>
                </a:lnTo>
                <a:lnTo>
                  <a:pt x="66" y="436"/>
                </a:lnTo>
                <a:lnTo>
                  <a:pt x="66" y="436"/>
                </a:lnTo>
                <a:lnTo>
                  <a:pt x="66" y="436"/>
                </a:lnTo>
                <a:lnTo>
                  <a:pt x="66" y="436"/>
                </a:lnTo>
                <a:lnTo>
                  <a:pt x="66" y="436"/>
                </a:lnTo>
                <a:lnTo>
                  <a:pt x="66" y="436"/>
                </a:lnTo>
                <a:lnTo>
                  <a:pt x="65" y="436"/>
                </a:lnTo>
                <a:lnTo>
                  <a:pt x="65" y="435"/>
                </a:lnTo>
                <a:lnTo>
                  <a:pt x="65" y="435"/>
                </a:lnTo>
                <a:lnTo>
                  <a:pt x="65" y="435"/>
                </a:lnTo>
                <a:lnTo>
                  <a:pt x="65" y="435"/>
                </a:lnTo>
                <a:lnTo>
                  <a:pt x="65" y="435"/>
                </a:lnTo>
                <a:lnTo>
                  <a:pt x="65" y="435"/>
                </a:lnTo>
                <a:lnTo>
                  <a:pt x="65" y="435"/>
                </a:lnTo>
                <a:lnTo>
                  <a:pt x="65" y="433"/>
                </a:lnTo>
                <a:lnTo>
                  <a:pt x="65" y="433"/>
                </a:lnTo>
                <a:lnTo>
                  <a:pt x="65" y="433"/>
                </a:lnTo>
                <a:lnTo>
                  <a:pt x="65" y="433"/>
                </a:lnTo>
                <a:lnTo>
                  <a:pt x="65" y="433"/>
                </a:lnTo>
                <a:lnTo>
                  <a:pt x="64" y="433"/>
                </a:lnTo>
                <a:lnTo>
                  <a:pt x="64" y="433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2"/>
                </a:lnTo>
                <a:lnTo>
                  <a:pt x="64" y="431"/>
                </a:lnTo>
                <a:lnTo>
                  <a:pt x="64" y="431"/>
                </a:lnTo>
                <a:lnTo>
                  <a:pt x="64" y="431"/>
                </a:lnTo>
                <a:lnTo>
                  <a:pt x="62" y="431"/>
                </a:lnTo>
                <a:lnTo>
                  <a:pt x="62" y="431"/>
                </a:lnTo>
                <a:lnTo>
                  <a:pt x="62" y="431"/>
                </a:lnTo>
                <a:lnTo>
                  <a:pt x="62" y="431"/>
                </a:lnTo>
                <a:lnTo>
                  <a:pt x="62" y="431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2" y="430"/>
                </a:lnTo>
                <a:lnTo>
                  <a:pt x="61" y="430"/>
                </a:lnTo>
                <a:lnTo>
                  <a:pt x="61" y="430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1" y="429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60" y="428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9" y="427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8" y="426"/>
                </a:lnTo>
                <a:lnTo>
                  <a:pt x="57" y="426"/>
                </a:lnTo>
                <a:lnTo>
                  <a:pt x="57" y="424"/>
                </a:lnTo>
                <a:lnTo>
                  <a:pt x="57" y="424"/>
                </a:lnTo>
                <a:lnTo>
                  <a:pt x="57" y="424"/>
                </a:lnTo>
                <a:lnTo>
                  <a:pt x="57" y="424"/>
                </a:lnTo>
                <a:lnTo>
                  <a:pt x="57" y="424"/>
                </a:lnTo>
                <a:lnTo>
                  <a:pt x="57" y="424"/>
                </a:lnTo>
                <a:lnTo>
                  <a:pt x="57" y="424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6" y="424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6" y="423"/>
                </a:lnTo>
                <a:lnTo>
                  <a:pt x="55" y="423"/>
                </a:lnTo>
                <a:lnTo>
                  <a:pt x="55" y="423"/>
                </a:lnTo>
                <a:lnTo>
                  <a:pt x="55" y="423"/>
                </a:lnTo>
                <a:lnTo>
                  <a:pt x="55" y="423"/>
                </a:lnTo>
                <a:lnTo>
                  <a:pt x="55" y="423"/>
                </a:lnTo>
                <a:lnTo>
                  <a:pt x="55" y="423"/>
                </a:lnTo>
                <a:lnTo>
                  <a:pt x="55" y="423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2" y="422"/>
                </a:lnTo>
                <a:lnTo>
                  <a:pt x="52" y="422"/>
                </a:lnTo>
                <a:lnTo>
                  <a:pt x="52" y="422"/>
                </a:lnTo>
                <a:lnTo>
                  <a:pt x="52" y="422"/>
                </a:lnTo>
                <a:lnTo>
                  <a:pt x="52" y="422"/>
                </a:lnTo>
                <a:lnTo>
                  <a:pt x="52" y="421"/>
                </a:lnTo>
                <a:lnTo>
                  <a:pt x="52" y="421"/>
                </a:lnTo>
                <a:lnTo>
                  <a:pt x="51" y="421"/>
                </a:lnTo>
                <a:lnTo>
                  <a:pt x="51" y="421"/>
                </a:lnTo>
                <a:lnTo>
                  <a:pt x="51" y="421"/>
                </a:lnTo>
                <a:lnTo>
                  <a:pt x="51" y="421"/>
                </a:lnTo>
                <a:lnTo>
                  <a:pt x="51" y="421"/>
                </a:lnTo>
                <a:lnTo>
                  <a:pt x="51" y="421"/>
                </a:lnTo>
                <a:lnTo>
                  <a:pt x="51" y="421"/>
                </a:lnTo>
                <a:lnTo>
                  <a:pt x="50" y="421"/>
                </a:lnTo>
                <a:lnTo>
                  <a:pt x="50" y="421"/>
                </a:lnTo>
                <a:lnTo>
                  <a:pt x="50" y="421"/>
                </a:lnTo>
                <a:lnTo>
                  <a:pt x="50" y="421"/>
                </a:lnTo>
                <a:lnTo>
                  <a:pt x="50" y="421"/>
                </a:lnTo>
                <a:lnTo>
                  <a:pt x="50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9" y="420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20"/>
                </a:lnTo>
                <a:lnTo>
                  <a:pt x="47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4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3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2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1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9"/>
                </a:lnTo>
                <a:lnTo>
                  <a:pt x="40" y="419"/>
                </a:lnTo>
                <a:lnTo>
                  <a:pt x="39" y="419"/>
                </a:lnTo>
                <a:lnTo>
                  <a:pt x="39" y="419"/>
                </a:lnTo>
                <a:lnTo>
                  <a:pt x="39" y="419"/>
                </a:lnTo>
                <a:lnTo>
                  <a:pt x="39" y="419"/>
                </a:lnTo>
                <a:lnTo>
                  <a:pt x="39" y="419"/>
                </a:lnTo>
                <a:lnTo>
                  <a:pt x="39" y="419"/>
                </a:lnTo>
                <a:lnTo>
                  <a:pt x="38" y="419"/>
                </a:lnTo>
                <a:lnTo>
                  <a:pt x="38" y="419"/>
                </a:lnTo>
                <a:lnTo>
                  <a:pt x="38" y="419"/>
                </a:lnTo>
                <a:lnTo>
                  <a:pt x="38" y="419"/>
                </a:lnTo>
                <a:lnTo>
                  <a:pt x="38" y="419"/>
                </a:lnTo>
                <a:lnTo>
                  <a:pt x="36" y="419"/>
                </a:lnTo>
                <a:lnTo>
                  <a:pt x="36" y="419"/>
                </a:lnTo>
                <a:lnTo>
                  <a:pt x="36" y="419"/>
                </a:lnTo>
                <a:lnTo>
                  <a:pt x="36" y="419"/>
                </a:lnTo>
                <a:lnTo>
                  <a:pt x="36" y="419"/>
                </a:lnTo>
                <a:lnTo>
                  <a:pt x="36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5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4" y="419"/>
                </a:lnTo>
                <a:lnTo>
                  <a:pt x="33" y="419"/>
                </a:lnTo>
                <a:lnTo>
                  <a:pt x="33" y="419"/>
                </a:lnTo>
                <a:lnTo>
                  <a:pt x="33" y="419"/>
                </a:lnTo>
                <a:lnTo>
                  <a:pt x="33" y="419"/>
                </a:lnTo>
                <a:lnTo>
                  <a:pt x="33" y="419"/>
                </a:lnTo>
                <a:lnTo>
                  <a:pt x="33" y="419"/>
                </a:lnTo>
                <a:lnTo>
                  <a:pt x="32" y="419"/>
                </a:lnTo>
                <a:lnTo>
                  <a:pt x="32" y="419"/>
                </a:lnTo>
                <a:lnTo>
                  <a:pt x="32" y="419"/>
                </a:lnTo>
                <a:lnTo>
                  <a:pt x="32" y="419"/>
                </a:lnTo>
                <a:lnTo>
                  <a:pt x="32" y="419"/>
                </a:lnTo>
                <a:lnTo>
                  <a:pt x="32" y="419"/>
                </a:lnTo>
                <a:lnTo>
                  <a:pt x="31" y="419"/>
                </a:lnTo>
                <a:lnTo>
                  <a:pt x="31" y="419"/>
                </a:lnTo>
                <a:lnTo>
                  <a:pt x="31" y="419"/>
                </a:lnTo>
                <a:lnTo>
                  <a:pt x="31" y="419"/>
                </a:lnTo>
                <a:lnTo>
                  <a:pt x="31" y="419"/>
                </a:lnTo>
                <a:lnTo>
                  <a:pt x="31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9" y="420"/>
                </a:lnTo>
                <a:lnTo>
                  <a:pt x="27" y="420"/>
                </a:lnTo>
                <a:lnTo>
                  <a:pt x="27" y="420"/>
                </a:lnTo>
                <a:lnTo>
                  <a:pt x="27" y="420"/>
                </a:lnTo>
                <a:lnTo>
                  <a:pt x="27" y="420"/>
                </a:lnTo>
                <a:lnTo>
                  <a:pt x="27" y="420"/>
                </a:lnTo>
                <a:lnTo>
                  <a:pt x="27" y="420"/>
                </a:lnTo>
                <a:lnTo>
                  <a:pt x="27" y="421"/>
                </a:lnTo>
                <a:lnTo>
                  <a:pt x="26" y="421"/>
                </a:lnTo>
                <a:lnTo>
                  <a:pt x="26" y="421"/>
                </a:lnTo>
                <a:lnTo>
                  <a:pt x="26" y="421"/>
                </a:lnTo>
                <a:lnTo>
                  <a:pt x="26" y="421"/>
                </a:lnTo>
                <a:lnTo>
                  <a:pt x="26" y="421"/>
                </a:lnTo>
                <a:lnTo>
                  <a:pt x="26" y="421"/>
                </a:lnTo>
                <a:lnTo>
                  <a:pt x="26" y="421"/>
                </a:lnTo>
                <a:lnTo>
                  <a:pt x="25" y="421"/>
                </a:lnTo>
                <a:lnTo>
                  <a:pt x="25" y="421"/>
                </a:lnTo>
                <a:lnTo>
                  <a:pt x="25" y="421"/>
                </a:lnTo>
                <a:lnTo>
                  <a:pt x="25" y="421"/>
                </a:lnTo>
                <a:lnTo>
                  <a:pt x="25" y="421"/>
                </a:lnTo>
                <a:lnTo>
                  <a:pt x="25" y="421"/>
                </a:lnTo>
                <a:lnTo>
                  <a:pt x="25" y="422"/>
                </a:lnTo>
                <a:lnTo>
                  <a:pt x="24" y="422"/>
                </a:lnTo>
                <a:lnTo>
                  <a:pt x="24" y="422"/>
                </a:lnTo>
                <a:lnTo>
                  <a:pt x="24" y="422"/>
                </a:lnTo>
                <a:lnTo>
                  <a:pt x="24" y="422"/>
                </a:lnTo>
                <a:lnTo>
                  <a:pt x="24" y="422"/>
                </a:lnTo>
                <a:lnTo>
                  <a:pt x="24" y="422"/>
                </a:lnTo>
                <a:lnTo>
                  <a:pt x="24" y="422"/>
                </a:lnTo>
                <a:lnTo>
                  <a:pt x="23" y="422"/>
                </a:lnTo>
                <a:lnTo>
                  <a:pt x="23" y="422"/>
                </a:lnTo>
                <a:lnTo>
                  <a:pt x="23" y="422"/>
                </a:lnTo>
                <a:lnTo>
                  <a:pt x="23" y="422"/>
                </a:lnTo>
                <a:lnTo>
                  <a:pt x="23" y="422"/>
                </a:lnTo>
                <a:lnTo>
                  <a:pt x="23" y="423"/>
                </a:lnTo>
                <a:lnTo>
                  <a:pt x="23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2" y="423"/>
                </a:lnTo>
                <a:lnTo>
                  <a:pt x="21" y="423"/>
                </a:lnTo>
                <a:lnTo>
                  <a:pt x="21" y="424"/>
                </a:lnTo>
                <a:lnTo>
                  <a:pt x="21" y="424"/>
                </a:lnTo>
                <a:lnTo>
                  <a:pt x="21" y="424"/>
                </a:lnTo>
                <a:lnTo>
                  <a:pt x="21" y="424"/>
                </a:lnTo>
                <a:lnTo>
                  <a:pt x="21" y="424"/>
                </a:lnTo>
                <a:lnTo>
                  <a:pt x="21" y="424"/>
                </a:lnTo>
                <a:lnTo>
                  <a:pt x="21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4"/>
                </a:lnTo>
                <a:lnTo>
                  <a:pt x="20" y="426"/>
                </a:lnTo>
                <a:lnTo>
                  <a:pt x="20" y="426"/>
                </a:lnTo>
                <a:lnTo>
                  <a:pt x="20" y="426"/>
                </a:lnTo>
                <a:lnTo>
                  <a:pt x="20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7"/>
                </a:lnTo>
                <a:lnTo>
                  <a:pt x="18" y="427"/>
                </a:lnTo>
                <a:lnTo>
                  <a:pt x="18" y="427"/>
                </a:lnTo>
                <a:lnTo>
                  <a:pt x="18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7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7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8"/>
                </a:lnTo>
                <a:lnTo>
                  <a:pt x="16" y="429"/>
                </a:lnTo>
                <a:lnTo>
                  <a:pt x="16" y="429"/>
                </a:lnTo>
                <a:lnTo>
                  <a:pt x="16" y="429"/>
                </a:lnTo>
                <a:lnTo>
                  <a:pt x="16" y="429"/>
                </a:lnTo>
                <a:lnTo>
                  <a:pt x="15" y="429"/>
                </a:lnTo>
                <a:lnTo>
                  <a:pt x="15" y="429"/>
                </a:lnTo>
                <a:lnTo>
                  <a:pt x="15" y="429"/>
                </a:lnTo>
                <a:lnTo>
                  <a:pt x="15" y="429"/>
                </a:lnTo>
                <a:lnTo>
                  <a:pt x="15" y="430"/>
                </a:lnTo>
                <a:lnTo>
                  <a:pt x="15" y="430"/>
                </a:lnTo>
                <a:lnTo>
                  <a:pt x="15" y="430"/>
                </a:lnTo>
                <a:lnTo>
                  <a:pt x="15" y="430"/>
                </a:lnTo>
                <a:lnTo>
                  <a:pt x="15" y="430"/>
                </a:lnTo>
                <a:lnTo>
                  <a:pt x="15" y="430"/>
                </a:lnTo>
                <a:lnTo>
                  <a:pt x="14" y="430"/>
                </a:lnTo>
                <a:lnTo>
                  <a:pt x="14" y="430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1"/>
                </a:lnTo>
                <a:lnTo>
                  <a:pt x="14" y="432"/>
                </a:lnTo>
                <a:lnTo>
                  <a:pt x="13" y="432"/>
                </a:lnTo>
                <a:lnTo>
                  <a:pt x="13" y="432"/>
                </a:lnTo>
                <a:lnTo>
                  <a:pt x="13" y="432"/>
                </a:lnTo>
                <a:lnTo>
                  <a:pt x="13" y="432"/>
                </a:lnTo>
                <a:lnTo>
                  <a:pt x="13" y="432"/>
                </a:lnTo>
                <a:lnTo>
                  <a:pt x="13" y="432"/>
                </a:lnTo>
                <a:lnTo>
                  <a:pt x="13" y="433"/>
                </a:lnTo>
                <a:lnTo>
                  <a:pt x="13" y="433"/>
                </a:lnTo>
                <a:lnTo>
                  <a:pt x="13" y="433"/>
                </a:lnTo>
                <a:lnTo>
                  <a:pt x="13" y="433"/>
                </a:lnTo>
                <a:lnTo>
                  <a:pt x="13" y="433"/>
                </a:lnTo>
                <a:lnTo>
                  <a:pt x="13" y="433"/>
                </a:lnTo>
                <a:lnTo>
                  <a:pt x="13" y="433"/>
                </a:lnTo>
                <a:lnTo>
                  <a:pt x="12" y="435"/>
                </a:lnTo>
                <a:lnTo>
                  <a:pt x="12" y="435"/>
                </a:lnTo>
                <a:lnTo>
                  <a:pt x="12" y="435"/>
                </a:lnTo>
                <a:lnTo>
                  <a:pt x="12" y="435"/>
                </a:lnTo>
                <a:lnTo>
                  <a:pt x="12" y="435"/>
                </a:lnTo>
                <a:lnTo>
                  <a:pt x="12" y="435"/>
                </a:lnTo>
                <a:lnTo>
                  <a:pt x="12" y="435"/>
                </a:lnTo>
                <a:lnTo>
                  <a:pt x="12" y="436"/>
                </a:lnTo>
                <a:lnTo>
                  <a:pt x="12" y="436"/>
                </a:lnTo>
                <a:lnTo>
                  <a:pt x="12" y="436"/>
                </a:lnTo>
                <a:lnTo>
                  <a:pt x="12" y="436"/>
                </a:lnTo>
                <a:lnTo>
                  <a:pt x="12" y="436"/>
                </a:lnTo>
                <a:lnTo>
                  <a:pt x="12" y="436"/>
                </a:lnTo>
                <a:lnTo>
                  <a:pt x="12" y="436"/>
                </a:lnTo>
                <a:lnTo>
                  <a:pt x="11" y="437"/>
                </a:lnTo>
                <a:lnTo>
                  <a:pt x="11" y="437"/>
                </a:lnTo>
                <a:lnTo>
                  <a:pt x="11" y="437"/>
                </a:lnTo>
                <a:lnTo>
                  <a:pt x="11" y="437"/>
                </a:lnTo>
                <a:lnTo>
                  <a:pt x="11" y="437"/>
                </a:lnTo>
                <a:lnTo>
                  <a:pt x="11" y="437"/>
                </a:lnTo>
                <a:lnTo>
                  <a:pt x="11" y="437"/>
                </a:lnTo>
                <a:lnTo>
                  <a:pt x="11" y="438"/>
                </a:lnTo>
                <a:lnTo>
                  <a:pt x="11" y="438"/>
                </a:lnTo>
                <a:lnTo>
                  <a:pt x="11" y="438"/>
                </a:lnTo>
                <a:lnTo>
                  <a:pt x="11" y="438"/>
                </a:lnTo>
                <a:lnTo>
                  <a:pt x="11" y="438"/>
                </a:lnTo>
                <a:lnTo>
                  <a:pt x="11" y="438"/>
                </a:lnTo>
                <a:lnTo>
                  <a:pt x="11" y="438"/>
                </a:lnTo>
                <a:lnTo>
                  <a:pt x="11" y="439"/>
                </a:lnTo>
                <a:lnTo>
                  <a:pt x="11" y="439"/>
                </a:lnTo>
                <a:lnTo>
                  <a:pt x="11" y="439"/>
                </a:lnTo>
                <a:lnTo>
                  <a:pt x="11" y="439"/>
                </a:lnTo>
                <a:lnTo>
                  <a:pt x="9" y="439"/>
                </a:lnTo>
                <a:lnTo>
                  <a:pt x="9" y="439"/>
                </a:lnTo>
                <a:lnTo>
                  <a:pt x="9" y="440"/>
                </a:lnTo>
                <a:lnTo>
                  <a:pt x="9" y="440"/>
                </a:lnTo>
                <a:lnTo>
                  <a:pt x="9" y="440"/>
                </a:lnTo>
                <a:lnTo>
                  <a:pt x="9" y="440"/>
                </a:lnTo>
                <a:lnTo>
                  <a:pt x="9" y="440"/>
                </a:lnTo>
                <a:lnTo>
                  <a:pt x="9" y="440"/>
                </a:lnTo>
                <a:lnTo>
                  <a:pt x="9" y="440"/>
                </a:lnTo>
                <a:lnTo>
                  <a:pt x="9" y="441"/>
                </a:lnTo>
                <a:lnTo>
                  <a:pt x="9" y="441"/>
                </a:lnTo>
                <a:lnTo>
                  <a:pt x="9" y="441"/>
                </a:lnTo>
                <a:lnTo>
                  <a:pt x="9" y="441"/>
                </a:lnTo>
                <a:lnTo>
                  <a:pt x="9" y="441"/>
                </a:lnTo>
                <a:lnTo>
                  <a:pt x="9" y="441"/>
                </a:lnTo>
                <a:lnTo>
                  <a:pt x="9" y="442"/>
                </a:lnTo>
                <a:lnTo>
                  <a:pt x="9" y="442"/>
                </a:lnTo>
                <a:lnTo>
                  <a:pt x="9" y="442"/>
                </a:lnTo>
                <a:lnTo>
                  <a:pt x="9" y="442"/>
                </a:lnTo>
                <a:lnTo>
                  <a:pt x="9" y="442"/>
                </a:lnTo>
                <a:lnTo>
                  <a:pt x="9" y="442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4"/>
                </a:lnTo>
                <a:lnTo>
                  <a:pt x="9" y="445"/>
                </a:lnTo>
                <a:lnTo>
                  <a:pt x="9" y="445"/>
                </a:lnTo>
                <a:lnTo>
                  <a:pt x="8" y="445"/>
                </a:lnTo>
                <a:lnTo>
                  <a:pt x="8" y="445"/>
                </a:lnTo>
                <a:lnTo>
                  <a:pt x="8" y="445"/>
                </a:lnTo>
                <a:lnTo>
                  <a:pt x="8" y="445"/>
                </a:lnTo>
                <a:lnTo>
                  <a:pt x="8" y="446"/>
                </a:lnTo>
                <a:lnTo>
                  <a:pt x="8" y="446"/>
                </a:lnTo>
                <a:lnTo>
                  <a:pt x="8" y="446"/>
                </a:lnTo>
                <a:lnTo>
                  <a:pt x="8" y="446"/>
                </a:lnTo>
                <a:lnTo>
                  <a:pt x="8" y="446"/>
                </a:lnTo>
                <a:lnTo>
                  <a:pt x="8" y="446"/>
                </a:lnTo>
                <a:lnTo>
                  <a:pt x="8" y="447"/>
                </a:lnTo>
                <a:lnTo>
                  <a:pt x="8" y="447"/>
                </a:lnTo>
                <a:lnTo>
                  <a:pt x="8" y="447"/>
                </a:lnTo>
                <a:lnTo>
                  <a:pt x="8" y="447"/>
                </a:lnTo>
                <a:lnTo>
                  <a:pt x="8" y="447"/>
                </a:lnTo>
                <a:lnTo>
                  <a:pt x="8" y="447"/>
                </a:lnTo>
                <a:lnTo>
                  <a:pt x="8" y="448"/>
                </a:lnTo>
                <a:lnTo>
                  <a:pt x="8" y="448"/>
                </a:lnTo>
                <a:lnTo>
                  <a:pt x="8" y="448"/>
                </a:lnTo>
                <a:lnTo>
                  <a:pt x="8" y="448"/>
                </a:lnTo>
                <a:lnTo>
                  <a:pt x="8" y="448"/>
                </a:lnTo>
                <a:lnTo>
                  <a:pt x="8" y="448"/>
                </a:lnTo>
                <a:lnTo>
                  <a:pt x="8" y="449"/>
                </a:lnTo>
                <a:lnTo>
                  <a:pt x="8" y="449"/>
                </a:lnTo>
                <a:lnTo>
                  <a:pt x="8" y="449"/>
                </a:lnTo>
                <a:lnTo>
                  <a:pt x="8" y="449"/>
                </a:lnTo>
                <a:lnTo>
                  <a:pt x="8" y="449"/>
                </a:lnTo>
                <a:lnTo>
                  <a:pt x="8" y="449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2"/>
                </a:lnTo>
                <a:lnTo>
                  <a:pt x="8" y="452"/>
                </a:lnTo>
                <a:lnTo>
                  <a:pt x="8" y="452"/>
                </a:lnTo>
                <a:lnTo>
                  <a:pt x="9" y="452"/>
                </a:lnTo>
                <a:lnTo>
                  <a:pt x="9" y="452"/>
                </a:lnTo>
                <a:lnTo>
                  <a:pt x="9" y="452"/>
                </a:lnTo>
                <a:lnTo>
                  <a:pt x="9" y="453"/>
                </a:lnTo>
                <a:lnTo>
                  <a:pt x="9" y="453"/>
                </a:lnTo>
                <a:lnTo>
                  <a:pt x="9" y="453"/>
                </a:lnTo>
                <a:lnTo>
                  <a:pt x="9" y="453"/>
                </a:lnTo>
                <a:lnTo>
                  <a:pt x="9" y="453"/>
                </a:lnTo>
                <a:lnTo>
                  <a:pt x="9" y="453"/>
                </a:lnTo>
                <a:lnTo>
                  <a:pt x="9" y="454"/>
                </a:lnTo>
                <a:lnTo>
                  <a:pt x="9" y="454"/>
                </a:lnTo>
                <a:lnTo>
                  <a:pt x="9" y="454"/>
                </a:lnTo>
                <a:lnTo>
                  <a:pt x="9" y="454"/>
                </a:lnTo>
                <a:lnTo>
                  <a:pt x="9" y="454"/>
                </a:lnTo>
                <a:lnTo>
                  <a:pt x="9" y="454"/>
                </a:lnTo>
                <a:lnTo>
                  <a:pt x="9" y="455"/>
                </a:lnTo>
                <a:lnTo>
                  <a:pt x="9" y="455"/>
                </a:lnTo>
                <a:lnTo>
                  <a:pt x="9" y="455"/>
                </a:lnTo>
                <a:lnTo>
                  <a:pt x="9" y="455"/>
                </a:lnTo>
                <a:lnTo>
                  <a:pt x="9" y="455"/>
                </a:lnTo>
                <a:lnTo>
                  <a:pt x="9" y="455"/>
                </a:lnTo>
                <a:lnTo>
                  <a:pt x="9" y="455"/>
                </a:lnTo>
                <a:lnTo>
                  <a:pt x="9" y="456"/>
                </a:lnTo>
                <a:lnTo>
                  <a:pt x="9" y="456"/>
                </a:lnTo>
                <a:lnTo>
                  <a:pt x="9" y="456"/>
                </a:lnTo>
                <a:lnTo>
                  <a:pt x="9" y="456"/>
                </a:lnTo>
                <a:lnTo>
                  <a:pt x="9" y="456"/>
                </a:lnTo>
                <a:lnTo>
                  <a:pt x="9" y="456"/>
                </a:lnTo>
                <a:lnTo>
                  <a:pt x="9" y="457"/>
                </a:lnTo>
                <a:lnTo>
                  <a:pt x="11" y="457"/>
                </a:lnTo>
                <a:lnTo>
                  <a:pt x="11" y="457"/>
                </a:lnTo>
                <a:lnTo>
                  <a:pt x="11" y="457"/>
                </a:lnTo>
                <a:lnTo>
                  <a:pt x="11" y="457"/>
                </a:lnTo>
                <a:lnTo>
                  <a:pt x="11" y="457"/>
                </a:lnTo>
                <a:lnTo>
                  <a:pt x="11" y="457"/>
                </a:lnTo>
                <a:lnTo>
                  <a:pt x="11" y="458"/>
                </a:lnTo>
                <a:lnTo>
                  <a:pt x="11" y="458"/>
                </a:lnTo>
                <a:lnTo>
                  <a:pt x="11" y="458"/>
                </a:lnTo>
                <a:lnTo>
                  <a:pt x="11" y="458"/>
                </a:lnTo>
                <a:lnTo>
                  <a:pt x="11" y="458"/>
                </a:lnTo>
                <a:lnTo>
                  <a:pt x="11" y="458"/>
                </a:lnTo>
                <a:lnTo>
                  <a:pt x="11" y="459"/>
                </a:lnTo>
                <a:lnTo>
                  <a:pt x="11" y="459"/>
                </a:lnTo>
                <a:lnTo>
                  <a:pt x="11" y="459"/>
                </a:lnTo>
                <a:lnTo>
                  <a:pt x="11" y="459"/>
                </a:lnTo>
                <a:lnTo>
                  <a:pt x="11" y="459"/>
                </a:lnTo>
                <a:lnTo>
                  <a:pt x="11" y="459"/>
                </a:lnTo>
                <a:lnTo>
                  <a:pt x="12" y="459"/>
                </a:lnTo>
                <a:lnTo>
                  <a:pt x="12" y="461"/>
                </a:lnTo>
                <a:lnTo>
                  <a:pt x="12" y="461"/>
                </a:lnTo>
                <a:lnTo>
                  <a:pt x="12" y="461"/>
                </a:lnTo>
                <a:lnTo>
                  <a:pt x="12" y="461"/>
                </a:lnTo>
                <a:lnTo>
                  <a:pt x="12" y="461"/>
                </a:lnTo>
                <a:lnTo>
                  <a:pt x="12" y="461"/>
                </a:lnTo>
                <a:lnTo>
                  <a:pt x="12" y="461"/>
                </a:lnTo>
                <a:lnTo>
                  <a:pt x="12" y="462"/>
                </a:lnTo>
                <a:lnTo>
                  <a:pt x="12" y="462"/>
                </a:lnTo>
                <a:lnTo>
                  <a:pt x="12" y="462"/>
                </a:lnTo>
                <a:lnTo>
                  <a:pt x="12" y="462"/>
                </a:lnTo>
                <a:lnTo>
                  <a:pt x="12" y="462"/>
                </a:lnTo>
                <a:lnTo>
                  <a:pt x="12" y="462"/>
                </a:lnTo>
                <a:lnTo>
                  <a:pt x="13" y="462"/>
                </a:lnTo>
                <a:lnTo>
                  <a:pt x="13" y="463"/>
                </a:lnTo>
                <a:lnTo>
                  <a:pt x="13" y="463"/>
                </a:lnTo>
                <a:lnTo>
                  <a:pt x="13" y="463"/>
                </a:lnTo>
                <a:lnTo>
                  <a:pt x="13" y="463"/>
                </a:lnTo>
                <a:lnTo>
                  <a:pt x="13" y="463"/>
                </a:lnTo>
                <a:lnTo>
                  <a:pt x="13" y="463"/>
                </a:lnTo>
                <a:lnTo>
                  <a:pt x="13" y="463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3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4"/>
                </a:lnTo>
                <a:lnTo>
                  <a:pt x="14" y="465"/>
                </a:lnTo>
                <a:lnTo>
                  <a:pt x="14" y="465"/>
                </a:lnTo>
                <a:lnTo>
                  <a:pt x="14" y="465"/>
                </a:lnTo>
                <a:lnTo>
                  <a:pt x="14" y="465"/>
                </a:lnTo>
                <a:lnTo>
                  <a:pt x="14" y="465"/>
                </a:lnTo>
                <a:lnTo>
                  <a:pt x="14" y="465"/>
                </a:lnTo>
                <a:lnTo>
                  <a:pt x="14" y="465"/>
                </a:lnTo>
                <a:lnTo>
                  <a:pt x="14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6"/>
                </a:lnTo>
                <a:lnTo>
                  <a:pt x="15" y="467"/>
                </a:lnTo>
                <a:lnTo>
                  <a:pt x="15" y="467"/>
                </a:lnTo>
                <a:lnTo>
                  <a:pt x="15" y="467"/>
                </a:lnTo>
                <a:lnTo>
                  <a:pt x="16" y="467"/>
                </a:lnTo>
                <a:lnTo>
                  <a:pt x="16" y="467"/>
                </a:lnTo>
                <a:lnTo>
                  <a:pt x="16" y="467"/>
                </a:lnTo>
                <a:lnTo>
                  <a:pt x="16" y="467"/>
                </a:lnTo>
                <a:lnTo>
                  <a:pt x="16" y="467"/>
                </a:lnTo>
                <a:lnTo>
                  <a:pt x="16" y="468"/>
                </a:lnTo>
                <a:lnTo>
                  <a:pt x="16" y="468"/>
                </a:lnTo>
                <a:lnTo>
                  <a:pt x="16" y="468"/>
                </a:lnTo>
                <a:lnTo>
                  <a:pt x="16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68"/>
                </a:lnTo>
                <a:lnTo>
                  <a:pt x="17" y="470"/>
                </a:lnTo>
                <a:lnTo>
                  <a:pt x="17" y="470"/>
                </a:lnTo>
                <a:lnTo>
                  <a:pt x="17" y="470"/>
                </a:lnTo>
                <a:lnTo>
                  <a:pt x="17" y="470"/>
                </a:lnTo>
                <a:lnTo>
                  <a:pt x="18" y="470"/>
                </a:lnTo>
                <a:lnTo>
                  <a:pt x="18" y="470"/>
                </a:lnTo>
                <a:lnTo>
                  <a:pt x="18" y="470"/>
                </a:lnTo>
                <a:lnTo>
                  <a:pt x="18" y="470"/>
                </a:lnTo>
                <a:lnTo>
                  <a:pt x="18" y="470"/>
                </a:lnTo>
                <a:lnTo>
                  <a:pt x="18" y="471"/>
                </a:lnTo>
                <a:lnTo>
                  <a:pt x="18" y="471"/>
                </a:lnTo>
                <a:lnTo>
                  <a:pt x="18" y="471"/>
                </a:lnTo>
                <a:lnTo>
                  <a:pt x="18" y="471"/>
                </a:lnTo>
                <a:lnTo>
                  <a:pt x="20" y="471"/>
                </a:lnTo>
                <a:lnTo>
                  <a:pt x="20" y="471"/>
                </a:lnTo>
                <a:lnTo>
                  <a:pt x="20" y="471"/>
                </a:lnTo>
                <a:lnTo>
                  <a:pt x="20" y="471"/>
                </a:lnTo>
                <a:lnTo>
                  <a:pt x="20" y="471"/>
                </a:lnTo>
                <a:lnTo>
                  <a:pt x="20" y="471"/>
                </a:lnTo>
                <a:lnTo>
                  <a:pt x="20" y="472"/>
                </a:lnTo>
                <a:lnTo>
                  <a:pt x="20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1" y="472"/>
                </a:lnTo>
                <a:lnTo>
                  <a:pt x="22" y="472"/>
                </a:lnTo>
                <a:lnTo>
                  <a:pt x="22" y="473"/>
                </a:lnTo>
                <a:lnTo>
                  <a:pt x="22" y="473"/>
                </a:lnTo>
                <a:lnTo>
                  <a:pt x="22" y="473"/>
                </a:lnTo>
                <a:lnTo>
                  <a:pt x="22" y="473"/>
                </a:lnTo>
                <a:lnTo>
                  <a:pt x="22" y="473"/>
                </a:lnTo>
                <a:lnTo>
                  <a:pt x="22" y="473"/>
                </a:lnTo>
                <a:lnTo>
                  <a:pt x="22" y="473"/>
                </a:lnTo>
                <a:lnTo>
                  <a:pt x="23" y="473"/>
                </a:lnTo>
                <a:lnTo>
                  <a:pt x="23" y="473"/>
                </a:lnTo>
                <a:lnTo>
                  <a:pt x="23" y="473"/>
                </a:lnTo>
                <a:lnTo>
                  <a:pt x="23" y="473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4" y="474"/>
                </a:lnTo>
                <a:lnTo>
                  <a:pt x="24" y="474"/>
                </a:lnTo>
                <a:lnTo>
                  <a:pt x="24" y="474"/>
                </a:lnTo>
                <a:lnTo>
                  <a:pt x="24" y="474"/>
                </a:lnTo>
                <a:lnTo>
                  <a:pt x="24" y="474"/>
                </a:lnTo>
                <a:lnTo>
                  <a:pt x="24" y="474"/>
                </a:lnTo>
                <a:lnTo>
                  <a:pt x="24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4"/>
                </a:lnTo>
                <a:lnTo>
                  <a:pt x="25" y="475"/>
                </a:lnTo>
                <a:lnTo>
                  <a:pt x="25" y="475"/>
                </a:lnTo>
                <a:lnTo>
                  <a:pt x="25" y="475"/>
                </a:lnTo>
                <a:lnTo>
                  <a:pt x="25" y="475"/>
                </a:lnTo>
                <a:lnTo>
                  <a:pt x="26" y="475"/>
                </a:lnTo>
                <a:lnTo>
                  <a:pt x="26" y="475"/>
                </a:lnTo>
                <a:lnTo>
                  <a:pt x="26" y="475"/>
                </a:lnTo>
                <a:lnTo>
                  <a:pt x="26" y="475"/>
                </a:lnTo>
                <a:lnTo>
                  <a:pt x="26" y="475"/>
                </a:lnTo>
                <a:lnTo>
                  <a:pt x="26" y="475"/>
                </a:lnTo>
                <a:lnTo>
                  <a:pt x="26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5"/>
                </a:lnTo>
                <a:lnTo>
                  <a:pt x="27" y="476"/>
                </a:lnTo>
                <a:lnTo>
                  <a:pt x="27" y="476"/>
                </a:lnTo>
                <a:lnTo>
                  <a:pt x="27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29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0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6"/>
                </a:lnTo>
                <a:lnTo>
                  <a:pt x="31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2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3" y="477"/>
                </a:lnTo>
                <a:lnTo>
                  <a:pt x="34" y="477"/>
                </a:lnTo>
                <a:lnTo>
                  <a:pt x="34" y="477"/>
                </a:lnTo>
                <a:lnTo>
                  <a:pt x="34" y="477"/>
                </a:lnTo>
                <a:lnTo>
                  <a:pt x="34" y="477"/>
                </a:lnTo>
                <a:lnTo>
                  <a:pt x="34" y="477"/>
                </a:lnTo>
                <a:lnTo>
                  <a:pt x="34" y="477"/>
                </a:lnTo>
                <a:lnTo>
                  <a:pt x="34" y="477"/>
                </a:lnTo>
                <a:lnTo>
                  <a:pt x="35" y="477"/>
                </a:lnTo>
                <a:lnTo>
                  <a:pt x="35" y="477"/>
                </a:lnTo>
                <a:lnTo>
                  <a:pt x="35" y="477"/>
                </a:lnTo>
                <a:lnTo>
                  <a:pt x="35" y="477"/>
                </a:lnTo>
                <a:lnTo>
                  <a:pt x="35" y="477"/>
                </a:lnTo>
                <a:lnTo>
                  <a:pt x="35" y="477"/>
                </a:lnTo>
                <a:lnTo>
                  <a:pt x="36" y="477"/>
                </a:lnTo>
                <a:lnTo>
                  <a:pt x="36" y="477"/>
                </a:lnTo>
                <a:lnTo>
                  <a:pt x="36" y="477"/>
                </a:lnTo>
                <a:lnTo>
                  <a:pt x="36" y="477"/>
                </a:lnTo>
                <a:lnTo>
                  <a:pt x="36" y="477"/>
                </a:lnTo>
                <a:lnTo>
                  <a:pt x="36" y="477"/>
                </a:lnTo>
                <a:lnTo>
                  <a:pt x="38" y="477"/>
                </a:lnTo>
                <a:lnTo>
                  <a:pt x="38" y="477"/>
                </a:lnTo>
                <a:lnTo>
                  <a:pt x="38" y="477"/>
                </a:lnTo>
                <a:lnTo>
                  <a:pt x="38" y="477"/>
                </a:lnTo>
                <a:lnTo>
                  <a:pt x="38" y="477"/>
                </a:lnTo>
                <a:lnTo>
                  <a:pt x="39" y="477"/>
                </a:lnTo>
                <a:lnTo>
                  <a:pt x="39" y="477"/>
                </a:lnTo>
                <a:lnTo>
                  <a:pt x="39" y="477"/>
                </a:lnTo>
                <a:lnTo>
                  <a:pt x="39" y="477"/>
                </a:lnTo>
                <a:lnTo>
                  <a:pt x="39" y="477"/>
                </a:lnTo>
                <a:lnTo>
                  <a:pt x="39" y="477"/>
                </a:lnTo>
                <a:lnTo>
                  <a:pt x="40" y="477"/>
                </a:lnTo>
                <a:lnTo>
                  <a:pt x="40" y="477"/>
                </a:lnTo>
                <a:lnTo>
                  <a:pt x="40" y="477"/>
                </a:lnTo>
                <a:lnTo>
                  <a:pt x="40" y="477"/>
                </a:lnTo>
                <a:lnTo>
                  <a:pt x="40" y="477"/>
                </a:lnTo>
                <a:lnTo>
                  <a:pt x="40" y="477"/>
                </a:lnTo>
                <a:lnTo>
                  <a:pt x="41" y="477"/>
                </a:lnTo>
                <a:lnTo>
                  <a:pt x="41" y="477"/>
                </a:lnTo>
                <a:lnTo>
                  <a:pt x="41" y="477"/>
                </a:lnTo>
                <a:lnTo>
                  <a:pt x="41" y="477"/>
                </a:lnTo>
                <a:lnTo>
                  <a:pt x="41" y="477"/>
                </a:lnTo>
                <a:lnTo>
                  <a:pt x="41" y="477"/>
                </a:lnTo>
                <a:lnTo>
                  <a:pt x="42" y="477"/>
                </a:lnTo>
                <a:lnTo>
                  <a:pt x="42" y="477"/>
                </a:lnTo>
                <a:lnTo>
                  <a:pt x="42" y="477"/>
                </a:lnTo>
                <a:lnTo>
                  <a:pt x="42" y="477"/>
                </a:lnTo>
                <a:lnTo>
                  <a:pt x="42" y="477"/>
                </a:lnTo>
                <a:lnTo>
                  <a:pt x="42" y="477"/>
                </a:lnTo>
                <a:lnTo>
                  <a:pt x="43" y="477"/>
                </a:lnTo>
                <a:lnTo>
                  <a:pt x="43" y="477"/>
                </a:lnTo>
                <a:lnTo>
                  <a:pt x="43" y="477"/>
                </a:lnTo>
                <a:lnTo>
                  <a:pt x="43" y="477"/>
                </a:lnTo>
                <a:lnTo>
                  <a:pt x="43" y="477"/>
                </a:lnTo>
                <a:lnTo>
                  <a:pt x="43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4" y="477"/>
                </a:lnTo>
                <a:lnTo>
                  <a:pt x="46" y="477"/>
                </a:lnTo>
                <a:lnTo>
                  <a:pt x="46" y="477"/>
                </a:lnTo>
                <a:lnTo>
                  <a:pt x="46" y="477"/>
                </a:lnTo>
                <a:lnTo>
                  <a:pt x="46" y="476"/>
                </a:lnTo>
                <a:lnTo>
                  <a:pt x="46" y="476"/>
                </a:lnTo>
                <a:lnTo>
                  <a:pt x="46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7" y="476"/>
                </a:lnTo>
                <a:lnTo>
                  <a:pt x="48" y="476"/>
                </a:lnTo>
                <a:lnTo>
                  <a:pt x="48" y="476"/>
                </a:lnTo>
                <a:lnTo>
                  <a:pt x="48" y="476"/>
                </a:lnTo>
                <a:lnTo>
                  <a:pt x="48" y="476"/>
                </a:lnTo>
                <a:lnTo>
                  <a:pt x="48" y="476"/>
                </a:lnTo>
                <a:lnTo>
                  <a:pt x="48" y="476"/>
                </a:lnTo>
                <a:lnTo>
                  <a:pt x="48" y="476"/>
                </a:lnTo>
                <a:lnTo>
                  <a:pt x="49" y="476"/>
                </a:lnTo>
                <a:lnTo>
                  <a:pt x="49" y="476"/>
                </a:lnTo>
                <a:lnTo>
                  <a:pt x="49" y="476"/>
                </a:lnTo>
                <a:lnTo>
                  <a:pt x="49" y="476"/>
                </a:lnTo>
                <a:lnTo>
                  <a:pt x="49" y="476"/>
                </a:lnTo>
                <a:lnTo>
                  <a:pt x="49" y="475"/>
                </a:lnTo>
                <a:lnTo>
                  <a:pt x="49" y="475"/>
                </a:lnTo>
                <a:lnTo>
                  <a:pt x="50" y="475"/>
                </a:lnTo>
                <a:lnTo>
                  <a:pt x="50" y="475"/>
                </a:lnTo>
                <a:lnTo>
                  <a:pt x="50" y="475"/>
                </a:lnTo>
                <a:lnTo>
                  <a:pt x="50" y="475"/>
                </a:lnTo>
                <a:lnTo>
                  <a:pt x="50" y="475"/>
                </a:lnTo>
                <a:lnTo>
                  <a:pt x="50" y="475"/>
                </a:lnTo>
                <a:lnTo>
                  <a:pt x="51" y="475"/>
                </a:lnTo>
                <a:lnTo>
                  <a:pt x="51" y="475"/>
                </a:lnTo>
                <a:lnTo>
                  <a:pt x="51" y="475"/>
                </a:lnTo>
                <a:lnTo>
                  <a:pt x="51" y="475"/>
                </a:lnTo>
                <a:lnTo>
                  <a:pt x="51" y="475"/>
                </a:lnTo>
                <a:lnTo>
                  <a:pt x="51" y="475"/>
                </a:lnTo>
                <a:lnTo>
                  <a:pt x="51" y="475"/>
                </a:lnTo>
                <a:lnTo>
                  <a:pt x="52" y="474"/>
                </a:lnTo>
                <a:lnTo>
                  <a:pt x="52" y="474"/>
                </a:lnTo>
                <a:lnTo>
                  <a:pt x="52" y="474"/>
                </a:lnTo>
                <a:lnTo>
                  <a:pt x="52" y="474"/>
                </a:lnTo>
                <a:lnTo>
                  <a:pt x="52" y="474"/>
                </a:lnTo>
                <a:lnTo>
                  <a:pt x="52" y="474"/>
                </a:lnTo>
                <a:lnTo>
                  <a:pt x="52" y="474"/>
                </a:lnTo>
                <a:lnTo>
                  <a:pt x="53" y="474"/>
                </a:lnTo>
                <a:lnTo>
                  <a:pt x="53" y="474"/>
                </a:lnTo>
                <a:lnTo>
                  <a:pt x="53" y="474"/>
                </a:lnTo>
                <a:lnTo>
                  <a:pt x="53" y="474"/>
                </a:lnTo>
                <a:lnTo>
                  <a:pt x="53" y="474"/>
                </a:lnTo>
                <a:lnTo>
                  <a:pt x="53" y="474"/>
                </a:lnTo>
                <a:lnTo>
                  <a:pt x="53" y="473"/>
                </a:lnTo>
                <a:lnTo>
                  <a:pt x="53" y="473"/>
                </a:lnTo>
                <a:lnTo>
                  <a:pt x="55" y="473"/>
                </a:lnTo>
                <a:lnTo>
                  <a:pt x="55" y="473"/>
                </a:lnTo>
                <a:lnTo>
                  <a:pt x="55" y="473"/>
                </a:lnTo>
                <a:lnTo>
                  <a:pt x="55" y="473"/>
                </a:lnTo>
                <a:lnTo>
                  <a:pt x="55" y="473"/>
                </a:lnTo>
                <a:lnTo>
                  <a:pt x="55" y="473"/>
                </a:lnTo>
                <a:lnTo>
                  <a:pt x="55" y="473"/>
                </a:lnTo>
                <a:lnTo>
                  <a:pt x="56" y="473"/>
                </a:lnTo>
                <a:lnTo>
                  <a:pt x="56" y="473"/>
                </a:lnTo>
                <a:lnTo>
                  <a:pt x="56" y="472"/>
                </a:lnTo>
                <a:lnTo>
                  <a:pt x="56" y="472"/>
                </a:lnTo>
                <a:lnTo>
                  <a:pt x="56" y="472"/>
                </a:lnTo>
                <a:lnTo>
                  <a:pt x="56" y="472"/>
                </a:lnTo>
                <a:lnTo>
                  <a:pt x="56" y="472"/>
                </a:lnTo>
                <a:lnTo>
                  <a:pt x="56" y="472"/>
                </a:lnTo>
                <a:lnTo>
                  <a:pt x="57" y="472"/>
                </a:lnTo>
                <a:lnTo>
                  <a:pt x="57" y="472"/>
                </a:lnTo>
                <a:lnTo>
                  <a:pt x="57" y="472"/>
                </a:lnTo>
                <a:lnTo>
                  <a:pt x="57" y="472"/>
                </a:lnTo>
                <a:lnTo>
                  <a:pt x="57" y="472"/>
                </a:lnTo>
                <a:lnTo>
                  <a:pt x="57" y="471"/>
                </a:lnTo>
                <a:lnTo>
                  <a:pt x="57" y="471"/>
                </a:lnTo>
                <a:lnTo>
                  <a:pt x="57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1"/>
                </a:lnTo>
                <a:lnTo>
                  <a:pt x="58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70"/>
                </a:lnTo>
                <a:lnTo>
                  <a:pt x="59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7"/>
                </a:lnTo>
                <a:lnTo>
                  <a:pt x="61" y="466"/>
                </a:lnTo>
                <a:lnTo>
                  <a:pt x="61" y="466"/>
                </a:lnTo>
                <a:lnTo>
                  <a:pt x="61" y="466"/>
                </a:lnTo>
                <a:lnTo>
                  <a:pt x="62" y="466"/>
                </a:lnTo>
                <a:lnTo>
                  <a:pt x="62" y="466"/>
                </a:lnTo>
                <a:lnTo>
                  <a:pt x="62" y="466"/>
                </a:lnTo>
                <a:lnTo>
                  <a:pt x="62" y="466"/>
                </a:lnTo>
                <a:lnTo>
                  <a:pt x="62" y="466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2" y="465"/>
                </a:lnTo>
                <a:lnTo>
                  <a:pt x="64" y="465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4"/>
                </a:lnTo>
                <a:lnTo>
                  <a:pt x="64" y="463"/>
                </a:lnTo>
                <a:lnTo>
                  <a:pt x="64" y="463"/>
                </a:lnTo>
                <a:lnTo>
                  <a:pt x="64" y="463"/>
                </a:lnTo>
                <a:lnTo>
                  <a:pt x="65" y="463"/>
                </a:lnTo>
                <a:lnTo>
                  <a:pt x="65" y="463"/>
                </a:lnTo>
                <a:lnTo>
                  <a:pt x="65" y="463"/>
                </a:lnTo>
                <a:lnTo>
                  <a:pt x="65" y="463"/>
                </a:lnTo>
                <a:lnTo>
                  <a:pt x="65" y="462"/>
                </a:lnTo>
                <a:lnTo>
                  <a:pt x="65" y="462"/>
                </a:lnTo>
                <a:lnTo>
                  <a:pt x="65" y="462"/>
                </a:lnTo>
                <a:lnTo>
                  <a:pt x="65" y="462"/>
                </a:lnTo>
                <a:lnTo>
                  <a:pt x="65" y="462"/>
                </a:lnTo>
                <a:lnTo>
                  <a:pt x="65" y="462"/>
                </a:lnTo>
                <a:lnTo>
                  <a:pt x="65" y="462"/>
                </a:lnTo>
                <a:lnTo>
                  <a:pt x="65" y="461"/>
                </a:lnTo>
                <a:lnTo>
                  <a:pt x="65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61"/>
                </a:lnTo>
                <a:lnTo>
                  <a:pt x="66" y="459"/>
                </a:lnTo>
                <a:lnTo>
                  <a:pt x="66" y="459"/>
                </a:lnTo>
                <a:lnTo>
                  <a:pt x="66" y="459"/>
                </a:lnTo>
                <a:lnTo>
                  <a:pt x="66" y="459"/>
                </a:lnTo>
                <a:lnTo>
                  <a:pt x="66" y="459"/>
                </a:lnTo>
                <a:lnTo>
                  <a:pt x="66" y="459"/>
                </a:lnTo>
                <a:lnTo>
                  <a:pt x="66" y="459"/>
                </a:lnTo>
                <a:lnTo>
                  <a:pt x="66" y="458"/>
                </a:lnTo>
                <a:lnTo>
                  <a:pt x="66" y="458"/>
                </a:lnTo>
                <a:lnTo>
                  <a:pt x="66" y="458"/>
                </a:lnTo>
                <a:lnTo>
                  <a:pt x="66" y="458"/>
                </a:lnTo>
                <a:lnTo>
                  <a:pt x="67" y="458"/>
                </a:lnTo>
                <a:lnTo>
                  <a:pt x="67" y="458"/>
                </a:lnTo>
                <a:lnTo>
                  <a:pt x="67" y="457"/>
                </a:lnTo>
                <a:lnTo>
                  <a:pt x="67" y="457"/>
                </a:lnTo>
                <a:lnTo>
                  <a:pt x="67" y="457"/>
                </a:lnTo>
                <a:lnTo>
                  <a:pt x="67" y="457"/>
                </a:lnTo>
                <a:lnTo>
                  <a:pt x="67" y="457"/>
                </a:lnTo>
                <a:lnTo>
                  <a:pt x="67" y="457"/>
                </a:lnTo>
                <a:lnTo>
                  <a:pt x="67" y="457"/>
                </a:lnTo>
                <a:lnTo>
                  <a:pt x="67" y="456"/>
                </a:lnTo>
                <a:lnTo>
                  <a:pt x="67" y="456"/>
                </a:lnTo>
                <a:lnTo>
                  <a:pt x="67" y="456"/>
                </a:lnTo>
                <a:lnTo>
                  <a:pt x="67" y="456"/>
                </a:lnTo>
                <a:lnTo>
                  <a:pt x="67" y="456"/>
                </a:lnTo>
                <a:lnTo>
                  <a:pt x="67" y="456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5"/>
                </a:lnTo>
                <a:lnTo>
                  <a:pt x="67" y="454"/>
                </a:lnTo>
                <a:lnTo>
                  <a:pt x="68" y="454"/>
                </a:lnTo>
                <a:lnTo>
                  <a:pt x="68" y="454"/>
                </a:lnTo>
                <a:lnTo>
                  <a:pt x="68" y="454"/>
                </a:lnTo>
                <a:lnTo>
                  <a:pt x="68" y="454"/>
                </a:lnTo>
                <a:lnTo>
                  <a:pt x="68" y="454"/>
                </a:lnTo>
                <a:lnTo>
                  <a:pt x="68" y="453"/>
                </a:lnTo>
                <a:lnTo>
                  <a:pt x="68" y="453"/>
                </a:lnTo>
                <a:lnTo>
                  <a:pt x="68" y="453"/>
                </a:lnTo>
                <a:lnTo>
                  <a:pt x="68" y="453"/>
                </a:lnTo>
                <a:lnTo>
                  <a:pt x="68" y="453"/>
                </a:lnTo>
                <a:lnTo>
                  <a:pt x="68" y="453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2"/>
                </a:lnTo>
                <a:lnTo>
                  <a:pt x="68" y="450"/>
                </a:lnTo>
                <a:lnTo>
                  <a:pt x="68" y="450"/>
                </a:lnTo>
                <a:lnTo>
                  <a:pt x="68" y="450"/>
                </a:lnTo>
                <a:lnTo>
                  <a:pt x="68" y="450"/>
                </a:lnTo>
                <a:lnTo>
                  <a:pt x="68" y="450"/>
                </a:lnTo>
                <a:lnTo>
                  <a:pt x="68" y="450"/>
                </a:lnTo>
                <a:lnTo>
                  <a:pt x="68" y="449"/>
                </a:lnTo>
                <a:lnTo>
                  <a:pt x="68" y="449"/>
                </a:lnTo>
                <a:lnTo>
                  <a:pt x="68" y="449"/>
                </a:lnTo>
                <a:lnTo>
                  <a:pt x="68" y="449"/>
                </a:lnTo>
                <a:lnTo>
                  <a:pt x="68" y="449"/>
                </a:lnTo>
                <a:lnTo>
                  <a:pt x="68" y="449"/>
                </a:lnTo>
                <a:lnTo>
                  <a:pt x="68" y="448"/>
                </a:lnTo>
                <a:lnTo>
                  <a:pt x="68" y="448"/>
                </a:lnTo>
                <a:lnTo>
                  <a:pt x="68" y="448"/>
                </a:lnTo>
                <a:lnTo>
                  <a:pt x="68" y="448"/>
                </a:lnTo>
                <a:lnTo>
                  <a:pt x="68" y="448"/>
                </a:lnTo>
                <a:close/>
                <a:moveTo>
                  <a:pt x="39" y="411"/>
                </a:moveTo>
                <a:lnTo>
                  <a:pt x="39" y="411"/>
                </a:lnTo>
                <a:lnTo>
                  <a:pt x="39" y="411"/>
                </a:lnTo>
                <a:lnTo>
                  <a:pt x="39" y="411"/>
                </a:lnTo>
                <a:lnTo>
                  <a:pt x="40" y="411"/>
                </a:lnTo>
                <a:lnTo>
                  <a:pt x="40" y="411"/>
                </a:lnTo>
                <a:lnTo>
                  <a:pt x="40" y="411"/>
                </a:lnTo>
                <a:lnTo>
                  <a:pt x="40" y="411"/>
                </a:lnTo>
                <a:lnTo>
                  <a:pt x="40" y="411"/>
                </a:lnTo>
                <a:lnTo>
                  <a:pt x="41" y="411"/>
                </a:lnTo>
                <a:lnTo>
                  <a:pt x="41" y="411"/>
                </a:lnTo>
                <a:lnTo>
                  <a:pt x="41" y="411"/>
                </a:lnTo>
                <a:lnTo>
                  <a:pt x="41" y="411"/>
                </a:lnTo>
                <a:lnTo>
                  <a:pt x="41" y="411"/>
                </a:lnTo>
                <a:lnTo>
                  <a:pt x="42" y="411"/>
                </a:lnTo>
                <a:lnTo>
                  <a:pt x="42" y="411"/>
                </a:lnTo>
                <a:lnTo>
                  <a:pt x="42" y="411"/>
                </a:lnTo>
                <a:lnTo>
                  <a:pt x="42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3" y="411"/>
                </a:lnTo>
                <a:lnTo>
                  <a:pt x="44" y="411"/>
                </a:lnTo>
                <a:lnTo>
                  <a:pt x="44" y="411"/>
                </a:lnTo>
                <a:lnTo>
                  <a:pt x="44" y="411"/>
                </a:lnTo>
                <a:lnTo>
                  <a:pt x="44" y="411"/>
                </a:lnTo>
                <a:lnTo>
                  <a:pt x="44" y="411"/>
                </a:lnTo>
                <a:lnTo>
                  <a:pt x="46" y="411"/>
                </a:lnTo>
                <a:lnTo>
                  <a:pt x="46" y="411"/>
                </a:lnTo>
                <a:lnTo>
                  <a:pt x="46" y="411"/>
                </a:lnTo>
                <a:lnTo>
                  <a:pt x="46" y="411"/>
                </a:lnTo>
                <a:lnTo>
                  <a:pt x="46" y="411"/>
                </a:lnTo>
                <a:lnTo>
                  <a:pt x="47" y="411"/>
                </a:lnTo>
                <a:lnTo>
                  <a:pt x="47" y="411"/>
                </a:lnTo>
                <a:lnTo>
                  <a:pt x="47" y="411"/>
                </a:lnTo>
                <a:lnTo>
                  <a:pt x="47" y="411"/>
                </a:lnTo>
                <a:lnTo>
                  <a:pt x="47" y="411"/>
                </a:lnTo>
                <a:lnTo>
                  <a:pt x="48" y="411"/>
                </a:lnTo>
                <a:lnTo>
                  <a:pt x="48" y="412"/>
                </a:lnTo>
                <a:lnTo>
                  <a:pt x="48" y="412"/>
                </a:lnTo>
                <a:lnTo>
                  <a:pt x="48" y="412"/>
                </a:lnTo>
                <a:lnTo>
                  <a:pt x="48" y="412"/>
                </a:lnTo>
                <a:lnTo>
                  <a:pt x="49" y="412"/>
                </a:lnTo>
                <a:lnTo>
                  <a:pt x="49" y="412"/>
                </a:lnTo>
                <a:lnTo>
                  <a:pt x="49" y="412"/>
                </a:lnTo>
                <a:lnTo>
                  <a:pt x="49" y="412"/>
                </a:lnTo>
                <a:lnTo>
                  <a:pt x="49" y="412"/>
                </a:lnTo>
                <a:lnTo>
                  <a:pt x="50" y="412"/>
                </a:lnTo>
                <a:lnTo>
                  <a:pt x="50" y="412"/>
                </a:lnTo>
                <a:lnTo>
                  <a:pt x="50" y="412"/>
                </a:lnTo>
                <a:lnTo>
                  <a:pt x="50" y="412"/>
                </a:lnTo>
                <a:lnTo>
                  <a:pt x="50" y="412"/>
                </a:lnTo>
                <a:lnTo>
                  <a:pt x="51" y="412"/>
                </a:lnTo>
                <a:lnTo>
                  <a:pt x="51" y="412"/>
                </a:lnTo>
                <a:lnTo>
                  <a:pt x="51" y="412"/>
                </a:lnTo>
                <a:lnTo>
                  <a:pt x="51" y="413"/>
                </a:lnTo>
                <a:lnTo>
                  <a:pt x="51" y="413"/>
                </a:lnTo>
                <a:lnTo>
                  <a:pt x="52" y="413"/>
                </a:lnTo>
                <a:lnTo>
                  <a:pt x="52" y="413"/>
                </a:lnTo>
                <a:lnTo>
                  <a:pt x="52" y="413"/>
                </a:lnTo>
                <a:lnTo>
                  <a:pt x="52" y="413"/>
                </a:lnTo>
                <a:lnTo>
                  <a:pt x="52" y="413"/>
                </a:lnTo>
                <a:lnTo>
                  <a:pt x="52" y="413"/>
                </a:lnTo>
                <a:lnTo>
                  <a:pt x="53" y="413"/>
                </a:lnTo>
                <a:lnTo>
                  <a:pt x="53" y="413"/>
                </a:lnTo>
                <a:lnTo>
                  <a:pt x="53" y="413"/>
                </a:lnTo>
                <a:lnTo>
                  <a:pt x="53" y="413"/>
                </a:lnTo>
                <a:lnTo>
                  <a:pt x="53" y="413"/>
                </a:lnTo>
                <a:lnTo>
                  <a:pt x="55" y="414"/>
                </a:lnTo>
                <a:lnTo>
                  <a:pt x="55" y="414"/>
                </a:lnTo>
                <a:lnTo>
                  <a:pt x="55" y="414"/>
                </a:lnTo>
                <a:lnTo>
                  <a:pt x="55" y="414"/>
                </a:lnTo>
                <a:lnTo>
                  <a:pt x="55" y="414"/>
                </a:lnTo>
                <a:lnTo>
                  <a:pt x="56" y="414"/>
                </a:lnTo>
                <a:lnTo>
                  <a:pt x="56" y="414"/>
                </a:lnTo>
                <a:lnTo>
                  <a:pt x="56" y="414"/>
                </a:lnTo>
                <a:lnTo>
                  <a:pt x="56" y="414"/>
                </a:lnTo>
                <a:lnTo>
                  <a:pt x="56" y="414"/>
                </a:lnTo>
                <a:lnTo>
                  <a:pt x="56" y="414"/>
                </a:lnTo>
                <a:lnTo>
                  <a:pt x="57" y="415"/>
                </a:lnTo>
                <a:lnTo>
                  <a:pt x="57" y="415"/>
                </a:lnTo>
                <a:lnTo>
                  <a:pt x="57" y="415"/>
                </a:lnTo>
                <a:lnTo>
                  <a:pt x="57" y="415"/>
                </a:lnTo>
                <a:lnTo>
                  <a:pt x="57" y="415"/>
                </a:lnTo>
                <a:lnTo>
                  <a:pt x="57" y="415"/>
                </a:lnTo>
                <a:lnTo>
                  <a:pt x="58" y="415"/>
                </a:lnTo>
                <a:lnTo>
                  <a:pt x="58" y="415"/>
                </a:lnTo>
                <a:lnTo>
                  <a:pt x="58" y="415"/>
                </a:lnTo>
                <a:lnTo>
                  <a:pt x="58" y="415"/>
                </a:lnTo>
                <a:lnTo>
                  <a:pt x="58" y="417"/>
                </a:lnTo>
                <a:lnTo>
                  <a:pt x="59" y="417"/>
                </a:lnTo>
                <a:lnTo>
                  <a:pt x="59" y="417"/>
                </a:lnTo>
                <a:lnTo>
                  <a:pt x="59" y="417"/>
                </a:lnTo>
                <a:lnTo>
                  <a:pt x="59" y="417"/>
                </a:lnTo>
                <a:lnTo>
                  <a:pt x="59" y="417"/>
                </a:lnTo>
                <a:lnTo>
                  <a:pt x="59" y="417"/>
                </a:lnTo>
                <a:lnTo>
                  <a:pt x="60" y="417"/>
                </a:lnTo>
                <a:lnTo>
                  <a:pt x="60" y="417"/>
                </a:lnTo>
                <a:lnTo>
                  <a:pt x="60" y="418"/>
                </a:lnTo>
                <a:lnTo>
                  <a:pt x="60" y="418"/>
                </a:lnTo>
                <a:lnTo>
                  <a:pt x="60" y="418"/>
                </a:lnTo>
                <a:lnTo>
                  <a:pt x="60" y="418"/>
                </a:lnTo>
                <a:lnTo>
                  <a:pt x="61" y="418"/>
                </a:lnTo>
                <a:lnTo>
                  <a:pt x="61" y="418"/>
                </a:lnTo>
                <a:lnTo>
                  <a:pt x="61" y="418"/>
                </a:lnTo>
                <a:lnTo>
                  <a:pt x="61" y="418"/>
                </a:lnTo>
                <a:lnTo>
                  <a:pt x="61" y="419"/>
                </a:lnTo>
                <a:lnTo>
                  <a:pt x="61" y="419"/>
                </a:lnTo>
                <a:lnTo>
                  <a:pt x="61" y="419"/>
                </a:lnTo>
                <a:lnTo>
                  <a:pt x="62" y="419"/>
                </a:lnTo>
                <a:lnTo>
                  <a:pt x="62" y="419"/>
                </a:lnTo>
                <a:lnTo>
                  <a:pt x="62" y="419"/>
                </a:lnTo>
                <a:lnTo>
                  <a:pt x="62" y="419"/>
                </a:lnTo>
                <a:lnTo>
                  <a:pt x="62" y="419"/>
                </a:lnTo>
                <a:lnTo>
                  <a:pt x="62" y="420"/>
                </a:lnTo>
                <a:lnTo>
                  <a:pt x="64" y="420"/>
                </a:lnTo>
                <a:lnTo>
                  <a:pt x="64" y="420"/>
                </a:lnTo>
                <a:lnTo>
                  <a:pt x="64" y="420"/>
                </a:lnTo>
                <a:lnTo>
                  <a:pt x="64" y="420"/>
                </a:lnTo>
                <a:lnTo>
                  <a:pt x="64" y="420"/>
                </a:lnTo>
                <a:lnTo>
                  <a:pt x="64" y="420"/>
                </a:lnTo>
                <a:lnTo>
                  <a:pt x="64" y="420"/>
                </a:lnTo>
                <a:lnTo>
                  <a:pt x="65" y="421"/>
                </a:lnTo>
                <a:lnTo>
                  <a:pt x="65" y="421"/>
                </a:lnTo>
                <a:lnTo>
                  <a:pt x="65" y="421"/>
                </a:lnTo>
                <a:lnTo>
                  <a:pt x="65" y="421"/>
                </a:lnTo>
                <a:lnTo>
                  <a:pt x="65" y="421"/>
                </a:lnTo>
                <a:lnTo>
                  <a:pt x="65" y="421"/>
                </a:lnTo>
                <a:lnTo>
                  <a:pt x="65" y="421"/>
                </a:lnTo>
                <a:lnTo>
                  <a:pt x="66" y="422"/>
                </a:lnTo>
                <a:lnTo>
                  <a:pt x="66" y="422"/>
                </a:lnTo>
                <a:lnTo>
                  <a:pt x="66" y="422"/>
                </a:lnTo>
                <a:lnTo>
                  <a:pt x="66" y="422"/>
                </a:lnTo>
                <a:lnTo>
                  <a:pt x="66" y="422"/>
                </a:lnTo>
                <a:lnTo>
                  <a:pt x="66" y="422"/>
                </a:lnTo>
                <a:lnTo>
                  <a:pt x="66" y="422"/>
                </a:lnTo>
                <a:lnTo>
                  <a:pt x="67" y="423"/>
                </a:lnTo>
                <a:lnTo>
                  <a:pt x="67" y="423"/>
                </a:lnTo>
                <a:lnTo>
                  <a:pt x="67" y="423"/>
                </a:lnTo>
                <a:lnTo>
                  <a:pt x="67" y="423"/>
                </a:lnTo>
                <a:lnTo>
                  <a:pt x="67" y="423"/>
                </a:lnTo>
                <a:lnTo>
                  <a:pt x="67" y="423"/>
                </a:lnTo>
                <a:lnTo>
                  <a:pt x="67" y="424"/>
                </a:lnTo>
                <a:lnTo>
                  <a:pt x="67" y="424"/>
                </a:lnTo>
                <a:lnTo>
                  <a:pt x="68" y="424"/>
                </a:lnTo>
                <a:lnTo>
                  <a:pt x="68" y="424"/>
                </a:lnTo>
                <a:lnTo>
                  <a:pt x="68" y="424"/>
                </a:lnTo>
                <a:lnTo>
                  <a:pt x="68" y="424"/>
                </a:lnTo>
                <a:lnTo>
                  <a:pt x="68" y="424"/>
                </a:lnTo>
                <a:lnTo>
                  <a:pt x="68" y="426"/>
                </a:lnTo>
                <a:lnTo>
                  <a:pt x="68" y="426"/>
                </a:lnTo>
                <a:lnTo>
                  <a:pt x="68" y="426"/>
                </a:lnTo>
                <a:lnTo>
                  <a:pt x="69" y="426"/>
                </a:lnTo>
                <a:lnTo>
                  <a:pt x="69" y="426"/>
                </a:lnTo>
                <a:lnTo>
                  <a:pt x="69" y="426"/>
                </a:lnTo>
                <a:lnTo>
                  <a:pt x="69" y="427"/>
                </a:lnTo>
                <a:lnTo>
                  <a:pt x="69" y="427"/>
                </a:lnTo>
                <a:lnTo>
                  <a:pt x="69" y="427"/>
                </a:lnTo>
                <a:lnTo>
                  <a:pt x="69" y="427"/>
                </a:lnTo>
                <a:lnTo>
                  <a:pt x="69" y="427"/>
                </a:lnTo>
                <a:lnTo>
                  <a:pt x="69" y="427"/>
                </a:lnTo>
                <a:lnTo>
                  <a:pt x="70" y="428"/>
                </a:lnTo>
                <a:lnTo>
                  <a:pt x="70" y="428"/>
                </a:lnTo>
                <a:lnTo>
                  <a:pt x="70" y="428"/>
                </a:lnTo>
                <a:lnTo>
                  <a:pt x="70" y="428"/>
                </a:lnTo>
                <a:lnTo>
                  <a:pt x="70" y="428"/>
                </a:lnTo>
                <a:lnTo>
                  <a:pt x="70" y="428"/>
                </a:lnTo>
                <a:lnTo>
                  <a:pt x="70" y="429"/>
                </a:lnTo>
                <a:lnTo>
                  <a:pt x="70" y="429"/>
                </a:lnTo>
                <a:lnTo>
                  <a:pt x="70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29"/>
                </a:lnTo>
                <a:lnTo>
                  <a:pt x="71" y="430"/>
                </a:lnTo>
                <a:lnTo>
                  <a:pt x="71" y="430"/>
                </a:lnTo>
                <a:lnTo>
                  <a:pt x="71" y="430"/>
                </a:lnTo>
                <a:lnTo>
                  <a:pt x="71" y="430"/>
                </a:lnTo>
                <a:lnTo>
                  <a:pt x="71" y="430"/>
                </a:lnTo>
                <a:lnTo>
                  <a:pt x="71" y="431"/>
                </a:lnTo>
                <a:lnTo>
                  <a:pt x="71" y="431"/>
                </a:lnTo>
                <a:lnTo>
                  <a:pt x="73" y="431"/>
                </a:lnTo>
                <a:lnTo>
                  <a:pt x="73" y="431"/>
                </a:lnTo>
                <a:lnTo>
                  <a:pt x="73" y="431"/>
                </a:lnTo>
                <a:lnTo>
                  <a:pt x="73" y="431"/>
                </a:lnTo>
                <a:lnTo>
                  <a:pt x="73" y="432"/>
                </a:lnTo>
                <a:lnTo>
                  <a:pt x="73" y="432"/>
                </a:lnTo>
                <a:lnTo>
                  <a:pt x="73" y="432"/>
                </a:lnTo>
                <a:lnTo>
                  <a:pt x="73" y="432"/>
                </a:lnTo>
                <a:lnTo>
                  <a:pt x="73" y="432"/>
                </a:lnTo>
                <a:lnTo>
                  <a:pt x="73" y="433"/>
                </a:lnTo>
                <a:lnTo>
                  <a:pt x="73" y="433"/>
                </a:lnTo>
                <a:lnTo>
                  <a:pt x="73" y="433"/>
                </a:lnTo>
                <a:lnTo>
                  <a:pt x="74" y="433"/>
                </a:lnTo>
                <a:lnTo>
                  <a:pt x="74" y="433"/>
                </a:lnTo>
                <a:lnTo>
                  <a:pt x="74" y="433"/>
                </a:lnTo>
                <a:lnTo>
                  <a:pt x="74" y="435"/>
                </a:lnTo>
                <a:lnTo>
                  <a:pt x="74" y="435"/>
                </a:lnTo>
                <a:lnTo>
                  <a:pt x="74" y="435"/>
                </a:lnTo>
                <a:lnTo>
                  <a:pt x="74" y="435"/>
                </a:lnTo>
                <a:lnTo>
                  <a:pt x="74" y="435"/>
                </a:lnTo>
                <a:lnTo>
                  <a:pt x="74" y="436"/>
                </a:lnTo>
                <a:lnTo>
                  <a:pt x="74" y="436"/>
                </a:lnTo>
                <a:lnTo>
                  <a:pt x="74" y="436"/>
                </a:lnTo>
                <a:lnTo>
                  <a:pt x="74" y="436"/>
                </a:lnTo>
                <a:lnTo>
                  <a:pt x="74" y="436"/>
                </a:lnTo>
                <a:lnTo>
                  <a:pt x="74" y="437"/>
                </a:lnTo>
                <a:lnTo>
                  <a:pt x="75" y="437"/>
                </a:lnTo>
                <a:lnTo>
                  <a:pt x="75" y="437"/>
                </a:lnTo>
                <a:lnTo>
                  <a:pt x="75" y="437"/>
                </a:lnTo>
                <a:lnTo>
                  <a:pt x="75" y="437"/>
                </a:lnTo>
                <a:lnTo>
                  <a:pt x="75" y="438"/>
                </a:lnTo>
                <a:lnTo>
                  <a:pt x="75" y="438"/>
                </a:lnTo>
                <a:lnTo>
                  <a:pt x="75" y="438"/>
                </a:lnTo>
                <a:lnTo>
                  <a:pt x="75" y="438"/>
                </a:lnTo>
                <a:lnTo>
                  <a:pt x="75" y="438"/>
                </a:lnTo>
                <a:lnTo>
                  <a:pt x="75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39"/>
                </a:lnTo>
                <a:lnTo>
                  <a:pt x="75" y="440"/>
                </a:lnTo>
                <a:lnTo>
                  <a:pt x="75" y="440"/>
                </a:lnTo>
                <a:lnTo>
                  <a:pt x="75" y="440"/>
                </a:lnTo>
                <a:lnTo>
                  <a:pt x="75" y="440"/>
                </a:lnTo>
                <a:lnTo>
                  <a:pt x="75" y="440"/>
                </a:lnTo>
                <a:lnTo>
                  <a:pt x="75" y="441"/>
                </a:lnTo>
                <a:lnTo>
                  <a:pt x="76" y="441"/>
                </a:lnTo>
                <a:lnTo>
                  <a:pt x="76" y="441"/>
                </a:lnTo>
                <a:lnTo>
                  <a:pt x="76" y="441"/>
                </a:lnTo>
                <a:lnTo>
                  <a:pt x="76" y="441"/>
                </a:lnTo>
                <a:lnTo>
                  <a:pt x="76" y="442"/>
                </a:lnTo>
                <a:lnTo>
                  <a:pt x="76" y="442"/>
                </a:lnTo>
                <a:lnTo>
                  <a:pt x="76" y="442"/>
                </a:lnTo>
                <a:lnTo>
                  <a:pt x="76" y="442"/>
                </a:lnTo>
                <a:lnTo>
                  <a:pt x="76" y="442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6" y="444"/>
                </a:lnTo>
                <a:lnTo>
                  <a:pt x="76" y="445"/>
                </a:lnTo>
                <a:lnTo>
                  <a:pt x="76" y="445"/>
                </a:lnTo>
                <a:lnTo>
                  <a:pt x="76" y="445"/>
                </a:lnTo>
                <a:lnTo>
                  <a:pt x="76" y="445"/>
                </a:lnTo>
                <a:lnTo>
                  <a:pt x="76" y="445"/>
                </a:lnTo>
                <a:lnTo>
                  <a:pt x="76" y="446"/>
                </a:lnTo>
                <a:lnTo>
                  <a:pt x="76" y="446"/>
                </a:lnTo>
                <a:lnTo>
                  <a:pt x="76" y="446"/>
                </a:lnTo>
                <a:lnTo>
                  <a:pt x="76" y="446"/>
                </a:lnTo>
                <a:lnTo>
                  <a:pt x="76" y="446"/>
                </a:lnTo>
                <a:lnTo>
                  <a:pt x="76" y="447"/>
                </a:lnTo>
                <a:lnTo>
                  <a:pt x="76" y="447"/>
                </a:lnTo>
                <a:lnTo>
                  <a:pt x="76" y="447"/>
                </a:lnTo>
                <a:lnTo>
                  <a:pt x="76" y="447"/>
                </a:lnTo>
                <a:lnTo>
                  <a:pt x="76" y="447"/>
                </a:lnTo>
                <a:lnTo>
                  <a:pt x="76" y="448"/>
                </a:lnTo>
                <a:lnTo>
                  <a:pt x="76" y="448"/>
                </a:lnTo>
                <a:lnTo>
                  <a:pt x="76" y="448"/>
                </a:lnTo>
                <a:lnTo>
                  <a:pt x="76" y="448"/>
                </a:lnTo>
                <a:lnTo>
                  <a:pt x="76" y="449"/>
                </a:lnTo>
                <a:lnTo>
                  <a:pt x="76" y="449"/>
                </a:lnTo>
                <a:lnTo>
                  <a:pt x="76" y="449"/>
                </a:lnTo>
                <a:lnTo>
                  <a:pt x="76" y="449"/>
                </a:lnTo>
                <a:lnTo>
                  <a:pt x="76" y="449"/>
                </a:lnTo>
                <a:lnTo>
                  <a:pt x="76" y="450"/>
                </a:lnTo>
                <a:lnTo>
                  <a:pt x="76" y="450"/>
                </a:lnTo>
                <a:lnTo>
                  <a:pt x="76" y="450"/>
                </a:lnTo>
                <a:lnTo>
                  <a:pt x="76" y="450"/>
                </a:lnTo>
                <a:lnTo>
                  <a:pt x="76" y="450"/>
                </a:lnTo>
                <a:lnTo>
                  <a:pt x="76" y="452"/>
                </a:lnTo>
                <a:lnTo>
                  <a:pt x="76" y="452"/>
                </a:lnTo>
                <a:lnTo>
                  <a:pt x="76" y="452"/>
                </a:lnTo>
                <a:lnTo>
                  <a:pt x="76" y="452"/>
                </a:lnTo>
                <a:lnTo>
                  <a:pt x="76" y="453"/>
                </a:lnTo>
                <a:lnTo>
                  <a:pt x="76" y="453"/>
                </a:lnTo>
                <a:lnTo>
                  <a:pt x="76" y="453"/>
                </a:lnTo>
                <a:lnTo>
                  <a:pt x="76" y="453"/>
                </a:lnTo>
                <a:lnTo>
                  <a:pt x="76" y="453"/>
                </a:lnTo>
                <a:lnTo>
                  <a:pt x="76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4"/>
                </a:lnTo>
                <a:lnTo>
                  <a:pt x="76" y="455"/>
                </a:lnTo>
                <a:lnTo>
                  <a:pt x="76" y="455"/>
                </a:lnTo>
                <a:lnTo>
                  <a:pt x="76" y="455"/>
                </a:lnTo>
                <a:lnTo>
                  <a:pt x="75" y="455"/>
                </a:lnTo>
                <a:lnTo>
                  <a:pt x="75" y="455"/>
                </a:lnTo>
                <a:lnTo>
                  <a:pt x="75" y="456"/>
                </a:lnTo>
                <a:lnTo>
                  <a:pt x="75" y="456"/>
                </a:lnTo>
                <a:lnTo>
                  <a:pt x="75" y="456"/>
                </a:lnTo>
                <a:lnTo>
                  <a:pt x="75" y="456"/>
                </a:lnTo>
                <a:lnTo>
                  <a:pt x="75" y="456"/>
                </a:lnTo>
                <a:lnTo>
                  <a:pt x="75" y="457"/>
                </a:lnTo>
                <a:lnTo>
                  <a:pt x="75" y="457"/>
                </a:lnTo>
                <a:lnTo>
                  <a:pt x="75" y="457"/>
                </a:lnTo>
                <a:lnTo>
                  <a:pt x="75" y="457"/>
                </a:lnTo>
                <a:lnTo>
                  <a:pt x="75" y="457"/>
                </a:lnTo>
                <a:lnTo>
                  <a:pt x="75" y="458"/>
                </a:lnTo>
                <a:lnTo>
                  <a:pt x="75" y="458"/>
                </a:lnTo>
                <a:lnTo>
                  <a:pt x="75" y="458"/>
                </a:lnTo>
                <a:lnTo>
                  <a:pt x="75" y="458"/>
                </a:lnTo>
                <a:lnTo>
                  <a:pt x="75" y="458"/>
                </a:lnTo>
                <a:lnTo>
                  <a:pt x="75" y="459"/>
                </a:lnTo>
                <a:lnTo>
                  <a:pt x="75" y="459"/>
                </a:lnTo>
                <a:lnTo>
                  <a:pt x="75" y="459"/>
                </a:lnTo>
                <a:lnTo>
                  <a:pt x="74" y="459"/>
                </a:lnTo>
                <a:lnTo>
                  <a:pt x="74" y="459"/>
                </a:lnTo>
                <a:lnTo>
                  <a:pt x="74" y="461"/>
                </a:lnTo>
                <a:lnTo>
                  <a:pt x="74" y="461"/>
                </a:lnTo>
                <a:lnTo>
                  <a:pt x="74" y="461"/>
                </a:lnTo>
                <a:lnTo>
                  <a:pt x="74" y="461"/>
                </a:lnTo>
                <a:lnTo>
                  <a:pt x="74" y="461"/>
                </a:lnTo>
                <a:lnTo>
                  <a:pt x="74" y="462"/>
                </a:lnTo>
                <a:lnTo>
                  <a:pt x="74" y="462"/>
                </a:lnTo>
                <a:lnTo>
                  <a:pt x="74" y="462"/>
                </a:lnTo>
                <a:lnTo>
                  <a:pt x="74" y="462"/>
                </a:lnTo>
                <a:lnTo>
                  <a:pt x="74" y="462"/>
                </a:lnTo>
                <a:lnTo>
                  <a:pt x="74" y="463"/>
                </a:lnTo>
                <a:lnTo>
                  <a:pt x="74" y="463"/>
                </a:lnTo>
                <a:lnTo>
                  <a:pt x="73" y="463"/>
                </a:lnTo>
                <a:lnTo>
                  <a:pt x="73" y="463"/>
                </a:lnTo>
                <a:lnTo>
                  <a:pt x="73" y="463"/>
                </a:lnTo>
                <a:lnTo>
                  <a:pt x="73" y="463"/>
                </a:lnTo>
                <a:lnTo>
                  <a:pt x="73" y="464"/>
                </a:lnTo>
                <a:lnTo>
                  <a:pt x="73" y="464"/>
                </a:lnTo>
                <a:lnTo>
                  <a:pt x="73" y="464"/>
                </a:lnTo>
                <a:lnTo>
                  <a:pt x="73" y="464"/>
                </a:lnTo>
                <a:lnTo>
                  <a:pt x="73" y="464"/>
                </a:lnTo>
                <a:lnTo>
                  <a:pt x="73" y="465"/>
                </a:lnTo>
                <a:lnTo>
                  <a:pt x="73" y="465"/>
                </a:lnTo>
                <a:lnTo>
                  <a:pt x="73" y="465"/>
                </a:lnTo>
                <a:lnTo>
                  <a:pt x="71" y="465"/>
                </a:lnTo>
                <a:lnTo>
                  <a:pt x="71" y="465"/>
                </a:lnTo>
                <a:lnTo>
                  <a:pt x="71" y="465"/>
                </a:lnTo>
                <a:lnTo>
                  <a:pt x="71" y="466"/>
                </a:lnTo>
                <a:lnTo>
                  <a:pt x="71" y="466"/>
                </a:lnTo>
                <a:lnTo>
                  <a:pt x="71" y="466"/>
                </a:lnTo>
                <a:lnTo>
                  <a:pt x="71" y="466"/>
                </a:lnTo>
                <a:lnTo>
                  <a:pt x="71" y="466"/>
                </a:lnTo>
                <a:lnTo>
                  <a:pt x="71" y="467"/>
                </a:lnTo>
                <a:lnTo>
                  <a:pt x="71" y="467"/>
                </a:lnTo>
                <a:lnTo>
                  <a:pt x="70" y="467"/>
                </a:lnTo>
                <a:lnTo>
                  <a:pt x="70" y="467"/>
                </a:lnTo>
                <a:lnTo>
                  <a:pt x="70" y="467"/>
                </a:lnTo>
                <a:lnTo>
                  <a:pt x="70" y="467"/>
                </a:lnTo>
                <a:lnTo>
                  <a:pt x="70" y="468"/>
                </a:lnTo>
                <a:lnTo>
                  <a:pt x="70" y="468"/>
                </a:lnTo>
                <a:lnTo>
                  <a:pt x="70" y="468"/>
                </a:lnTo>
                <a:lnTo>
                  <a:pt x="70" y="468"/>
                </a:lnTo>
                <a:lnTo>
                  <a:pt x="70" y="468"/>
                </a:lnTo>
                <a:lnTo>
                  <a:pt x="69" y="468"/>
                </a:lnTo>
                <a:lnTo>
                  <a:pt x="69" y="470"/>
                </a:lnTo>
                <a:lnTo>
                  <a:pt x="69" y="470"/>
                </a:lnTo>
                <a:lnTo>
                  <a:pt x="69" y="470"/>
                </a:lnTo>
                <a:lnTo>
                  <a:pt x="69" y="470"/>
                </a:lnTo>
                <a:lnTo>
                  <a:pt x="69" y="470"/>
                </a:lnTo>
                <a:lnTo>
                  <a:pt x="69" y="470"/>
                </a:lnTo>
                <a:lnTo>
                  <a:pt x="69" y="471"/>
                </a:lnTo>
                <a:lnTo>
                  <a:pt x="69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1"/>
                </a:lnTo>
                <a:lnTo>
                  <a:pt x="68" y="472"/>
                </a:lnTo>
                <a:lnTo>
                  <a:pt x="68" y="472"/>
                </a:lnTo>
                <a:lnTo>
                  <a:pt x="68" y="472"/>
                </a:lnTo>
                <a:lnTo>
                  <a:pt x="68" y="472"/>
                </a:lnTo>
                <a:lnTo>
                  <a:pt x="67" y="472"/>
                </a:lnTo>
                <a:lnTo>
                  <a:pt x="67" y="472"/>
                </a:lnTo>
                <a:lnTo>
                  <a:pt x="67" y="472"/>
                </a:lnTo>
                <a:lnTo>
                  <a:pt x="67" y="473"/>
                </a:lnTo>
                <a:lnTo>
                  <a:pt x="67" y="473"/>
                </a:lnTo>
                <a:lnTo>
                  <a:pt x="67" y="473"/>
                </a:lnTo>
                <a:lnTo>
                  <a:pt x="67" y="473"/>
                </a:lnTo>
                <a:lnTo>
                  <a:pt x="67" y="473"/>
                </a:lnTo>
                <a:lnTo>
                  <a:pt x="66" y="473"/>
                </a:lnTo>
                <a:lnTo>
                  <a:pt x="66" y="473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5" y="474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5" y="475"/>
                </a:lnTo>
                <a:lnTo>
                  <a:pt x="64" y="475"/>
                </a:lnTo>
                <a:lnTo>
                  <a:pt x="64" y="475"/>
                </a:lnTo>
                <a:lnTo>
                  <a:pt x="64" y="476"/>
                </a:lnTo>
                <a:lnTo>
                  <a:pt x="64" y="476"/>
                </a:lnTo>
                <a:lnTo>
                  <a:pt x="64" y="476"/>
                </a:lnTo>
                <a:lnTo>
                  <a:pt x="64" y="476"/>
                </a:lnTo>
                <a:lnTo>
                  <a:pt x="64" y="476"/>
                </a:lnTo>
                <a:lnTo>
                  <a:pt x="62" y="476"/>
                </a:lnTo>
                <a:lnTo>
                  <a:pt x="62" y="476"/>
                </a:lnTo>
                <a:lnTo>
                  <a:pt x="62" y="477"/>
                </a:lnTo>
                <a:lnTo>
                  <a:pt x="62" y="477"/>
                </a:lnTo>
                <a:lnTo>
                  <a:pt x="62" y="477"/>
                </a:lnTo>
                <a:lnTo>
                  <a:pt x="62" y="477"/>
                </a:lnTo>
                <a:lnTo>
                  <a:pt x="61" y="477"/>
                </a:lnTo>
                <a:lnTo>
                  <a:pt x="61" y="477"/>
                </a:lnTo>
                <a:lnTo>
                  <a:pt x="61" y="477"/>
                </a:lnTo>
                <a:lnTo>
                  <a:pt x="61" y="477"/>
                </a:lnTo>
                <a:lnTo>
                  <a:pt x="61" y="479"/>
                </a:lnTo>
                <a:lnTo>
                  <a:pt x="61" y="479"/>
                </a:lnTo>
                <a:lnTo>
                  <a:pt x="61" y="479"/>
                </a:lnTo>
                <a:lnTo>
                  <a:pt x="60" y="479"/>
                </a:lnTo>
                <a:lnTo>
                  <a:pt x="60" y="479"/>
                </a:lnTo>
                <a:lnTo>
                  <a:pt x="60" y="479"/>
                </a:lnTo>
                <a:lnTo>
                  <a:pt x="60" y="479"/>
                </a:lnTo>
                <a:lnTo>
                  <a:pt x="60" y="479"/>
                </a:lnTo>
                <a:lnTo>
                  <a:pt x="60" y="479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9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80"/>
                </a:lnTo>
                <a:lnTo>
                  <a:pt x="58" y="481"/>
                </a:lnTo>
                <a:lnTo>
                  <a:pt x="58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7" y="481"/>
                </a:lnTo>
                <a:lnTo>
                  <a:pt x="56" y="481"/>
                </a:lnTo>
                <a:lnTo>
                  <a:pt x="56" y="481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6" y="482"/>
                </a:lnTo>
                <a:lnTo>
                  <a:pt x="55" y="482"/>
                </a:lnTo>
                <a:lnTo>
                  <a:pt x="55" y="482"/>
                </a:lnTo>
                <a:lnTo>
                  <a:pt x="55" y="482"/>
                </a:lnTo>
                <a:lnTo>
                  <a:pt x="55" y="482"/>
                </a:lnTo>
                <a:lnTo>
                  <a:pt x="55" y="482"/>
                </a:lnTo>
                <a:lnTo>
                  <a:pt x="53" y="482"/>
                </a:lnTo>
                <a:lnTo>
                  <a:pt x="53" y="482"/>
                </a:lnTo>
                <a:lnTo>
                  <a:pt x="53" y="483"/>
                </a:lnTo>
                <a:lnTo>
                  <a:pt x="53" y="483"/>
                </a:lnTo>
                <a:lnTo>
                  <a:pt x="53" y="483"/>
                </a:lnTo>
                <a:lnTo>
                  <a:pt x="52" y="483"/>
                </a:lnTo>
                <a:lnTo>
                  <a:pt x="52" y="483"/>
                </a:lnTo>
                <a:lnTo>
                  <a:pt x="52" y="483"/>
                </a:lnTo>
                <a:lnTo>
                  <a:pt x="52" y="483"/>
                </a:lnTo>
                <a:lnTo>
                  <a:pt x="52" y="483"/>
                </a:lnTo>
                <a:lnTo>
                  <a:pt x="52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1" y="483"/>
                </a:lnTo>
                <a:lnTo>
                  <a:pt x="50" y="484"/>
                </a:lnTo>
                <a:lnTo>
                  <a:pt x="50" y="484"/>
                </a:lnTo>
                <a:lnTo>
                  <a:pt x="50" y="484"/>
                </a:lnTo>
                <a:lnTo>
                  <a:pt x="50" y="484"/>
                </a:lnTo>
                <a:lnTo>
                  <a:pt x="50" y="484"/>
                </a:lnTo>
                <a:lnTo>
                  <a:pt x="49" y="484"/>
                </a:lnTo>
                <a:lnTo>
                  <a:pt x="49" y="484"/>
                </a:lnTo>
                <a:lnTo>
                  <a:pt x="49" y="484"/>
                </a:lnTo>
                <a:lnTo>
                  <a:pt x="49" y="484"/>
                </a:lnTo>
                <a:lnTo>
                  <a:pt x="49" y="484"/>
                </a:lnTo>
                <a:lnTo>
                  <a:pt x="48" y="484"/>
                </a:lnTo>
                <a:lnTo>
                  <a:pt x="48" y="484"/>
                </a:lnTo>
                <a:lnTo>
                  <a:pt x="48" y="484"/>
                </a:lnTo>
                <a:lnTo>
                  <a:pt x="48" y="484"/>
                </a:lnTo>
                <a:lnTo>
                  <a:pt x="48" y="484"/>
                </a:lnTo>
                <a:lnTo>
                  <a:pt x="47" y="484"/>
                </a:lnTo>
                <a:lnTo>
                  <a:pt x="47" y="484"/>
                </a:lnTo>
                <a:lnTo>
                  <a:pt x="47" y="485"/>
                </a:lnTo>
                <a:lnTo>
                  <a:pt x="47" y="485"/>
                </a:lnTo>
                <a:lnTo>
                  <a:pt x="47" y="485"/>
                </a:lnTo>
                <a:lnTo>
                  <a:pt x="46" y="485"/>
                </a:lnTo>
                <a:lnTo>
                  <a:pt x="46" y="485"/>
                </a:lnTo>
                <a:lnTo>
                  <a:pt x="46" y="485"/>
                </a:lnTo>
                <a:lnTo>
                  <a:pt x="46" y="485"/>
                </a:lnTo>
                <a:lnTo>
                  <a:pt x="46" y="485"/>
                </a:lnTo>
                <a:lnTo>
                  <a:pt x="44" y="485"/>
                </a:lnTo>
                <a:lnTo>
                  <a:pt x="44" y="485"/>
                </a:lnTo>
                <a:lnTo>
                  <a:pt x="44" y="485"/>
                </a:lnTo>
                <a:lnTo>
                  <a:pt x="44" y="485"/>
                </a:lnTo>
                <a:lnTo>
                  <a:pt x="44" y="485"/>
                </a:lnTo>
                <a:lnTo>
                  <a:pt x="43" y="485"/>
                </a:lnTo>
                <a:lnTo>
                  <a:pt x="43" y="485"/>
                </a:lnTo>
                <a:lnTo>
                  <a:pt x="43" y="485"/>
                </a:lnTo>
                <a:lnTo>
                  <a:pt x="43" y="485"/>
                </a:lnTo>
                <a:lnTo>
                  <a:pt x="43" y="485"/>
                </a:lnTo>
                <a:lnTo>
                  <a:pt x="42" y="485"/>
                </a:lnTo>
                <a:lnTo>
                  <a:pt x="42" y="485"/>
                </a:lnTo>
                <a:lnTo>
                  <a:pt x="42" y="485"/>
                </a:lnTo>
                <a:lnTo>
                  <a:pt x="42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1" y="485"/>
                </a:lnTo>
                <a:lnTo>
                  <a:pt x="40" y="485"/>
                </a:lnTo>
                <a:lnTo>
                  <a:pt x="40" y="485"/>
                </a:lnTo>
                <a:lnTo>
                  <a:pt x="40" y="485"/>
                </a:lnTo>
                <a:lnTo>
                  <a:pt x="40" y="485"/>
                </a:lnTo>
                <a:lnTo>
                  <a:pt x="40" y="485"/>
                </a:lnTo>
                <a:lnTo>
                  <a:pt x="39" y="485"/>
                </a:lnTo>
                <a:lnTo>
                  <a:pt x="39" y="485"/>
                </a:lnTo>
                <a:lnTo>
                  <a:pt x="39" y="485"/>
                </a:lnTo>
                <a:lnTo>
                  <a:pt x="39" y="485"/>
                </a:lnTo>
                <a:lnTo>
                  <a:pt x="38" y="485"/>
                </a:lnTo>
                <a:lnTo>
                  <a:pt x="38" y="485"/>
                </a:lnTo>
                <a:lnTo>
                  <a:pt x="38" y="485"/>
                </a:lnTo>
                <a:lnTo>
                  <a:pt x="38" y="485"/>
                </a:lnTo>
                <a:lnTo>
                  <a:pt x="38" y="485"/>
                </a:lnTo>
                <a:lnTo>
                  <a:pt x="36" y="485"/>
                </a:lnTo>
                <a:lnTo>
                  <a:pt x="36" y="485"/>
                </a:lnTo>
                <a:lnTo>
                  <a:pt x="36" y="485"/>
                </a:lnTo>
                <a:lnTo>
                  <a:pt x="36" y="485"/>
                </a:lnTo>
                <a:lnTo>
                  <a:pt x="36" y="485"/>
                </a:lnTo>
                <a:lnTo>
                  <a:pt x="35" y="485"/>
                </a:lnTo>
                <a:lnTo>
                  <a:pt x="35" y="485"/>
                </a:lnTo>
                <a:lnTo>
                  <a:pt x="35" y="485"/>
                </a:lnTo>
                <a:lnTo>
                  <a:pt x="35" y="485"/>
                </a:lnTo>
                <a:lnTo>
                  <a:pt x="34" y="485"/>
                </a:lnTo>
                <a:lnTo>
                  <a:pt x="34" y="485"/>
                </a:lnTo>
                <a:lnTo>
                  <a:pt x="34" y="485"/>
                </a:lnTo>
                <a:lnTo>
                  <a:pt x="34" y="485"/>
                </a:lnTo>
                <a:lnTo>
                  <a:pt x="34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3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2" y="485"/>
                </a:lnTo>
                <a:lnTo>
                  <a:pt x="31" y="485"/>
                </a:lnTo>
                <a:lnTo>
                  <a:pt x="31" y="485"/>
                </a:lnTo>
                <a:lnTo>
                  <a:pt x="31" y="485"/>
                </a:lnTo>
                <a:lnTo>
                  <a:pt x="31" y="485"/>
                </a:lnTo>
                <a:lnTo>
                  <a:pt x="31" y="485"/>
                </a:lnTo>
                <a:lnTo>
                  <a:pt x="30" y="485"/>
                </a:lnTo>
                <a:lnTo>
                  <a:pt x="30" y="484"/>
                </a:lnTo>
                <a:lnTo>
                  <a:pt x="30" y="484"/>
                </a:lnTo>
                <a:lnTo>
                  <a:pt x="30" y="484"/>
                </a:lnTo>
                <a:lnTo>
                  <a:pt x="30" y="484"/>
                </a:lnTo>
                <a:lnTo>
                  <a:pt x="29" y="484"/>
                </a:lnTo>
                <a:lnTo>
                  <a:pt x="29" y="484"/>
                </a:lnTo>
                <a:lnTo>
                  <a:pt x="29" y="484"/>
                </a:lnTo>
                <a:lnTo>
                  <a:pt x="29" y="484"/>
                </a:lnTo>
                <a:lnTo>
                  <a:pt x="29" y="484"/>
                </a:lnTo>
                <a:lnTo>
                  <a:pt x="27" y="484"/>
                </a:lnTo>
                <a:lnTo>
                  <a:pt x="27" y="484"/>
                </a:lnTo>
                <a:lnTo>
                  <a:pt x="27" y="484"/>
                </a:lnTo>
                <a:lnTo>
                  <a:pt x="27" y="484"/>
                </a:lnTo>
                <a:lnTo>
                  <a:pt x="27" y="484"/>
                </a:lnTo>
                <a:lnTo>
                  <a:pt x="26" y="484"/>
                </a:lnTo>
                <a:lnTo>
                  <a:pt x="26" y="484"/>
                </a:lnTo>
                <a:lnTo>
                  <a:pt x="26" y="484"/>
                </a:lnTo>
                <a:lnTo>
                  <a:pt x="26" y="483"/>
                </a:lnTo>
                <a:lnTo>
                  <a:pt x="26" y="483"/>
                </a:lnTo>
                <a:lnTo>
                  <a:pt x="25" y="483"/>
                </a:lnTo>
                <a:lnTo>
                  <a:pt x="25" y="483"/>
                </a:lnTo>
                <a:lnTo>
                  <a:pt x="25" y="483"/>
                </a:lnTo>
                <a:lnTo>
                  <a:pt x="25" y="483"/>
                </a:lnTo>
                <a:lnTo>
                  <a:pt x="25" y="483"/>
                </a:lnTo>
                <a:lnTo>
                  <a:pt x="24" y="483"/>
                </a:lnTo>
                <a:lnTo>
                  <a:pt x="24" y="483"/>
                </a:lnTo>
                <a:lnTo>
                  <a:pt x="24" y="483"/>
                </a:lnTo>
                <a:lnTo>
                  <a:pt x="24" y="483"/>
                </a:lnTo>
                <a:lnTo>
                  <a:pt x="24" y="483"/>
                </a:lnTo>
                <a:lnTo>
                  <a:pt x="24" y="483"/>
                </a:lnTo>
                <a:lnTo>
                  <a:pt x="23" y="483"/>
                </a:lnTo>
                <a:lnTo>
                  <a:pt x="23" y="482"/>
                </a:lnTo>
                <a:lnTo>
                  <a:pt x="23" y="482"/>
                </a:lnTo>
                <a:lnTo>
                  <a:pt x="23" y="482"/>
                </a:lnTo>
                <a:lnTo>
                  <a:pt x="23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2" y="482"/>
                </a:lnTo>
                <a:lnTo>
                  <a:pt x="21" y="482"/>
                </a:lnTo>
                <a:lnTo>
                  <a:pt x="21" y="482"/>
                </a:lnTo>
                <a:lnTo>
                  <a:pt x="21" y="481"/>
                </a:lnTo>
                <a:lnTo>
                  <a:pt x="21" y="481"/>
                </a:lnTo>
                <a:lnTo>
                  <a:pt x="21" y="481"/>
                </a:lnTo>
                <a:lnTo>
                  <a:pt x="21" y="481"/>
                </a:lnTo>
                <a:lnTo>
                  <a:pt x="20" y="481"/>
                </a:lnTo>
                <a:lnTo>
                  <a:pt x="20" y="481"/>
                </a:lnTo>
                <a:lnTo>
                  <a:pt x="20" y="481"/>
                </a:lnTo>
                <a:lnTo>
                  <a:pt x="20" y="481"/>
                </a:lnTo>
                <a:lnTo>
                  <a:pt x="20" y="481"/>
                </a:lnTo>
                <a:lnTo>
                  <a:pt x="20" y="481"/>
                </a:lnTo>
                <a:lnTo>
                  <a:pt x="18" y="480"/>
                </a:lnTo>
                <a:lnTo>
                  <a:pt x="18" y="480"/>
                </a:lnTo>
                <a:lnTo>
                  <a:pt x="18" y="480"/>
                </a:lnTo>
                <a:lnTo>
                  <a:pt x="18" y="480"/>
                </a:lnTo>
                <a:lnTo>
                  <a:pt x="18" y="480"/>
                </a:lnTo>
                <a:lnTo>
                  <a:pt x="18" y="480"/>
                </a:lnTo>
                <a:lnTo>
                  <a:pt x="17" y="480"/>
                </a:lnTo>
                <a:lnTo>
                  <a:pt x="17" y="480"/>
                </a:lnTo>
                <a:lnTo>
                  <a:pt x="17" y="480"/>
                </a:lnTo>
                <a:lnTo>
                  <a:pt x="17" y="479"/>
                </a:lnTo>
                <a:lnTo>
                  <a:pt x="17" y="479"/>
                </a:lnTo>
                <a:lnTo>
                  <a:pt x="17" y="479"/>
                </a:lnTo>
                <a:lnTo>
                  <a:pt x="16" y="479"/>
                </a:lnTo>
                <a:lnTo>
                  <a:pt x="16" y="479"/>
                </a:lnTo>
                <a:lnTo>
                  <a:pt x="16" y="479"/>
                </a:lnTo>
                <a:lnTo>
                  <a:pt x="16" y="479"/>
                </a:lnTo>
                <a:lnTo>
                  <a:pt x="16" y="479"/>
                </a:lnTo>
                <a:lnTo>
                  <a:pt x="16" y="479"/>
                </a:lnTo>
                <a:lnTo>
                  <a:pt x="15" y="477"/>
                </a:lnTo>
                <a:lnTo>
                  <a:pt x="15" y="477"/>
                </a:lnTo>
                <a:lnTo>
                  <a:pt x="15" y="477"/>
                </a:lnTo>
                <a:lnTo>
                  <a:pt x="15" y="477"/>
                </a:lnTo>
                <a:lnTo>
                  <a:pt x="15" y="477"/>
                </a:lnTo>
                <a:lnTo>
                  <a:pt x="15" y="477"/>
                </a:lnTo>
                <a:lnTo>
                  <a:pt x="14" y="477"/>
                </a:lnTo>
                <a:lnTo>
                  <a:pt x="14" y="477"/>
                </a:lnTo>
                <a:lnTo>
                  <a:pt x="14" y="476"/>
                </a:lnTo>
                <a:lnTo>
                  <a:pt x="14" y="476"/>
                </a:lnTo>
                <a:lnTo>
                  <a:pt x="14" y="476"/>
                </a:lnTo>
                <a:lnTo>
                  <a:pt x="14" y="476"/>
                </a:lnTo>
                <a:lnTo>
                  <a:pt x="14" y="476"/>
                </a:lnTo>
                <a:lnTo>
                  <a:pt x="13" y="476"/>
                </a:lnTo>
                <a:lnTo>
                  <a:pt x="13" y="476"/>
                </a:lnTo>
                <a:lnTo>
                  <a:pt x="13" y="475"/>
                </a:lnTo>
                <a:lnTo>
                  <a:pt x="13" y="475"/>
                </a:lnTo>
                <a:lnTo>
                  <a:pt x="13" y="475"/>
                </a:lnTo>
                <a:lnTo>
                  <a:pt x="13" y="475"/>
                </a:lnTo>
                <a:lnTo>
                  <a:pt x="13" y="475"/>
                </a:lnTo>
                <a:lnTo>
                  <a:pt x="12" y="475"/>
                </a:lnTo>
                <a:lnTo>
                  <a:pt x="12" y="475"/>
                </a:lnTo>
                <a:lnTo>
                  <a:pt x="12" y="475"/>
                </a:lnTo>
                <a:lnTo>
                  <a:pt x="12" y="474"/>
                </a:lnTo>
                <a:lnTo>
                  <a:pt x="12" y="474"/>
                </a:lnTo>
                <a:lnTo>
                  <a:pt x="12" y="474"/>
                </a:lnTo>
                <a:lnTo>
                  <a:pt x="12" y="474"/>
                </a:lnTo>
                <a:lnTo>
                  <a:pt x="11" y="474"/>
                </a:lnTo>
                <a:lnTo>
                  <a:pt x="11" y="474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11" y="473"/>
                </a:lnTo>
                <a:lnTo>
                  <a:pt x="9" y="473"/>
                </a:lnTo>
                <a:lnTo>
                  <a:pt x="9" y="473"/>
                </a:lnTo>
                <a:lnTo>
                  <a:pt x="9" y="472"/>
                </a:lnTo>
                <a:lnTo>
                  <a:pt x="9" y="472"/>
                </a:lnTo>
                <a:lnTo>
                  <a:pt x="9" y="472"/>
                </a:lnTo>
                <a:lnTo>
                  <a:pt x="9" y="472"/>
                </a:lnTo>
                <a:lnTo>
                  <a:pt x="9" y="472"/>
                </a:lnTo>
                <a:lnTo>
                  <a:pt x="9" y="472"/>
                </a:lnTo>
                <a:lnTo>
                  <a:pt x="8" y="472"/>
                </a:lnTo>
                <a:lnTo>
                  <a:pt x="8" y="471"/>
                </a:lnTo>
                <a:lnTo>
                  <a:pt x="8" y="471"/>
                </a:lnTo>
                <a:lnTo>
                  <a:pt x="8" y="471"/>
                </a:lnTo>
                <a:lnTo>
                  <a:pt x="8" y="471"/>
                </a:lnTo>
                <a:lnTo>
                  <a:pt x="8" y="471"/>
                </a:lnTo>
                <a:lnTo>
                  <a:pt x="8" y="471"/>
                </a:lnTo>
                <a:lnTo>
                  <a:pt x="8" y="470"/>
                </a:lnTo>
                <a:lnTo>
                  <a:pt x="7" y="470"/>
                </a:lnTo>
                <a:lnTo>
                  <a:pt x="7" y="470"/>
                </a:lnTo>
                <a:lnTo>
                  <a:pt x="7" y="470"/>
                </a:lnTo>
                <a:lnTo>
                  <a:pt x="7" y="470"/>
                </a:lnTo>
                <a:lnTo>
                  <a:pt x="7" y="470"/>
                </a:lnTo>
                <a:lnTo>
                  <a:pt x="7" y="468"/>
                </a:lnTo>
                <a:lnTo>
                  <a:pt x="7" y="468"/>
                </a:lnTo>
                <a:lnTo>
                  <a:pt x="7" y="468"/>
                </a:lnTo>
                <a:lnTo>
                  <a:pt x="7" y="468"/>
                </a:lnTo>
                <a:lnTo>
                  <a:pt x="6" y="468"/>
                </a:lnTo>
                <a:lnTo>
                  <a:pt x="6" y="468"/>
                </a:lnTo>
                <a:lnTo>
                  <a:pt x="6" y="467"/>
                </a:lnTo>
                <a:lnTo>
                  <a:pt x="6" y="467"/>
                </a:lnTo>
                <a:lnTo>
                  <a:pt x="6" y="467"/>
                </a:lnTo>
                <a:lnTo>
                  <a:pt x="6" y="467"/>
                </a:lnTo>
                <a:lnTo>
                  <a:pt x="6" y="467"/>
                </a:lnTo>
                <a:lnTo>
                  <a:pt x="6" y="467"/>
                </a:lnTo>
                <a:lnTo>
                  <a:pt x="6" y="466"/>
                </a:lnTo>
                <a:lnTo>
                  <a:pt x="6" y="466"/>
                </a:lnTo>
                <a:lnTo>
                  <a:pt x="5" y="466"/>
                </a:lnTo>
                <a:lnTo>
                  <a:pt x="5" y="466"/>
                </a:lnTo>
                <a:lnTo>
                  <a:pt x="5" y="466"/>
                </a:lnTo>
                <a:lnTo>
                  <a:pt x="5" y="465"/>
                </a:lnTo>
                <a:lnTo>
                  <a:pt x="5" y="465"/>
                </a:lnTo>
                <a:lnTo>
                  <a:pt x="5" y="465"/>
                </a:lnTo>
                <a:lnTo>
                  <a:pt x="5" y="465"/>
                </a:lnTo>
                <a:lnTo>
                  <a:pt x="5" y="465"/>
                </a:lnTo>
                <a:lnTo>
                  <a:pt x="5" y="465"/>
                </a:lnTo>
                <a:lnTo>
                  <a:pt x="5" y="464"/>
                </a:lnTo>
                <a:lnTo>
                  <a:pt x="5" y="464"/>
                </a:lnTo>
                <a:lnTo>
                  <a:pt x="4" y="464"/>
                </a:lnTo>
                <a:lnTo>
                  <a:pt x="4" y="464"/>
                </a:lnTo>
                <a:lnTo>
                  <a:pt x="4" y="464"/>
                </a:lnTo>
                <a:lnTo>
                  <a:pt x="4" y="463"/>
                </a:lnTo>
                <a:lnTo>
                  <a:pt x="4" y="463"/>
                </a:lnTo>
                <a:lnTo>
                  <a:pt x="4" y="463"/>
                </a:lnTo>
                <a:lnTo>
                  <a:pt x="4" y="463"/>
                </a:lnTo>
                <a:lnTo>
                  <a:pt x="4" y="463"/>
                </a:lnTo>
                <a:lnTo>
                  <a:pt x="4" y="463"/>
                </a:lnTo>
                <a:lnTo>
                  <a:pt x="4" y="462"/>
                </a:lnTo>
                <a:lnTo>
                  <a:pt x="4" y="462"/>
                </a:lnTo>
                <a:lnTo>
                  <a:pt x="4" y="462"/>
                </a:lnTo>
                <a:lnTo>
                  <a:pt x="3" y="462"/>
                </a:lnTo>
                <a:lnTo>
                  <a:pt x="3" y="462"/>
                </a:lnTo>
                <a:lnTo>
                  <a:pt x="3" y="461"/>
                </a:lnTo>
                <a:lnTo>
                  <a:pt x="3" y="461"/>
                </a:lnTo>
                <a:lnTo>
                  <a:pt x="3" y="461"/>
                </a:lnTo>
                <a:lnTo>
                  <a:pt x="3" y="461"/>
                </a:lnTo>
                <a:lnTo>
                  <a:pt x="3" y="461"/>
                </a:lnTo>
                <a:lnTo>
                  <a:pt x="3" y="459"/>
                </a:lnTo>
                <a:lnTo>
                  <a:pt x="3" y="459"/>
                </a:lnTo>
                <a:lnTo>
                  <a:pt x="3" y="459"/>
                </a:lnTo>
                <a:lnTo>
                  <a:pt x="3" y="459"/>
                </a:lnTo>
                <a:lnTo>
                  <a:pt x="3" y="459"/>
                </a:lnTo>
                <a:lnTo>
                  <a:pt x="3" y="458"/>
                </a:lnTo>
                <a:lnTo>
                  <a:pt x="3" y="458"/>
                </a:lnTo>
                <a:lnTo>
                  <a:pt x="3" y="458"/>
                </a:lnTo>
                <a:lnTo>
                  <a:pt x="2" y="458"/>
                </a:lnTo>
                <a:lnTo>
                  <a:pt x="2" y="458"/>
                </a:lnTo>
                <a:lnTo>
                  <a:pt x="2" y="457"/>
                </a:lnTo>
                <a:lnTo>
                  <a:pt x="2" y="457"/>
                </a:lnTo>
                <a:lnTo>
                  <a:pt x="2" y="457"/>
                </a:lnTo>
                <a:lnTo>
                  <a:pt x="2" y="457"/>
                </a:lnTo>
                <a:lnTo>
                  <a:pt x="2" y="457"/>
                </a:lnTo>
                <a:lnTo>
                  <a:pt x="2" y="456"/>
                </a:lnTo>
                <a:lnTo>
                  <a:pt x="2" y="456"/>
                </a:lnTo>
                <a:lnTo>
                  <a:pt x="2" y="456"/>
                </a:lnTo>
                <a:lnTo>
                  <a:pt x="2" y="456"/>
                </a:lnTo>
                <a:lnTo>
                  <a:pt x="2" y="456"/>
                </a:lnTo>
                <a:lnTo>
                  <a:pt x="2" y="455"/>
                </a:lnTo>
                <a:lnTo>
                  <a:pt x="2" y="455"/>
                </a:lnTo>
                <a:lnTo>
                  <a:pt x="2" y="455"/>
                </a:lnTo>
                <a:lnTo>
                  <a:pt x="2" y="455"/>
                </a:lnTo>
                <a:lnTo>
                  <a:pt x="2" y="455"/>
                </a:lnTo>
                <a:lnTo>
                  <a:pt x="2" y="454"/>
                </a:lnTo>
                <a:lnTo>
                  <a:pt x="2" y="454"/>
                </a:lnTo>
                <a:lnTo>
                  <a:pt x="2" y="454"/>
                </a:lnTo>
                <a:lnTo>
                  <a:pt x="2" y="454"/>
                </a:lnTo>
                <a:lnTo>
                  <a:pt x="2" y="454"/>
                </a:lnTo>
                <a:lnTo>
                  <a:pt x="2" y="453"/>
                </a:lnTo>
                <a:lnTo>
                  <a:pt x="2" y="453"/>
                </a:lnTo>
                <a:lnTo>
                  <a:pt x="2" y="453"/>
                </a:lnTo>
                <a:lnTo>
                  <a:pt x="2" y="453"/>
                </a:lnTo>
                <a:lnTo>
                  <a:pt x="0" y="453"/>
                </a:lnTo>
                <a:lnTo>
                  <a:pt x="0" y="452"/>
                </a:lnTo>
                <a:lnTo>
                  <a:pt x="0" y="452"/>
                </a:lnTo>
                <a:lnTo>
                  <a:pt x="0" y="452"/>
                </a:lnTo>
                <a:lnTo>
                  <a:pt x="0" y="452"/>
                </a:lnTo>
                <a:lnTo>
                  <a:pt x="0" y="450"/>
                </a:lnTo>
                <a:lnTo>
                  <a:pt x="0" y="450"/>
                </a:lnTo>
                <a:lnTo>
                  <a:pt x="0" y="450"/>
                </a:lnTo>
                <a:lnTo>
                  <a:pt x="0" y="450"/>
                </a:lnTo>
                <a:lnTo>
                  <a:pt x="0" y="450"/>
                </a:lnTo>
                <a:lnTo>
                  <a:pt x="0" y="449"/>
                </a:lnTo>
                <a:lnTo>
                  <a:pt x="0" y="449"/>
                </a:lnTo>
                <a:lnTo>
                  <a:pt x="0" y="449"/>
                </a:lnTo>
                <a:lnTo>
                  <a:pt x="0" y="449"/>
                </a:lnTo>
                <a:lnTo>
                  <a:pt x="0" y="449"/>
                </a:lnTo>
                <a:lnTo>
                  <a:pt x="0" y="448"/>
                </a:lnTo>
                <a:lnTo>
                  <a:pt x="0" y="448"/>
                </a:lnTo>
                <a:lnTo>
                  <a:pt x="0" y="448"/>
                </a:lnTo>
                <a:lnTo>
                  <a:pt x="0" y="448"/>
                </a:lnTo>
                <a:lnTo>
                  <a:pt x="0" y="447"/>
                </a:lnTo>
                <a:lnTo>
                  <a:pt x="0" y="447"/>
                </a:lnTo>
                <a:lnTo>
                  <a:pt x="0" y="447"/>
                </a:lnTo>
                <a:lnTo>
                  <a:pt x="0" y="447"/>
                </a:lnTo>
                <a:lnTo>
                  <a:pt x="0" y="447"/>
                </a:lnTo>
                <a:lnTo>
                  <a:pt x="0" y="446"/>
                </a:lnTo>
                <a:lnTo>
                  <a:pt x="0" y="446"/>
                </a:lnTo>
                <a:lnTo>
                  <a:pt x="0" y="446"/>
                </a:lnTo>
                <a:lnTo>
                  <a:pt x="0" y="446"/>
                </a:lnTo>
                <a:lnTo>
                  <a:pt x="0" y="446"/>
                </a:lnTo>
                <a:lnTo>
                  <a:pt x="0" y="445"/>
                </a:lnTo>
                <a:lnTo>
                  <a:pt x="0" y="445"/>
                </a:lnTo>
                <a:lnTo>
                  <a:pt x="0" y="445"/>
                </a:lnTo>
                <a:lnTo>
                  <a:pt x="0" y="445"/>
                </a:lnTo>
                <a:lnTo>
                  <a:pt x="0" y="445"/>
                </a:lnTo>
                <a:lnTo>
                  <a:pt x="0" y="444"/>
                </a:lnTo>
                <a:lnTo>
                  <a:pt x="2" y="444"/>
                </a:lnTo>
                <a:lnTo>
                  <a:pt x="2" y="444"/>
                </a:lnTo>
                <a:lnTo>
                  <a:pt x="2" y="444"/>
                </a:lnTo>
                <a:lnTo>
                  <a:pt x="2" y="442"/>
                </a:lnTo>
                <a:lnTo>
                  <a:pt x="2" y="442"/>
                </a:lnTo>
                <a:lnTo>
                  <a:pt x="2" y="442"/>
                </a:lnTo>
                <a:lnTo>
                  <a:pt x="2" y="442"/>
                </a:lnTo>
                <a:lnTo>
                  <a:pt x="2" y="442"/>
                </a:lnTo>
                <a:lnTo>
                  <a:pt x="2" y="441"/>
                </a:lnTo>
                <a:lnTo>
                  <a:pt x="2" y="441"/>
                </a:lnTo>
                <a:lnTo>
                  <a:pt x="2" y="441"/>
                </a:lnTo>
                <a:lnTo>
                  <a:pt x="2" y="441"/>
                </a:lnTo>
                <a:lnTo>
                  <a:pt x="2" y="441"/>
                </a:lnTo>
                <a:lnTo>
                  <a:pt x="2" y="440"/>
                </a:lnTo>
                <a:lnTo>
                  <a:pt x="2" y="440"/>
                </a:lnTo>
                <a:lnTo>
                  <a:pt x="2" y="440"/>
                </a:lnTo>
                <a:lnTo>
                  <a:pt x="2" y="440"/>
                </a:lnTo>
                <a:lnTo>
                  <a:pt x="2" y="440"/>
                </a:lnTo>
                <a:lnTo>
                  <a:pt x="2" y="439"/>
                </a:lnTo>
                <a:lnTo>
                  <a:pt x="2" y="439"/>
                </a:lnTo>
                <a:lnTo>
                  <a:pt x="2" y="439"/>
                </a:lnTo>
                <a:lnTo>
                  <a:pt x="2" y="439"/>
                </a:lnTo>
                <a:lnTo>
                  <a:pt x="2" y="439"/>
                </a:lnTo>
                <a:lnTo>
                  <a:pt x="2" y="438"/>
                </a:lnTo>
                <a:lnTo>
                  <a:pt x="2" y="438"/>
                </a:lnTo>
                <a:lnTo>
                  <a:pt x="2" y="438"/>
                </a:lnTo>
                <a:lnTo>
                  <a:pt x="3" y="438"/>
                </a:lnTo>
                <a:lnTo>
                  <a:pt x="3" y="438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7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6"/>
                </a:lnTo>
                <a:lnTo>
                  <a:pt x="3" y="435"/>
                </a:lnTo>
                <a:lnTo>
                  <a:pt x="3" y="435"/>
                </a:lnTo>
                <a:lnTo>
                  <a:pt x="3" y="435"/>
                </a:lnTo>
                <a:lnTo>
                  <a:pt x="4" y="435"/>
                </a:lnTo>
                <a:lnTo>
                  <a:pt x="4" y="435"/>
                </a:lnTo>
                <a:lnTo>
                  <a:pt x="4" y="433"/>
                </a:lnTo>
                <a:lnTo>
                  <a:pt x="4" y="433"/>
                </a:lnTo>
                <a:lnTo>
                  <a:pt x="4" y="433"/>
                </a:lnTo>
                <a:lnTo>
                  <a:pt x="4" y="433"/>
                </a:lnTo>
                <a:lnTo>
                  <a:pt x="4" y="433"/>
                </a:lnTo>
                <a:lnTo>
                  <a:pt x="4" y="433"/>
                </a:lnTo>
                <a:lnTo>
                  <a:pt x="4" y="432"/>
                </a:lnTo>
                <a:lnTo>
                  <a:pt x="4" y="432"/>
                </a:lnTo>
                <a:lnTo>
                  <a:pt x="4" y="432"/>
                </a:lnTo>
                <a:lnTo>
                  <a:pt x="4" y="432"/>
                </a:lnTo>
                <a:lnTo>
                  <a:pt x="5" y="432"/>
                </a:lnTo>
                <a:lnTo>
                  <a:pt x="5" y="431"/>
                </a:lnTo>
                <a:lnTo>
                  <a:pt x="5" y="431"/>
                </a:lnTo>
                <a:lnTo>
                  <a:pt x="5" y="431"/>
                </a:lnTo>
                <a:lnTo>
                  <a:pt x="5" y="431"/>
                </a:lnTo>
                <a:lnTo>
                  <a:pt x="5" y="431"/>
                </a:lnTo>
                <a:lnTo>
                  <a:pt x="5" y="431"/>
                </a:lnTo>
                <a:lnTo>
                  <a:pt x="5" y="430"/>
                </a:lnTo>
                <a:lnTo>
                  <a:pt x="5" y="430"/>
                </a:lnTo>
                <a:lnTo>
                  <a:pt x="5" y="430"/>
                </a:lnTo>
                <a:lnTo>
                  <a:pt x="5" y="430"/>
                </a:lnTo>
                <a:lnTo>
                  <a:pt x="6" y="430"/>
                </a:lnTo>
                <a:lnTo>
                  <a:pt x="6" y="429"/>
                </a:lnTo>
                <a:lnTo>
                  <a:pt x="6" y="429"/>
                </a:lnTo>
                <a:lnTo>
                  <a:pt x="6" y="429"/>
                </a:lnTo>
                <a:lnTo>
                  <a:pt x="6" y="429"/>
                </a:lnTo>
                <a:lnTo>
                  <a:pt x="6" y="429"/>
                </a:lnTo>
                <a:lnTo>
                  <a:pt x="6" y="429"/>
                </a:lnTo>
                <a:lnTo>
                  <a:pt x="6" y="428"/>
                </a:lnTo>
                <a:lnTo>
                  <a:pt x="6" y="428"/>
                </a:lnTo>
                <a:lnTo>
                  <a:pt x="6" y="428"/>
                </a:lnTo>
                <a:lnTo>
                  <a:pt x="7" y="428"/>
                </a:lnTo>
                <a:lnTo>
                  <a:pt x="7" y="428"/>
                </a:lnTo>
                <a:lnTo>
                  <a:pt x="7" y="428"/>
                </a:lnTo>
                <a:lnTo>
                  <a:pt x="7" y="427"/>
                </a:lnTo>
                <a:lnTo>
                  <a:pt x="7" y="427"/>
                </a:lnTo>
                <a:lnTo>
                  <a:pt x="7" y="427"/>
                </a:lnTo>
                <a:lnTo>
                  <a:pt x="7" y="427"/>
                </a:lnTo>
                <a:lnTo>
                  <a:pt x="7" y="427"/>
                </a:lnTo>
                <a:lnTo>
                  <a:pt x="7" y="427"/>
                </a:lnTo>
                <a:lnTo>
                  <a:pt x="8" y="426"/>
                </a:lnTo>
                <a:lnTo>
                  <a:pt x="8" y="426"/>
                </a:lnTo>
                <a:lnTo>
                  <a:pt x="8" y="426"/>
                </a:lnTo>
                <a:lnTo>
                  <a:pt x="8" y="426"/>
                </a:lnTo>
                <a:lnTo>
                  <a:pt x="8" y="426"/>
                </a:lnTo>
                <a:lnTo>
                  <a:pt x="8" y="426"/>
                </a:lnTo>
                <a:lnTo>
                  <a:pt x="8" y="424"/>
                </a:lnTo>
                <a:lnTo>
                  <a:pt x="8" y="424"/>
                </a:lnTo>
                <a:lnTo>
                  <a:pt x="9" y="424"/>
                </a:lnTo>
                <a:lnTo>
                  <a:pt x="9" y="424"/>
                </a:lnTo>
                <a:lnTo>
                  <a:pt x="9" y="424"/>
                </a:lnTo>
                <a:lnTo>
                  <a:pt x="9" y="424"/>
                </a:lnTo>
                <a:lnTo>
                  <a:pt x="9" y="424"/>
                </a:lnTo>
                <a:lnTo>
                  <a:pt x="9" y="423"/>
                </a:lnTo>
                <a:lnTo>
                  <a:pt x="9" y="423"/>
                </a:lnTo>
                <a:lnTo>
                  <a:pt x="9" y="423"/>
                </a:lnTo>
                <a:lnTo>
                  <a:pt x="11" y="423"/>
                </a:lnTo>
                <a:lnTo>
                  <a:pt x="11" y="423"/>
                </a:lnTo>
                <a:lnTo>
                  <a:pt x="11" y="423"/>
                </a:lnTo>
                <a:lnTo>
                  <a:pt x="11" y="422"/>
                </a:lnTo>
                <a:lnTo>
                  <a:pt x="11" y="422"/>
                </a:lnTo>
                <a:lnTo>
                  <a:pt x="11" y="422"/>
                </a:lnTo>
                <a:lnTo>
                  <a:pt x="11" y="422"/>
                </a:lnTo>
                <a:lnTo>
                  <a:pt x="12" y="422"/>
                </a:lnTo>
                <a:lnTo>
                  <a:pt x="12" y="422"/>
                </a:lnTo>
                <a:lnTo>
                  <a:pt x="12" y="422"/>
                </a:lnTo>
                <a:lnTo>
                  <a:pt x="12" y="421"/>
                </a:lnTo>
                <a:lnTo>
                  <a:pt x="12" y="421"/>
                </a:lnTo>
                <a:lnTo>
                  <a:pt x="12" y="421"/>
                </a:lnTo>
                <a:lnTo>
                  <a:pt x="12" y="421"/>
                </a:lnTo>
                <a:lnTo>
                  <a:pt x="13" y="421"/>
                </a:lnTo>
                <a:lnTo>
                  <a:pt x="13" y="421"/>
                </a:lnTo>
                <a:lnTo>
                  <a:pt x="13" y="421"/>
                </a:lnTo>
                <a:lnTo>
                  <a:pt x="13" y="420"/>
                </a:lnTo>
                <a:lnTo>
                  <a:pt x="13" y="420"/>
                </a:lnTo>
                <a:lnTo>
                  <a:pt x="13" y="420"/>
                </a:lnTo>
                <a:lnTo>
                  <a:pt x="13" y="420"/>
                </a:lnTo>
                <a:lnTo>
                  <a:pt x="14" y="420"/>
                </a:lnTo>
                <a:lnTo>
                  <a:pt x="14" y="420"/>
                </a:lnTo>
                <a:lnTo>
                  <a:pt x="14" y="420"/>
                </a:lnTo>
                <a:lnTo>
                  <a:pt x="14" y="420"/>
                </a:lnTo>
                <a:lnTo>
                  <a:pt x="14" y="419"/>
                </a:lnTo>
                <a:lnTo>
                  <a:pt x="14" y="419"/>
                </a:lnTo>
                <a:lnTo>
                  <a:pt x="14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19"/>
                </a:lnTo>
                <a:lnTo>
                  <a:pt x="15" y="418"/>
                </a:lnTo>
                <a:lnTo>
                  <a:pt x="16" y="418"/>
                </a:lnTo>
                <a:lnTo>
                  <a:pt x="16" y="418"/>
                </a:lnTo>
                <a:lnTo>
                  <a:pt x="16" y="418"/>
                </a:lnTo>
                <a:lnTo>
                  <a:pt x="16" y="418"/>
                </a:lnTo>
                <a:lnTo>
                  <a:pt x="16" y="418"/>
                </a:lnTo>
                <a:lnTo>
                  <a:pt x="16" y="418"/>
                </a:lnTo>
                <a:lnTo>
                  <a:pt x="17" y="418"/>
                </a:lnTo>
                <a:lnTo>
                  <a:pt x="17" y="417"/>
                </a:lnTo>
                <a:lnTo>
                  <a:pt x="17" y="417"/>
                </a:lnTo>
                <a:lnTo>
                  <a:pt x="17" y="417"/>
                </a:lnTo>
                <a:lnTo>
                  <a:pt x="17" y="417"/>
                </a:lnTo>
                <a:lnTo>
                  <a:pt x="17" y="417"/>
                </a:lnTo>
                <a:lnTo>
                  <a:pt x="18" y="417"/>
                </a:lnTo>
                <a:lnTo>
                  <a:pt x="18" y="417"/>
                </a:lnTo>
                <a:lnTo>
                  <a:pt x="18" y="417"/>
                </a:lnTo>
                <a:lnTo>
                  <a:pt x="18" y="417"/>
                </a:lnTo>
                <a:lnTo>
                  <a:pt x="18" y="415"/>
                </a:lnTo>
                <a:lnTo>
                  <a:pt x="18" y="415"/>
                </a:lnTo>
                <a:lnTo>
                  <a:pt x="20" y="415"/>
                </a:lnTo>
                <a:lnTo>
                  <a:pt x="20" y="415"/>
                </a:lnTo>
                <a:lnTo>
                  <a:pt x="20" y="415"/>
                </a:lnTo>
                <a:lnTo>
                  <a:pt x="20" y="415"/>
                </a:lnTo>
                <a:lnTo>
                  <a:pt x="20" y="415"/>
                </a:lnTo>
                <a:lnTo>
                  <a:pt x="20" y="415"/>
                </a:lnTo>
                <a:lnTo>
                  <a:pt x="21" y="415"/>
                </a:lnTo>
                <a:lnTo>
                  <a:pt x="21" y="415"/>
                </a:lnTo>
                <a:lnTo>
                  <a:pt x="21" y="414"/>
                </a:lnTo>
                <a:lnTo>
                  <a:pt x="21" y="414"/>
                </a:lnTo>
                <a:lnTo>
                  <a:pt x="21" y="414"/>
                </a:lnTo>
                <a:lnTo>
                  <a:pt x="21" y="414"/>
                </a:ln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2" y="414"/>
                </a:lnTo>
                <a:lnTo>
                  <a:pt x="23" y="414"/>
                </a:lnTo>
                <a:lnTo>
                  <a:pt x="23" y="414"/>
                </a:lnTo>
                <a:lnTo>
                  <a:pt x="23" y="413"/>
                </a:lnTo>
                <a:lnTo>
                  <a:pt x="23" y="413"/>
                </a:lnTo>
                <a:lnTo>
                  <a:pt x="23" y="413"/>
                </a:lnTo>
                <a:lnTo>
                  <a:pt x="24" y="413"/>
                </a:lnTo>
                <a:lnTo>
                  <a:pt x="24" y="413"/>
                </a:lnTo>
                <a:lnTo>
                  <a:pt x="24" y="413"/>
                </a:lnTo>
                <a:lnTo>
                  <a:pt x="24" y="413"/>
                </a:lnTo>
                <a:lnTo>
                  <a:pt x="24" y="413"/>
                </a:lnTo>
                <a:lnTo>
                  <a:pt x="24" y="413"/>
                </a:lnTo>
                <a:lnTo>
                  <a:pt x="25" y="413"/>
                </a:lnTo>
                <a:lnTo>
                  <a:pt x="25" y="413"/>
                </a:lnTo>
                <a:lnTo>
                  <a:pt x="25" y="413"/>
                </a:lnTo>
                <a:lnTo>
                  <a:pt x="25" y="413"/>
                </a:lnTo>
                <a:lnTo>
                  <a:pt x="25" y="412"/>
                </a:lnTo>
                <a:lnTo>
                  <a:pt x="26" y="412"/>
                </a:lnTo>
                <a:lnTo>
                  <a:pt x="26" y="412"/>
                </a:lnTo>
                <a:lnTo>
                  <a:pt x="26" y="412"/>
                </a:lnTo>
                <a:lnTo>
                  <a:pt x="26" y="412"/>
                </a:lnTo>
                <a:lnTo>
                  <a:pt x="26" y="412"/>
                </a:lnTo>
                <a:lnTo>
                  <a:pt x="27" y="412"/>
                </a:lnTo>
                <a:lnTo>
                  <a:pt x="27" y="412"/>
                </a:lnTo>
                <a:lnTo>
                  <a:pt x="27" y="412"/>
                </a:lnTo>
                <a:lnTo>
                  <a:pt x="27" y="412"/>
                </a:lnTo>
                <a:lnTo>
                  <a:pt x="27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29" y="412"/>
                </a:lnTo>
                <a:lnTo>
                  <a:pt x="30" y="412"/>
                </a:lnTo>
                <a:lnTo>
                  <a:pt x="30" y="411"/>
                </a:lnTo>
                <a:lnTo>
                  <a:pt x="30" y="411"/>
                </a:lnTo>
                <a:lnTo>
                  <a:pt x="30" y="411"/>
                </a:lnTo>
                <a:lnTo>
                  <a:pt x="30" y="411"/>
                </a:lnTo>
                <a:lnTo>
                  <a:pt x="31" y="411"/>
                </a:lnTo>
                <a:lnTo>
                  <a:pt x="31" y="411"/>
                </a:lnTo>
                <a:lnTo>
                  <a:pt x="31" y="411"/>
                </a:lnTo>
                <a:lnTo>
                  <a:pt x="31" y="411"/>
                </a:lnTo>
                <a:lnTo>
                  <a:pt x="31" y="411"/>
                </a:lnTo>
                <a:lnTo>
                  <a:pt x="32" y="411"/>
                </a:lnTo>
                <a:lnTo>
                  <a:pt x="32" y="411"/>
                </a:lnTo>
                <a:lnTo>
                  <a:pt x="32" y="411"/>
                </a:lnTo>
                <a:lnTo>
                  <a:pt x="32" y="411"/>
                </a:lnTo>
                <a:lnTo>
                  <a:pt x="32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3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4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5" y="411"/>
                </a:lnTo>
                <a:lnTo>
                  <a:pt x="36" y="411"/>
                </a:lnTo>
                <a:lnTo>
                  <a:pt x="36" y="411"/>
                </a:lnTo>
                <a:lnTo>
                  <a:pt x="36" y="411"/>
                </a:lnTo>
                <a:lnTo>
                  <a:pt x="36" y="411"/>
                </a:lnTo>
                <a:lnTo>
                  <a:pt x="36" y="411"/>
                </a:lnTo>
                <a:lnTo>
                  <a:pt x="38" y="411"/>
                </a:lnTo>
                <a:lnTo>
                  <a:pt x="38" y="411"/>
                </a:lnTo>
                <a:lnTo>
                  <a:pt x="38" y="411"/>
                </a:lnTo>
                <a:lnTo>
                  <a:pt x="38" y="411"/>
                </a:lnTo>
                <a:lnTo>
                  <a:pt x="38" y="411"/>
                </a:lnTo>
                <a:lnTo>
                  <a:pt x="39" y="411"/>
                </a:lnTo>
                <a:lnTo>
                  <a:pt x="39" y="411"/>
                </a:lnTo>
                <a:close/>
                <a:moveTo>
                  <a:pt x="42" y="404"/>
                </a:moveTo>
                <a:lnTo>
                  <a:pt x="34" y="404"/>
                </a:lnTo>
                <a:lnTo>
                  <a:pt x="34" y="388"/>
                </a:lnTo>
                <a:lnTo>
                  <a:pt x="42" y="388"/>
                </a:lnTo>
                <a:lnTo>
                  <a:pt x="42" y="404"/>
                </a:lnTo>
                <a:lnTo>
                  <a:pt x="42" y="404"/>
                </a:lnTo>
                <a:close/>
                <a:moveTo>
                  <a:pt x="42" y="357"/>
                </a:moveTo>
                <a:lnTo>
                  <a:pt x="34" y="357"/>
                </a:lnTo>
                <a:lnTo>
                  <a:pt x="34" y="341"/>
                </a:lnTo>
                <a:lnTo>
                  <a:pt x="42" y="341"/>
                </a:lnTo>
                <a:lnTo>
                  <a:pt x="42" y="357"/>
                </a:lnTo>
                <a:lnTo>
                  <a:pt x="42" y="357"/>
                </a:lnTo>
                <a:close/>
                <a:moveTo>
                  <a:pt x="42" y="310"/>
                </a:moveTo>
                <a:lnTo>
                  <a:pt x="34" y="310"/>
                </a:lnTo>
                <a:lnTo>
                  <a:pt x="34" y="294"/>
                </a:lnTo>
                <a:lnTo>
                  <a:pt x="42" y="294"/>
                </a:lnTo>
                <a:lnTo>
                  <a:pt x="42" y="310"/>
                </a:lnTo>
                <a:lnTo>
                  <a:pt x="42" y="310"/>
                </a:lnTo>
                <a:close/>
                <a:moveTo>
                  <a:pt x="39" y="267"/>
                </a:moveTo>
                <a:lnTo>
                  <a:pt x="39" y="259"/>
                </a:lnTo>
                <a:lnTo>
                  <a:pt x="55" y="259"/>
                </a:lnTo>
                <a:lnTo>
                  <a:pt x="55" y="267"/>
                </a:lnTo>
                <a:lnTo>
                  <a:pt x="39" y="267"/>
                </a:lnTo>
                <a:lnTo>
                  <a:pt x="39" y="267"/>
                </a:lnTo>
                <a:close/>
                <a:moveTo>
                  <a:pt x="86" y="267"/>
                </a:moveTo>
                <a:lnTo>
                  <a:pt x="86" y="259"/>
                </a:lnTo>
                <a:lnTo>
                  <a:pt x="102" y="259"/>
                </a:lnTo>
                <a:lnTo>
                  <a:pt x="102" y="267"/>
                </a:lnTo>
                <a:lnTo>
                  <a:pt x="86" y="267"/>
                </a:lnTo>
                <a:lnTo>
                  <a:pt x="86" y="267"/>
                </a:lnTo>
                <a:close/>
                <a:moveTo>
                  <a:pt x="133" y="267"/>
                </a:moveTo>
                <a:lnTo>
                  <a:pt x="133" y="259"/>
                </a:lnTo>
                <a:lnTo>
                  <a:pt x="148" y="259"/>
                </a:lnTo>
                <a:lnTo>
                  <a:pt x="148" y="267"/>
                </a:lnTo>
                <a:lnTo>
                  <a:pt x="133" y="267"/>
                </a:lnTo>
                <a:lnTo>
                  <a:pt x="133" y="267"/>
                </a:lnTo>
                <a:close/>
                <a:moveTo>
                  <a:pt x="179" y="267"/>
                </a:moveTo>
                <a:lnTo>
                  <a:pt x="179" y="259"/>
                </a:lnTo>
                <a:lnTo>
                  <a:pt x="195" y="259"/>
                </a:lnTo>
                <a:lnTo>
                  <a:pt x="195" y="267"/>
                </a:lnTo>
                <a:lnTo>
                  <a:pt x="179" y="267"/>
                </a:lnTo>
                <a:lnTo>
                  <a:pt x="179" y="267"/>
                </a:lnTo>
                <a:close/>
                <a:moveTo>
                  <a:pt x="227" y="267"/>
                </a:moveTo>
                <a:lnTo>
                  <a:pt x="227" y="259"/>
                </a:lnTo>
                <a:lnTo>
                  <a:pt x="243" y="259"/>
                </a:lnTo>
                <a:lnTo>
                  <a:pt x="243" y="267"/>
                </a:lnTo>
                <a:lnTo>
                  <a:pt x="227" y="267"/>
                </a:lnTo>
                <a:lnTo>
                  <a:pt x="227" y="267"/>
                </a:lnTo>
                <a:close/>
                <a:moveTo>
                  <a:pt x="274" y="267"/>
                </a:moveTo>
                <a:lnTo>
                  <a:pt x="274" y="259"/>
                </a:lnTo>
                <a:lnTo>
                  <a:pt x="290" y="259"/>
                </a:lnTo>
                <a:lnTo>
                  <a:pt x="290" y="267"/>
                </a:lnTo>
                <a:lnTo>
                  <a:pt x="274" y="267"/>
                </a:lnTo>
                <a:lnTo>
                  <a:pt x="274" y="267"/>
                </a:lnTo>
                <a:close/>
                <a:moveTo>
                  <a:pt x="321" y="267"/>
                </a:moveTo>
                <a:lnTo>
                  <a:pt x="321" y="259"/>
                </a:lnTo>
                <a:lnTo>
                  <a:pt x="337" y="259"/>
                </a:lnTo>
                <a:lnTo>
                  <a:pt x="337" y="267"/>
                </a:lnTo>
                <a:lnTo>
                  <a:pt x="321" y="267"/>
                </a:lnTo>
                <a:lnTo>
                  <a:pt x="321" y="267"/>
                </a:lnTo>
                <a:close/>
                <a:moveTo>
                  <a:pt x="369" y="267"/>
                </a:moveTo>
                <a:lnTo>
                  <a:pt x="369" y="259"/>
                </a:lnTo>
                <a:lnTo>
                  <a:pt x="384" y="259"/>
                </a:lnTo>
                <a:lnTo>
                  <a:pt x="384" y="267"/>
                </a:lnTo>
                <a:lnTo>
                  <a:pt x="369" y="267"/>
                </a:lnTo>
                <a:lnTo>
                  <a:pt x="369" y="267"/>
                </a:lnTo>
                <a:close/>
                <a:moveTo>
                  <a:pt x="416" y="267"/>
                </a:moveTo>
                <a:lnTo>
                  <a:pt x="416" y="259"/>
                </a:lnTo>
                <a:lnTo>
                  <a:pt x="432" y="259"/>
                </a:lnTo>
                <a:lnTo>
                  <a:pt x="432" y="267"/>
                </a:lnTo>
                <a:lnTo>
                  <a:pt x="416" y="267"/>
                </a:lnTo>
                <a:lnTo>
                  <a:pt x="416" y="267"/>
                </a:lnTo>
                <a:close/>
                <a:moveTo>
                  <a:pt x="454" y="251"/>
                </a:moveTo>
                <a:lnTo>
                  <a:pt x="447" y="251"/>
                </a:lnTo>
                <a:lnTo>
                  <a:pt x="447" y="235"/>
                </a:lnTo>
                <a:lnTo>
                  <a:pt x="454" y="235"/>
                </a:lnTo>
                <a:lnTo>
                  <a:pt x="454" y="251"/>
                </a:lnTo>
                <a:lnTo>
                  <a:pt x="454" y="251"/>
                </a:lnTo>
                <a:close/>
                <a:moveTo>
                  <a:pt x="454" y="204"/>
                </a:moveTo>
                <a:lnTo>
                  <a:pt x="447" y="204"/>
                </a:lnTo>
                <a:lnTo>
                  <a:pt x="447" y="188"/>
                </a:lnTo>
                <a:lnTo>
                  <a:pt x="454" y="188"/>
                </a:lnTo>
                <a:lnTo>
                  <a:pt x="454" y="204"/>
                </a:lnTo>
                <a:lnTo>
                  <a:pt x="454" y="204"/>
                </a:lnTo>
                <a:close/>
                <a:moveTo>
                  <a:pt x="454" y="156"/>
                </a:moveTo>
                <a:lnTo>
                  <a:pt x="447" y="156"/>
                </a:lnTo>
                <a:lnTo>
                  <a:pt x="447" y="141"/>
                </a:lnTo>
                <a:lnTo>
                  <a:pt x="454" y="141"/>
                </a:lnTo>
                <a:lnTo>
                  <a:pt x="454" y="156"/>
                </a:lnTo>
                <a:lnTo>
                  <a:pt x="454" y="156"/>
                </a:lnTo>
                <a:close/>
                <a:moveTo>
                  <a:pt x="454" y="109"/>
                </a:moveTo>
                <a:lnTo>
                  <a:pt x="447" y="109"/>
                </a:lnTo>
                <a:lnTo>
                  <a:pt x="447" y="93"/>
                </a:lnTo>
                <a:lnTo>
                  <a:pt x="454" y="93"/>
                </a:lnTo>
                <a:lnTo>
                  <a:pt x="454" y="109"/>
                </a:lnTo>
                <a:lnTo>
                  <a:pt x="454" y="109"/>
                </a:lnTo>
                <a:close/>
                <a:moveTo>
                  <a:pt x="454" y="62"/>
                </a:moveTo>
                <a:lnTo>
                  <a:pt x="447" y="62"/>
                </a:lnTo>
                <a:lnTo>
                  <a:pt x="447" y="47"/>
                </a:lnTo>
                <a:lnTo>
                  <a:pt x="454" y="47"/>
                </a:lnTo>
                <a:lnTo>
                  <a:pt x="454" y="62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1">
                <a:lumMod val="7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79">
            <a:extLst>
              <a:ext uri="{FF2B5EF4-FFF2-40B4-BE49-F238E27FC236}">
                <a16:creationId xmlns:a16="http://schemas.microsoft.com/office/drawing/2014/main" id="{A45D6E0B-8C61-4995-A426-AF4C3B57DA70}"/>
              </a:ext>
            </a:extLst>
          </p:cNvPr>
          <p:cNvSpPr>
            <a:spLocks noEditPoints="1"/>
          </p:cNvSpPr>
          <p:nvPr/>
        </p:nvSpPr>
        <p:spPr bwMode="auto">
          <a:xfrm>
            <a:off x="3400871" y="3141663"/>
            <a:ext cx="895350" cy="352425"/>
          </a:xfrm>
          <a:custGeom>
            <a:avLst/>
            <a:gdLst>
              <a:gd name="T0" fmla="*/ 521 w 564"/>
              <a:gd name="T1" fmla="*/ 156 h 222"/>
              <a:gd name="T2" fmla="*/ 515 w 564"/>
              <a:gd name="T3" fmla="*/ 157 h 222"/>
              <a:gd name="T4" fmla="*/ 511 w 564"/>
              <a:gd name="T5" fmla="*/ 160 h 222"/>
              <a:gd name="T6" fmla="*/ 506 w 564"/>
              <a:gd name="T7" fmla="*/ 163 h 222"/>
              <a:gd name="T8" fmla="*/ 502 w 564"/>
              <a:gd name="T9" fmla="*/ 168 h 222"/>
              <a:gd name="T10" fmla="*/ 499 w 564"/>
              <a:gd name="T11" fmla="*/ 174 h 222"/>
              <a:gd name="T12" fmla="*/ 497 w 564"/>
              <a:gd name="T13" fmla="*/ 179 h 222"/>
              <a:gd name="T14" fmla="*/ 496 w 564"/>
              <a:gd name="T15" fmla="*/ 185 h 222"/>
              <a:gd name="T16" fmla="*/ 497 w 564"/>
              <a:gd name="T17" fmla="*/ 192 h 222"/>
              <a:gd name="T18" fmla="*/ 499 w 564"/>
              <a:gd name="T19" fmla="*/ 197 h 222"/>
              <a:gd name="T20" fmla="*/ 502 w 564"/>
              <a:gd name="T21" fmla="*/ 202 h 222"/>
              <a:gd name="T22" fmla="*/ 506 w 564"/>
              <a:gd name="T23" fmla="*/ 206 h 222"/>
              <a:gd name="T24" fmla="*/ 511 w 564"/>
              <a:gd name="T25" fmla="*/ 210 h 222"/>
              <a:gd name="T26" fmla="*/ 516 w 564"/>
              <a:gd name="T27" fmla="*/ 213 h 222"/>
              <a:gd name="T28" fmla="*/ 522 w 564"/>
              <a:gd name="T29" fmla="*/ 214 h 222"/>
              <a:gd name="T30" fmla="*/ 528 w 564"/>
              <a:gd name="T31" fmla="*/ 214 h 222"/>
              <a:gd name="T32" fmla="*/ 534 w 564"/>
              <a:gd name="T33" fmla="*/ 213 h 222"/>
              <a:gd name="T34" fmla="*/ 540 w 564"/>
              <a:gd name="T35" fmla="*/ 212 h 222"/>
              <a:gd name="T36" fmla="*/ 544 w 564"/>
              <a:gd name="T37" fmla="*/ 209 h 222"/>
              <a:gd name="T38" fmla="*/ 549 w 564"/>
              <a:gd name="T39" fmla="*/ 204 h 222"/>
              <a:gd name="T40" fmla="*/ 552 w 564"/>
              <a:gd name="T41" fmla="*/ 200 h 222"/>
              <a:gd name="T42" fmla="*/ 555 w 564"/>
              <a:gd name="T43" fmla="*/ 194 h 222"/>
              <a:gd name="T44" fmla="*/ 556 w 564"/>
              <a:gd name="T45" fmla="*/ 188 h 222"/>
              <a:gd name="T46" fmla="*/ 556 w 564"/>
              <a:gd name="T47" fmla="*/ 182 h 222"/>
              <a:gd name="T48" fmla="*/ 555 w 564"/>
              <a:gd name="T49" fmla="*/ 176 h 222"/>
              <a:gd name="T50" fmla="*/ 552 w 564"/>
              <a:gd name="T51" fmla="*/ 170 h 222"/>
              <a:gd name="T52" fmla="*/ 549 w 564"/>
              <a:gd name="T53" fmla="*/ 166 h 222"/>
              <a:gd name="T54" fmla="*/ 544 w 564"/>
              <a:gd name="T55" fmla="*/ 161 h 222"/>
              <a:gd name="T56" fmla="*/ 539 w 564"/>
              <a:gd name="T57" fmla="*/ 158 h 222"/>
              <a:gd name="T58" fmla="*/ 534 w 564"/>
              <a:gd name="T59" fmla="*/ 157 h 222"/>
              <a:gd name="T60" fmla="*/ 528 w 564"/>
              <a:gd name="T61" fmla="*/ 156 h 222"/>
              <a:gd name="T62" fmla="*/ 489 w 564"/>
              <a:gd name="T63" fmla="*/ 176 h 222"/>
              <a:gd name="T64" fmla="*/ 493 w 564"/>
              <a:gd name="T65" fmla="*/ 169 h 222"/>
              <a:gd name="T66" fmla="*/ 496 w 564"/>
              <a:gd name="T67" fmla="*/ 162 h 222"/>
              <a:gd name="T68" fmla="*/ 502 w 564"/>
              <a:gd name="T69" fmla="*/ 157 h 222"/>
              <a:gd name="T70" fmla="*/ 507 w 564"/>
              <a:gd name="T71" fmla="*/ 152 h 222"/>
              <a:gd name="T72" fmla="*/ 514 w 564"/>
              <a:gd name="T73" fmla="*/ 149 h 222"/>
              <a:gd name="T74" fmla="*/ 522 w 564"/>
              <a:gd name="T75" fmla="*/ 148 h 222"/>
              <a:gd name="T76" fmla="*/ 530 w 564"/>
              <a:gd name="T77" fmla="*/ 148 h 222"/>
              <a:gd name="T78" fmla="*/ 538 w 564"/>
              <a:gd name="T79" fmla="*/ 149 h 222"/>
              <a:gd name="T80" fmla="*/ 544 w 564"/>
              <a:gd name="T81" fmla="*/ 152 h 222"/>
              <a:gd name="T82" fmla="*/ 550 w 564"/>
              <a:gd name="T83" fmla="*/ 156 h 222"/>
              <a:gd name="T84" fmla="*/ 556 w 564"/>
              <a:gd name="T85" fmla="*/ 161 h 222"/>
              <a:gd name="T86" fmla="*/ 559 w 564"/>
              <a:gd name="T87" fmla="*/ 168 h 222"/>
              <a:gd name="T88" fmla="*/ 562 w 564"/>
              <a:gd name="T89" fmla="*/ 175 h 222"/>
              <a:gd name="T90" fmla="*/ 564 w 564"/>
              <a:gd name="T91" fmla="*/ 183 h 222"/>
              <a:gd name="T92" fmla="*/ 564 w 564"/>
              <a:gd name="T93" fmla="*/ 191 h 222"/>
              <a:gd name="T94" fmla="*/ 561 w 564"/>
              <a:gd name="T95" fmla="*/ 197 h 222"/>
              <a:gd name="T96" fmla="*/ 558 w 564"/>
              <a:gd name="T97" fmla="*/ 204 h 222"/>
              <a:gd name="T98" fmla="*/ 553 w 564"/>
              <a:gd name="T99" fmla="*/ 211 h 222"/>
              <a:gd name="T100" fmla="*/ 548 w 564"/>
              <a:gd name="T101" fmla="*/ 215 h 222"/>
              <a:gd name="T102" fmla="*/ 542 w 564"/>
              <a:gd name="T103" fmla="*/ 219 h 222"/>
              <a:gd name="T104" fmla="*/ 534 w 564"/>
              <a:gd name="T105" fmla="*/ 222 h 222"/>
              <a:gd name="T106" fmla="*/ 526 w 564"/>
              <a:gd name="T107" fmla="*/ 222 h 222"/>
              <a:gd name="T108" fmla="*/ 519 w 564"/>
              <a:gd name="T109" fmla="*/ 222 h 222"/>
              <a:gd name="T110" fmla="*/ 512 w 564"/>
              <a:gd name="T111" fmla="*/ 220 h 222"/>
              <a:gd name="T112" fmla="*/ 505 w 564"/>
              <a:gd name="T113" fmla="*/ 216 h 222"/>
              <a:gd name="T114" fmla="*/ 499 w 564"/>
              <a:gd name="T115" fmla="*/ 211 h 222"/>
              <a:gd name="T116" fmla="*/ 495 w 564"/>
              <a:gd name="T117" fmla="*/ 205 h 222"/>
              <a:gd name="T118" fmla="*/ 491 w 564"/>
              <a:gd name="T119" fmla="*/ 198 h 222"/>
              <a:gd name="T120" fmla="*/ 489 w 564"/>
              <a:gd name="T121" fmla="*/ 192 h 222"/>
              <a:gd name="T122" fmla="*/ 353 w 564"/>
              <a:gd name="T123" fmla="*/ 182 h 222"/>
              <a:gd name="T124" fmla="*/ 70 w 564"/>
              <a:gd name="T125" fmla="*/ 188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4" h="222">
                <a:moveTo>
                  <a:pt x="7" y="16"/>
                </a:moveTo>
                <a:lnTo>
                  <a:pt x="0" y="16"/>
                </a:lnTo>
                <a:lnTo>
                  <a:pt x="0" y="0"/>
                </a:lnTo>
                <a:lnTo>
                  <a:pt x="7" y="0"/>
                </a:lnTo>
                <a:lnTo>
                  <a:pt x="7" y="16"/>
                </a:lnTo>
                <a:lnTo>
                  <a:pt x="7" y="16"/>
                </a:lnTo>
                <a:close/>
                <a:moveTo>
                  <a:pt x="526" y="156"/>
                </a:moveTo>
                <a:lnTo>
                  <a:pt x="526" y="156"/>
                </a:lnTo>
                <a:lnTo>
                  <a:pt x="525" y="156"/>
                </a:lnTo>
                <a:lnTo>
                  <a:pt x="525" y="156"/>
                </a:lnTo>
                <a:lnTo>
                  <a:pt x="525" y="156"/>
                </a:lnTo>
                <a:lnTo>
                  <a:pt x="525" y="156"/>
                </a:lnTo>
                <a:lnTo>
                  <a:pt x="525" y="156"/>
                </a:lnTo>
                <a:lnTo>
                  <a:pt x="525" y="156"/>
                </a:lnTo>
                <a:lnTo>
                  <a:pt x="524" y="156"/>
                </a:lnTo>
                <a:lnTo>
                  <a:pt x="524" y="156"/>
                </a:lnTo>
                <a:lnTo>
                  <a:pt x="524" y="156"/>
                </a:lnTo>
                <a:lnTo>
                  <a:pt x="524" y="156"/>
                </a:lnTo>
                <a:lnTo>
                  <a:pt x="524" y="156"/>
                </a:lnTo>
                <a:lnTo>
                  <a:pt x="524" y="156"/>
                </a:lnTo>
                <a:lnTo>
                  <a:pt x="523" y="156"/>
                </a:lnTo>
                <a:lnTo>
                  <a:pt x="523" y="156"/>
                </a:lnTo>
                <a:lnTo>
                  <a:pt x="523" y="156"/>
                </a:lnTo>
                <a:lnTo>
                  <a:pt x="523" y="156"/>
                </a:lnTo>
                <a:lnTo>
                  <a:pt x="523" y="156"/>
                </a:lnTo>
                <a:lnTo>
                  <a:pt x="523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2" y="156"/>
                </a:lnTo>
                <a:lnTo>
                  <a:pt x="521" y="156"/>
                </a:lnTo>
                <a:lnTo>
                  <a:pt x="521" y="156"/>
                </a:lnTo>
                <a:lnTo>
                  <a:pt x="521" y="156"/>
                </a:lnTo>
                <a:lnTo>
                  <a:pt x="521" y="156"/>
                </a:lnTo>
                <a:lnTo>
                  <a:pt x="521" y="156"/>
                </a:lnTo>
                <a:lnTo>
                  <a:pt x="521" y="156"/>
                </a:lnTo>
                <a:lnTo>
                  <a:pt x="520" y="156"/>
                </a:lnTo>
                <a:lnTo>
                  <a:pt x="520" y="156"/>
                </a:lnTo>
                <a:lnTo>
                  <a:pt x="520" y="156"/>
                </a:lnTo>
                <a:lnTo>
                  <a:pt x="520" y="156"/>
                </a:lnTo>
                <a:lnTo>
                  <a:pt x="520" y="156"/>
                </a:lnTo>
                <a:lnTo>
                  <a:pt x="520" y="156"/>
                </a:lnTo>
                <a:lnTo>
                  <a:pt x="520" y="156"/>
                </a:lnTo>
                <a:lnTo>
                  <a:pt x="519" y="156"/>
                </a:lnTo>
                <a:lnTo>
                  <a:pt x="519" y="156"/>
                </a:lnTo>
                <a:lnTo>
                  <a:pt x="519" y="157"/>
                </a:lnTo>
                <a:lnTo>
                  <a:pt x="519" y="157"/>
                </a:lnTo>
                <a:lnTo>
                  <a:pt x="519" y="157"/>
                </a:lnTo>
                <a:lnTo>
                  <a:pt x="519" y="157"/>
                </a:lnTo>
                <a:lnTo>
                  <a:pt x="517" y="157"/>
                </a:lnTo>
                <a:lnTo>
                  <a:pt x="517" y="157"/>
                </a:lnTo>
                <a:lnTo>
                  <a:pt x="517" y="157"/>
                </a:lnTo>
                <a:lnTo>
                  <a:pt x="517" y="157"/>
                </a:lnTo>
                <a:lnTo>
                  <a:pt x="517" y="157"/>
                </a:lnTo>
                <a:lnTo>
                  <a:pt x="517" y="157"/>
                </a:lnTo>
                <a:lnTo>
                  <a:pt x="517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6" y="157"/>
                </a:lnTo>
                <a:lnTo>
                  <a:pt x="515" y="157"/>
                </a:lnTo>
                <a:lnTo>
                  <a:pt x="515" y="157"/>
                </a:lnTo>
                <a:lnTo>
                  <a:pt x="515" y="157"/>
                </a:lnTo>
                <a:lnTo>
                  <a:pt x="515" y="158"/>
                </a:lnTo>
                <a:lnTo>
                  <a:pt x="515" y="158"/>
                </a:lnTo>
                <a:lnTo>
                  <a:pt x="515" y="158"/>
                </a:lnTo>
                <a:lnTo>
                  <a:pt x="515" y="158"/>
                </a:lnTo>
                <a:lnTo>
                  <a:pt x="514" y="158"/>
                </a:lnTo>
                <a:lnTo>
                  <a:pt x="514" y="158"/>
                </a:lnTo>
                <a:lnTo>
                  <a:pt x="514" y="158"/>
                </a:lnTo>
                <a:lnTo>
                  <a:pt x="514" y="158"/>
                </a:lnTo>
                <a:lnTo>
                  <a:pt x="514" y="158"/>
                </a:lnTo>
                <a:lnTo>
                  <a:pt x="514" y="158"/>
                </a:lnTo>
                <a:lnTo>
                  <a:pt x="514" y="158"/>
                </a:lnTo>
                <a:lnTo>
                  <a:pt x="513" y="158"/>
                </a:lnTo>
                <a:lnTo>
                  <a:pt x="513" y="158"/>
                </a:lnTo>
                <a:lnTo>
                  <a:pt x="513" y="158"/>
                </a:lnTo>
                <a:lnTo>
                  <a:pt x="513" y="158"/>
                </a:lnTo>
                <a:lnTo>
                  <a:pt x="513" y="159"/>
                </a:lnTo>
                <a:lnTo>
                  <a:pt x="513" y="159"/>
                </a:lnTo>
                <a:lnTo>
                  <a:pt x="513" y="159"/>
                </a:lnTo>
                <a:lnTo>
                  <a:pt x="512" y="159"/>
                </a:lnTo>
                <a:lnTo>
                  <a:pt x="512" y="159"/>
                </a:lnTo>
                <a:lnTo>
                  <a:pt x="512" y="159"/>
                </a:lnTo>
                <a:lnTo>
                  <a:pt x="512" y="159"/>
                </a:lnTo>
                <a:lnTo>
                  <a:pt x="512" y="159"/>
                </a:lnTo>
                <a:lnTo>
                  <a:pt x="512" y="159"/>
                </a:lnTo>
                <a:lnTo>
                  <a:pt x="512" y="159"/>
                </a:lnTo>
                <a:lnTo>
                  <a:pt x="511" y="159"/>
                </a:lnTo>
                <a:lnTo>
                  <a:pt x="511" y="159"/>
                </a:lnTo>
                <a:lnTo>
                  <a:pt x="511" y="159"/>
                </a:lnTo>
                <a:lnTo>
                  <a:pt x="511" y="160"/>
                </a:lnTo>
                <a:lnTo>
                  <a:pt x="511" y="160"/>
                </a:lnTo>
                <a:lnTo>
                  <a:pt x="511" y="160"/>
                </a:lnTo>
                <a:lnTo>
                  <a:pt x="511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0"/>
                </a:lnTo>
                <a:lnTo>
                  <a:pt x="509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8" y="161"/>
                </a:lnTo>
                <a:lnTo>
                  <a:pt x="507" y="161"/>
                </a:lnTo>
                <a:lnTo>
                  <a:pt x="507" y="161"/>
                </a:lnTo>
                <a:lnTo>
                  <a:pt x="507" y="162"/>
                </a:lnTo>
                <a:lnTo>
                  <a:pt x="507" y="162"/>
                </a:lnTo>
                <a:lnTo>
                  <a:pt x="507" y="162"/>
                </a:lnTo>
                <a:lnTo>
                  <a:pt x="507" y="162"/>
                </a:lnTo>
                <a:lnTo>
                  <a:pt x="507" y="162"/>
                </a:lnTo>
                <a:lnTo>
                  <a:pt x="507" y="162"/>
                </a:lnTo>
                <a:lnTo>
                  <a:pt x="506" y="162"/>
                </a:lnTo>
                <a:lnTo>
                  <a:pt x="506" y="162"/>
                </a:lnTo>
                <a:lnTo>
                  <a:pt x="506" y="162"/>
                </a:lnTo>
                <a:lnTo>
                  <a:pt x="506" y="162"/>
                </a:lnTo>
                <a:lnTo>
                  <a:pt x="506" y="163"/>
                </a:lnTo>
                <a:lnTo>
                  <a:pt x="506" y="163"/>
                </a:lnTo>
                <a:lnTo>
                  <a:pt x="506" y="163"/>
                </a:lnTo>
                <a:lnTo>
                  <a:pt x="506" y="163"/>
                </a:lnTo>
                <a:lnTo>
                  <a:pt x="506" y="163"/>
                </a:lnTo>
                <a:lnTo>
                  <a:pt x="505" y="163"/>
                </a:lnTo>
                <a:lnTo>
                  <a:pt x="505" y="163"/>
                </a:lnTo>
                <a:lnTo>
                  <a:pt x="505" y="163"/>
                </a:lnTo>
                <a:lnTo>
                  <a:pt x="505" y="163"/>
                </a:lnTo>
                <a:lnTo>
                  <a:pt x="505" y="165"/>
                </a:lnTo>
                <a:lnTo>
                  <a:pt x="505" y="165"/>
                </a:lnTo>
                <a:lnTo>
                  <a:pt x="505" y="165"/>
                </a:lnTo>
                <a:lnTo>
                  <a:pt x="505" y="165"/>
                </a:lnTo>
                <a:lnTo>
                  <a:pt x="505" y="165"/>
                </a:lnTo>
                <a:lnTo>
                  <a:pt x="504" y="165"/>
                </a:lnTo>
                <a:lnTo>
                  <a:pt x="504" y="165"/>
                </a:lnTo>
                <a:lnTo>
                  <a:pt x="504" y="165"/>
                </a:lnTo>
                <a:lnTo>
                  <a:pt x="504" y="166"/>
                </a:lnTo>
                <a:lnTo>
                  <a:pt x="504" y="166"/>
                </a:lnTo>
                <a:lnTo>
                  <a:pt x="504" y="166"/>
                </a:lnTo>
                <a:lnTo>
                  <a:pt x="504" y="166"/>
                </a:lnTo>
                <a:lnTo>
                  <a:pt x="504" y="166"/>
                </a:lnTo>
                <a:lnTo>
                  <a:pt x="504" y="166"/>
                </a:lnTo>
                <a:lnTo>
                  <a:pt x="503" y="166"/>
                </a:lnTo>
                <a:lnTo>
                  <a:pt x="503" y="166"/>
                </a:lnTo>
                <a:lnTo>
                  <a:pt x="503" y="166"/>
                </a:lnTo>
                <a:lnTo>
                  <a:pt x="503" y="167"/>
                </a:lnTo>
                <a:lnTo>
                  <a:pt x="503" y="167"/>
                </a:lnTo>
                <a:lnTo>
                  <a:pt x="503" y="167"/>
                </a:lnTo>
                <a:lnTo>
                  <a:pt x="503" y="167"/>
                </a:lnTo>
                <a:lnTo>
                  <a:pt x="503" y="167"/>
                </a:lnTo>
                <a:lnTo>
                  <a:pt x="503" y="167"/>
                </a:lnTo>
                <a:lnTo>
                  <a:pt x="503" y="167"/>
                </a:lnTo>
                <a:lnTo>
                  <a:pt x="502" y="167"/>
                </a:lnTo>
                <a:lnTo>
                  <a:pt x="502" y="168"/>
                </a:lnTo>
                <a:lnTo>
                  <a:pt x="502" y="168"/>
                </a:lnTo>
                <a:lnTo>
                  <a:pt x="502" y="168"/>
                </a:lnTo>
                <a:lnTo>
                  <a:pt x="502" y="168"/>
                </a:lnTo>
                <a:lnTo>
                  <a:pt x="502" y="168"/>
                </a:lnTo>
                <a:lnTo>
                  <a:pt x="502" y="168"/>
                </a:lnTo>
                <a:lnTo>
                  <a:pt x="502" y="168"/>
                </a:lnTo>
                <a:lnTo>
                  <a:pt x="502" y="169"/>
                </a:lnTo>
                <a:lnTo>
                  <a:pt x="502" y="169"/>
                </a:lnTo>
                <a:lnTo>
                  <a:pt x="502" y="169"/>
                </a:lnTo>
                <a:lnTo>
                  <a:pt x="502" y="169"/>
                </a:lnTo>
                <a:lnTo>
                  <a:pt x="500" y="169"/>
                </a:lnTo>
                <a:lnTo>
                  <a:pt x="500" y="169"/>
                </a:lnTo>
                <a:lnTo>
                  <a:pt x="500" y="169"/>
                </a:lnTo>
                <a:lnTo>
                  <a:pt x="500" y="169"/>
                </a:lnTo>
                <a:lnTo>
                  <a:pt x="500" y="170"/>
                </a:lnTo>
                <a:lnTo>
                  <a:pt x="500" y="170"/>
                </a:lnTo>
                <a:lnTo>
                  <a:pt x="500" y="170"/>
                </a:lnTo>
                <a:lnTo>
                  <a:pt x="500" y="170"/>
                </a:lnTo>
                <a:lnTo>
                  <a:pt x="500" y="170"/>
                </a:lnTo>
                <a:lnTo>
                  <a:pt x="500" y="170"/>
                </a:lnTo>
                <a:lnTo>
                  <a:pt x="500" y="170"/>
                </a:lnTo>
                <a:lnTo>
                  <a:pt x="500" y="171"/>
                </a:lnTo>
                <a:lnTo>
                  <a:pt x="499" y="171"/>
                </a:lnTo>
                <a:lnTo>
                  <a:pt x="499" y="171"/>
                </a:lnTo>
                <a:lnTo>
                  <a:pt x="499" y="171"/>
                </a:lnTo>
                <a:lnTo>
                  <a:pt x="499" y="171"/>
                </a:lnTo>
                <a:lnTo>
                  <a:pt x="499" y="171"/>
                </a:lnTo>
                <a:lnTo>
                  <a:pt x="499" y="171"/>
                </a:lnTo>
                <a:lnTo>
                  <a:pt x="499" y="173"/>
                </a:lnTo>
                <a:lnTo>
                  <a:pt x="499" y="173"/>
                </a:lnTo>
                <a:lnTo>
                  <a:pt x="499" y="173"/>
                </a:lnTo>
                <a:lnTo>
                  <a:pt x="499" y="173"/>
                </a:lnTo>
                <a:lnTo>
                  <a:pt x="499" y="173"/>
                </a:lnTo>
                <a:lnTo>
                  <a:pt x="499" y="173"/>
                </a:lnTo>
                <a:lnTo>
                  <a:pt x="499" y="173"/>
                </a:lnTo>
                <a:lnTo>
                  <a:pt x="499" y="174"/>
                </a:lnTo>
                <a:lnTo>
                  <a:pt x="499" y="174"/>
                </a:lnTo>
                <a:lnTo>
                  <a:pt x="498" y="174"/>
                </a:lnTo>
                <a:lnTo>
                  <a:pt x="498" y="174"/>
                </a:lnTo>
                <a:lnTo>
                  <a:pt x="498" y="174"/>
                </a:lnTo>
                <a:lnTo>
                  <a:pt x="498" y="174"/>
                </a:lnTo>
                <a:lnTo>
                  <a:pt x="498" y="174"/>
                </a:lnTo>
                <a:lnTo>
                  <a:pt x="498" y="175"/>
                </a:lnTo>
                <a:lnTo>
                  <a:pt x="498" y="175"/>
                </a:lnTo>
                <a:lnTo>
                  <a:pt x="498" y="175"/>
                </a:lnTo>
                <a:lnTo>
                  <a:pt x="498" y="175"/>
                </a:lnTo>
                <a:lnTo>
                  <a:pt x="498" y="175"/>
                </a:lnTo>
                <a:lnTo>
                  <a:pt x="498" y="175"/>
                </a:lnTo>
                <a:lnTo>
                  <a:pt x="498" y="176"/>
                </a:lnTo>
                <a:lnTo>
                  <a:pt x="498" y="176"/>
                </a:lnTo>
                <a:lnTo>
                  <a:pt x="498" y="176"/>
                </a:lnTo>
                <a:lnTo>
                  <a:pt x="498" y="176"/>
                </a:lnTo>
                <a:lnTo>
                  <a:pt x="498" y="176"/>
                </a:lnTo>
                <a:lnTo>
                  <a:pt x="498" y="176"/>
                </a:lnTo>
                <a:lnTo>
                  <a:pt x="498" y="176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7"/>
                </a:lnTo>
                <a:lnTo>
                  <a:pt x="497" y="178"/>
                </a:lnTo>
                <a:lnTo>
                  <a:pt x="497" y="178"/>
                </a:lnTo>
                <a:lnTo>
                  <a:pt x="497" y="178"/>
                </a:lnTo>
                <a:lnTo>
                  <a:pt x="497" y="178"/>
                </a:lnTo>
                <a:lnTo>
                  <a:pt x="497" y="178"/>
                </a:lnTo>
                <a:lnTo>
                  <a:pt x="497" y="178"/>
                </a:lnTo>
                <a:lnTo>
                  <a:pt x="497" y="179"/>
                </a:lnTo>
                <a:lnTo>
                  <a:pt x="497" y="179"/>
                </a:lnTo>
                <a:lnTo>
                  <a:pt x="497" y="179"/>
                </a:lnTo>
                <a:lnTo>
                  <a:pt x="497" y="179"/>
                </a:lnTo>
                <a:lnTo>
                  <a:pt x="497" y="179"/>
                </a:lnTo>
                <a:lnTo>
                  <a:pt x="497" y="179"/>
                </a:lnTo>
                <a:lnTo>
                  <a:pt x="497" y="180"/>
                </a:lnTo>
                <a:lnTo>
                  <a:pt x="497" y="180"/>
                </a:lnTo>
                <a:lnTo>
                  <a:pt x="497" y="180"/>
                </a:lnTo>
                <a:lnTo>
                  <a:pt x="497" y="180"/>
                </a:lnTo>
                <a:lnTo>
                  <a:pt x="497" y="180"/>
                </a:lnTo>
                <a:lnTo>
                  <a:pt x="497" y="180"/>
                </a:lnTo>
                <a:lnTo>
                  <a:pt x="497" y="180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2"/>
                </a:lnTo>
                <a:lnTo>
                  <a:pt x="497" y="183"/>
                </a:lnTo>
                <a:lnTo>
                  <a:pt x="497" y="183"/>
                </a:lnTo>
                <a:lnTo>
                  <a:pt x="497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3"/>
                </a:lnTo>
                <a:lnTo>
                  <a:pt x="496" y="184"/>
                </a:lnTo>
                <a:lnTo>
                  <a:pt x="496" y="184"/>
                </a:lnTo>
                <a:lnTo>
                  <a:pt x="496" y="184"/>
                </a:lnTo>
                <a:lnTo>
                  <a:pt x="496" y="184"/>
                </a:lnTo>
                <a:lnTo>
                  <a:pt x="496" y="184"/>
                </a:lnTo>
                <a:lnTo>
                  <a:pt x="496" y="184"/>
                </a:lnTo>
                <a:lnTo>
                  <a:pt x="496" y="185"/>
                </a:lnTo>
                <a:lnTo>
                  <a:pt x="496" y="185"/>
                </a:lnTo>
                <a:lnTo>
                  <a:pt x="496" y="185"/>
                </a:lnTo>
                <a:lnTo>
                  <a:pt x="496" y="185"/>
                </a:lnTo>
                <a:lnTo>
                  <a:pt x="496" y="185"/>
                </a:lnTo>
                <a:lnTo>
                  <a:pt x="496" y="186"/>
                </a:lnTo>
                <a:lnTo>
                  <a:pt x="496" y="186"/>
                </a:lnTo>
                <a:lnTo>
                  <a:pt x="496" y="186"/>
                </a:lnTo>
                <a:lnTo>
                  <a:pt x="496" y="186"/>
                </a:lnTo>
                <a:lnTo>
                  <a:pt x="496" y="186"/>
                </a:lnTo>
                <a:lnTo>
                  <a:pt x="496" y="186"/>
                </a:lnTo>
                <a:lnTo>
                  <a:pt x="496" y="187"/>
                </a:lnTo>
                <a:lnTo>
                  <a:pt x="496" y="187"/>
                </a:lnTo>
                <a:lnTo>
                  <a:pt x="496" y="187"/>
                </a:lnTo>
                <a:lnTo>
                  <a:pt x="497" y="187"/>
                </a:lnTo>
                <a:lnTo>
                  <a:pt x="497" y="187"/>
                </a:lnTo>
                <a:lnTo>
                  <a:pt x="497" y="187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8"/>
                </a:lnTo>
                <a:lnTo>
                  <a:pt x="497" y="189"/>
                </a:lnTo>
                <a:lnTo>
                  <a:pt x="497" y="189"/>
                </a:lnTo>
                <a:lnTo>
                  <a:pt x="497" y="189"/>
                </a:lnTo>
                <a:lnTo>
                  <a:pt x="497" y="189"/>
                </a:lnTo>
                <a:lnTo>
                  <a:pt x="497" y="189"/>
                </a:lnTo>
                <a:lnTo>
                  <a:pt x="497" y="189"/>
                </a:lnTo>
                <a:lnTo>
                  <a:pt x="497" y="191"/>
                </a:lnTo>
                <a:lnTo>
                  <a:pt x="497" y="191"/>
                </a:lnTo>
                <a:lnTo>
                  <a:pt x="497" y="191"/>
                </a:lnTo>
                <a:lnTo>
                  <a:pt x="497" y="191"/>
                </a:lnTo>
                <a:lnTo>
                  <a:pt x="497" y="191"/>
                </a:lnTo>
                <a:lnTo>
                  <a:pt x="497" y="191"/>
                </a:lnTo>
                <a:lnTo>
                  <a:pt x="497" y="191"/>
                </a:lnTo>
                <a:lnTo>
                  <a:pt x="497" y="192"/>
                </a:lnTo>
                <a:lnTo>
                  <a:pt x="497" y="192"/>
                </a:lnTo>
                <a:lnTo>
                  <a:pt x="497" y="192"/>
                </a:lnTo>
                <a:lnTo>
                  <a:pt x="497" y="192"/>
                </a:lnTo>
                <a:lnTo>
                  <a:pt x="497" y="192"/>
                </a:lnTo>
                <a:lnTo>
                  <a:pt x="497" y="192"/>
                </a:lnTo>
                <a:lnTo>
                  <a:pt x="497" y="193"/>
                </a:lnTo>
                <a:lnTo>
                  <a:pt x="497" y="193"/>
                </a:lnTo>
                <a:lnTo>
                  <a:pt x="497" y="193"/>
                </a:lnTo>
                <a:lnTo>
                  <a:pt x="497" y="193"/>
                </a:lnTo>
                <a:lnTo>
                  <a:pt x="497" y="193"/>
                </a:lnTo>
                <a:lnTo>
                  <a:pt x="497" y="193"/>
                </a:lnTo>
                <a:lnTo>
                  <a:pt x="498" y="194"/>
                </a:lnTo>
                <a:lnTo>
                  <a:pt x="498" y="194"/>
                </a:lnTo>
                <a:lnTo>
                  <a:pt x="498" y="194"/>
                </a:lnTo>
                <a:lnTo>
                  <a:pt x="498" y="194"/>
                </a:lnTo>
                <a:lnTo>
                  <a:pt x="498" y="194"/>
                </a:lnTo>
                <a:lnTo>
                  <a:pt x="498" y="194"/>
                </a:lnTo>
                <a:lnTo>
                  <a:pt x="498" y="194"/>
                </a:lnTo>
                <a:lnTo>
                  <a:pt x="498" y="195"/>
                </a:lnTo>
                <a:lnTo>
                  <a:pt x="498" y="195"/>
                </a:lnTo>
                <a:lnTo>
                  <a:pt x="498" y="195"/>
                </a:lnTo>
                <a:lnTo>
                  <a:pt x="498" y="195"/>
                </a:lnTo>
                <a:lnTo>
                  <a:pt x="498" y="195"/>
                </a:lnTo>
                <a:lnTo>
                  <a:pt x="498" y="195"/>
                </a:lnTo>
                <a:lnTo>
                  <a:pt x="498" y="196"/>
                </a:lnTo>
                <a:lnTo>
                  <a:pt x="498" y="196"/>
                </a:lnTo>
                <a:lnTo>
                  <a:pt x="498" y="196"/>
                </a:lnTo>
                <a:lnTo>
                  <a:pt x="498" y="196"/>
                </a:lnTo>
                <a:lnTo>
                  <a:pt x="498" y="196"/>
                </a:lnTo>
                <a:lnTo>
                  <a:pt x="499" y="196"/>
                </a:lnTo>
                <a:lnTo>
                  <a:pt x="499" y="196"/>
                </a:lnTo>
                <a:lnTo>
                  <a:pt x="499" y="197"/>
                </a:lnTo>
                <a:lnTo>
                  <a:pt x="499" y="197"/>
                </a:lnTo>
                <a:lnTo>
                  <a:pt x="499" y="197"/>
                </a:lnTo>
                <a:lnTo>
                  <a:pt x="499" y="197"/>
                </a:lnTo>
                <a:lnTo>
                  <a:pt x="499" y="197"/>
                </a:lnTo>
                <a:lnTo>
                  <a:pt x="499" y="197"/>
                </a:lnTo>
                <a:lnTo>
                  <a:pt x="499" y="197"/>
                </a:lnTo>
                <a:lnTo>
                  <a:pt x="499" y="198"/>
                </a:lnTo>
                <a:lnTo>
                  <a:pt x="499" y="198"/>
                </a:lnTo>
                <a:lnTo>
                  <a:pt x="499" y="198"/>
                </a:lnTo>
                <a:lnTo>
                  <a:pt x="499" y="198"/>
                </a:lnTo>
                <a:lnTo>
                  <a:pt x="499" y="198"/>
                </a:lnTo>
                <a:lnTo>
                  <a:pt x="499" y="198"/>
                </a:lnTo>
                <a:lnTo>
                  <a:pt x="500" y="198"/>
                </a:lnTo>
                <a:lnTo>
                  <a:pt x="500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0"/>
                </a:lnTo>
                <a:lnTo>
                  <a:pt x="500" y="201"/>
                </a:lnTo>
                <a:lnTo>
                  <a:pt x="500" y="201"/>
                </a:lnTo>
                <a:lnTo>
                  <a:pt x="500" y="201"/>
                </a:lnTo>
                <a:lnTo>
                  <a:pt x="500" y="201"/>
                </a:lnTo>
                <a:lnTo>
                  <a:pt x="502" y="201"/>
                </a:lnTo>
                <a:lnTo>
                  <a:pt x="502" y="201"/>
                </a:lnTo>
                <a:lnTo>
                  <a:pt x="502" y="201"/>
                </a:lnTo>
                <a:lnTo>
                  <a:pt x="502" y="201"/>
                </a:lnTo>
                <a:lnTo>
                  <a:pt x="502" y="202"/>
                </a:lnTo>
                <a:lnTo>
                  <a:pt x="502" y="202"/>
                </a:lnTo>
                <a:lnTo>
                  <a:pt x="502" y="202"/>
                </a:lnTo>
                <a:lnTo>
                  <a:pt x="502" y="202"/>
                </a:lnTo>
                <a:lnTo>
                  <a:pt x="502" y="202"/>
                </a:lnTo>
                <a:lnTo>
                  <a:pt x="502" y="202"/>
                </a:lnTo>
                <a:lnTo>
                  <a:pt x="502" y="202"/>
                </a:lnTo>
                <a:lnTo>
                  <a:pt x="502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3"/>
                </a:lnTo>
                <a:lnTo>
                  <a:pt x="503" y="204"/>
                </a:lnTo>
                <a:lnTo>
                  <a:pt x="503" y="204"/>
                </a:lnTo>
                <a:lnTo>
                  <a:pt x="503" y="204"/>
                </a:lnTo>
                <a:lnTo>
                  <a:pt x="504" y="204"/>
                </a:lnTo>
                <a:lnTo>
                  <a:pt x="504" y="204"/>
                </a:lnTo>
                <a:lnTo>
                  <a:pt x="504" y="204"/>
                </a:lnTo>
                <a:lnTo>
                  <a:pt x="504" y="204"/>
                </a:lnTo>
                <a:lnTo>
                  <a:pt x="504" y="204"/>
                </a:lnTo>
                <a:lnTo>
                  <a:pt x="504" y="204"/>
                </a:lnTo>
                <a:lnTo>
                  <a:pt x="504" y="205"/>
                </a:lnTo>
                <a:lnTo>
                  <a:pt x="504" y="205"/>
                </a:lnTo>
                <a:lnTo>
                  <a:pt x="504" y="205"/>
                </a:lnTo>
                <a:lnTo>
                  <a:pt x="505" y="205"/>
                </a:lnTo>
                <a:lnTo>
                  <a:pt x="505" y="205"/>
                </a:lnTo>
                <a:lnTo>
                  <a:pt x="505" y="205"/>
                </a:lnTo>
                <a:lnTo>
                  <a:pt x="505" y="205"/>
                </a:lnTo>
                <a:lnTo>
                  <a:pt x="505" y="205"/>
                </a:lnTo>
                <a:lnTo>
                  <a:pt x="505" y="206"/>
                </a:lnTo>
                <a:lnTo>
                  <a:pt x="505" y="206"/>
                </a:lnTo>
                <a:lnTo>
                  <a:pt x="505" y="206"/>
                </a:lnTo>
                <a:lnTo>
                  <a:pt x="505" y="206"/>
                </a:lnTo>
                <a:lnTo>
                  <a:pt x="506" y="206"/>
                </a:lnTo>
                <a:lnTo>
                  <a:pt x="506" y="206"/>
                </a:lnTo>
                <a:lnTo>
                  <a:pt x="506" y="206"/>
                </a:lnTo>
                <a:lnTo>
                  <a:pt x="506" y="206"/>
                </a:lnTo>
                <a:lnTo>
                  <a:pt x="506" y="206"/>
                </a:lnTo>
                <a:lnTo>
                  <a:pt x="506" y="207"/>
                </a:lnTo>
                <a:lnTo>
                  <a:pt x="506" y="207"/>
                </a:lnTo>
                <a:lnTo>
                  <a:pt x="506" y="207"/>
                </a:lnTo>
                <a:lnTo>
                  <a:pt x="506" y="207"/>
                </a:lnTo>
                <a:lnTo>
                  <a:pt x="507" y="207"/>
                </a:lnTo>
                <a:lnTo>
                  <a:pt x="507" y="207"/>
                </a:lnTo>
                <a:lnTo>
                  <a:pt x="507" y="207"/>
                </a:lnTo>
                <a:lnTo>
                  <a:pt x="507" y="207"/>
                </a:lnTo>
                <a:lnTo>
                  <a:pt x="507" y="207"/>
                </a:lnTo>
                <a:lnTo>
                  <a:pt x="507" y="207"/>
                </a:lnTo>
                <a:lnTo>
                  <a:pt x="507" y="209"/>
                </a:lnTo>
                <a:lnTo>
                  <a:pt x="507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8" y="209"/>
                </a:lnTo>
                <a:lnTo>
                  <a:pt x="509" y="209"/>
                </a:lnTo>
                <a:lnTo>
                  <a:pt x="509" y="210"/>
                </a:lnTo>
                <a:lnTo>
                  <a:pt x="509" y="210"/>
                </a:lnTo>
                <a:lnTo>
                  <a:pt x="509" y="210"/>
                </a:lnTo>
                <a:lnTo>
                  <a:pt x="509" y="210"/>
                </a:lnTo>
                <a:lnTo>
                  <a:pt x="509" y="210"/>
                </a:lnTo>
                <a:lnTo>
                  <a:pt x="509" y="210"/>
                </a:lnTo>
                <a:lnTo>
                  <a:pt x="509" y="210"/>
                </a:lnTo>
                <a:lnTo>
                  <a:pt x="511" y="210"/>
                </a:lnTo>
                <a:lnTo>
                  <a:pt x="511" y="210"/>
                </a:lnTo>
                <a:lnTo>
                  <a:pt x="511" y="210"/>
                </a:lnTo>
                <a:lnTo>
                  <a:pt x="511" y="210"/>
                </a:lnTo>
                <a:lnTo>
                  <a:pt x="511" y="211"/>
                </a:lnTo>
                <a:lnTo>
                  <a:pt x="511" y="211"/>
                </a:lnTo>
                <a:lnTo>
                  <a:pt x="511" y="211"/>
                </a:lnTo>
                <a:lnTo>
                  <a:pt x="512" y="211"/>
                </a:lnTo>
                <a:lnTo>
                  <a:pt x="512" y="211"/>
                </a:lnTo>
                <a:lnTo>
                  <a:pt x="512" y="211"/>
                </a:lnTo>
                <a:lnTo>
                  <a:pt x="512" y="211"/>
                </a:lnTo>
                <a:lnTo>
                  <a:pt x="512" y="211"/>
                </a:lnTo>
                <a:lnTo>
                  <a:pt x="512" y="211"/>
                </a:lnTo>
                <a:lnTo>
                  <a:pt x="512" y="211"/>
                </a:lnTo>
                <a:lnTo>
                  <a:pt x="513" y="211"/>
                </a:lnTo>
                <a:lnTo>
                  <a:pt x="513" y="211"/>
                </a:lnTo>
                <a:lnTo>
                  <a:pt x="513" y="211"/>
                </a:lnTo>
                <a:lnTo>
                  <a:pt x="513" y="212"/>
                </a:lnTo>
                <a:lnTo>
                  <a:pt x="513" y="212"/>
                </a:lnTo>
                <a:lnTo>
                  <a:pt x="513" y="212"/>
                </a:lnTo>
                <a:lnTo>
                  <a:pt x="513" y="212"/>
                </a:lnTo>
                <a:lnTo>
                  <a:pt x="514" y="212"/>
                </a:lnTo>
                <a:lnTo>
                  <a:pt x="514" y="212"/>
                </a:lnTo>
                <a:lnTo>
                  <a:pt x="514" y="212"/>
                </a:lnTo>
                <a:lnTo>
                  <a:pt x="514" y="212"/>
                </a:lnTo>
                <a:lnTo>
                  <a:pt x="514" y="212"/>
                </a:lnTo>
                <a:lnTo>
                  <a:pt x="514" y="212"/>
                </a:lnTo>
                <a:lnTo>
                  <a:pt x="514" y="212"/>
                </a:lnTo>
                <a:lnTo>
                  <a:pt x="515" y="212"/>
                </a:lnTo>
                <a:lnTo>
                  <a:pt x="515" y="212"/>
                </a:lnTo>
                <a:lnTo>
                  <a:pt x="515" y="212"/>
                </a:lnTo>
                <a:lnTo>
                  <a:pt x="515" y="212"/>
                </a:lnTo>
                <a:lnTo>
                  <a:pt x="515" y="213"/>
                </a:lnTo>
                <a:lnTo>
                  <a:pt x="515" y="213"/>
                </a:lnTo>
                <a:lnTo>
                  <a:pt x="515" y="213"/>
                </a:lnTo>
                <a:lnTo>
                  <a:pt x="516" y="213"/>
                </a:lnTo>
                <a:lnTo>
                  <a:pt x="516" y="213"/>
                </a:lnTo>
                <a:lnTo>
                  <a:pt x="516" y="213"/>
                </a:lnTo>
                <a:lnTo>
                  <a:pt x="516" y="213"/>
                </a:lnTo>
                <a:lnTo>
                  <a:pt x="516" y="213"/>
                </a:lnTo>
                <a:lnTo>
                  <a:pt x="516" y="213"/>
                </a:lnTo>
                <a:lnTo>
                  <a:pt x="517" y="213"/>
                </a:lnTo>
                <a:lnTo>
                  <a:pt x="517" y="213"/>
                </a:lnTo>
                <a:lnTo>
                  <a:pt x="517" y="213"/>
                </a:lnTo>
                <a:lnTo>
                  <a:pt x="517" y="213"/>
                </a:lnTo>
                <a:lnTo>
                  <a:pt x="517" y="213"/>
                </a:lnTo>
                <a:lnTo>
                  <a:pt x="517" y="213"/>
                </a:lnTo>
                <a:lnTo>
                  <a:pt x="517" y="213"/>
                </a:lnTo>
                <a:lnTo>
                  <a:pt x="519" y="213"/>
                </a:lnTo>
                <a:lnTo>
                  <a:pt x="519" y="213"/>
                </a:lnTo>
                <a:lnTo>
                  <a:pt x="519" y="213"/>
                </a:lnTo>
                <a:lnTo>
                  <a:pt x="519" y="213"/>
                </a:lnTo>
                <a:lnTo>
                  <a:pt x="519" y="214"/>
                </a:lnTo>
                <a:lnTo>
                  <a:pt x="519" y="214"/>
                </a:lnTo>
                <a:lnTo>
                  <a:pt x="520" y="214"/>
                </a:lnTo>
                <a:lnTo>
                  <a:pt x="520" y="214"/>
                </a:lnTo>
                <a:lnTo>
                  <a:pt x="520" y="214"/>
                </a:lnTo>
                <a:lnTo>
                  <a:pt x="520" y="214"/>
                </a:lnTo>
                <a:lnTo>
                  <a:pt x="520" y="214"/>
                </a:lnTo>
                <a:lnTo>
                  <a:pt x="520" y="214"/>
                </a:lnTo>
                <a:lnTo>
                  <a:pt x="520" y="214"/>
                </a:lnTo>
                <a:lnTo>
                  <a:pt x="521" y="214"/>
                </a:lnTo>
                <a:lnTo>
                  <a:pt x="521" y="214"/>
                </a:lnTo>
                <a:lnTo>
                  <a:pt x="521" y="214"/>
                </a:lnTo>
                <a:lnTo>
                  <a:pt x="521" y="214"/>
                </a:lnTo>
                <a:lnTo>
                  <a:pt x="521" y="214"/>
                </a:lnTo>
                <a:lnTo>
                  <a:pt x="521" y="214"/>
                </a:lnTo>
                <a:lnTo>
                  <a:pt x="522" y="214"/>
                </a:lnTo>
                <a:lnTo>
                  <a:pt x="522" y="214"/>
                </a:lnTo>
                <a:lnTo>
                  <a:pt x="522" y="214"/>
                </a:lnTo>
                <a:lnTo>
                  <a:pt x="522" y="214"/>
                </a:lnTo>
                <a:lnTo>
                  <a:pt x="522" y="214"/>
                </a:lnTo>
                <a:lnTo>
                  <a:pt x="522" y="214"/>
                </a:lnTo>
                <a:lnTo>
                  <a:pt x="523" y="214"/>
                </a:lnTo>
                <a:lnTo>
                  <a:pt x="523" y="214"/>
                </a:lnTo>
                <a:lnTo>
                  <a:pt x="523" y="214"/>
                </a:lnTo>
                <a:lnTo>
                  <a:pt x="523" y="214"/>
                </a:lnTo>
                <a:lnTo>
                  <a:pt x="523" y="214"/>
                </a:lnTo>
                <a:lnTo>
                  <a:pt x="523" y="214"/>
                </a:lnTo>
                <a:lnTo>
                  <a:pt x="524" y="214"/>
                </a:lnTo>
                <a:lnTo>
                  <a:pt x="524" y="214"/>
                </a:lnTo>
                <a:lnTo>
                  <a:pt x="524" y="214"/>
                </a:lnTo>
                <a:lnTo>
                  <a:pt x="524" y="214"/>
                </a:lnTo>
                <a:lnTo>
                  <a:pt x="524" y="214"/>
                </a:lnTo>
                <a:lnTo>
                  <a:pt x="524" y="214"/>
                </a:lnTo>
                <a:lnTo>
                  <a:pt x="525" y="214"/>
                </a:lnTo>
                <a:lnTo>
                  <a:pt x="525" y="214"/>
                </a:lnTo>
                <a:lnTo>
                  <a:pt x="525" y="214"/>
                </a:lnTo>
                <a:lnTo>
                  <a:pt x="525" y="214"/>
                </a:lnTo>
                <a:lnTo>
                  <a:pt x="525" y="214"/>
                </a:lnTo>
                <a:lnTo>
                  <a:pt x="525" y="214"/>
                </a:lnTo>
                <a:lnTo>
                  <a:pt x="526" y="214"/>
                </a:lnTo>
                <a:lnTo>
                  <a:pt x="526" y="214"/>
                </a:lnTo>
                <a:lnTo>
                  <a:pt x="526" y="214"/>
                </a:lnTo>
                <a:lnTo>
                  <a:pt x="526" y="214"/>
                </a:lnTo>
                <a:lnTo>
                  <a:pt x="526" y="214"/>
                </a:lnTo>
                <a:lnTo>
                  <a:pt x="526" y="214"/>
                </a:lnTo>
                <a:lnTo>
                  <a:pt x="528" y="214"/>
                </a:lnTo>
                <a:lnTo>
                  <a:pt x="528" y="214"/>
                </a:lnTo>
                <a:lnTo>
                  <a:pt x="528" y="214"/>
                </a:lnTo>
                <a:lnTo>
                  <a:pt x="528" y="214"/>
                </a:lnTo>
                <a:lnTo>
                  <a:pt x="528" y="214"/>
                </a:lnTo>
                <a:lnTo>
                  <a:pt x="528" y="214"/>
                </a:lnTo>
                <a:lnTo>
                  <a:pt x="529" y="214"/>
                </a:lnTo>
                <a:lnTo>
                  <a:pt x="529" y="214"/>
                </a:lnTo>
                <a:lnTo>
                  <a:pt x="529" y="214"/>
                </a:lnTo>
                <a:lnTo>
                  <a:pt x="529" y="214"/>
                </a:lnTo>
                <a:lnTo>
                  <a:pt x="529" y="214"/>
                </a:lnTo>
                <a:lnTo>
                  <a:pt x="529" y="214"/>
                </a:lnTo>
                <a:lnTo>
                  <a:pt x="530" y="214"/>
                </a:lnTo>
                <a:lnTo>
                  <a:pt x="530" y="214"/>
                </a:lnTo>
                <a:lnTo>
                  <a:pt x="530" y="214"/>
                </a:lnTo>
                <a:lnTo>
                  <a:pt x="530" y="214"/>
                </a:lnTo>
                <a:lnTo>
                  <a:pt x="530" y="214"/>
                </a:lnTo>
                <a:lnTo>
                  <a:pt x="530" y="214"/>
                </a:lnTo>
                <a:lnTo>
                  <a:pt x="531" y="214"/>
                </a:lnTo>
                <a:lnTo>
                  <a:pt x="531" y="214"/>
                </a:lnTo>
                <a:lnTo>
                  <a:pt x="531" y="214"/>
                </a:lnTo>
                <a:lnTo>
                  <a:pt x="531" y="214"/>
                </a:lnTo>
                <a:lnTo>
                  <a:pt x="531" y="214"/>
                </a:lnTo>
                <a:lnTo>
                  <a:pt x="531" y="214"/>
                </a:lnTo>
                <a:lnTo>
                  <a:pt x="532" y="214"/>
                </a:lnTo>
                <a:lnTo>
                  <a:pt x="532" y="214"/>
                </a:lnTo>
                <a:lnTo>
                  <a:pt x="532" y="214"/>
                </a:lnTo>
                <a:lnTo>
                  <a:pt x="532" y="214"/>
                </a:lnTo>
                <a:lnTo>
                  <a:pt x="532" y="214"/>
                </a:lnTo>
                <a:lnTo>
                  <a:pt x="532" y="214"/>
                </a:lnTo>
                <a:lnTo>
                  <a:pt x="533" y="214"/>
                </a:lnTo>
                <a:lnTo>
                  <a:pt x="533" y="214"/>
                </a:lnTo>
                <a:lnTo>
                  <a:pt x="533" y="214"/>
                </a:lnTo>
                <a:lnTo>
                  <a:pt x="533" y="214"/>
                </a:lnTo>
                <a:lnTo>
                  <a:pt x="533" y="214"/>
                </a:lnTo>
                <a:lnTo>
                  <a:pt x="533" y="214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4" y="213"/>
                </a:lnTo>
                <a:lnTo>
                  <a:pt x="535" y="213"/>
                </a:lnTo>
                <a:lnTo>
                  <a:pt x="535" y="213"/>
                </a:lnTo>
                <a:lnTo>
                  <a:pt x="535" y="213"/>
                </a:lnTo>
                <a:lnTo>
                  <a:pt x="535" y="213"/>
                </a:lnTo>
                <a:lnTo>
                  <a:pt x="535" y="213"/>
                </a:lnTo>
                <a:lnTo>
                  <a:pt x="535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3"/>
                </a:lnTo>
                <a:lnTo>
                  <a:pt x="537" y="213"/>
                </a:lnTo>
                <a:lnTo>
                  <a:pt x="538" y="212"/>
                </a:lnTo>
                <a:lnTo>
                  <a:pt x="538" y="212"/>
                </a:lnTo>
                <a:lnTo>
                  <a:pt x="538" y="212"/>
                </a:lnTo>
                <a:lnTo>
                  <a:pt x="538" y="212"/>
                </a:lnTo>
                <a:lnTo>
                  <a:pt x="538" y="212"/>
                </a:lnTo>
                <a:lnTo>
                  <a:pt x="538" y="212"/>
                </a:lnTo>
                <a:lnTo>
                  <a:pt x="538" y="212"/>
                </a:lnTo>
                <a:lnTo>
                  <a:pt x="539" y="212"/>
                </a:lnTo>
                <a:lnTo>
                  <a:pt x="539" y="212"/>
                </a:lnTo>
                <a:lnTo>
                  <a:pt x="539" y="212"/>
                </a:lnTo>
                <a:lnTo>
                  <a:pt x="539" y="212"/>
                </a:lnTo>
                <a:lnTo>
                  <a:pt x="539" y="212"/>
                </a:lnTo>
                <a:lnTo>
                  <a:pt x="539" y="212"/>
                </a:lnTo>
                <a:lnTo>
                  <a:pt x="539" y="212"/>
                </a:lnTo>
                <a:lnTo>
                  <a:pt x="540" y="212"/>
                </a:lnTo>
                <a:lnTo>
                  <a:pt x="540" y="211"/>
                </a:lnTo>
                <a:lnTo>
                  <a:pt x="540" y="211"/>
                </a:lnTo>
                <a:lnTo>
                  <a:pt x="540" y="211"/>
                </a:lnTo>
                <a:lnTo>
                  <a:pt x="540" y="211"/>
                </a:lnTo>
                <a:lnTo>
                  <a:pt x="540" y="211"/>
                </a:lnTo>
                <a:lnTo>
                  <a:pt x="540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1"/>
                </a:lnTo>
                <a:lnTo>
                  <a:pt x="541" y="211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2" y="210"/>
                </a:lnTo>
                <a:lnTo>
                  <a:pt x="543" y="210"/>
                </a:lnTo>
                <a:lnTo>
                  <a:pt x="543" y="210"/>
                </a:lnTo>
                <a:lnTo>
                  <a:pt x="543" y="210"/>
                </a:lnTo>
                <a:lnTo>
                  <a:pt x="543" y="210"/>
                </a:lnTo>
                <a:lnTo>
                  <a:pt x="543" y="209"/>
                </a:lnTo>
                <a:lnTo>
                  <a:pt x="543" y="209"/>
                </a:lnTo>
                <a:lnTo>
                  <a:pt x="543" y="209"/>
                </a:lnTo>
                <a:lnTo>
                  <a:pt x="543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9"/>
                </a:lnTo>
                <a:lnTo>
                  <a:pt x="544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6" y="207"/>
                </a:lnTo>
                <a:lnTo>
                  <a:pt x="547" y="207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7" y="206"/>
                </a:lnTo>
                <a:lnTo>
                  <a:pt x="548" y="206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8" y="205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4"/>
                </a:lnTo>
                <a:lnTo>
                  <a:pt x="549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3"/>
                </a:lnTo>
                <a:lnTo>
                  <a:pt x="550" y="202"/>
                </a:lnTo>
                <a:lnTo>
                  <a:pt x="550" y="202"/>
                </a:lnTo>
                <a:lnTo>
                  <a:pt x="550" y="202"/>
                </a:lnTo>
                <a:lnTo>
                  <a:pt x="550" y="202"/>
                </a:lnTo>
                <a:lnTo>
                  <a:pt x="551" y="202"/>
                </a:lnTo>
                <a:lnTo>
                  <a:pt x="551" y="202"/>
                </a:lnTo>
                <a:lnTo>
                  <a:pt x="551" y="202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1" y="201"/>
                </a:lnTo>
                <a:lnTo>
                  <a:pt x="552" y="200"/>
                </a:lnTo>
                <a:lnTo>
                  <a:pt x="552" y="200"/>
                </a:lnTo>
                <a:lnTo>
                  <a:pt x="552" y="200"/>
                </a:lnTo>
                <a:lnTo>
                  <a:pt x="552" y="200"/>
                </a:lnTo>
                <a:lnTo>
                  <a:pt x="552" y="200"/>
                </a:lnTo>
                <a:lnTo>
                  <a:pt x="552" y="200"/>
                </a:lnTo>
                <a:lnTo>
                  <a:pt x="552" y="200"/>
                </a:lnTo>
                <a:lnTo>
                  <a:pt x="552" y="198"/>
                </a:lnTo>
                <a:lnTo>
                  <a:pt x="552" y="198"/>
                </a:lnTo>
                <a:lnTo>
                  <a:pt x="552" y="198"/>
                </a:lnTo>
                <a:lnTo>
                  <a:pt x="552" y="198"/>
                </a:lnTo>
                <a:lnTo>
                  <a:pt x="552" y="198"/>
                </a:lnTo>
                <a:lnTo>
                  <a:pt x="552" y="198"/>
                </a:lnTo>
                <a:lnTo>
                  <a:pt x="552" y="198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7"/>
                </a:lnTo>
                <a:lnTo>
                  <a:pt x="553" y="196"/>
                </a:lnTo>
                <a:lnTo>
                  <a:pt x="553" y="196"/>
                </a:lnTo>
                <a:lnTo>
                  <a:pt x="553" y="196"/>
                </a:lnTo>
                <a:lnTo>
                  <a:pt x="553" y="196"/>
                </a:lnTo>
                <a:lnTo>
                  <a:pt x="553" y="196"/>
                </a:lnTo>
                <a:lnTo>
                  <a:pt x="553" y="196"/>
                </a:lnTo>
                <a:lnTo>
                  <a:pt x="553" y="196"/>
                </a:lnTo>
                <a:lnTo>
                  <a:pt x="553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5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4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3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5" y="192"/>
                </a:lnTo>
                <a:lnTo>
                  <a:pt x="556" y="192"/>
                </a:lnTo>
                <a:lnTo>
                  <a:pt x="556" y="192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6" y="191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9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8"/>
                </a:lnTo>
                <a:lnTo>
                  <a:pt x="556" y="187"/>
                </a:lnTo>
                <a:lnTo>
                  <a:pt x="556" y="187"/>
                </a:lnTo>
                <a:lnTo>
                  <a:pt x="556" y="187"/>
                </a:lnTo>
                <a:lnTo>
                  <a:pt x="556" y="187"/>
                </a:lnTo>
                <a:lnTo>
                  <a:pt x="556" y="187"/>
                </a:lnTo>
                <a:lnTo>
                  <a:pt x="556" y="187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6"/>
                </a:lnTo>
                <a:lnTo>
                  <a:pt x="556" y="185"/>
                </a:lnTo>
                <a:lnTo>
                  <a:pt x="556" y="185"/>
                </a:lnTo>
                <a:lnTo>
                  <a:pt x="556" y="185"/>
                </a:lnTo>
                <a:lnTo>
                  <a:pt x="556" y="185"/>
                </a:lnTo>
                <a:lnTo>
                  <a:pt x="556" y="185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6" y="183"/>
                </a:lnTo>
                <a:lnTo>
                  <a:pt x="556" y="183"/>
                </a:lnTo>
                <a:lnTo>
                  <a:pt x="556" y="183"/>
                </a:lnTo>
                <a:lnTo>
                  <a:pt x="556" y="183"/>
                </a:lnTo>
                <a:lnTo>
                  <a:pt x="556" y="183"/>
                </a:lnTo>
                <a:lnTo>
                  <a:pt x="556" y="183"/>
                </a:lnTo>
                <a:lnTo>
                  <a:pt x="556" y="182"/>
                </a:lnTo>
                <a:lnTo>
                  <a:pt x="556" y="182"/>
                </a:lnTo>
                <a:lnTo>
                  <a:pt x="556" y="182"/>
                </a:lnTo>
                <a:lnTo>
                  <a:pt x="556" y="182"/>
                </a:lnTo>
                <a:lnTo>
                  <a:pt x="556" y="182"/>
                </a:lnTo>
                <a:lnTo>
                  <a:pt x="556" y="182"/>
                </a:lnTo>
                <a:lnTo>
                  <a:pt x="556" y="180"/>
                </a:lnTo>
                <a:lnTo>
                  <a:pt x="556" y="180"/>
                </a:lnTo>
                <a:lnTo>
                  <a:pt x="556" y="180"/>
                </a:lnTo>
                <a:lnTo>
                  <a:pt x="556" y="180"/>
                </a:lnTo>
                <a:lnTo>
                  <a:pt x="556" y="180"/>
                </a:lnTo>
                <a:lnTo>
                  <a:pt x="556" y="180"/>
                </a:lnTo>
                <a:lnTo>
                  <a:pt x="556" y="180"/>
                </a:lnTo>
                <a:lnTo>
                  <a:pt x="556" y="179"/>
                </a:lnTo>
                <a:lnTo>
                  <a:pt x="556" y="179"/>
                </a:lnTo>
                <a:lnTo>
                  <a:pt x="556" y="179"/>
                </a:lnTo>
                <a:lnTo>
                  <a:pt x="556" y="179"/>
                </a:lnTo>
                <a:lnTo>
                  <a:pt x="556" y="179"/>
                </a:lnTo>
                <a:lnTo>
                  <a:pt x="556" y="179"/>
                </a:lnTo>
                <a:lnTo>
                  <a:pt x="556" y="178"/>
                </a:lnTo>
                <a:lnTo>
                  <a:pt x="556" y="178"/>
                </a:lnTo>
                <a:lnTo>
                  <a:pt x="555" y="178"/>
                </a:lnTo>
                <a:lnTo>
                  <a:pt x="555" y="178"/>
                </a:lnTo>
                <a:lnTo>
                  <a:pt x="555" y="178"/>
                </a:lnTo>
                <a:lnTo>
                  <a:pt x="555" y="178"/>
                </a:lnTo>
                <a:lnTo>
                  <a:pt x="555" y="177"/>
                </a:lnTo>
                <a:lnTo>
                  <a:pt x="555" y="177"/>
                </a:lnTo>
                <a:lnTo>
                  <a:pt x="555" y="177"/>
                </a:lnTo>
                <a:lnTo>
                  <a:pt x="555" y="177"/>
                </a:lnTo>
                <a:lnTo>
                  <a:pt x="555" y="177"/>
                </a:lnTo>
                <a:lnTo>
                  <a:pt x="555" y="177"/>
                </a:lnTo>
                <a:lnTo>
                  <a:pt x="555" y="176"/>
                </a:lnTo>
                <a:lnTo>
                  <a:pt x="555" y="176"/>
                </a:lnTo>
                <a:lnTo>
                  <a:pt x="555" y="176"/>
                </a:lnTo>
                <a:lnTo>
                  <a:pt x="555" y="176"/>
                </a:lnTo>
                <a:lnTo>
                  <a:pt x="555" y="176"/>
                </a:lnTo>
                <a:lnTo>
                  <a:pt x="555" y="176"/>
                </a:lnTo>
                <a:lnTo>
                  <a:pt x="555" y="176"/>
                </a:lnTo>
                <a:lnTo>
                  <a:pt x="555" y="175"/>
                </a:lnTo>
                <a:lnTo>
                  <a:pt x="555" y="175"/>
                </a:lnTo>
                <a:lnTo>
                  <a:pt x="555" y="175"/>
                </a:lnTo>
                <a:lnTo>
                  <a:pt x="555" y="175"/>
                </a:lnTo>
                <a:lnTo>
                  <a:pt x="555" y="175"/>
                </a:lnTo>
                <a:lnTo>
                  <a:pt x="553" y="175"/>
                </a:lnTo>
                <a:lnTo>
                  <a:pt x="553" y="174"/>
                </a:lnTo>
                <a:lnTo>
                  <a:pt x="553" y="174"/>
                </a:lnTo>
                <a:lnTo>
                  <a:pt x="553" y="174"/>
                </a:lnTo>
                <a:lnTo>
                  <a:pt x="553" y="174"/>
                </a:lnTo>
                <a:lnTo>
                  <a:pt x="553" y="174"/>
                </a:lnTo>
                <a:lnTo>
                  <a:pt x="553" y="174"/>
                </a:lnTo>
                <a:lnTo>
                  <a:pt x="553" y="174"/>
                </a:lnTo>
                <a:lnTo>
                  <a:pt x="553" y="173"/>
                </a:lnTo>
                <a:lnTo>
                  <a:pt x="553" y="173"/>
                </a:lnTo>
                <a:lnTo>
                  <a:pt x="553" y="173"/>
                </a:lnTo>
                <a:lnTo>
                  <a:pt x="553" y="173"/>
                </a:lnTo>
                <a:lnTo>
                  <a:pt x="553" y="173"/>
                </a:lnTo>
                <a:lnTo>
                  <a:pt x="553" y="173"/>
                </a:lnTo>
                <a:lnTo>
                  <a:pt x="553" y="173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2" y="171"/>
                </a:lnTo>
                <a:lnTo>
                  <a:pt x="552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0"/>
                </a:lnTo>
                <a:lnTo>
                  <a:pt x="552" y="170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9"/>
                </a:lnTo>
                <a:lnTo>
                  <a:pt x="551" y="168"/>
                </a:lnTo>
                <a:lnTo>
                  <a:pt x="551" y="168"/>
                </a:lnTo>
                <a:lnTo>
                  <a:pt x="551" y="168"/>
                </a:lnTo>
                <a:lnTo>
                  <a:pt x="550" y="168"/>
                </a:lnTo>
                <a:lnTo>
                  <a:pt x="550" y="168"/>
                </a:lnTo>
                <a:lnTo>
                  <a:pt x="550" y="168"/>
                </a:lnTo>
                <a:lnTo>
                  <a:pt x="550" y="168"/>
                </a:lnTo>
                <a:lnTo>
                  <a:pt x="550" y="167"/>
                </a:lnTo>
                <a:lnTo>
                  <a:pt x="550" y="167"/>
                </a:lnTo>
                <a:lnTo>
                  <a:pt x="550" y="167"/>
                </a:lnTo>
                <a:lnTo>
                  <a:pt x="550" y="167"/>
                </a:lnTo>
                <a:lnTo>
                  <a:pt x="550" y="167"/>
                </a:lnTo>
                <a:lnTo>
                  <a:pt x="550" y="167"/>
                </a:lnTo>
                <a:lnTo>
                  <a:pt x="550" y="167"/>
                </a:lnTo>
                <a:lnTo>
                  <a:pt x="549" y="167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9" y="166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5"/>
                </a:lnTo>
                <a:lnTo>
                  <a:pt x="548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3"/>
                </a:lnTo>
                <a:lnTo>
                  <a:pt x="547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6" y="162"/>
                </a:lnTo>
                <a:lnTo>
                  <a:pt x="544" y="162"/>
                </a:lnTo>
                <a:lnTo>
                  <a:pt x="544" y="161"/>
                </a:lnTo>
                <a:lnTo>
                  <a:pt x="544" y="161"/>
                </a:lnTo>
                <a:lnTo>
                  <a:pt x="544" y="161"/>
                </a:lnTo>
                <a:lnTo>
                  <a:pt x="544" y="161"/>
                </a:lnTo>
                <a:lnTo>
                  <a:pt x="544" y="161"/>
                </a:lnTo>
                <a:lnTo>
                  <a:pt x="544" y="161"/>
                </a:lnTo>
                <a:lnTo>
                  <a:pt x="544" y="161"/>
                </a:lnTo>
                <a:lnTo>
                  <a:pt x="543" y="161"/>
                </a:lnTo>
                <a:lnTo>
                  <a:pt x="543" y="161"/>
                </a:lnTo>
                <a:lnTo>
                  <a:pt x="543" y="161"/>
                </a:lnTo>
                <a:lnTo>
                  <a:pt x="543" y="161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lnTo>
                  <a:pt x="542" y="160"/>
                </a:lnTo>
                <a:lnTo>
                  <a:pt x="542" y="160"/>
                </a:lnTo>
                <a:lnTo>
                  <a:pt x="542" y="160"/>
                </a:lnTo>
                <a:lnTo>
                  <a:pt x="542" y="160"/>
                </a:lnTo>
                <a:lnTo>
                  <a:pt x="542" y="160"/>
                </a:lnTo>
                <a:lnTo>
                  <a:pt x="542" y="160"/>
                </a:lnTo>
                <a:lnTo>
                  <a:pt x="542" y="160"/>
                </a:lnTo>
                <a:lnTo>
                  <a:pt x="541" y="159"/>
                </a:lnTo>
                <a:lnTo>
                  <a:pt x="541" y="159"/>
                </a:lnTo>
                <a:lnTo>
                  <a:pt x="541" y="159"/>
                </a:lnTo>
                <a:lnTo>
                  <a:pt x="541" y="159"/>
                </a:lnTo>
                <a:lnTo>
                  <a:pt x="541" y="159"/>
                </a:lnTo>
                <a:lnTo>
                  <a:pt x="541" y="159"/>
                </a:lnTo>
                <a:lnTo>
                  <a:pt x="541" y="159"/>
                </a:lnTo>
                <a:lnTo>
                  <a:pt x="540" y="159"/>
                </a:lnTo>
                <a:lnTo>
                  <a:pt x="540" y="159"/>
                </a:lnTo>
                <a:lnTo>
                  <a:pt x="540" y="159"/>
                </a:lnTo>
                <a:lnTo>
                  <a:pt x="540" y="159"/>
                </a:lnTo>
                <a:lnTo>
                  <a:pt x="540" y="159"/>
                </a:lnTo>
                <a:lnTo>
                  <a:pt x="540" y="159"/>
                </a:lnTo>
                <a:lnTo>
                  <a:pt x="540" y="158"/>
                </a:lnTo>
                <a:lnTo>
                  <a:pt x="539" y="158"/>
                </a:lnTo>
                <a:lnTo>
                  <a:pt x="539" y="158"/>
                </a:lnTo>
                <a:lnTo>
                  <a:pt x="539" y="158"/>
                </a:lnTo>
                <a:lnTo>
                  <a:pt x="539" y="158"/>
                </a:lnTo>
                <a:lnTo>
                  <a:pt x="539" y="158"/>
                </a:lnTo>
                <a:lnTo>
                  <a:pt x="539" y="158"/>
                </a:lnTo>
                <a:lnTo>
                  <a:pt x="539" y="158"/>
                </a:lnTo>
                <a:lnTo>
                  <a:pt x="538" y="158"/>
                </a:lnTo>
                <a:lnTo>
                  <a:pt x="538" y="158"/>
                </a:lnTo>
                <a:lnTo>
                  <a:pt x="538" y="158"/>
                </a:lnTo>
                <a:lnTo>
                  <a:pt x="538" y="158"/>
                </a:lnTo>
                <a:lnTo>
                  <a:pt x="538" y="158"/>
                </a:lnTo>
                <a:lnTo>
                  <a:pt x="538" y="158"/>
                </a:lnTo>
                <a:lnTo>
                  <a:pt x="538" y="158"/>
                </a:lnTo>
                <a:lnTo>
                  <a:pt x="537" y="157"/>
                </a:lnTo>
                <a:lnTo>
                  <a:pt x="537" y="157"/>
                </a:lnTo>
                <a:lnTo>
                  <a:pt x="537" y="157"/>
                </a:lnTo>
                <a:lnTo>
                  <a:pt x="537" y="157"/>
                </a:lnTo>
                <a:lnTo>
                  <a:pt x="537" y="157"/>
                </a:lnTo>
                <a:lnTo>
                  <a:pt x="537" y="157"/>
                </a:lnTo>
                <a:lnTo>
                  <a:pt x="537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5" y="157"/>
                </a:lnTo>
                <a:lnTo>
                  <a:pt x="534" y="157"/>
                </a:lnTo>
                <a:lnTo>
                  <a:pt x="534" y="157"/>
                </a:lnTo>
                <a:lnTo>
                  <a:pt x="534" y="157"/>
                </a:lnTo>
                <a:lnTo>
                  <a:pt x="534" y="157"/>
                </a:lnTo>
                <a:lnTo>
                  <a:pt x="534" y="157"/>
                </a:lnTo>
                <a:lnTo>
                  <a:pt x="534" y="157"/>
                </a:lnTo>
                <a:lnTo>
                  <a:pt x="534" y="157"/>
                </a:lnTo>
                <a:lnTo>
                  <a:pt x="533" y="156"/>
                </a:lnTo>
                <a:lnTo>
                  <a:pt x="533" y="156"/>
                </a:lnTo>
                <a:lnTo>
                  <a:pt x="533" y="156"/>
                </a:lnTo>
                <a:lnTo>
                  <a:pt x="533" y="156"/>
                </a:lnTo>
                <a:lnTo>
                  <a:pt x="533" y="156"/>
                </a:lnTo>
                <a:lnTo>
                  <a:pt x="533" y="156"/>
                </a:lnTo>
                <a:lnTo>
                  <a:pt x="532" y="156"/>
                </a:lnTo>
                <a:lnTo>
                  <a:pt x="532" y="156"/>
                </a:lnTo>
                <a:lnTo>
                  <a:pt x="532" y="156"/>
                </a:lnTo>
                <a:lnTo>
                  <a:pt x="532" y="156"/>
                </a:lnTo>
                <a:lnTo>
                  <a:pt x="532" y="156"/>
                </a:lnTo>
                <a:lnTo>
                  <a:pt x="532" y="156"/>
                </a:lnTo>
                <a:lnTo>
                  <a:pt x="531" y="156"/>
                </a:lnTo>
                <a:lnTo>
                  <a:pt x="531" y="156"/>
                </a:lnTo>
                <a:lnTo>
                  <a:pt x="531" y="156"/>
                </a:lnTo>
                <a:lnTo>
                  <a:pt x="531" y="156"/>
                </a:lnTo>
                <a:lnTo>
                  <a:pt x="531" y="156"/>
                </a:lnTo>
                <a:lnTo>
                  <a:pt x="531" y="156"/>
                </a:lnTo>
                <a:lnTo>
                  <a:pt x="530" y="156"/>
                </a:lnTo>
                <a:lnTo>
                  <a:pt x="530" y="156"/>
                </a:lnTo>
                <a:lnTo>
                  <a:pt x="530" y="156"/>
                </a:lnTo>
                <a:lnTo>
                  <a:pt x="530" y="156"/>
                </a:lnTo>
                <a:lnTo>
                  <a:pt x="530" y="156"/>
                </a:lnTo>
                <a:lnTo>
                  <a:pt x="530" y="156"/>
                </a:lnTo>
                <a:lnTo>
                  <a:pt x="529" y="156"/>
                </a:lnTo>
                <a:lnTo>
                  <a:pt x="529" y="156"/>
                </a:lnTo>
                <a:lnTo>
                  <a:pt x="529" y="156"/>
                </a:lnTo>
                <a:lnTo>
                  <a:pt x="529" y="156"/>
                </a:lnTo>
                <a:lnTo>
                  <a:pt x="529" y="156"/>
                </a:lnTo>
                <a:lnTo>
                  <a:pt x="529" y="156"/>
                </a:lnTo>
                <a:lnTo>
                  <a:pt x="528" y="156"/>
                </a:lnTo>
                <a:lnTo>
                  <a:pt x="528" y="156"/>
                </a:lnTo>
                <a:lnTo>
                  <a:pt x="528" y="156"/>
                </a:lnTo>
                <a:lnTo>
                  <a:pt x="528" y="156"/>
                </a:lnTo>
                <a:lnTo>
                  <a:pt x="528" y="156"/>
                </a:lnTo>
                <a:lnTo>
                  <a:pt x="528" y="156"/>
                </a:lnTo>
                <a:lnTo>
                  <a:pt x="526" y="156"/>
                </a:lnTo>
                <a:lnTo>
                  <a:pt x="526" y="156"/>
                </a:lnTo>
                <a:lnTo>
                  <a:pt x="526" y="156"/>
                </a:lnTo>
                <a:lnTo>
                  <a:pt x="526" y="156"/>
                </a:lnTo>
                <a:lnTo>
                  <a:pt x="526" y="156"/>
                </a:lnTo>
                <a:lnTo>
                  <a:pt x="526" y="156"/>
                </a:lnTo>
                <a:close/>
                <a:moveTo>
                  <a:pt x="489" y="182"/>
                </a:moveTo>
                <a:lnTo>
                  <a:pt x="489" y="180"/>
                </a:lnTo>
                <a:lnTo>
                  <a:pt x="489" y="180"/>
                </a:lnTo>
                <a:lnTo>
                  <a:pt x="489" y="180"/>
                </a:lnTo>
                <a:lnTo>
                  <a:pt x="489" y="180"/>
                </a:lnTo>
                <a:lnTo>
                  <a:pt x="489" y="180"/>
                </a:lnTo>
                <a:lnTo>
                  <a:pt x="489" y="179"/>
                </a:lnTo>
                <a:lnTo>
                  <a:pt x="489" y="179"/>
                </a:lnTo>
                <a:lnTo>
                  <a:pt x="489" y="179"/>
                </a:lnTo>
                <a:lnTo>
                  <a:pt x="489" y="179"/>
                </a:lnTo>
                <a:lnTo>
                  <a:pt x="489" y="179"/>
                </a:lnTo>
                <a:lnTo>
                  <a:pt x="489" y="178"/>
                </a:lnTo>
                <a:lnTo>
                  <a:pt x="489" y="178"/>
                </a:lnTo>
                <a:lnTo>
                  <a:pt x="489" y="178"/>
                </a:lnTo>
                <a:lnTo>
                  <a:pt x="489" y="178"/>
                </a:lnTo>
                <a:lnTo>
                  <a:pt x="489" y="177"/>
                </a:lnTo>
                <a:lnTo>
                  <a:pt x="489" y="177"/>
                </a:lnTo>
                <a:lnTo>
                  <a:pt x="489" y="177"/>
                </a:lnTo>
                <a:lnTo>
                  <a:pt x="489" y="177"/>
                </a:lnTo>
                <a:lnTo>
                  <a:pt x="489" y="177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89" y="176"/>
                </a:lnTo>
                <a:lnTo>
                  <a:pt x="490" y="175"/>
                </a:lnTo>
                <a:lnTo>
                  <a:pt x="490" y="175"/>
                </a:lnTo>
                <a:lnTo>
                  <a:pt x="490" y="175"/>
                </a:lnTo>
                <a:lnTo>
                  <a:pt x="490" y="175"/>
                </a:lnTo>
                <a:lnTo>
                  <a:pt x="490" y="175"/>
                </a:lnTo>
                <a:lnTo>
                  <a:pt x="490" y="174"/>
                </a:lnTo>
                <a:lnTo>
                  <a:pt x="490" y="174"/>
                </a:lnTo>
                <a:lnTo>
                  <a:pt x="490" y="174"/>
                </a:lnTo>
                <a:lnTo>
                  <a:pt x="490" y="174"/>
                </a:lnTo>
                <a:lnTo>
                  <a:pt x="490" y="174"/>
                </a:lnTo>
                <a:lnTo>
                  <a:pt x="490" y="173"/>
                </a:lnTo>
                <a:lnTo>
                  <a:pt x="490" y="173"/>
                </a:lnTo>
                <a:lnTo>
                  <a:pt x="490" y="173"/>
                </a:lnTo>
                <a:lnTo>
                  <a:pt x="490" y="173"/>
                </a:lnTo>
                <a:lnTo>
                  <a:pt x="490" y="173"/>
                </a:lnTo>
                <a:lnTo>
                  <a:pt x="490" y="173"/>
                </a:lnTo>
                <a:lnTo>
                  <a:pt x="491" y="171"/>
                </a:lnTo>
                <a:lnTo>
                  <a:pt x="491" y="171"/>
                </a:lnTo>
                <a:lnTo>
                  <a:pt x="491" y="171"/>
                </a:lnTo>
                <a:lnTo>
                  <a:pt x="491" y="171"/>
                </a:lnTo>
                <a:lnTo>
                  <a:pt x="491" y="171"/>
                </a:lnTo>
                <a:lnTo>
                  <a:pt x="491" y="170"/>
                </a:lnTo>
                <a:lnTo>
                  <a:pt x="491" y="170"/>
                </a:lnTo>
                <a:lnTo>
                  <a:pt x="491" y="170"/>
                </a:lnTo>
                <a:lnTo>
                  <a:pt x="491" y="170"/>
                </a:lnTo>
                <a:lnTo>
                  <a:pt x="491" y="170"/>
                </a:lnTo>
                <a:lnTo>
                  <a:pt x="491" y="169"/>
                </a:lnTo>
                <a:lnTo>
                  <a:pt x="491" y="169"/>
                </a:lnTo>
                <a:lnTo>
                  <a:pt x="491" y="169"/>
                </a:lnTo>
                <a:lnTo>
                  <a:pt x="493" y="169"/>
                </a:lnTo>
                <a:lnTo>
                  <a:pt x="493" y="169"/>
                </a:lnTo>
                <a:lnTo>
                  <a:pt x="493" y="169"/>
                </a:lnTo>
                <a:lnTo>
                  <a:pt x="493" y="168"/>
                </a:lnTo>
                <a:lnTo>
                  <a:pt x="493" y="168"/>
                </a:lnTo>
                <a:lnTo>
                  <a:pt x="493" y="168"/>
                </a:lnTo>
                <a:lnTo>
                  <a:pt x="493" y="168"/>
                </a:lnTo>
                <a:lnTo>
                  <a:pt x="493" y="168"/>
                </a:lnTo>
                <a:lnTo>
                  <a:pt x="493" y="167"/>
                </a:lnTo>
                <a:lnTo>
                  <a:pt x="493" y="167"/>
                </a:lnTo>
                <a:lnTo>
                  <a:pt x="493" y="167"/>
                </a:lnTo>
                <a:lnTo>
                  <a:pt x="494" y="167"/>
                </a:lnTo>
                <a:lnTo>
                  <a:pt x="494" y="167"/>
                </a:lnTo>
                <a:lnTo>
                  <a:pt x="494" y="167"/>
                </a:lnTo>
                <a:lnTo>
                  <a:pt x="494" y="166"/>
                </a:lnTo>
                <a:lnTo>
                  <a:pt x="494" y="166"/>
                </a:lnTo>
                <a:lnTo>
                  <a:pt x="494" y="166"/>
                </a:lnTo>
                <a:lnTo>
                  <a:pt x="494" y="166"/>
                </a:lnTo>
                <a:lnTo>
                  <a:pt x="494" y="166"/>
                </a:lnTo>
                <a:lnTo>
                  <a:pt x="494" y="166"/>
                </a:lnTo>
                <a:lnTo>
                  <a:pt x="494" y="165"/>
                </a:lnTo>
                <a:lnTo>
                  <a:pt x="495" y="165"/>
                </a:lnTo>
                <a:lnTo>
                  <a:pt x="495" y="165"/>
                </a:lnTo>
                <a:lnTo>
                  <a:pt x="495" y="165"/>
                </a:lnTo>
                <a:lnTo>
                  <a:pt x="495" y="165"/>
                </a:lnTo>
                <a:lnTo>
                  <a:pt x="495" y="163"/>
                </a:lnTo>
                <a:lnTo>
                  <a:pt x="495" y="163"/>
                </a:lnTo>
                <a:lnTo>
                  <a:pt x="495" y="163"/>
                </a:lnTo>
                <a:lnTo>
                  <a:pt x="495" y="163"/>
                </a:lnTo>
                <a:lnTo>
                  <a:pt x="495" y="163"/>
                </a:lnTo>
                <a:lnTo>
                  <a:pt x="496" y="163"/>
                </a:lnTo>
                <a:lnTo>
                  <a:pt x="496" y="163"/>
                </a:lnTo>
                <a:lnTo>
                  <a:pt x="496" y="162"/>
                </a:lnTo>
                <a:lnTo>
                  <a:pt x="496" y="162"/>
                </a:lnTo>
                <a:lnTo>
                  <a:pt x="496" y="162"/>
                </a:lnTo>
                <a:lnTo>
                  <a:pt x="496" y="162"/>
                </a:lnTo>
                <a:lnTo>
                  <a:pt x="496" y="162"/>
                </a:lnTo>
                <a:lnTo>
                  <a:pt x="496" y="162"/>
                </a:lnTo>
                <a:lnTo>
                  <a:pt x="497" y="161"/>
                </a:lnTo>
                <a:lnTo>
                  <a:pt x="497" y="161"/>
                </a:lnTo>
                <a:lnTo>
                  <a:pt x="497" y="161"/>
                </a:lnTo>
                <a:lnTo>
                  <a:pt x="497" y="161"/>
                </a:lnTo>
                <a:lnTo>
                  <a:pt x="497" y="161"/>
                </a:lnTo>
                <a:lnTo>
                  <a:pt x="497" y="161"/>
                </a:lnTo>
                <a:lnTo>
                  <a:pt x="497" y="160"/>
                </a:lnTo>
                <a:lnTo>
                  <a:pt x="497" y="160"/>
                </a:lnTo>
                <a:lnTo>
                  <a:pt x="498" y="160"/>
                </a:lnTo>
                <a:lnTo>
                  <a:pt x="498" y="160"/>
                </a:lnTo>
                <a:lnTo>
                  <a:pt x="498" y="160"/>
                </a:lnTo>
                <a:lnTo>
                  <a:pt x="498" y="160"/>
                </a:lnTo>
                <a:lnTo>
                  <a:pt x="498" y="160"/>
                </a:lnTo>
                <a:lnTo>
                  <a:pt x="498" y="159"/>
                </a:lnTo>
                <a:lnTo>
                  <a:pt x="498" y="159"/>
                </a:lnTo>
                <a:lnTo>
                  <a:pt x="498" y="159"/>
                </a:lnTo>
                <a:lnTo>
                  <a:pt x="499" y="159"/>
                </a:lnTo>
                <a:lnTo>
                  <a:pt x="499" y="159"/>
                </a:lnTo>
                <a:lnTo>
                  <a:pt x="499" y="159"/>
                </a:lnTo>
                <a:lnTo>
                  <a:pt x="499" y="159"/>
                </a:lnTo>
                <a:lnTo>
                  <a:pt x="499" y="158"/>
                </a:lnTo>
                <a:lnTo>
                  <a:pt x="499" y="158"/>
                </a:lnTo>
                <a:lnTo>
                  <a:pt x="499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58"/>
                </a:lnTo>
                <a:lnTo>
                  <a:pt x="500" y="157"/>
                </a:lnTo>
                <a:lnTo>
                  <a:pt x="500" y="157"/>
                </a:lnTo>
                <a:lnTo>
                  <a:pt x="502" y="157"/>
                </a:lnTo>
                <a:lnTo>
                  <a:pt x="502" y="157"/>
                </a:lnTo>
                <a:lnTo>
                  <a:pt x="502" y="157"/>
                </a:lnTo>
                <a:lnTo>
                  <a:pt x="502" y="157"/>
                </a:lnTo>
                <a:lnTo>
                  <a:pt x="502" y="157"/>
                </a:lnTo>
                <a:lnTo>
                  <a:pt x="502" y="156"/>
                </a:lnTo>
                <a:lnTo>
                  <a:pt x="502" y="156"/>
                </a:lnTo>
                <a:lnTo>
                  <a:pt x="503" y="156"/>
                </a:lnTo>
                <a:lnTo>
                  <a:pt x="503" y="156"/>
                </a:lnTo>
                <a:lnTo>
                  <a:pt x="503" y="156"/>
                </a:lnTo>
                <a:lnTo>
                  <a:pt x="503" y="156"/>
                </a:lnTo>
                <a:lnTo>
                  <a:pt x="503" y="156"/>
                </a:lnTo>
                <a:lnTo>
                  <a:pt x="503" y="156"/>
                </a:lnTo>
                <a:lnTo>
                  <a:pt x="504" y="154"/>
                </a:lnTo>
                <a:lnTo>
                  <a:pt x="504" y="154"/>
                </a:lnTo>
                <a:lnTo>
                  <a:pt x="504" y="154"/>
                </a:lnTo>
                <a:lnTo>
                  <a:pt x="504" y="154"/>
                </a:lnTo>
                <a:lnTo>
                  <a:pt x="504" y="154"/>
                </a:lnTo>
                <a:lnTo>
                  <a:pt x="504" y="154"/>
                </a:lnTo>
                <a:lnTo>
                  <a:pt x="504" y="154"/>
                </a:lnTo>
                <a:lnTo>
                  <a:pt x="505" y="154"/>
                </a:lnTo>
                <a:lnTo>
                  <a:pt x="505" y="154"/>
                </a:lnTo>
                <a:lnTo>
                  <a:pt x="505" y="153"/>
                </a:lnTo>
                <a:lnTo>
                  <a:pt x="505" y="153"/>
                </a:lnTo>
                <a:lnTo>
                  <a:pt x="505" y="153"/>
                </a:lnTo>
                <a:lnTo>
                  <a:pt x="505" y="153"/>
                </a:lnTo>
                <a:lnTo>
                  <a:pt x="506" y="153"/>
                </a:lnTo>
                <a:lnTo>
                  <a:pt x="506" y="153"/>
                </a:lnTo>
                <a:lnTo>
                  <a:pt x="506" y="153"/>
                </a:lnTo>
                <a:lnTo>
                  <a:pt x="506" y="153"/>
                </a:lnTo>
                <a:lnTo>
                  <a:pt x="506" y="153"/>
                </a:lnTo>
                <a:lnTo>
                  <a:pt x="506" y="152"/>
                </a:lnTo>
                <a:lnTo>
                  <a:pt x="507" y="152"/>
                </a:lnTo>
                <a:lnTo>
                  <a:pt x="507" y="152"/>
                </a:lnTo>
                <a:lnTo>
                  <a:pt x="507" y="152"/>
                </a:lnTo>
                <a:lnTo>
                  <a:pt x="507" y="152"/>
                </a:lnTo>
                <a:lnTo>
                  <a:pt x="507" y="152"/>
                </a:lnTo>
                <a:lnTo>
                  <a:pt x="508" y="152"/>
                </a:lnTo>
                <a:lnTo>
                  <a:pt x="508" y="152"/>
                </a:lnTo>
                <a:lnTo>
                  <a:pt x="508" y="152"/>
                </a:lnTo>
                <a:lnTo>
                  <a:pt x="508" y="152"/>
                </a:lnTo>
                <a:lnTo>
                  <a:pt x="508" y="151"/>
                </a:lnTo>
                <a:lnTo>
                  <a:pt x="508" y="151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09" y="151"/>
                </a:lnTo>
                <a:lnTo>
                  <a:pt x="511" y="151"/>
                </a:lnTo>
                <a:lnTo>
                  <a:pt x="511" y="151"/>
                </a:lnTo>
                <a:lnTo>
                  <a:pt x="511" y="151"/>
                </a:lnTo>
                <a:lnTo>
                  <a:pt x="511" y="151"/>
                </a:lnTo>
                <a:lnTo>
                  <a:pt x="511" y="150"/>
                </a:lnTo>
                <a:lnTo>
                  <a:pt x="511" y="150"/>
                </a:lnTo>
                <a:lnTo>
                  <a:pt x="512" y="150"/>
                </a:lnTo>
                <a:lnTo>
                  <a:pt x="512" y="150"/>
                </a:lnTo>
                <a:lnTo>
                  <a:pt x="512" y="150"/>
                </a:lnTo>
                <a:lnTo>
                  <a:pt x="512" y="150"/>
                </a:lnTo>
                <a:lnTo>
                  <a:pt x="512" y="150"/>
                </a:lnTo>
                <a:lnTo>
                  <a:pt x="513" y="150"/>
                </a:lnTo>
                <a:lnTo>
                  <a:pt x="513" y="150"/>
                </a:lnTo>
                <a:lnTo>
                  <a:pt x="513" y="150"/>
                </a:lnTo>
                <a:lnTo>
                  <a:pt x="513" y="150"/>
                </a:lnTo>
                <a:lnTo>
                  <a:pt x="513" y="150"/>
                </a:lnTo>
                <a:lnTo>
                  <a:pt x="514" y="150"/>
                </a:lnTo>
                <a:lnTo>
                  <a:pt x="514" y="149"/>
                </a:lnTo>
                <a:lnTo>
                  <a:pt x="514" y="149"/>
                </a:lnTo>
                <a:lnTo>
                  <a:pt x="514" y="149"/>
                </a:lnTo>
                <a:lnTo>
                  <a:pt x="514" y="149"/>
                </a:lnTo>
                <a:lnTo>
                  <a:pt x="514" y="149"/>
                </a:lnTo>
                <a:lnTo>
                  <a:pt x="515" y="149"/>
                </a:lnTo>
                <a:lnTo>
                  <a:pt x="515" y="149"/>
                </a:lnTo>
                <a:lnTo>
                  <a:pt x="515" y="149"/>
                </a:lnTo>
                <a:lnTo>
                  <a:pt x="515" y="149"/>
                </a:lnTo>
                <a:lnTo>
                  <a:pt x="515" y="149"/>
                </a:lnTo>
                <a:lnTo>
                  <a:pt x="516" y="149"/>
                </a:lnTo>
                <a:lnTo>
                  <a:pt x="516" y="149"/>
                </a:lnTo>
                <a:lnTo>
                  <a:pt x="516" y="149"/>
                </a:lnTo>
                <a:lnTo>
                  <a:pt x="516" y="149"/>
                </a:lnTo>
                <a:lnTo>
                  <a:pt x="516" y="149"/>
                </a:lnTo>
                <a:lnTo>
                  <a:pt x="517" y="149"/>
                </a:lnTo>
                <a:lnTo>
                  <a:pt x="517" y="149"/>
                </a:lnTo>
                <a:lnTo>
                  <a:pt x="517" y="149"/>
                </a:lnTo>
                <a:lnTo>
                  <a:pt x="517" y="148"/>
                </a:lnTo>
                <a:lnTo>
                  <a:pt x="517" y="148"/>
                </a:lnTo>
                <a:lnTo>
                  <a:pt x="519" y="148"/>
                </a:lnTo>
                <a:lnTo>
                  <a:pt x="519" y="148"/>
                </a:lnTo>
                <a:lnTo>
                  <a:pt x="519" y="148"/>
                </a:lnTo>
                <a:lnTo>
                  <a:pt x="519" y="148"/>
                </a:lnTo>
                <a:lnTo>
                  <a:pt x="519" y="148"/>
                </a:lnTo>
                <a:lnTo>
                  <a:pt x="520" y="148"/>
                </a:lnTo>
                <a:lnTo>
                  <a:pt x="520" y="148"/>
                </a:lnTo>
                <a:lnTo>
                  <a:pt x="520" y="148"/>
                </a:lnTo>
                <a:lnTo>
                  <a:pt x="520" y="148"/>
                </a:lnTo>
                <a:lnTo>
                  <a:pt x="521" y="148"/>
                </a:lnTo>
                <a:lnTo>
                  <a:pt x="521" y="148"/>
                </a:lnTo>
                <a:lnTo>
                  <a:pt x="521" y="148"/>
                </a:lnTo>
                <a:lnTo>
                  <a:pt x="521" y="148"/>
                </a:lnTo>
                <a:lnTo>
                  <a:pt x="521" y="148"/>
                </a:lnTo>
                <a:lnTo>
                  <a:pt x="522" y="148"/>
                </a:lnTo>
                <a:lnTo>
                  <a:pt x="522" y="148"/>
                </a:lnTo>
                <a:lnTo>
                  <a:pt x="522" y="148"/>
                </a:lnTo>
                <a:lnTo>
                  <a:pt x="522" y="148"/>
                </a:lnTo>
                <a:lnTo>
                  <a:pt x="522" y="148"/>
                </a:lnTo>
                <a:lnTo>
                  <a:pt x="523" y="148"/>
                </a:lnTo>
                <a:lnTo>
                  <a:pt x="523" y="148"/>
                </a:lnTo>
                <a:lnTo>
                  <a:pt x="523" y="148"/>
                </a:lnTo>
                <a:lnTo>
                  <a:pt x="523" y="148"/>
                </a:lnTo>
                <a:lnTo>
                  <a:pt x="523" y="148"/>
                </a:lnTo>
                <a:lnTo>
                  <a:pt x="524" y="148"/>
                </a:lnTo>
                <a:lnTo>
                  <a:pt x="524" y="148"/>
                </a:lnTo>
                <a:lnTo>
                  <a:pt x="524" y="148"/>
                </a:lnTo>
                <a:lnTo>
                  <a:pt x="524" y="148"/>
                </a:lnTo>
                <a:lnTo>
                  <a:pt x="525" y="148"/>
                </a:lnTo>
                <a:lnTo>
                  <a:pt x="525" y="148"/>
                </a:lnTo>
                <a:lnTo>
                  <a:pt x="525" y="148"/>
                </a:lnTo>
                <a:lnTo>
                  <a:pt x="525" y="148"/>
                </a:lnTo>
                <a:lnTo>
                  <a:pt x="525" y="148"/>
                </a:lnTo>
                <a:lnTo>
                  <a:pt x="526" y="148"/>
                </a:lnTo>
                <a:lnTo>
                  <a:pt x="526" y="148"/>
                </a:lnTo>
                <a:lnTo>
                  <a:pt x="526" y="148"/>
                </a:lnTo>
                <a:lnTo>
                  <a:pt x="526" y="148"/>
                </a:lnTo>
                <a:lnTo>
                  <a:pt x="526" y="148"/>
                </a:lnTo>
                <a:lnTo>
                  <a:pt x="528" y="148"/>
                </a:lnTo>
                <a:lnTo>
                  <a:pt x="528" y="148"/>
                </a:lnTo>
                <a:lnTo>
                  <a:pt x="528" y="148"/>
                </a:lnTo>
                <a:lnTo>
                  <a:pt x="528" y="148"/>
                </a:lnTo>
                <a:lnTo>
                  <a:pt x="529" y="148"/>
                </a:lnTo>
                <a:lnTo>
                  <a:pt x="529" y="148"/>
                </a:lnTo>
                <a:lnTo>
                  <a:pt x="529" y="148"/>
                </a:lnTo>
                <a:lnTo>
                  <a:pt x="529" y="148"/>
                </a:lnTo>
                <a:lnTo>
                  <a:pt x="529" y="148"/>
                </a:lnTo>
                <a:lnTo>
                  <a:pt x="530" y="148"/>
                </a:lnTo>
                <a:lnTo>
                  <a:pt x="530" y="148"/>
                </a:lnTo>
                <a:lnTo>
                  <a:pt x="530" y="148"/>
                </a:lnTo>
                <a:lnTo>
                  <a:pt x="530" y="148"/>
                </a:lnTo>
                <a:lnTo>
                  <a:pt x="530" y="148"/>
                </a:lnTo>
                <a:lnTo>
                  <a:pt x="531" y="148"/>
                </a:lnTo>
                <a:lnTo>
                  <a:pt x="531" y="148"/>
                </a:lnTo>
                <a:lnTo>
                  <a:pt x="531" y="148"/>
                </a:lnTo>
                <a:lnTo>
                  <a:pt x="531" y="148"/>
                </a:lnTo>
                <a:lnTo>
                  <a:pt x="531" y="148"/>
                </a:lnTo>
                <a:lnTo>
                  <a:pt x="532" y="148"/>
                </a:lnTo>
                <a:lnTo>
                  <a:pt x="532" y="148"/>
                </a:lnTo>
                <a:lnTo>
                  <a:pt x="532" y="148"/>
                </a:lnTo>
                <a:lnTo>
                  <a:pt x="532" y="148"/>
                </a:lnTo>
                <a:lnTo>
                  <a:pt x="532" y="148"/>
                </a:lnTo>
                <a:lnTo>
                  <a:pt x="533" y="148"/>
                </a:lnTo>
                <a:lnTo>
                  <a:pt x="533" y="148"/>
                </a:lnTo>
                <a:lnTo>
                  <a:pt x="533" y="148"/>
                </a:lnTo>
                <a:lnTo>
                  <a:pt x="533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8"/>
                </a:lnTo>
                <a:lnTo>
                  <a:pt x="534" y="148"/>
                </a:lnTo>
                <a:lnTo>
                  <a:pt x="535" y="149"/>
                </a:lnTo>
                <a:lnTo>
                  <a:pt x="535" y="149"/>
                </a:lnTo>
                <a:lnTo>
                  <a:pt x="535" y="149"/>
                </a:lnTo>
                <a:lnTo>
                  <a:pt x="535" y="149"/>
                </a:lnTo>
                <a:lnTo>
                  <a:pt x="535" y="149"/>
                </a:lnTo>
                <a:lnTo>
                  <a:pt x="537" y="149"/>
                </a:lnTo>
                <a:lnTo>
                  <a:pt x="537" y="149"/>
                </a:lnTo>
                <a:lnTo>
                  <a:pt x="537" y="149"/>
                </a:lnTo>
                <a:lnTo>
                  <a:pt x="537" y="149"/>
                </a:lnTo>
                <a:lnTo>
                  <a:pt x="537" y="149"/>
                </a:lnTo>
                <a:lnTo>
                  <a:pt x="538" y="149"/>
                </a:lnTo>
                <a:lnTo>
                  <a:pt x="538" y="149"/>
                </a:lnTo>
                <a:lnTo>
                  <a:pt x="538" y="149"/>
                </a:lnTo>
                <a:lnTo>
                  <a:pt x="538" y="149"/>
                </a:lnTo>
                <a:lnTo>
                  <a:pt x="538" y="149"/>
                </a:lnTo>
                <a:lnTo>
                  <a:pt x="538" y="149"/>
                </a:lnTo>
                <a:lnTo>
                  <a:pt x="539" y="149"/>
                </a:lnTo>
                <a:lnTo>
                  <a:pt x="539" y="149"/>
                </a:lnTo>
                <a:lnTo>
                  <a:pt x="539" y="150"/>
                </a:lnTo>
                <a:lnTo>
                  <a:pt x="539" y="150"/>
                </a:lnTo>
                <a:lnTo>
                  <a:pt x="539" y="150"/>
                </a:lnTo>
                <a:lnTo>
                  <a:pt x="540" y="150"/>
                </a:lnTo>
                <a:lnTo>
                  <a:pt x="540" y="150"/>
                </a:lnTo>
                <a:lnTo>
                  <a:pt x="540" y="150"/>
                </a:lnTo>
                <a:lnTo>
                  <a:pt x="540" y="150"/>
                </a:lnTo>
                <a:lnTo>
                  <a:pt x="540" y="150"/>
                </a:lnTo>
                <a:lnTo>
                  <a:pt x="541" y="150"/>
                </a:lnTo>
                <a:lnTo>
                  <a:pt x="541" y="150"/>
                </a:lnTo>
                <a:lnTo>
                  <a:pt x="541" y="150"/>
                </a:lnTo>
                <a:lnTo>
                  <a:pt x="541" y="150"/>
                </a:lnTo>
                <a:lnTo>
                  <a:pt x="541" y="150"/>
                </a:lnTo>
                <a:lnTo>
                  <a:pt x="542" y="151"/>
                </a:lnTo>
                <a:lnTo>
                  <a:pt x="542" y="151"/>
                </a:lnTo>
                <a:lnTo>
                  <a:pt x="542" y="151"/>
                </a:lnTo>
                <a:lnTo>
                  <a:pt x="542" y="151"/>
                </a:lnTo>
                <a:lnTo>
                  <a:pt x="542" y="151"/>
                </a:lnTo>
                <a:lnTo>
                  <a:pt x="542" y="151"/>
                </a:lnTo>
                <a:lnTo>
                  <a:pt x="543" y="151"/>
                </a:lnTo>
                <a:lnTo>
                  <a:pt x="543" y="151"/>
                </a:lnTo>
                <a:lnTo>
                  <a:pt x="543" y="151"/>
                </a:lnTo>
                <a:lnTo>
                  <a:pt x="543" y="151"/>
                </a:lnTo>
                <a:lnTo>
                  <a:pt x="543" y="151"/>
                </a:lnTo>
                <a:lnTo>
                  <a:pt x="544" y="152"/>
                </a:lnTo>
                <a:lnTo>
                  <a:pt x="544" y="152"/>
                </a:lnTo>
                <a:lnTo>
                  <a:pt x="544" y="152"/>
                </a:lnTo>
                <a:lnTo>
                  <a:pt x="544" y="152"/>
                </a:lnTo>
                <a:lnTo>
                  <a:pt x="544" y="152"/>
                </a:lnTo>
                <a:lnTo>
                  <a:pt x="544" y="152"/>
                </a:lnTo>
                <a:lnTo>
                  <a:pt x="546" y="152"/>
                </a:lnTo>
                <a:lnTo>
                  <a:pt x="546" y="152"/>
                </a:lnTo>
                <a:lnTo>
                  <a:pt x="546" y="152"/>
                </a:lnTo>
                <a:lnTo>
                  <a:pt x="546" y="152"/>
                </a:lnTo>
                <a:lnTo>
                  <a:pt x="546" y="153"/>
                </a:lnTo>
                <a:lnTo>
                  <a:pt x="546" y="153"/>
                </a:lnTo>
                <a:lnTo>
                  <a:pt x="547" y="153"/>
                </a:lnTo>
                <a:lnTo>
                  <a:pt x="547" y="153"/>
                </a:lnTo>
                <a:lnTo>
                  <a:pt x="547" y="153"/>
                </a:lnTo>
                <a:lnTo>
                  <a:pt x="547" y="153"/>
                </a:lnTo>
                <a:lnTo>
                  <a:pt x="547" y="153"/>
                </a:lnTo>
                <a:lnTo>
                  <a:pt x="547" y="153"/>
                </a:lnTo>
                <a:lnTo>
                  <a:pt x="548" y="153"/>
                </a:lnTo>
                <a:lnTo>
                  <a:pt x="548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4"/>
                </a:lnTo>
                <a:lnTo>
                  <a:pt x="548" y="154"/>
                </a:lnTo>
                <a:lnTo>
                  <a:pt x="549" y="154"/>
                </a:lnTo>
                <a:lnTo>
                  <a:pt x="549" y="154"/>
                </a:lnTo>
                <a:lnTo>
                  <a:pt x="549" y="154"/>
                </a:lnTo>
                <a:lnTo>
                  <a:pt x="549" y="154"/>
                </a:lnTo>
                <a:lnTo>
                  <a:pt x="549" y="156"/>
                </a:lnTo>
                <a:lnTo>
                  <a:pt x="549" y="156"/>
                </a:lnTo>
                <a:lnTo>
                  <a:pt x="550" y="156"/>
                </a:lnTo>
                <a:lnTo>
                  <a:pt x="550" y="156"/>
                </a:lnTo>
                <a:lnTo>
                  <a:pt x="550" y="156"/>
                </a:lnTo>
                <a:lnTo>
                  <a:pt x="550" y="156"/>
                </a:lnTo>
                <a:lnTo>
                  <a:pt x="550" y="156"/>
                </a:lnTo>
                <a:lnTo>
                  <a:pt x="550" y="156"/>
                </a:lnTo>
                <a:lnTo>
                  <a:pt x="550" y="157"/>
                </a:lnTo>
                <a:lnTo>
                  <a:pt x="551" y="157"/>
                </a:lnTo>
                <a:lnTo>
                  <a:pt x="551" y="157"/>
                </a:lnTo>
                <a:lnTo>
                  <a:pt x="551" y="157"/>
                </a:lnTo>
                <a:lnTo>
                  <a:pt x="551" y="157"/>
                </a:lnTo>
                <a:lnTo>
                  <a:pt x="551" y="157"/>
                </a:lnTo>
                <a:lnTo>
                  <a:pt x="551" y="157"/>
                </a:lnTo>
                <a:lnTo>
                  <a:pt x="552" y="158"/>
                </a:lnTo>
                <a:lnTo>
                  <a:pt x="552" y="158"/>
                </a:lnTo>
                <a:lnTo>
                  <a:pt x="552" y="158"/>
                </a:lnTo>
                <a:lnTo>
                  <a:pt x="552" y="158"/>
                </a:lnTo>
                <a:lnTo>
                  <a:pt x="552" y="158"/>
                </a:lnTo>
                <a:lnTo>
                  <a:pt x="552" y="158"/>
                </a:lnTo>
                <a:lnTo>
                  <a:pt x="552" y="158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3" y="159"/>
                </a:lnTo>
                <a:lnTo>
                  <a:pt x="555" y="160"/>
                </a:lnTo>
                <a:lnTo>
                  <a:pt x="555" y="160"/>
                </a:lnTo>
                <a:lnTo>
                  <a:pt x="555" y="160"/>
                </a:lnTo>
                <a:lnTo>
                  <a:pt x="555" y="160"/>
                </a:lnTo>
                <a:lnTo>
                  <a:pt x="555" y="160"/>
                </a:lnTo>
                <a:lnTo>
                  <a:pt x="555" y="160"/>
                </a:lnTo>
                <a:lnTo>
                  <a:pt x="555" y="160"/>
                </a:lnTo>
                <a:lnTo>
                  <a:pt x="555" y="161"/>
                </a:lnTo>
                <a:lnTo>
                  <a:pt x="556" y="161"/>
                </a:lnTo>
                <a:lnTo>
                  <a:pt x="556" y="161"/>
                </a:lnTo>
                <a:lnTo>
                  <a:pt x="556" y="161"/>
                </a:lnTo>
                <a:lnTo>
                  <a:pt x="556" y="161"/>
                </a:lnTo>
                <a:lnTo>
                  <a:pt x="556" y="161"/>
                </a:lnTo>
                <a:lnTo>
                  <a:pt x="556" y="162"/>
                </a:lnTo>
                <a:lnTo>
                  <a:pt x="556" y="162"/>
                </a:lnTo>
                <a:lnTo>
                  <a:pt x="556" y="162"/>
                </a:lnTo>
                <a:lnTo>
                  <a:pt x="557" y="162"/>
                </a:lnTo>
                <a:lnTo>
                  <a:pt x="557" y="162"/>
                </a:lnTo>
                <a:lnTo>
                  <a:pt x="557" y="162"/>
                </a:lnTo>
                <a:lnTo>
                  <a:pt x="557" y="163"/>
                </a:lnTo>
                <a:lnTo>
                  <a:pt x="557" y="163"/>
                </a:lnTo>
                <a:lnTo>
                  <a:pt x="557" y="163"/>
                </a:lnTo>
                <a:lnTo>
                  <a:pt x="557" y="163"/>
                </a:lnTo>
                <a:lnTo>
                  <a:pt x="557" y="163"/>
                </a:lnTo>
                <a:lnTo>
                  <a:pt x="557" y="163"/>
                </a:lnTo>
                <a:lnTo>
                  <a:pt x="558" y="163"/>
                </a:lnTo>
                <a:lnTo>
                  <a:pt x="558" y="165"/>
                </a:lnTo>
                <a:lnTo>
                  <a:pt x="558" y="165"/>
                </a:lnTo>
                <a:lnTo>
                  <a:pt x="558" y="165"/>
                </a:lnTo>
                <a:lnTo>
                  <a:pt x="558" y="165"/>
                </a:lnTo>
                <a:lnTo>
                  <a:pt x="558" y="165"/>
                </a:lnTo>
                <a:lnTo>
                  <a:pt x="558" y="166"/>
                </a:lnTo>
                <a:lnTo>
                  <a:pt x="558" y="166"/>
                </a:lnTo>
                <a:lnTo>
                  <a:pt x="558" y="166"/>
                </a:lnTo>
                <a:lnTo>
                  <a:pt x="559" y="166"/>
                </a:lnTo>
                <a:lnTo>
                  <a:pt x="559" y="166"/>
                </a:lnTo>
                <a:lnTo>
                  <a:pt x="559" y="166"/>
                </a:lnTo>
                <a:lnTo>
                  <a:pt x="559" y="167"/>
                </a:lnTo>
                <a:lnTo>
                  <a:pt x="559" y="167"/>
                </a:lnTo>
                <a:lnTo>
                  <a:pt x="559" y="167"/>
                </a:lnTo>
                <a:lnTo>
                  <a:pt x="559" y="167"/>
                </a:lnTo>
                <a:lnTo>
                  <a:pt x="559" y="167"/>
                </a:lnTo>
                <a:lnTo>
                  <a:pt x="559" y="167"/>
                </a:lnTo>
                <a:lnTo>
                  <a:pt x="559" y="168"/>
                </a:lnTo>
                <a:lnTo>
                  <a:pt x="560" y="168"/>
                </a:lnTo>
                <a:lnTo>
                  <a:pt x="560" y="168"/>
                </a:lnTo>
                <a:lnTo>
                  <a:pt x="560" y="168"/>
                </a:lnTo>
                <a:lnTo>
                  <a:pt x="560" y="168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69"/>
                </a:lnTo>
                <a:lnTo>
                  <a:pt x="560" y="170"/>
                </a:lnTo>
                <a:lnTo>
                  <a:pt x="560" y="170"/>
                </a:lnTo>
                <a:lnTo>
                  <a:pt x="561" y="170"/>
                </a:lnTo>
                <a:lnTo>
                  <a:pt x="561" y="170"/>
                </a:lnTo>
                <a:lnTo>
                  <a:pt x="561" y="170"/>
                </a:lnTo>
                <a:lnTo>
                  <a:pt x="561" y="171"/>
                </a:lnTo>
                <a:lnTo>
                  <a:pt x="561" y="171"/>
                </a:lnTo>
                <a:lnTo>
                  <a:pt x="561" y="171"/>
                </a:lnTo>
                <a:lnTo>
                  <a:pt x="561" y="171"/>
                </a:lnTo>
                <a:lnTo>
                  <a:pt x="561" y="171"/>
                </a:lnTo>
                <a:lnTo>
                  <a:pt x="561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3"/>
                </a:lnTo>
                <a:lnTo>
                  <a:pt x="561" y="173"/>
                </a:lnTo>
                <a:lnTo>
                  <a:pt x="562" y="173"/>
                </a:lnTo>
                <a:lnTo>
                  <a:pt x="562" y="174"/>
                </a:lnTo>
                <a:lnTo>
                  <a:pt x="562" y="174"/>
                </a:lnTo>
                <a:lnTo>
                  <a:pt x="562" y="174"/>
                </a:lnTo>
                <a:lnTo>
                  <a:pt x="562" y="174"/>
                </a:lnTo>
                <a:lnTo>
                  <a:pt x="562" y="174"/>
                </a:lnTo>
                <a:lnTo>
                  <a:pt x="562" y="175"/>
                </a:lnTo>
                <a:lnTo>
                  <a:pt x="562" y="175"/>
                </a:lnTo>
                <a:lnTo>
                  <a:pt x="562" y="175"/>
                </a:lnTo>
                <a:lnTo>
                  <a:pt x="562" y="175"/>
                </a:lnTo>
                <a:lnTo>
                  <a:pt x="562" y="175"/>
                </a:lnTo>
                <a:lnTo>
                  <a:pt x="562" y="176"/>
                </a:lnTo>
                <a:lnTo>
                  <a:pt x="562" y="176"/>
                </a:lnTo>
                <a:lnTo>
                  <a:pt x="562" y="176"/>
                </a:lnTo>
                <a:lnTo>
                  <a:pt x="562" y="176"/>
                </a:lnTo>
                <a:lnTo>
                  <a:pt x="562" y="176"/>
                </a:lnTo>
                <a:lnTo>
                  <a:pt x="562" y="177"/>
                </a:lnTo>
                <a:lnTo>
                  <a:pt x="562" y="177"/>
                </a:lnTo>
                <a:lnTo>
                  <a:pt x="562" y="177"/>
                </a:lnTo>
                <a:lnTo>
                  <a:pt x="564" y="177"/>
                </a:lnTo>
                <a:lnTo>
                  <a:pt x="564" y="177"/>
                </a:lnTo>
                <a:lnTo>
                  <a:pt x="564" y="178"/>
                </a:lnTo>
                <a:lnTo>
                  <a:pt x="564" y="178"/>
                </a:lnTo>
                <a:lnTo>
                  <a:pt x="564" y="178"/>
                </a:lnTo>
                <a:lnTo>
                  <a:pt x="564" y="178"/>
                </a:lnTo>
                <a:lnTo>
                  <a:pt x="564" y="179"/>
                </a:lnTo>
                <a:lnTo>
                  <a:pt x="564" y="179"/>
                </a:lnTo>
                <a:lnTo>
                  <a:pt x="564" y="179"/>
                </a:lnTo>
                <a:lnTo>
                  <a:pt x="564" y="179"/>
                </a:lnTo>
                <a:lnTo>
                  <a:pt x="564" y="179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0"/>
                </a:lnTo>
                <a:lnTo>
                  <a:pt x="564" y="182"/>
                </a:lnTo>
                <a:lnTo>
                  <a:pt x="564" y="182"/>
                </a:lnTo>
                <a:lnTo>
                  <a:pt x="564" y="182"/>
                </a:lnTo>
                <a:lnTo>
                  <a:pt x="564" y="182"/>
                </a:lnTo>
                <a:lnTo>
                  <a:pt x="564" y="182"/>
                </a:lnTo>
                <a:lnTo>
                  <a:pt x="564" y="183"/>
                </a:lnTo>
                <a:lnTo>
                  <a:pt x="564" y="183"/>
                </a:lnTo>
                <a:lnTo>
                  <a:pt x="564" y="183"/>
                </a:lnTo>
                <a:lnTo>
                  <a:pt x="564" y="183"/>
                </a:lnTo>
                <a:lnTo>
                  <a:pt x="564" y="184"/>
                </a:lnTo>
                <a:lnTo>
                  <a:pt x="564" y="184"/>
                </a:lnTo>
                <a:lnTo>
                  <a:pt x="564" y="184"/>
                </a:lnTo>
                <a:lnTo>
                  <a:pt x="564" y="184"/>
                </a:lnTo>
                <a:lnTo>
                  <a:pt x="564" y="184"/>
                </a:lnTo>
                <a:lnTo>
                  <a:pt x="564" y="185"/>
                </a:lnTo>
                <a:lnTo>
                  <a:pt x="564" y="185"/>
                </a:lnTo>
                <a:lnTo>
                  <a:pt x="564" y="185"/>
                </a:lnTo>
                <a:lnTo>
                  <a:pt x="564" y="185"/>
                </a:lnTo>
                <a:lnTo>
                  <a:pt x="564" y="185"/>
                </a:lnTo>
                <a:lnTo>
                  <a:pt x="564" y="186"/>
                </a:lnTo>
                <a:lnTo>
                  <a:pt x="564" y="186"/>
                </a:lnTo>
                <a:lnTo>
                  <a:pt x="564" y="186"/>
                </a:lnTo>
                <a:lnTo>
                  <a:pt x="564" y="186"/>
                </a:lnTo>
                <a:lnTo>
                  <a:pt x="564" y="187"/>
                </a:lnTo>
                <a:lnTo>
                  <a:pt x="564" y="187"/>
                </a:lnTo>
                <a:lnTo>
                  <a:pt x="564" y="187"/>
                </a:lnTo>
                <a:lnTo>
                  <a:pt x="564" y="187"/>
                </a:lnTo>
                <a:lnTo>
                  <a:pt x="564" y="187"/>
                </a:lnTo>
                <a:lnTo>
                  <a:pt x="564" y="188"/>
                </a:lnTo>
                <a:lnTo>
                  <a:pt x="564" y="188"/>
                </a:lnTo>
                <a:lnTo>
                  <a:pt x="564" y="188"/>
                </a:lnTo>
                <a:lnTo>
                  <a:pt x="564" y="188"/>
                </a:lnTo>
                <a:lnTo>
                  <a:pt x="564" y="188"/>
                </a:lnTo>
                <a:lnTo>
                  <a:pt x="564" y="189"/>
                </a:lnTo>
                <a:lnTo>
                  <a:pt x="564" y="189"/>
                </a:lnTo>
                <a:lnTo>
                  <a:pt x="564" y="189"/>
                </a:lnTo>
                <a:lnTo>
                  <a:pt x="564" y="189"/>
                </a:lnTo>
                <a:lnTo>
                  <a:pt x="564" y="189"/>
                </a:lnTo>
                <a:lnTo>
                  <a:pt x="564" y="191"/>
                </a:lnTo>
                <a:lnTo>
                  <a:pt x="564" y="191"/>
                </a:lnTo>
                <a:lnTo>
                  <a:pt x="564" y="191"/>
                </a:lnTo>
                <a:lnTo>
                  <a:pt x="564" y="191"/>
                </a:lnTo>
                <a:lnTo>
                  <a:pt x="564" y="191"/>
                </a:lnTo>
                <a:lnTo>
                  <a:pt x="564" y="192"/>
                </a:lnTo>
                <a:lnTo>
                  <a:pt x="564" y="192"/>
                </a:lnTo>
                <a:lnTo>
                  <a:pt x="564" y="192"/>
                </a:lnTo>
                <a:lnTo>
                  <a:pt x="564" y="192"/>
                </a:lnTo>
                <a:lnTo>
                  <a:pt x="564" y="193"/>
                </a:lnTo>
                <a:lnTo>
                  <a:pt x="564" y="193"/>
                </a:lnTo>
                <a:lnTo>
                  <a:pt x="562" y="193"/>
                </a:lnTo>
                <a:lnTo>
                  <a:pt x="562" y="193"/>
                </a:lnTo>
                <a:lnTo>
                  <a:pt x="562" y="193"/>
                </a:lnTo>
                <a:lnTo>
                  <a:pt x="562" y="194"/>
                </a:lnTo>
                <a:lnTo>
                  <a:pt x="562" y="194"/>
                </a:lnTo>
                <a:lnTo>
                  <a:pt x="562" y="194"/>
                </a:lnTo>
                <a:lnTo>
                  <a:pt x="562" y="194"/>
                </a:lnTo>
                <a:lnTo>
                  <a:pt x="562" y="194"/>
                </a:lnTo>
                <a:lnTo>
                  <a:pt x="562" y="195"/>
                </a:lnTo>
                <a:lnTo>
                  <a:pt x="562" y="195"/>
                </a:lnTo>
                <a:lnTo>
                  <a:pt x="562" y="195"/>
                </a:lnTo>
                <a:lnTo>
                  <a:pt x="562" y="195"/>
                </a:lnTo>
                <a:lnTo>
                  <a:pt x="562" y="195"/>
                </a:lnTo>
                <a:lnTo>
                  <a:pt x="562" y="196"/>
                </a:lnTo>
                <a:lnTo>
                  <a:pt x="562" y="196"/>
                </a:lnTo>
                <a:lnTo>
                  <a:pt x="562" y="196"/>
                </a:lnTo>
                <a:lnTo>
                  <a:pt x="562" y="196"/>
                </a:lnTo>
                <a:lnTo>
                  <a:pt x="562" y="196"/>
                </a:lnTo>
                <a:lnTo>
                  <a:pt x="562" y="197"/>
                </a:lnTo>
                <a:lnTo>
                  <a:pt x="561" y="197"/>
                </a:lnTo>
                <a:lnTo>
                  <a:pt x="561" y="197"/>
                </a:lnTo>
                <a:lnTo>
                  <a:pt x="561" y="197"/>
                </a:lnTo>
                <a:lnTo>
                  <a:pt x="561" y="197"/>
                </a:lnTo>
                <a:lnTo>
                  <a:pt x="561" y="197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198"/>
                </a:lnTo>
                <a:lnTo>
                  <a:pt x="561" y="200"/>
                </a:lnTo>
                <a:lnTo>
                  <a:pt x="561" y="200"/>
                </a:lnTo>
                <a:lnTo>
                  <a:pt x="561" y="200"/>
                </a:lnTo>
                <a:lnTo>
                  <a:pt x="560" y="200"/>
                </a:lnTo>
                <a:lnTo>
                  <a:pt x="560" y="200"/>
                </a:lnTo>
                <a:lnTo>
                  <a:pt x="560" y="201"/>
                </a:lnTo>
                <a:lnTo>
                  <a:pt x="560" y="201"/>
                </a:lnTo>
                <a:lnTo>
                  <a:pt x="560" y="201"/>
                </a:lnTo>
                <a:lnTo>
                  <a:pt x="560" y="201"/>
                </a:lnTo>
                <a:lnTo>
                  <a:pt x="560" y="201"/>
                </a:lnTo>
                <a:lnTo>
                  <a:pt x="560" y="201"/>
                </a:lnTo>
                <a:lnTo>
                  <a:pt x="560" y="202"/>
                </a:lnTo>
                <a:lnTo>
                  <a:pt x="560" y="202"/>
                </a:lnTo>
                <a:lnTo>
                  <a:pt x="560" y="202"/>
                </a:lnTo>
                <a:lnTo>
                  <a:pt x="560" y="202"/>
                </a:lnTo>
                <a:lnTo>
                  <a:pt x="559" y="202"/>
                </a:lnTo>
                <a:lnTo>
                  <a:pt x="559" y="203"/>
                </a:lnTo>
                <a:lnTo>
                  <a:pt x="559" y="203"/>
                </a:lnTo>
                <a:lnTo>
                  <a:pt x="559" y="203"/>
                </a:lnTo>
                <a:lnTo>
                  <a:pt x="559" y="203"/>
                </a:lnTo>
                <a:lnTo>
                  <a:pt x="559" y="203"/>
                </a:lnTo>
                <a:lnTo>
                  <a:pt x="559" y="203"/>
                </a:lnTo>
                <a:lnTo>
                  <a:pt x="559" y="204"/>
                </a:lnTo>
                <a:lnTo>
                  <a:pt x="559" y="204"/>
                </a:lnTo>
                <a:lnTo>
                  <a:pt x="559" y="204"/>
                </a:lnTo>
                <a:lnTo>
                  <a:pt x="558" y="204"/>
                </a:lnTo>
                <a:lnTo>
                  <a:pt x="558" y="204"/>
                </a:lnTo>
                <a:lnTo>
                  <a:pt x="558" y="204"/>
                </a:lnTo>
                <a:lnTo>
                  <a:pt x="558" y="205"/>
                </a:lnTo>
                <a:lnTo>
                  <a:pt x="558" y="205"/>
                </a:lnTo>
                <a:lnTo>
                  <a:pt x="558" y="205"/>
                </a:lnTo>
                <a:lnTo>
                  <a:pt x="558" y="205"/>
                </a:lnTo>
                <a:lnTo>
                  <a:pt x="558" y="205"/>
                </a:lnTo>
                <a:lnTo>
                  <a:pt x="558" y="206"/>
                </a:lnTo>
                <a:lnTo>
                  <a:pt x="557" y="206"/>
                </a:lnTo>
                <a:lnTo>
                  <a:pt x="557" y="206"/>
                </a:lnTo>
                <a:lnTo>
                  <a:pt x="557" y="206"/>
                </a:lnTo>
                <a:lnTo>
                  <a:pt x="557" y="206"/>
                </a:lnTo>
                <a:lnTo>
                  <a:pt x="557" y="206"/>
                </a:lnTo>
                <a:lnTo>
                  <a:pt x="557" y="206"/>
                </a:lnTo>
                <a:lnTo>
                  <a:pt x="557" y="207"/>
                </a:lnTo>
                <a:lnTo>
                  <a:pt x="557" y="207"/>
                </a:lnTo>
                <a:lnTo>
                  <a:pt x="557" y="207"/>
                </a:lnTo>
                <a:lnTo>
                  <a:pt x="556" y="207"/>
                </a:lnTo>
                <a:lnTo>
                  <a:pt x="556" y="207"/>
                </a:lnTo>
                <a:lnTo>
                  <a:pt x="556" y="207"/>
                </a:lnTo>
                <a:lnTo>
                  <a:pt x="556" y="209"/>
                </a:lnTo>
                <a:lnTo>
                  <a:pt x="556" y="209"/>
                </a:lnTo>
                <a:lnTo>
                  <a:pt x="556" y="209"/>
                </a:lnTo>
                <a:lnTo>
                  <a:pt x="556" y="209"/>
                </a:lnTo>
                <a:lnTo>
                  <a:pt x="556" y="209"/>
                </a:lnTo>
                <a:lnTo>
                  <a:pt x="555" y="209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5" y="210"/>
                </a:lnTo>
                <a:lnTo>
                  <a:pt x="553" y="211"/>
                </a:lnTo>
                <a:lnTo>
                  <a:pt x="553" y="211"/>
                </a:lnTo>
                <a:lnTo>
                  <a:pt x="553" y="211"/>
                </a:lnTo>
                <a:lnTo>
                  <a:pt x="553" y="211"/>
                </a:lnTo>
                <a:lnTo>
                  <a:pt x="553" y="211"/>
                </a:lnTo>
                <a:lnTo>
                  <a:pt x="553" y="211"/>
                </a:lnTo>
                <a:lnTo>
                  <a:pt x="553" y="211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2" y="212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1" y="213"/>
                </a:lnTo>
                <a:lnTo>
                  <a:pt x="550" y="213"/>
                </a:lnTo>
                <a:lnTo>
                  <a:pt x="550" y="214"/>
                </a:lnTo>
                <a:lnTo>
                  <a:pt x="550" y="214"/>
                </a:lnTo>
                <a:lnTo>
                  <a:pt x="550" y="214"/>
                </a:lnTo>
                <a:lnTo>
                  <a:pt x="550" y="214"/>
                </a:lnTo>
                <a:lnTo>
                  <a:pt x="550" y="214"/>
                </a:lnTo>
                <a:lnTo>
                  <a:pt x="550" y="214"/>
                </a:lnTo>
                <a:lnTo>
                  <a:pt x="549" y="214"/>
                </a:lnTo>
                <a:lnTo>
                  <a:pt x="549" y="214"/>
                </a:lnTo>
                <a:lnTo>
                  <a:pt x="549" y="215"/>
                </a:lnTo>
                <a:lnTo>
                  <a:pt x="549" y="215"/>
                </a:lnTo>
                <a:lnTo>
                  <a:pt x="549" y="215"/>
                </a:lnTo>
                <a:lnTo>
                  <a:pt x="549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5"/>
                </a:lnTo>
                <a:lnTo>
                  <a:pt x="548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6"/>
                </a:lnTo>
                <a:lnTo>
                  <a:pt x="547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6" y="218"/>
                </a:lnTo>
                <a:lnTo>
                  <a:pt x="544" y="218"/>
                </a:lnTo>
                <a:lnTo>
                  <a:pt x="544" y="218"/>
                </a:lnTo>
                <a:lnTo>
                  <a:pt x="544" y="218"/>
                </a:lnTo>
                <a:lnTo>
                  <a:pt x="544" y="218"/>
                </a:lnTo>
                <a:lnTo>
                  <a:pt x="544" y="218"/>
                </a:lnTo>
                <a:lnTo>
                  <a:pt x="544" y="218"/>
                </a:lnTo>
                <a:lnTo>
                  <a:pt x="543" y="219"/>
                </a:lnTo>
                <a:lnTo>
                  <a:pt x="543" y="219"/>
                </a:lnTo>
                <a:lnTo>
                  <a:pt x="543" y="219"/>
                </a:lnTo>
                <a:lnTo>
                  <a:pt x="543" y="219"/>
                </a:lnTo>
                <a:lnTo>
                  <a:pt x="543" y="219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2" y="219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1" y="220"/>
                </a:lnTo>
                <a:lnTo>
                  <a:pt x="540" y="220"/>
                </a:lnTo>
                <a:lnTo>
                  <a:pt x="540" y="220"/>
                </a:lnTo>
                <a:lnTo>
                  <a:pt x="540" y="220"/>
                </a:lnTo>
                <a:lnTo>
                  <a:pt x="540" y="220"/>
                </a:lnTo>
                <a:lnTo>
                  <a:pt x="540" y="220"/>
                </a:lnTo>
                <a:lnTo>
                  <a:pt x="539" y="220"/>
                </a:lnTo>
                <a:lnTo>
                  <a:pt x="539" y="220"/>
                </a:lnTo>
                <a:lnTo>
                  <a:pt x="539" y="220"/>
                </a:lnTo>
                <a:lnTo>
                  <a:pt x="539" y="221"/>
                </a:lnTo>
                <a:lnTo>
                  <a:pt x="539" y="221"/>
                </a:lnTo>
                <a:lnTo>
                  <a:pt x="538" y="221"/>
                </a:lnTo>
                <a:lnTo>
                  <a:pt x="538" y="221"/>
                </a:lnTo>
                <a:lnTo>
                  <a:pt x="538" y="221"/>
                </a:lnTo>
                <a:lnTo>
                  <a:pt x="538" y="221"/>
                </a:lnTo>
                <a:lnTo>
                  <a:pt x="538" y="221"/>
                </a:lnTo>
                <a:lnTo>
                  <a:pt x="538" y="221"/>
                </a:lnTo>
                <a:lnTo>
                  <a:pt x="537" y="221"/>
                </a:lnTo>
                <a:lnTo>
                  <a:pt x="537" y="221"/>
                </a:lnTo>
                <a:lnTo>
                  <a:pt x="537" y="221"/>
                </a:lnTo>
                <a:lnTo>
                  <a:pt x="537" y="221"/>
                </a:lnTo>
                <a:lnTo>
                  <a:pt x="537" y="221"/>
                </a:lnTo>
                <a:lnTo>
                  <a:pt x="535" y="221"/>
                </a:lnTo>
                <a:lnTo>
                  <a:pt x="535" y="221"/>
                </a:lnTo>
                <a:lnTo>
                  <a:pt x="535" y="221"/>
                </a:lnTo>
                <a:lnTo>
                  <a:pt x="535" y="221"/>
                </a:lnTo>
                <a:lnTo>
                  <a:pt x="535" y="221"/>
                </a:lnTo>
                <a:lnTo>
                  <a:pt x="534" y="222"/>
                </a:lnTo>
                <a:lnTo>
                  <a:pt x="534" y="222"/>
                </a:lnTo>
                <a:lnTo>
                  <a:pt x="534" y="222"/>
                </a:lnTo>
                <a:lnTo>
                  <a:pt x="534" y="222"/>
                </a:lnTo>
                <a:lnTo>
                  <a:pt x="534" y="222"/>
                </a:lnTo>
                <a:lnTo>
                  <a:pt x="533" y="222"/>
                </a:lnTo>
                <a:lnTo>
                  <a:pt x="533" y="222"/>
                </a:lnTo>
                <a:lnTo>
                  <a:pt x="533" y="222"/>
                </a:lnTo>
                <a:lnTo>
                  <a:pt x="533" y="222"/>
                </a:lnTo>
                <a:lnTo>
                  <a:pt x="532" y="222"/>
                </a:lnTo>
                <a:lnTo>
                  <a:pt x="532" y="222"/>
                </a:lnTo>
                <a:lnTo>
                  <a:pt x="532" y="222"/>
                </a:lnTo>
                <a:lnTo>
                  <a:pt x="532" y="222"/>
                </a:lnTo>
                <a:lnTo>
                  <a:pt x="532" y="222"/>
                </a:lnTo>
                <a:lnTo>
                  <a:pt x="531" y="222"/>
                </a:lnTo>
                <a:lnTo>
                  <a:pt x="531" y="222"/>
                </a:lnTo>
                <a:lnTo>
                  <a:pt x="531" y="222"/>
                </a:lnTo>
                <a:lnTo>
                  <a:pt x="531" y="222"/>
                </a:lnTo>
                <a:lnTo>
                  <a:pt x="531" y="222"/>
                </a:lnTo>
                <a:lnTo>
                  <a:pt x="530" y="222"/>
                </a:lnTo>
                <a:lnTo>
                  <a:pt x="530" y="222"/>
                </a:lnTo>
                <a:lnTo>
                  <a:pt x="530" y="222"/>
                </a:lnTo>
                <a:lnTo>
                  <a:pt x="530" y="222"/>
                </a:lnTo>
                <a:lnTo>
                  <a:pt x="530" y="222"/>
                </a:lnTo>
                <a:lnTo>
                  <a:pt x="529" y="222"/>
                </a:lnTo>
                <a:lnTo>
                  <a:pt x="529" y="222"/>
                </a:lnTo>
                <a:lnTo>
                  <a:pt x="529" y="222"/>
                </a:lnTo>
                <a:lnTo>
                  <a:pt x="529" y="222"/>
                </a:lnTo>
                <a:lnTo>
                  <a:pt x="529" y="222"/>
                </a:lnTo>
                <a:lnTo>
                  <a:pt x="528" y="222"/>
                </a:lnTo>
                <a:lnTo>
                  <a:pt x="528" y="222"/>
                </a:lnTo>
                <a:lnTo>
                  <a:pt x="528" y="222"/>
                </a:lnTo>
                <a:lnTo>
                  <a:pt x="528" y="222"/>
                </a:lnTo>
                <a:lnTo>
                  <a:pt x="526" y="222"/>
                </a:lnTo>
                <a:lnTo>
                  <a:pt x="526" y="222"/>
                </a:lnTo>
                <a:lnTo>
                  <a:pt x="526" y="222"/>
                </a:lnTo>
                <a:lnTo>
                  <a:pt x="526" y="222"/>
                </a:lnTo>
                <a:lnTo>
                  <a:pt x="526" y="222"/>
                </a:lnTo>
                <a:lnTo>
                  <a:pt x="525" y="222"/>
                </a:lnTo>
                <a:lnTo>
                  <a:pt x="525" y="222"/>
                </a:lnTo>
                <a:lnTo>
                  <a:pt x="525" y="222"/>
                </a:lnTo>
                <a:lnTo>
                  <a:pt x="525" y="222"/>
                </a:lnTo>
                <a:lnTo>
                  <a:pt x="525" y="222"/>
                </a:lnTo>
                <a:lnTo>
                  <a:pt x="524" y="222"/>
                </a:lnTo>
                <a:lnTo>
                  <a:pt x="524" y="222"/>
                </a:lnTo>
                <a:lnTo>
                  <a:pt x="524" y="222"/>
                </a:lnTo>
                <a:lnTo>
                  <a:pt x="524" y="222"/>
                </a:lnTo>
                <a:lnTo>
                  <a:pt x="523" y="222"/>
                </a:lnTo>
                <a:lnTo>
                  <a:pt x="523" y="222"/>
                </a:lnTo>
                <a:lnTo>
                  <a:pt x="523" y="222"/>
                </a:lnTo>
                <a:lnTo>
                  <a:pt x="523" y="222"/>
                </a:lnTo>
                <a:lnTo>
                  <a:pt x="523" y="222"/>
                </a:lnTo>
                <a:lnTo>
                  <a:pt x="522" y="222"/>
                </a:lnTo>
                <a:lnTo>
                  <a:pt x="522" y="222"/>
                </a:lnTo>
                <a:lnTo>
                  <a:pt x="522" y="222"/>
                </a:lnTo>
                <a:lnTo>
                  <a:pt x="522" y="222"/>
                </a:lnTo>
                <a:lnTo>
                  <a:pt x="522" y="222"/>
                </a:lnTo>
                <a:lnTo>
                  <a:pt x="521" y="222"/>
                </a:lnTo>
                <a:lnTo>
                  <a:pt x="521" y="222"/>
                </a:lnTo>
                <a:lnTo>
                  <a:pt x="521" y="222"/>
                </a:lnTo>
                <a:lnTo>
                  <a:pt x="521" y="222"/>
                </a:lnTo>
                <a:lnTo>
                  <a:pt x="521" y="222"/>
                </a:lnTo>
                <a:lnTo>
                  <a:pt x="520" y="222"/>
                </a:lnTo>
                <a:lnTo>
                  <a:pt x="520" y="222"/>
                </a:lnTo>
                <a:lnTo>
                  <a:pt x="520" y="222"/>
                </a:lnTo>
                <a:lnTo>
                  <a:pt x="520" y="222"/>
                </a:lnTo>
                <a:lnTo>
                  <a:pt x="519" y="222"/>
                </a:lnTo>
                <a:lnTo>
                  <a:pt x="519" y="222"/>
                </a:lnTo>
                <a:lnTo>
                  <a:pt x="519" y="222"/>
                </a:lnTo>
                <a:lnTo>
                  <a:pt x="519" y="222"/>
                </a:lnTo>
                <a:lnTo>
                  <a:pt x="519" y="222"/>
                </a:lnTo>
                <a:lnTo>
                  <a:pt x="517" y="222"/>
                </a:lnTo>
                <a:lnTo>
                  <a:pt x="517" y="222"/>
                </a:lnTo>
                <a:lnTo>
                  <a:pt x="517" y="221"/>
                </a:lnTo>
                <a:lnTo>
                  <a:pt x="517" y="221"/>
                </a:lnTo>
                <a:lnTo>
                  <a:pt x="517" y="221"/>
                </a:lnTo>
                <a:lnTo>
                  <a:pt x="516" y="221"/>
                </a:lnTo>
                <a:lnTo>
                  <a:pt x="516" y="221"/>
                </a:lnTo>
                <a:lnTo>
                  <a:pt x="516" y="221"/>
                </a:lnTo>
                <a:lnTo>
                  <a:pt x="516" y="221"/>
                </a:lnTo>
                <a:lnTo>
                  <a:pt x="516" y="221"/>
                </a:lnTo>
                <a:lnTo>
                  <a:pt x="515" y="221"/>
                </a:lnTo>
                <a:lnTo>
                  <a:pt x="515" y="221"/>
                </a:lnTo>
                <a:lnTo>
                  <a:pt x="515" y="221"/>
                </a:lnTo>
                <a:lnTo>
                  <a:pt x="515" y="221"/>
                </a:lnTo>
                <a:lnTo>
                  <a:pt x="515" y="221"/>
                </a:lnTo>
                <a:lnTo>
                  <a:pt x="514" y="221"/>
                </a:lnTo>
                <a:lnTo>
                  <a:pt x="514" y="221"/>
                </a:lnTo>
                <a:lnTo>
                  <a:pt x="514" y="221"/>
                </a:lnTo>
                <a:lnTo>
                  <a:pt x="514" y="221"/>
                </a:lnTo>
                <a:lnTo>
                  <a:pt x="514" y="221"/>
                </a:lnTo>
                <a:lnTo>
                  <a:pt x="514" y="220"/>
                </a:lnTo>
                <a:lnTo>
                  <a:pt x="513" y="220"/>
                </a:lnTo>
                <a:lnTo>
                  <a:pt x="513" y="220"/>
                </a:lnTo>
                <a:lnTo>
                  <a:pt x="513" y="220"/>
                </a:lnTo>
                <a:lnTo>
                  <a:pt x="513" y="220"/>
                </a:lnTo>
                <a:lnTo>
                  <a:pt x="513" y="220"/>
                </a:lnTo>
                <a:lnTo>
                  <a:pt x="512" y="220"/>
                </a:lnTo>
                <a:lnTo>
                  <a:pt x="512" y="220"/>
                </a:lnTo>
                <a:lnTo>
                  <a:pt x="512" y="220"/>
                </a:lnTo>
                <a:lnTo>
                  <a:pt x="512" y="220"/>
                </a:lnTo>
                <a:lnTo>
                  <a:pt x="512" y="220"/>
                </a:lnTo>
                <a:lnTo>
                  <a:pt x="511" y="220"/>
                </a:lnTo>
                <a:lnTo>
                  <a:pt x="511" y="220"/>
                </a:lnTo>
                <a:lnTo>
                  <a:pt x="511" y="219"/>
                </a:lnTo>
                <a:lnTo>
                  <a:pt x="511" y="219"/>
                </a:lnTo>
                <a:lnTo>
                  <a:pt x="511" y="219"/>
                </a:lnTo>
                <a:lnTo>
                  <a:pt x="511" y="219"/>
                </a:lnTo>
                <a:lnTo>
                  <a:pt x="509" y="219"/>
                </a:lnTo>
                <a:lnTo>
                  <a:pt x="509" y="219"/>
                </a:lnTo>
                <a:lnTo>
                  <a:pt x="509" y="219"/>
                </a:lnTo>
                <a:lnTo>
                  <a:pt x="509" y="219"/>
                </a:lnTo>
                <a:lnTo>
                  <a:pt x="509" y="219"/>
                </a:lnTo>
                <a:lnTo>
                  <a:pt x="508" y="219"/>
                </a:lnTo>
                <a:lnTo>
                  <a:pt x="508" y="219"/>
                </a:lnTo>
                <a:lnTo>
                  <a:pt x="508" y="218"/>
                </a:lnTo>
                <a:lnTo>
                  <a:pt x="508" y="218"/>
                </a:lnTo>
                <a:lnTo>
                  <a:pt x="508" y="218"/>
                </a:lnTo>
                <a:lnTo>
                  <a:pt x="508" y="218"/>
                </a:lnTo>
                <a:lnTo>
                  <a:pt x="507" y="218"/>
                </a:lnTo>
                <a:lnTo>
                  <a:pt x="507" y="218"/>
                </a:lnTo>
                <a:lnTo>
                  <a:pt x="507" y="218"/>
                </a:lnTo>
                <a:lnTo>
                  <a:pt x="507" y="218"/>
                </a:lnTo>
                <a:lnTo>
                  <a:pt x="507" y="218"/>
                </a:lnTo>
                <a:lnTo>
                  <a:pt x="506" y="218"/>
                </a:lnTo>
                <a:lnTo>
                  <a:pt x="506" y="216"/>
                </a:lnTo>
                <a:lnTo>
                  <a:pt x="506" y="216"/>
                </a:lnTo>
                <a:lnTo>
                  <a:pt x="506" y="216"/>
                </a:lnTo>
                <a:lnTo>
                  <a:pt x="506" y="216"/>
                </a:lnTo>
                <a:lnTo>
                  <a:pt x="506" y="216"/>
                </a:lnTo>
                <a:lnTo>
                  <a:pt x="505" y="216"/>
                </a:lnTo>
                <a:lnTo>
                  <a:pt x="505" y="216"/>
                </a:lnTo>
                <a:lnTo>
                  <a:pt x="505" y="216"/>
                </a:lnTo>
                <a:lnTo>
                  <a:pt x="505" y="216"/>
                </a:lnTo>
                <a:lnTo>
                  <a:pt x="505" y="215"/>
                </a:lnTo>
                <a:lnTo>
                  <a:pt x="505" y="215"/>
                </a:lnTo>
                <a:lnTo>
                  <a:pt x="504" y="215"/>
                </a:lnTo>
                <a:lnTo>
                  <a:pt x="504" y="215"/>
                </a:lnTo>
                <a:lnTo>
                  <a:pt x="504" y="215"/>
                </a:lnTo>
                <a:lnTo>
                  <a:pt x="504" y="215"/>
                </a:lnTo>
                <a:lnTo>
                  <a:pt x="504" y="215"/>
                </a:lnTo>
                <a:lnTo>
                  <a:pt x="504" y="215"/>
                </a:lnTo>
                <a:lnTo>
                  <a:pt x="504" y="215"/>
                </a:lnTo>
                <a:lnTo>
                  <a:pt x="503" y="214"/>
                </a:lnTo>
                <a:lnTo>
                  <a:pt x="503" y="214"/>
                </a:lnTo>
                <a:lnTo>
                  <a:pt x="503" y="214"/>
                </a:lnTo>
                <a:lnTo>
                  <a:pt x="503" y="214"/>
                </a:lnTo>
                <a:lnTo>
                  <a:pt x="503" y="214"/>
                </a:lnTo>
                <a:lnTo>
                  <a:pt x="503" y="214"/>
                </a:lnTo>
                <a:lnTo>
                  <a:pt x="502" y="214"/>
                </a:lnTo>
                <a:lnTo>
                  <a:pt x="502" y="214"/>
                </a:lnTo>
                <a:lnTo>
                  <a:pt x="502" y="213"/>
                </a:lnTo>
                <a:lnTo>
                  <a:pt x="502" y="213"/>
                </a:lnTo>
                <a:lnTo>
                  <a:pt x="502" y="213"/>
                </a:lnTo>
                <a:lnTo>
                  <a:pt x="502" y="213"/>
                </a:lnTo>
                <a:lnTo>
                  <a:pt x="502" y="213"/>
                </a:lnTo>
                <a:lnTo>
                  <a:pt x="500" y="213"/>
                </a:lnTo>
                <a:lnTo>
                  <a:pt x="500" y="213"/>
                </a:lnTo>
                <a:lnTo>
                  <a:pt x="500" y="212"/>
                </a:lnTo>
                <a:lnTo>
                  <a:pt x="500" y="212"/>
                </a:lnTo>
                <a:lnTo>
                  <a:pt x="500" y="212"/>
                </a:lnTo>
                <a:lnTo>
                  <a:pt x="500" y="212"/>
                </a:lnTo>
                <a:lnTo>
                  <a:pt x="499" y="212"/>
                </a:lnTo>
                <a:lnTo>
                  <a:pt x="499" y="212"/>
                </a:lnTo>
                <a:lnTo>
                  <a:pt x="499" y="212"/>
                </a:lnTo>
                <a:lnTo>
                  <a:pt x="499" y="211"/>
                </a:lnTo>
                <a:lnTo>
                  <a:pt x="499" y="211"/>
                </a:lnTo>
                <a:lnTo>
                  <a:pt x="499" y="211"/>
                </a:lnTo>
                <a:lnTo>
                  <a:pt x="499" y="211"/>
                </a:lnTo>
                <a:lnTo>
                  <a:pt x="498" y="211"/>
                </a:lnTo>
                <a:lnTo>
                  <a:pt x="498" y="211"/>
                </a:lnTo>
                <a:lnTo>
                  <a:pt x="498" y="211"/>
                </a:lnTo>
                <a:lnTo>
                  <a:pt x="498" y="210"/>
                </a:lnTo>
                <a:lnTo>
                  <a:pt x="498" y="210"/>
                </a:lnTo>
                <a:lnTo>
                  <a:pt x="498" y="210"/>
                </a:lnTo>
                <a:lnTo>
                  <a:pt x="498" y="210"/>
                </a:lnTo>
                <a:lnTo>
                  <a:pt x="498" y="210"/>
                </a:lnTo>
                <a:lnTo>
                  <a:pt x="497" y="210"/>
                </a:lnTo>
                <a:lnTo>
                  <a:pt x="497" y="210"/>
                </a:lnTo>
                <a:lnTo>
                  <a:pt x="497" y="209"/>
                </a:lnTo>
                <a:lnTo>
                  <a:pt x="497" y="209"/>
                </a:lnTo>
                <a:lnTo>
                  <a:pt x="497" y="209"/>
                </a:lnTo>
                <a:lnTo>
                  <a:pt x="497" y="209"/>
                </a:lnTo>
                <a:lnTo>
                  <a:pt x="497" y="209"/>
                </a:lnTo>
                <a:lnTo>
                  <a:pt x="497" y="209"/>
                </a:lnTo>
                <a:lnTo>
                  <a:pt x="496" y="207"/>
                </a:lnTo>
                <a:lnTo>
                  <a:pt x="496" y="207"/>
                </a:lnTo>
                <a:lnTo>
                  <a:pt x="496" y="207"/>
                </a:lnTo>
                <a:lnTo>
                  <a:pt x="496" y="207"/>
                </a:lnTo>
                <a:lnTo>
                  <a:pt x="496" y="207"/>
                </a:lnTo>
                <a:lnTo>
                  <a:pt x="496" y="207"/>
                </a:lnTo>
                <a:lnTo>
                  <a:pt x="496" y="206"/>
                </a:lnTo>
                <a:lnTo>
                  <a:pt x="496" y="206"/>
                </a:lnTo>
                <a:lnTo>
                  <a:pt x="495" y="206"/>
                </a:lnTo>
                <a:lnTo>
                  <a:pt x="495" y="206"/>
                </a:lnTo>
                <a:lnTo>
                  <a:pt x="495" y="206"/>
                </a:lnTo>
                <a:lnTo>
                  <a:pt x="495" y="206"/>
                </a:lnTo>
                <a:lnTo>
                  <a:pt x="495" y="206"/>
                </a:lnTo>
                <a:lnTo>
                  <a:pt x="495" y="205"/>
                </a:lnTo>
                <a:lnTo>
                  <a:pt x="495" y="205"/>
                </a:lnTo>
                <a:lnTo>
                  <a:pt x="495" y="205"/>
                </a:lnTo>
                <a:lnTo>
                  <a:pt x="495" y="205"/>
                </a:lnTo>
                <a:lnTo>
                  <a:pt x="494" y="205"/>
                </a:lnTo>
                <a:lnTo>
                  <a:pt x="494" y="204"/>
                </a:lnTo>
                <a:lnTo>
                  <a:pt x="494" y="204"/>
                </a:lnTo>
                <a:lnTo>
                  <a:pt x="494" y="204"/>
                </a:lnTo>
                <a:lnTo>
                  <a:pt x="494" y="204"/>
                </a:lnTo>
                <a:lnTo>
                  <a:pt x="494" y="204"/>
                </a:lnTo>
                <a:lnTo>
                  <a:pt x="494" y="204"/>
                </a:lnTo>
                <a:lnTo>
                  <a:pt x="494" y="203"/>
                </a:lnTo>
                <a:lnTo>
                  <a:pt x="494" y="203"/>
                </a:lnTo>
                <a:lnTo>
                  <a:pt x="494" y="203"/>
                </a:lnTo>
                <a:lnTo>
                  <a:pt x="493" y="203"/>
                </a:lnTo>
                <a:lnTo>
                  <a:pt x="493" y="203"/>
                </a:lnTo>
                <a:lnTo>
                  <a:pt x="493" y="203"/>
                </a:lnTo>
                <a:lnTo>
                  <a:pt x="493" y="202"/>
                </a:lnTo>
                <a:lnTo>
                  <a:pt x="493" y="202"/>
                </a:lnTo>
                <a:lnTo>
                  <a:pt x="493" y="202"/>
                </a:lnTo>
                <a:lnTo>
                  <a:pt x="493" y="202"/>
                </a:lnTo>
                <a:lnTo>
                  <a:pt x="493" y="202"/>
                </a:lnTo>
                <a:lnTo>
                  <a:pt x="493" y="201"/>
                </a:lnTo>
                <a:lnTo>
                  <a:pt x="493" y="201"/>
                </a:lnTo>
                <a:lnTo>
                  <a:pt x="493" y="201"/>
                </a:lnTo>
                <a:lnTo>
                  <a:pt x="491" y="201"/>
                </a:lnTo>
                <a:lnTo>
                  <a:pt x="491" y="201"/>
                </a:lnTo>
                <a:lnTo>
                  <a:pt x="491" y="201"/>
                </a:lnTo>
                <a:lnTo>
                  <a:pt x="491" y="200"/>
                </a:lnTo>
                <a:lnTo>
                  <a:pt x="491" y="200"/>
                </a:lnTo>
                <a:lnTo>
                  <a:pt x="491" y="200"/>
                </a:lnTo>
                <a:lnTo>
                  <a:pt x="491" y="200"/>
                </a:lnTo>
                <a:lnTo>
                  <a:pt x="491" y="200"/>
                </a:lnTo>
                <a:lnTo>
                  <a:pt x="491" y="198"/>
                </a:lnTo>
                <a:lnTo>
                  <a:pt x="491" y="198"/>
                </a:lnTo>
                <a:lnTo>
                  <a:pt x="491" y="198"/>
                </a:lnTo>
                <a:lnTo>
                  <a:pt x="491" y="198"/>
                </a:lnTo>
                <a:lnTo>
                  <a:pt x="491" y="198"/>
                </a:lnTo>
                <a:lnTo>
                  <a:pt x="490" y="197"/>
                </a:lnTo>
                <a:lnTo>
                  <a:pt x="490" y="197"/>
                </a:lnTo>
                <a:lnTo>
                  <a:pt x="490" y="197"/>
                </a:lnTo>
                <a:lnTo>
                  <a:pt x="490" y="197"/>
                </a:lnTo>
                <a:lnTo>
                  <a:pt x="490" y="197"/>
                </a:lnTo>
                <a:lnTo>
                  <a:pt x="490" y="197"/>
                </a:lnTo>
                <a:lnTo>
                  <a:pt x="490" y="196"/>
                </a:lnTo>
                <a:lnTo>
                  <a:pt x="490" y="196"/>
                </a:lnTo>
                <a:lnTo>
                  <a:pt x="490" y="196"/>
                </a:lnTo>
                <a:lnTo>
                  <a:pt x="490" y="196"/>
                </a:lnTo>
                <a:lnTo>
                  <a:pt x="490" y="196"/>
                </a:lnTo>
                <a:lnTo>
                  <a:pt x="490" y="195"/>
                </a:lnTo>
                <a:lnTo>
                  <a:pt x="490" y="195"/>
                </a:lnTo>
                <a:lnTo>
                  <a:pt x="490" y="195"/>
                </a:lnTo>
                <a:lnTo>
                  <a:pt x="490" y="195"/>
                </a:lnTo>
                <a:lnTo>
                  <a:pt x="490" y="195"/>
                </a:lnTo>
                <a:lnTo>
                  <a:pt x="489" y="194"/>
                </a:lnTo>
                <a:lnTo>
                  <a:pt x="489" y="194"/>
                </a:lnTo>
                <a:lnTo>
                  <a:pt x="489" y="194"/>
                </a:lnTo>
                <a:lnTo>
                  <a:pt x="489" y="194"/>
                </a:lnTo>
                <a:lnTo>
                  <a:pt x="489" y="194"/>
                </a:lnTo>
                <a:lnTo>
                  <a:pt x="489" y="193"/>
                </a:lnTo>
                <a:lnTo>
                  <a:pt x="489" y="193"/>
                </a:lnTo>
                <a:lnTo>
                  <a:pt x="489" y="193"/>
                </a:lnTo>
                <a:lnTo>
                  <a:pt x="489" y="193"/>
                </a:lnTo>
                <a:lnTo>
                  <a:pt x="489" y="193"/>
                </a:lnTo>
                <a:lnTo>
                  <a:pt x="489" y="192"/>
                </a:lnTo>
                <a:lnTo>
                  <a:pt x="489" y="192"/>
                </a:lnTo>
                <a:lnTo>
                  <a:pt x="489" y="192"/>
                </a:lnTo>
                <a:lnTo>
                  <a:pt x="489" y="192"/>
                </a:lnTo>
                <a:lnTo>
                  <a:pt x="489" y="191"/>
                </a:lnTo>
                <a:lnTo>
                  <a:pt x="489" y="191"/>
                </a:lnTo>
                <a:lnTo>
                  <a:pt x="489" y="191"/>
                </a:lnTo>
                <a:lnTo>
                  <a:pt x="489" y="191"/>
                </a:lnTo>
                <a:lnTo>
                  <a:pt x="489" y="191"/>
                </a:lnTo>
                <a:lnTo>
                  <a:pt x="489" y="189"/>
                </a:lnTo>
                <a:lnTo>
                  <a:pt x="489" y="189"/>
                </a:lnTo>
                <a:lnTo>
                  <a:pt x="489" y="189"/>
                </a:lnTo>
                <a:lnTo>
                  <a:pt x="489" y="189"/>
                </a:lnTo>
                <a:lnTo>
                  <a:pt x="489" y="189"/>
                </a:lnTo>
                <a:lnTo>
                  <a:pt x="489" y="188"/>
                </a:lnTo>
                <a:lnTo>
                  <a:pt x="478" y="188"/>
                </a:lnTo>
                <a:lnTo>
                  <a:pt x="478" y="182"/>
                </a:lnTo>
                <a:lnTo>
                  <a:pt x="489" y="182"/>
                </a:lnTo>
                <a:lnTo>
                  <a:pt x="489" y="182"/>
                </a:lnTo>
                <a:close/>
                <a:moveTo>
                  <a:pt x="446" y="182"/>
                </a:moveTo>
                <a:lnTo>
                  <a:pt x="446" y="188"/>
                </a:lnTo>
                <a:lnTo>
                  <a:pt x="431" y="188"/>
                </a:lnTo>
                <a:lnTo>
                  <a:pt x="431" y="182"/>
                </a:lnTo>
                <a:lnTo>
                  <a:pt x="446" y="182"/>
                </a:lnTo>
                <a:lnTo>
                  <a:pt x="446" y="182"/>
                </a:lnTo>
                <a:close/>
                <a:moveTo>
                  <a:pt x="399" y="182"/>
                </a:moveTo>
                <a:lnTo>
                  <a:pt x="399" y="188"/>
                </a:lnTo>
                <a:lnTo>
                  <a:pt x="385" y="188"/>
                </a:lnTo>
                <a:lnTo>
                  <a:pt x="385" y="182"/>
                </a:lnTo>
                <a:lnTo>
                  <a:pt x="399" y="182"/>
                </a:lnTo>
                <a:lnTo>
                  <a:pt x="399" y="182"/>
                </a:lnTo>
                <a:close/>
                <a:moveTo>
                  <a:pt x="353" y="182"/>
                </a:moveTo>
                <a:lnTo>
                  <a:pt x="353" y="188"/>
                </a:lnTo>
                <a:lnTo>
                  <a:pt x="337" y="188"/>
                </a:lnTo>
                <a:lnTo>
                  <a:pt x="337" y="182"/>
                </a:lnTo>
                <a:lnTo>
                  <a:pt x="353" y="182"/>
                </a:lnTo>
                <a:lnTo>
                  <a:pt x="353" y="182"/>
                </a:lnTo>
                <a:close/>
                <a:moveTo>
                  <a:pt x="306" y="182"/>
                </a:moveTo>
                <a:lnTo>
                  <a:pt x="306" y="188"/>
                </a:lnTo>
                <a:lnTo>
                  <a:pt x="290" y="188"/>
                </a:lnTo>
                <a:lnTo>
                  <a:pt x="290" y="182"/>
                </a:lnTo>
                <a:lnTo>
                  <a:pt x="306" y="182"/>
                </a:lnTo>
                <a:lnTo>
                  <a:pt x="306" y="182"/>
                </a:lnTo>
                <a:close/>
                <a:moveTo>
                  <a:pt x="258" y="182"/>
                </a:moveTo>
                <a:lnTo>
                  <a:pt x="258" y="188"/>
                </a:lnTo>
                <a:lnTo>
                  <a:pt x="243" y="188"/>
                </a:lnTo>
                <a:lnTo>
                  <a:pt x="243" y="182"/>
                </a:lnTo>
                <a:lnTo>
                  <a:pt x="258" y="182"/>
                </a:lnTo>
                <a:lnTo>
                  <a:pt x="258" y="182"/>
                </a:lnTo>
                <a:close/>
                <a:moveTo>
                  <a:pt x="211" y="182"/>
                </a:moveTo>
                <a:lnTo>
                  <a:pt x="211" y="188"/>
                </a:lnTo>
                <a:lnTo>
                  <a:pt x="195" y="188"/>
                </a:lnTo>
                <a:lnTo>
                  <a:pt x="195" y="182"/>
                </a:lnTo>
                <a:lnTo>
                  <a:pt x="211" y="182"/>
                </a:lnTo>
                <a:lnTo>
                  <a:pt x="211" y="182"/>
                </a:lnTo>
                <a:close/>
                <a:moveTo>
                  <a:pt x="164" y="182"/>
                </a:moveTo>
                <a:lnTo>
                  <a:pt x="164" y="188"/>
                </a:lnTo>
                <a:lnTo>
                  <a:pt x="148" y="188"/>
                </a:lnTo>
                <a:lnTo>
                  <a:pt x="148" y="182"/>
                </a:lnTo>
                <a:lnTo>
                  <a:pt x="164" y="182"/>
                </a:lnTo>
                <a:lnTo>
                  <a:pt x="164" y="182"/>
                </a:lnTo>
                <a:close/>
                <a:moveTo>
                  <a:pt x="117" y="182"/>
                </a:moveTo>
                <a:lnTo>
                  <a:pt x="117" y="188"/>
                </a:lnTo>
                <a:lnTo>
                  <a:pt x="101" y="188"/>
                </a:lnTo>
                <a:lnTo>
                  <a:pt x="101" y="182"/>
                </a:lnTo>
                <a:lnTo>
                  <a:pt x="117" y="182"/>
                </a:lnTo>
                <a:lnTo>
                  <a:pt x="117" y="182"/>
                </a:lnTo>
                <a:close/>
                <a:moveTo>
                  <a:pt x="70" y="182"/>
                </a:moveTo>
                <a:lnTo>
                  <a:pt x="70" y="188"/>
                </a:lnTo>
                <a:lnTo>
                  <a:pt x="55" y="188"/>
                </a:lnTo>
                <a:lnTo>
                  <a:pt x="55" y="182"/>
                </a:lnTo>
                <a:lnTo>
                  <a:pt x="70" y="182"/>
                </a:lnTo>
                <a:lnTo>
                  <a:pt x="70" y="182"/>
                </a:lnTo>
                <a:close/>
                <a:moveTo>
                  <a:pt x="23" y="182"/>
                </a:moveTo>
                <a:lnTo>
                  <a:pt x="23" y="188"/>
                </a:lnTo>
                <a:lnTo>
                  <a:pt x="7" y="188"/>
                </a:lnTo>
                <a:lnTo>
                  <a:pt x="7" y="182"/>
                </a:lnTo>
                <a:lnTo>
                  <a:pt x="23" y="182"/>
                </a:lnTo>
                <a:lnTo>
                  <a:pt x="23" y="182"/>
                </a:lnTo>
                <a:close/>
                <a:moveTo>
                  <a:pt x="7" y="158"/>
                </a:moveTo>
                <a:lnTo>
                  <a:pt x="0" y="158"/>
                </a:lnTo>
                <a:lnTo>
                  <a:pt x="0" y="142"/>
                </a:lnTo>
                <a:lnTo>
                  <a:pt x="7" y="142"/>
                </a:lnTo>
                <a:lnTo>
                  <a:pt x="7" y="158"/>
                </a:lnTo>
                <a:lnTo>
                  <a:pt x="7" y="158"/>
                </a:lnTo>
                <a:close/>
                <a:moveTo>
                  <a:pt x="7" y="111"/>
                </a:moveTo>
                <a:lnTo>
                  <a:pt x="0" y="111"/>
                </a:lnTo>
                <a:lnTo>
                  <a:pt x="0" y="95"/>
                </a:lnTo>
                <a:lnTo>
                  <a:pt x="7" y="95"/>
                </a:lnTo>
                <a:lnTo>
                  <a:pt x="7" y="111"/>
                </a:lnTo>
                <a:lnTo>
                  <a:pt x="7" y="111"/>
                </a:lnTo>
                <a:close/>
                <a:moveTo>
                  <a:pt x="7" y="63"/>
                </a:moveTo>
                <a:lnTo>
                  <a:pt x="0" y="63"/>
                </a:lnTo>
                <a:lnTo>
                  <a:pt x="0" y="47"/>
                </a:lnTo>
                <a:lnTo>
                  <a:pt x="7" y="47"/>
                </a:lnTo>
                <a:lnTo>
                  <a:pt x="7" y="63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0">
            <a:extLst>
              <a:ext uri="{FF2B5EF4-FFF2-40B4-BE49-F238E27FC236}">
                <a16:creationId xmlns:a16="http://schemas.microsoft.com/office/drawing/2014/main" id="{EC7D11F4-EA51-4713-A55E-6B14594DDC56}"/>
              </a:ext>
            </a:extLst>
          </p:cNvPr>
          <p:cNvSpPr>
            <a:spLocks noEditPoints="1"/>
          </p:cNvSpPr>
          <p:nvPr/>
        </p:nvSpPr>
        <p:spPr bwMode="auto">
          <a:xfrm>
            <a:off x="3480246" y="4173538"/>
            <a:ext cx="815975" cy="120650"/>
          </a:xfrm>
          <a:custGeom>
            <a:avLst/>
            <a:gdLst>
              <a:gd name="T0" fmla="*/ 471 w 514"/>
              <a:gd name="T1" fmla="*/ 9 h 76"/>
              <a:gd name="T2" fmla="*/ 465 w 514"/>
              <a:gd name="T3" fmla="*/ 10 h 76"/>
              <a:gd name="T4" fmla="*/ 461 w 514"/>
              <a:gd name="T5" fmla="*/ 12 h 76"/>
              <a:gd name="T6" fmla="*/ 456 w 514"/>
              <a:gd name="T7" fmla="*/ 17 h 76"/>
              <a:gd name="T8" fmla="*/ 452 w 514"/>
              <a:gd name="T9" fmla="*/ 21 h 76"/>
              <a:gd name="T10" fmla="*/ 449 w 514"/>
              <a:gd name="T11" fmla="*/ 26 h 76"/>
              <a:gd name="T12" fmla="*/ 447 w 514"/>
              <a:gd name="T13" fmla="*/ 32 h 76"/>
              <a:gd name="T14" fmla="*/ 446 w 514"/>
              <a:gd name="T15" fmla="*/ 38 h 76"/>
              <a:gd name="T16" fmla="*/ 447 w 514"/>
              <a:gd name="T17" fmla="*/ 44 h 76"/>
              <a:gd name="T18" fmla="*/ 449 w 514"/>
              <a:gd name="T19" fmla="*/ 50 h 76"/>
              <a:gd name="T20" fmla="*/ 452 w 514"/>
              <a:gd name="T21" fmla="*/ 55 h 76"/>
              <a:gd name="T22" fmla="*/ 456 w 514"/>
              <a:gd name="T23" fmla="*/ 60 h 76"/>
              <a:gd name="T24" fmla="*/ 461 w 514"/>
              <a:gd name="T25" fmla="*/ 63 h 76"/>
              <a:gd name="T26" fmla="*/ 466 w 514"/>
              <a:gd name="T27" fmla="*/ 65 h 76"/>
              <a:gd name="T28" fmla="*/ 472 w 514"/>
              <a:gd name="T29" fmla="*/ 68 h 76"/>
              <a:gd name="T30" fmla="*/ 478 w 514"/>
              <a:gd name="T31" fmla="*/ 68 h 76"/>
              <a:gd name="T32" fmla="*/ 484 w 514"/>
              <a:gd name="T33" fmla="*/ 66 h 76"/>
              <a:gd name="T34" fmla="*/ 490 w 514"/>
              <a:gd name="T35" fmla="*/ 64 h 76"/>
              <a:gd name="T36" fmla="*/ 494 w 514"/>
              <a:gd name="T37" fmla="*/ 61 h 76"/>
              <a:gd name="T38" fmla="*/ 499 w 514"/>
              <a:gd name="T39" fmla="*/ 57 h 76"/>
              <a:gd name="T40" fmla="*/ 502 w 514"/>
              <a:gd name="T41" fmla="*/ 52 h 76"/>
              <a:gd name="T42" fmla="*/ 505 w 514"/>
              <a:gd name="T43" fmla="*/ 47 h 76"/>
              <a:gd name="T44" fmla="*/ 506 w 514"/>
              <a:gd name="T45" fmla="*/ 41 h 76"/>
              <a:gd name="T46" fmla="*/ 506 w 514"/>
              <a:gd name="T47" fmla="*/ 35 h 76"/>
              <a:gd name="T48" fmla="*/ 505 w 514"/>
              <a:gd name="T49" fmla="*/ 28 h 76"/>
              <a:gd name="T50" fmla="*/ 502 w 514"/>
              <a:gd name="T51" fmla="*/ 24 h 76"/>
              <a:gd name="T52" fmla="*/ 499 w 514"/>
              <a:gd name="T53" fmla="*/ 18 h 76"/>
              <a:gd name="T54" fmla="*/ 494 w 514"/>
              <a:gd name="T55" fmla="*/ 15 h 76"/>
              <a:gd name="T56" fmla="*/ 489 w 514"/>
              <a:gd name="T57" fmla="*/ 11 h 76"/>
              <a:gd name="T58" fmla="*/ 484 w 514"/>
              <a:gd name="T59" fmla="*/ 9 h 76"/>
              <a:gd name="T60" fmla="*/ 478 w 514"/>
              <a:gd name="T61" fmla="*/ 8 h 76"/>
              <a:gd name="T62" fmla="*/ 439 w 514"/>
              <a:gd name="T63" fmla="*/ 28 h 76"/>
              <a:gd name="T64" fmla="*/ 443 w 514"/>
              <a:gd name="T65" fmla="*/ 21 h 76"/>
              <a:gd name="T66" fmla="*/ 446 w 514"/>
              <a:gd name="T67" fmla="*/ 15 h 76"/>
              <a:gd name="T68" fmla="*/ 452 w 514"/>
              <a:gd name="T69" fmla="*/ 10 h 76"/>
              <a:gd name="T70" fmla="*/ 457 w 514"/>
              <a:gd name="T71" fmla="*/ 6 h 76"/>
              <a:gd name="T72" fmla="*/ 464 w 514"/>
              <a:gd name="T73" fmla="*/ 2 h 76"/>
              <a:gd name="T74" fmla="*/ 472 w 514"/>
              <a:gd name="T75" fmla="*/ 0 h 76"/>
              <a:gd name="T76" fmla="*/ 480 w 514"/>
              <a:gd name="T77" fmla="*/ 0 h 76"/>
              <a:gd name="T78" fmla="*/ 488 w 514"/>
              <a:gd name="T79" fmla="*/ 2 h 76"/>
              <a:gd name="T80" fmla="*/ 494 w 514"/>
              <a:gd name="T81" fmla="*/ 5 h 76"/>
              <a:gd name="T82" fmla="*/ 500 w 514"/>
              <a:gd name="T83" fmla="*/ 9 h 76"/>
              <a:gd name="T84" fmla="*/ 506 w 514"/>
              <a:gd name="T85" fmla="*/ 15 h 76"/>
              <a:gd name="T86" fmla="*/ 509 w 514"/>
              <a:gd name="T87" fmla="*/ 20 h 76"/>
              <a:gd name="T88" fmla="*/ 512 w 514"/>
              <a:gd name="T89" fmla="*/ 27 h 76"/>
              <a:gd name="T90" fmla="*/ 514 w 514"/>
              <a:gd name="T91" fmla="*/ 35 h 76"/>
              <a:gd name="T92" fmla="*/ 514 w 514"/>
              <a:gd name="T93" fmla="*/ 43 h 76"/>
              <a:gd name="T94" fmla="*/ 511 w 514"/>
              <a:gd name="T95" fmla="*/ 51 h 76"/>
              <a:gd name="T96" fmla="*/ 508 w 514"/>
              <a:gd name="T97" fmla="*/ 57 h 76"/>
              <a:gd name="T98" fmla="*/ 503 w 514"/>
              <a:gd name="T99" fmla="*/ 63 h 76"/>
              <a:gd name="T100" fmla="*/ 498 w 514"/>
              <a:gd name="T101" fmla="*/ 69 h 76"/>
              <a:gd name="T102" fmla="*/ 492 w 514"/>
              <a:gd name="T103" fmla="*/ 72 h 76"/>
              <a:gd name="T104" fmla="*/ 484 w 514"/>
              <a:gd name="T105" fmla="*/ 74 h 76"/>
              <a:gd name="T106" fmla="*/ 476 w 514"/>
              <a:gd name="T107" fmla="*/ 76 h 76"/>
              <a:gd name="T108" fmla="*/ 469 w 514"/>
              <a:gd name="T109" fmla="*/ 74 h 76"/>
              <a:gd name="T110" fmla="*/ 462 w 514"/>
              <a:gd name="T111" fmla="*/ 72 h 76"/>
              <a:gd name="T112" fmla="*/ 455 w 514"/>
              <a:gd name="T113" fmla="*/ 69 h 76"/>
              <a:gd name="T114" fmla="*/ 449 w 514"/>
              <a:gd name="T115" fmla="*/ 64 h 76"/>
              <a:gd name="T116" fmla="*/ 445 w 514"/>
              <a:gd name="T117" fmla="*/ 59 h 76"/>
              <a:gd name="T118" fmla="*/ 441 w 514"/>
              <a:gd name="T119" fmla="*/ 52 h 76"/>
              <a:gd name="T120" fmla="*/ 439 w 514"/>
              <a:gd name="T121" fmla="*/ 44 h 76"/>
              <a:gd name="T122" fmla="*/ 299 w 514"/>
              <a:gd name="T123" fmla="*/ 3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4" h="76">
                <a:moveTo>
                  <a:pt x="16" y="34"/>
                </a:moveTo>
                <a:lnTo>
                  <a:pt x="16" y="42"/>
                </a:lnTo>
                <a:lnTo>
                  <a:pt x="0" y="42"/>
                </a:lnTo>
                <a:lnTo>
                  <a:pt x="0" y="34"/>
                </a:lnTo>
                <a:lnTo>
                  <a:pt x="16" y="34"/>
                </a:lnTo>
                <a:lnTo>
                  <a:pt x="16" y="34"/>
                </a:lnTo>
                <a:close/>
                <a:moveTo>
                  <a:pt x="476" y="8"/>
                </a:moveTo>
                <a:lnTo>
                  <a:pt x="476" y="8"/>
                </a:lnTo>
                <a:lnTo>
                  <a:pt x="475" y="8"/>
                </a:lnTo>
                <a:lnTo>
                  <a:pt x="475" y="8"/>
                </a:lnTo>
                <a:lnTo>
                  <a:pt x="475" y="8"/>
                </a:lnTo>
                <a:lnTo>
                  <a:pt x="475" y="8"/>
                </a:lnTo>
                <a:lnTo>
                  <a:pt x="475" y="8"/>
                </a:lnTo>
                <a:lnTo>
                  <a:pt x="475" y="8"/>
                </a:lnTo>
                <a:lnTo>
                  <a:pt x="474" y="8"/>
                </a:lnTo>
                <a:lnTo>
                  <a:pt x="474" y="8"/>
                </a:lnTo>
                <a:lnTo>
                  <a:pt x="474" y="8"/>
                </a:lnTo>
                <a:lnTo>
                  <a:pt x="474" y="8"/>
                </a:lnTo>
                <a:lnTo>
                  <a:pt x="474" y="8"/>
                </a:lnTo>
                <a:lnTo>
                  <a:pt x="474" y="8"/>
                </a:lnTo>
                <a:lnTo>
                  <a:pt x="473" y="8"/>
                </a:lnTo>
                <a:lnTo>
                  <a:pt x="473" y="8"/>
                </a:lnTo>
                <a:lnTo>
                  <a:pt x="473" y="8"/>
                </a:lnTo>
                <a:lnTo>
                  <a:pt x="473" y="8"/>
                </a:lnTo>
                <a:lnTo>
                  <a:pt x="473" y="8"/>
                </a:lnTo>
                <a:lnTo>
                  <a:pt x="473" y="8"/>
                </a:lnTo>
                <a:lnTo>
                  <a:pt x="472" y="8"/>
                </a:lnTo>
                <a:lnTo>
                  <a:pt x="472" y="8"/>
                </a:lnTo>
                <a:lnTo>
                  <a:pt x="472" y="8"/>
                </a:lnTo>
                <a:lnTo>
                  <a:pt x="472" y="8"/>
                </a:lnTo>
                <a:lnTo>
                  <a:pt x="472" y="8"/>
                </a:lnTo>
                <a:lnTo>
                  <a:pt x="472" y="9"/>
                </a:lnTo>
                <a:lnTo>
                  <a:pt x="471" y="9"/>
                </a:lnTo>
                <a:lnTo>
                  <a:pt x="471" y="9"/>
                </a:lnTo>
                <a:lnTo>
                  <a:pt x="471" y="9"/>
                </a:lnTo>
                <a:lnTo>
                  <a:pt x="471" y="9"/>
                </a:lnTo>
                <a:lnTo>
                  <a:pt x="471" y="9"/>
                </a:lnTo>
                <a:lnTo>
                  <a:pt x="471" y="9"/>
                </a:lnTo>
                <a:lnTo>
                  <a:pt x="470" y="9"/>
                </a:lnTo>
                <a:lnTo>
                  <a:pt x="470" y="9"/>
                </a:lnTo>
                <a:lnTo>
                  <a:pt x="470" y="9"/>
                </a:lnTo>
                <a:lnTo>
                  <a:pt x="470" y="9"/>
                </a:lnTo>
                <a:lnTo>
                  <a:pt x="470" y="9"/>
                </a:lnTo>
                <a:lnTo>
                  <a:pt x="470" y="9"/>
                </a:lnTo>
                <a:lnTo>
                  <a:pt x="470" y="9"/>
                </a:lnTo>
                <a:lnTo>
                  <a:pt x="469" y="9"/>
                </a:lnTo>
                <a:lnTo>
                  <a:pt x="469" y="9"/>
                </a:lnTo>
                <a:lnTo>
                  <a:pt x="469" y="9"/>
                </a:lnTo>
                <a:lnTo>
                  <a:pt x="469" y="9"/>
                </a:lnTo>
                <a:lnTo>
                  <a:pt x="469" y="9"/>
                </a:lnTo>
                <a:lnTo>
                  <a:pt x="469" y="9"/>
                </a:lnTo>
                <a:lnTo>
                  <a:pt x="467" y="9"/>
                </a:lnTo>
                <a:lnTo>
                  <a:pt x="467" y="9"/>
                </a:lnTo>
                <a:lnTo>
                  <a:pt x="467" y="9"/>
                </a:lnTo>
                <a:lnTo>
                  <a:pt x="467" y="9"/>
                </a:lnTo>
                <a:lnTo>
                  <a:pt x="467" y="9"/>
                </a:lnTo>
                <a:lnTo>
                  <a:pt x="467" y="9"/>
                </a:lnTo>
                <a:lnTo>
                  <a:pt x="467" y="10"/>
                </a:lnTo>
                <a:lnTo>
                  <a:pt x="466" y="10"/>
                </a:lnTo>
                <a:lnTo>
                  <a:pt x="466" y="10"/>
                </a:lnTo>
                <a:lnTo>
                  <a:pt x="466" y="10"/>
                </a:lnTo>
                <a:lnTo>
                  <a:pt x="466" y="10"/>
                </a:lnTo>
                <a:lnTo>
                  <a:pt x="466" y="10"/>
                </a:lnTo>
                <a:lnTo>
                  <a:pt x="466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5" y="10"/>
                </a:lnTo>
                <a:lnTo>
                  <a:pt x="464" y="10"/>
                </a:lnTo>
                <a:lnTo>
                  <a:pt x="464" y="10"/>
                </a:lnTo>
                <a:lnTo>
                  <a:pt x="464" y="10"/>
                </a:lnTo>
                <a:lnTo>
                  <a:pt x="464" y="11"/>
                </a:lnTo>
                <a:lnTo>
                  <a:pt x="464" y="11"/>
                </a:lnTo>
                <a:lnTo>
                  <a:pt x="464" y="11"/>
                </a:lnTo>
                <a:lnTo>
                  <a:pt x="464" y="11"/>
                </a:lnTo>
                <a:lnTo>
                  <a:pt x="463" y="11"/>
                </a:lnTo>
                <a:lnTo>
                  <a:pt x="463" y="11"/>
                </a:lnTo>
                <a:lnTo>
                  <a:pt x="463" y="11"/>
                </a:lnTo>
                <a:lnTo>
                  <a:pt x="463" y="11"/>
                </a:lnTo>
                <a:lnTo>
                  <a:pt x="463" y="11"/>
                </a:lnTo>
                <a:lnTo>
                  <a:pt x="463" y="11"/>
                </a:lnTo>
                <a:lnTo>
                  <a:pt x="463" y="11"/>
                </a:lnTo>
                <a:lnTo>
                  <a:pt x="462" y="11"/>
                </a:lnTo>
                <a:lnTo>
                  <a:pt x="462" y="11"/>
                </a:lnTo>
                <a:lnTo>
                  <a:pt x="462" y="11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2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61" y="12"/>
                </a:lnTo>
                <a:lnTo>
                  <a:pt x="459" y="12"/>
                </a:lnTo>
                <a:lnTo>
                  <a:pt x="459" y="14"/>
                </a:lnTo>
                <a:lnTo>
                  <a:pt x="459" y="14"/>
                </a:lnTo>
                <a:lnTo>
                  <a:pt x="459" y="14"/>
                </a:lnTo>
                <a:lnTo>
                  <a:pt x="459" y="14"/>
                </a:lnTo>
                <a:lnTo>
                  <a:pt x="459" y="14"/>
                </a:lnTo>
                <a:lnTo>
                  <a:pt x="459" y="14"/>
                </a:lnTo>
                <a:lnTo>
                  <a:pt x="459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4"/>
                </a:lnTo>
                <a:lnTo>
                  <a:pt x="458" y="15"/>
                </a:lnTo>
                <a:lnTo>
                  <a:pt x="458" y="15"/>
                </a:lnTo>
                <a:lnTo>
                  <a:pt x="458" y="15"/>
                </a:lnTo>
                <a:lnTo>
                  <a:pt x="458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5"/>
                </a:lnTo>
                <a:lnTo>
                  <a:pt x="457" y="16"/>
                </a:lnTo>
                <a:lnTo>
                  <a:pt x="457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6"/>
                </a:lnTo>
                <a:lnTo>
                  <a:pt x="456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7"/>
                </a:lnTo>
                <a:lnTo>
                  <a:pt x="455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8"/>
                </a:lnTo>
                <a:lnTo>
                  <a:pt x="454" y="19"/>
                </a:lnTo>
                <a:lnTo>
                  <a:pt x="454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19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3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0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2" y="21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3"/>
                </a:lnTo>
                <a:lnTo>
                  <a:pt x="450" y="24"/>
                </a:lnTo>
                <a:lnTo>
                  <a:pt x="450" y="24"/>
                </a:lnTo>
                <a:lnTo>
                  <a:pt x="450" y="24"/>
                </a:lnTo>
                <a:lnTo>
                  <a:pt x="450" y="24"/>
                </a:lnTo>
                <a:lnTo>
                  <a:pt x="450" y="24"/>
                </a:lnTo>
                <a:lnTo>
                  <a:pt x="449" y="24"/>
                </a:lnTo>
                <a:lnTo>
                  <a:pt x="449" y="24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6"/>
                </a:lnTo>
                <a:lnTo>
                  <a:pt x="449" y="26"/>
                </a:lnTo>
                <a:lnTo>
                  <a:pt x="449" y="26"/>
                </a:lnTo>
                <a:lnTo>
                  <a:pt x="449" y="26"/>
                </a:lnTo>
                <a:lnTo>
                  <a:pt x="449" y="26"/>
                </a:lnTo>
                <a:lnTo>
                  <a:pt x="449" y="26"/>
                </a:lnTo>
                <a:lnTo>
                  <a:pt x="448" y="26"/>
                </a:lnTo>
                <a:lnTo>
                  <a:pt x="448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7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8"/>
                </a:lnTo>
                <a:lnTo>
                  <a:pt x="448" y="29"/>
                </a:lnTo>
                <a:lnTo>
                  <a:pt x="448" y="29"/>
                </a:lnTo>
                <a:lnTo>
                  <a:pt x="448" y="29"/>
                </a:lnTo>
                <a:lnTo>
                  <a:pt x="448" y="29"/>
                </a:lnTo>
                <a:lnTo>
                  <a:pt x="447" y="29"/>
                </a:lnTo>
                <a:lnTo>
                  <a:pt x="447" y="29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0"/>
                </a:lnTo>
                <a:lnTo>
                  <a:pt x="447" y="32"/>
                </a:lnTo>
                <a:lnTo>
                  <a:pt x="447" y="32"/>
                </a:lnTo>
                <a:lnTo>
                  <a:pt x="447" y="32"/>
                </a:lnTo>
                <a:lnTo>
                  <a:pt x="447" y="32"/>
                </a:lnTo>
                <a:lnTo>
                  <a:pt x="447" y="32"/>
                </a:lnTo>
                <a:lnTo>
                  <a:pt x="447" y="32"/>
                </a:lnTo>
                <a:lnTo>
                  <a:pt x="447" y="33"/>
                </a:lnTo>
                <a:lnTo>
                  <a:pt x="447" y="33"/>
                </a:lnTo>
                <a:lnTo>
                  <a:pt x="447" y="33"/>
                </a:lnTo>
                <a:lnTo>
                  <a:pt x="447" y="33"/>
                </a:lnTo>
                <a:lnTo>
                  <a:pt x="447" y="33"/>
                </a:lnTo>
                <a:lnTo>
                  <a:pt x="447" y="33"/>
                </a:lnTo>
                <a:lnTo>
                  <a:pt x="447" y="34"/>
                </a:lnTo>
                <a:lnTo>
                  <a:pt x="447" y="34"/>
                </a:lnTo>
                <a:lnTo>
                  <a:pt x="447" y="34"/>
                </a:lnTo>
                <a:lnTo>
                  <a:pt x="447" y="34"/>
                </a:lnTo>
                <a:lnTo>
                  <a:pt x="447" y="34"/>
                </a:lnTo>
                <a:lnTo>
                  <a:pt x="447" y="34"/>
                </a:lnTo>
                <a:lnTo>
                  <a:pt x="447" y="35"/>
                </a:lnTo>
                <a:lnTo>
                  <a:pt x="447" y="35"/>
                </a:lnTo>
                <a:lnTo>
                  <a:pt x="447" y="35"/>
                </a:lnTo>
                <a:lnTo>
                  <a:pt x="447" y="35"/>
                </a:lnTo>
                <a:lnTo>
                  <a:pt x="447" y="35"/>
                </a:lnTo>
                <a:lnTo>
                  <a:pt x="447" y="35"/>
                </a:lnTo>
                <a:lnTo>
                  <a:pt x="447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6"/>
                </a:lnTo>
                <a:lnTo>
                  <a:pt x="446" y="37"/>
                </a:lnTo>
                <a:lnTo>
                  <a:pt x="446" y="37"/>
                </a:lnTo>
                <a:lnTo>
                  <a:pt x="446" y="37"/>
                </a:lnTo>
                <a:lnTo>
                  <a:pt x="446" y="37"/>
                </a:lnTo>
                <a:lnTo>
                  <a:pt x="446" y="37"/>
                </a:lnTo>
                <a:lnTo>
                  <a:pt x="446" y="37"/>
                </a:lnTo>
                <a:lnTo>
                  <a:pt x="446" y="38"/>
                </a:lnTo>
                <a:lnTo>
                  <a:pt x="446" y="38"/>
                </a:lnTo>
                <a:lnTo>
                  <a:pt x="446" y="38"/>
                </a:lnTo>
                <a:lnTo>
                  <a:pt x="446" y="38"/>
                </a:lnTo>
                <a:lnTo>
                  <a:pt x="446" y="38"/>
                </a:lnTo>
                <a:lnTo>
                  <a:pt x="446" y="38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6" y="39"/>
                </a:lnTo>
                <a:lnTo>
                  <a:pt x="447" y="41"/>
                </a:lnTo>
                <a:lnTo>
                  <a:pt x="447" y="41"/>
                </a:lnTo>
                <a:lnTo>
                  <a:pt x="447" y="41"/>
                </a:lnTo>
                <a:lnTo>
                  <a:pt x="447" y="41"/>
                </a:lnTo>
                <a:lnTo>
                  <a:pt x="447" y="41"/>
                </a:lnTo>
                <a:lnTo>
                  <a:pt x="447" y="41"/>
                </a:lnTo>
                <a:lnTo>
                  <a:pt x="447" y="42"/>
                </a:lnTo>
                <a:lnTo>
                  <a:pt x="447" y="42"/>
                </a:lnTo>
                <a:lnTo>
                  <a:pt x="447" y="42"/>
                </a:lnTo>
                <a:lnTo>
                  <a:pt x="447" y="42"/>
                </a:lnTo>
                <a:lnTo>
                  <a:pt x="447" y="42"/>
                </a:lnTo>
                <a:lnTo>
                  <a:pt x="447" y="42"/>
                </a:lnTo>
                <a:lnTo>
                  <a:pt x="447" y="43"/>
                </a:lnTo>
                <a:lnTo>
                  <a:pt x="447" y="43"/>
                </a:lnTo>
                <a:lnTo>
                  <a:pt x="447" y="43"/>
                </a:lnTo>
                <a:lnTo>
                  <a:pt x="447" y="43"/>
                </a:lnTo>
                <a:lnTo>
                  <a:pt x="447" y="43"/>
                </a:lnTo>
                <a:lnTo>
                  <a:pt x="447" y="43"/>
                </a:lnTo>
                <a:lnTo>
                  <a:pt x="447" y="44"/>
                </a:lnTo>
                <a:lnTo>
                  <a:pt x="447" y="44"/>
                </a:lnTo>
                <a:lnTo>
                  <a:pt x="447" y="44"/>
                </a:lnTo>
                <a:lnTo>
                  <a:pt x="447" y="44"/>
                </a:lnTo>
                <a:lnTo>
                  <a:pt x="447" y="44"/>
                </a:lnTo>
                <a:lnTo>
                  <a:pt x="447" y="44"/>
                </a:lnTo>
                <a:lnTo>
                  <a:pt x="447" y="44"/>
                </a:lnTo>
                <a:lnTo>
                  <a:pt x="447" y="45"/>
                </a:lnTo>
                <a:lnTo>
                  <a:pt x="447" y="45"/>
                </a:lnTo>
                <a:lnTo>
                  <a:pt x="447" y="45"/>
                </a:lnTo>
                <a:lnTo>
                  <a:pt x="447" y="45"/>
                </a:lnTo>
                <a:lnTo>
                  <a:pt x="447" y="45"/>
                </a:lnTo>
                <a:lnTo>
                  <a:pt x="447" y="45"/>
                </a:lnTo>
                <a:lnTo>
                  <a:pt x="447" y="46"/>
                </a:lnTo>
                <a:lnTo>
                  <a:pt x="447" y="46"/>
                </a:lnTo>
                <a:lnTo>
                  <a:pt x="447" y="46"/>
                </a:lnTo>
                <a:lnTo>
                  <a:pt x="448" y="46"/>
                </a:lnTo>
                <a:lnTo>
                  <a:pt x="448" y="46"/>
                </a:lnTo>
                <a:lnTo>
                  <a:pt x="448" y="46"/>
                </a:lnTo>
                <a:lnTo>
                  <a:pt x="448" y="47"/>
                </a:lnTo>
                <a:lnTo>
                  <a:pt x="448" y="47"/>
                </a:lnTo>
                <a:lnTo>
                  <a:pt x="448" y="47"/>
                </a:lnTo>
                <a:lnTo>
                  <a:pt x="448" y="47"/>
                </a:lnTo>
                <a:lnTo>
                  <a:pt x="448" y="47"/>
                </a:lnTo>
                <a:lnTo>
                  <a:pt x="448" y="47"/>
                </a:lnTo>
                <a:lnTo>
                  <a:pt x="448" y="47"/>
                </a:lnTo>
                <a:lnTo>
                  <a:pt x="448" y="48"/>
                </a:lnTo>
                <a:lnTo>
                  <a:pt x="448" y="48"/>
                </a:lnTo>
                <a:lnTo>
                  <a:pt x="448" y="48"/>
                </a:lnTo>
                <a:lnTo>
                  <a:pt x="448" y="48"/>
                </a:lnTo>
                <a:lnTo>
                  <a:pt x="448" y="48"/>
                </a:lnTo>
                <a:lnTo>
                  <a:pt x="448" y="48"/>
                </a:lnTo>
                <a:lnTo>
                  <a:pt x="448" y="48"/>
                </a:lnTo>
                <a:lnTo>
                  <a:pt x="448" y="50"/>
                </a:lnTo>
                <a:lnTo>
                  <a:pt x="449" y="50"/>
                </a:lnTo>
                <a:lnTo>
                  <a:pt x="449" y="50"/>
                </a:lnTo>
                <a:lnTo>
                  <a:pt x="449" y="50"/>
                </a:lnTo>
                <a:lnTo>
                  <a:pt x="449" y="50"/>
                </a:lnTo>
                <a:lnTo>
                  <a:pt x="449" y="50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1"/>
                </a:lnTo>
                <a:lnTo>
                  <a:pt x="449" y="52"/>
                </a:lnTo>
                <a:lnTo>
                  <a:pt x="449" y="52"/>
                </a:lnTo>
                <a:lnTo>
                  <a:pt x="449" y="52"/>
                </a:lnTo>
                <a:lnTo>
                  <a:pt x="450" y="52"/>
                </a:lnTo>
                <a:lnTo>
                  <a:pt x="450" y="52"/>
                </a:lnTo>
                <a:lnTo>
                  <a:pt x="450" y="52"/>
                </a:lnTo>
                <a:lnTo>
                  <a:pt x="450" y="52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0" y="53"/>
                </a:lnTo>
                <a:lnTo>
                  <a:pt x="452" y="54"/>
                </a:lnTo>
                <a:lnTo>
                  <a:pt x="452" y="54"/>
                </a:lnTo>
                <a:lnTo>
                  <a:pt x="452" y="54"/>
                </a:lnTo>
                <a:lnTo>
                  <a:pt x="452" y="54"/>
                </a:lnTo>
                <a:lnTo>
                  <a:pt x="452" y="54"/>
                </a:lnTo>
                <a:lnTo>
                  <a:pt x="452" y="54"/>
                </a:lnTo>
                <a:lnTo>
                  <a:pt x="452" y="54"/>
                </a:lnTo>
                <a:lnTo>
                  <a:pt x="452" y="55"/>
                </a:lnTo>
                <a:lnTo>
                  <a:pt x="452" y="55"/>
                </a:lnTo>
                <a:lnTo>
                  <a:pt x="452" y="55"/>
                </a:lnTo>
                <a:lnTo>
                  <a:pt x="452" y="55"/>
                </a:lnTo>
                <a:lnTo>
                  <a:pt x="452" y="55"/>
                </a:lnTo>
                <a:lnTo>
                  <a:pt x="453" y="55"/>
                </a:lnTo>
                <a:lnTo>
                  <a:pt x="453" y="55"/>
                </a:lnTo>
                <a:lnTo>
                  <a:pt x="453" y="55"/>
                </a:lnTo>
                <a:lnTo>
                  <a:pt x="453" y="56"/>
                </a:lnTo>
                <a:lnTo>
                  <a:pt x="453" y="56"/>
                </a:lnTo>
                <a:lnTo>
                  <a:pt x="453" y="56"/>
                </a:lnTo>
                <a:lnTo>
                  <a:pt x="453" y="56"/>
                </a:lnTo>
                <a:lnTo>
                  <a:pt x="453" y="56"/>
                </a:lnTo>
                <a:lnTo>
                  <a:pt x="453" y="56"/>
                </a:lnTo>
                <a:lnTo>
                  <a:pt x="453" y="56"/>
                </a:lnTo>
                <a:lnTo>
                  <a:pt x="454" y="56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4" y="57"/>
                </a:lnTo>
                <a:lnTo>
                  <a:pt x="455" y="57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5" y="59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7" y="60"/>
                </a:lnTo>
                <a:lnTo>
                  <a:pt x="457" y="61"/>
                </a:lnTo>
                <a:lnTo>
                  <a:pt x="457" y="61"/>
                </a:lnTo>
                <a:lnTo>
                  <a:pt x="457" y="61"/>
                </a:lnTo>
                <a:lnTo>
                  <a:pt x="457" y="61"/>
                </a:lnTo>
                <a:lnTo>
                  <a:pt x="457" y="61"/>
                </a:lnTo>
                <a:lnTo>
                  <a:pt x="457" y="61"/>
                </a:lnTo>
                <a:lnTo>
                  <a:pt x="457" y="61"/>
                </a:lnTo>
                <a:lnTo>
                  <a:pt x="458" y="61"/>
                </a:lnTo>
                <a:lnTo>
                  <a:pt x="458" y="61"/>
                </a:lnTo>
                <a:lnTo>
                  <a:pt x="458" y="61"/>
                </a:lnTo>
                <a:lnTo>
                  <a:pt x="458" y="62"/>
                </a:lnTo>
                <a:lnTo>
                  <a:pt x="458" y="62"/>
                </a:lnTo>
                <a:lnTo>
                  <a:pt x="458" y="62"/>
                </a:lnTo>
                <a:lnTo>
                  <a:pt x="458" y="62"/>
                </a:lnTo>
                <a:lnTo>
                  <a:pt x="458" y="62"/>
                </a:lnTo>
                <a:lnTo>
                  <a:pt x="459" y="62"/>
                </a:lnTo>
                <a:lnTo>
                  <a:pt x="459" y="62"/>
                </a:lnTo>
                <a:lnTo>
                  <a:pt x="459" y="62"/>
                </a:lnTo>
                <a:lnTo>
                  <a:pt x="459" y="62"/>
                </a:lnTo>
                <a:lnTo>
                  <a:pt x="459" y="62"/>
                </a:lnTo>
                <a:lnTo>
                  <a:pt x="459" y="62"/>
                </a:lnTo>
                <a:lnTo>
                  <a:pt x="459" y="63"/>
                </a:lnTo>
                <a:lnTo>
                  <a:pt x="459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1" y="63"/>
                </a:lnTo>
                <a:lnTo>
                  <a:pt x="462" y="63"/>
                </a:lnTo>
                <a:lnTo>
                  <a:pt x="462" y="63"/>
                </a:lnTo>
                <a:lnTo>
                  <a:pt x="462" y="63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2" y="64"/>
                </a:lnTo>
                <a:lnTo>
                  <a:pt x="463" y="64"/>
                </a:lnTo>
                <a:lnTo>
                  <a:pt x="463" y="64"/>
                </a:lnTo>
                <a:lnTo>
                  <a:pt x="463" y="64"/>
                </a:lnTo>
                <a:lnTo>
                  <a:pt x="463" y="64"/>
                </a:lnTo>
                <a:lnTo>
                  <a:pt x="463" y="64"/>
                </a:lnTo>
                <a:lnTo>
                  <a:pt x="463" y="64"/>
                </a:lnTo>
                <a:lnTo>
                  <a:pt x="463" y="64"/>
                </a:lnTo>
                <a:lnTo>
                  <a:pt x="464" y="64"/>
                </a:lnTo>
                <a:lnTo>
                  <a:pt x="464" y="64"/>
                </a:lnTo>
                <a:lnTo>
                  <a:pt x="464" y="65"/>
                </a:lnTo>
                <a:lnTo>
                  <a:pt x="464" y="65"/>
                </a:lnTo>
                <a:lnTo>
                  <a:pt x="464" y="65"/>
                </a:lnTo>
                <a:lnTo>
                  <a:pt x="464" y="65"/>
                </a:lnTo>
                <a:lnTo>
                  <a:pt x="464" y="65"/>
                </a:lnTo>
                <a:lnTo>
                  <a:pt x="465" y="65"/>
                </a:lnTo>
                <a:lnTo>
                  <a:pt x="465" y="65"/>
                </a:lnTo>
                <a:lnTo>
                  <a:pt x="465" y="65"/>
                </a:lnTo>
                <a:lnTo>
                  <a:pt x="465" y="65"/>
                </a:lnTo>
                <a:lnTo>
                  <a:pt x="465" y="65"/>
                </a:lnTo>
                <a:lnTo>
                  <a:pt x="465" y="65"/>
                </a:lnTo>
                <a:lnTo>
                  <a:pt x="465" y="65"/>
                </a:lnTo>
                <a:lnTo>
                  <a:pt x="466" y="65"/>
                </a:lnTo>
                <a:lnTo>
                  <a:pt x="466" y="65"/>
                </a:lnTo>
                <a:lnTo>
                  <a:pt x="466" y="65"/>
                </a:lnTo>
                <a:lnTo>
                  <a:pt x="466" y="65"/>
                </a:lnTo>
                <a:lnTo>
                  <a:pt x="466" y="65"/>
                </a:lnTo>
                <a:lnTo>
                  <a:pt x="466" y="66"/>
                </a:lnTo>
                <a:lnTo>
                  <a:pt x="467" y="66"/>
                </a:lnTo>
                <a:lnTo>
                  <a:pt x="467" y="66"/>
                </a:lnTo>
                <a:lnTo>
                  <a:pt x="467" y="66"/>
                </a:lnTo>
                <a:lnTo>
                  <a:pt x="467" y="66"/>
                </a:lnTo>
                <a:lnTo>
                  <a:pt x="467" y="66"/>
                </a:lnTo>
                <a:lnTo>
                  <a:pt x="467" y="66"/>
                </a:lnTo>
                <a:lnTo>
                  <a:pt x="467" y="66"/>
                </a:lnTo>
                <a:lnTo>
                  <a:pt x="469" y="66"/>
                </a:lnTo>
                <a:lnTo>
                  <a:pt x="469" y="66"/>
                </a:lnTo>
                <a:lnTo>
                  <a:pt x="469" y="66"/>
                </a:lnTo>
                <a:lnTo>
                  <a:pt x="469" y="66"/>
                </a:lnTo>
                <a:lnTo>
                  <a:pt x="469" y="66"/>
                </a:lnTo>
                <a:lnTo>
                  <a:pt x="469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0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6"/>
                </a:lnTo>
                <a:lnTo>
                  <a:pt x="471" y="68"/>
                </a:lnTo>
                <a:lnTo>
                  <a:pt x="471" y="68"/>
                </a:lnTo>
                <a:lnTo>
                  <a:pt x="471" y="68"/>
                </a:lnTo>
                <a:lnTo>
                  <a:pt x="472" y="68"/>
                </a:lnTo>
                <a:lnTo>
                  <a:pt x="472" y="68"/>
                </a:lnTo>
                <a:lnTo>
                  <a:pt x="472" y="68"/>
                </a:lnTo>
                <a:lnTo>
                  <a:pt x="472" y="68"/>
                </a:lnTo>
                <a:lnTo>
                  <a:pt x="472" y="68"/>
                </a:lnTo>
                <a:lnTo>
                  <a:pt x="472" y="68"/>
                </a:lnTo>
                <a:lnTo>
                  <a:pt x="473" y="68"/>
                </a:lnTo>
                <a:lnTo>
                  <a:pt x="473" y="68"/>
                </a:lnTo>
                <a:lnTo>
                  <a:pt x="473" y="68"/>
                </a:lnTo>
                <a:lnTo>
                  <a:pt x="473" y="68"/>
                </a:lnTo>
                <a:lnTo>
                  <a:pt x="473" y="68"/>
                </a:lnTo>
                <a:lnTo>
                  <a:pt x="473" y="68"/>
                </a:lnTo>
                <a:lnTo>
                  <a:pt x="474" y="68"/>
                </a:lnTo>
                <a:lnTo>
                  <a:pt x="474" y="68"/>
                </a:lnTo>
                <a:lnTo>
                  <a:pt x="474" y="68"/>
                </a:lnTo>
                <a:lnTo>
                  <a:pt x="474" y="68"/>
                </a:lnTo>
                <a:lnTo>
                  <a:pt x="474" y="68"/>
                </a:lnTo>
                <a:lnTo>
                  <a:pt x="474" y="68"/>
                </a:lnTo>
                <a:lnTo>
                  <a:pt x="475" y="68"/>
                </a:lnTo>
                <a:lnTo>
                  <a:pt x="475" y="68"/>
                </a:lnTo>
                <a:lnTo>
                  <a:pt x="475" y="68"/>
                </a:lnTo>
                <a:lnTo>
                  <a:pt x="475" y="68"/>
                </a:lnTo>
                <a:lnTo>
                  <a:pt x="475" y="68"/>
                </a:lnTo>
                <a:lnTo>
                  <a:pt x="475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6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8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79" y="68"/>
                </a:lnTo>
                <a:lnTo>
                  <a:pt x="480" y="68"/>
                </a:lnTo>
                <a:lnTo>
                  <a:pt x="480" y="68"/>
                </a:lnTo>
                <a:lnTo>
                  <a:pt x="480" y="68"/>
                </a:lnTo>
                <a:lnTo>
                  <a:pt x="480" y="68"/>
                </a:lnTo>
                <a:lnTo>
                  <a:pt x="480" y="68"/>
                </a:lnTo>
                <a:lnTo>
                  <a:pt x="480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8"/>
                </a:lnTo>
                <a:lnTo>
                  <a:pt x="481" y="68"/>
                </a:lnTo>
                <a:lnTo>
                  <a:pt x="482" y="66"/>
                </a:lnTo>
                <a:lnTo>
                  <a:pt x="482" y="66"/>
                </a:lnTo>
                <a:lnTo>
                  <a:pt x="482" y="66"/>
                </a:lnTo>
                <a:lnTo>
                  <a:pt x="482" y="66"/>
                </a:lnTo>
                <a:lnTo>
                  <a:pt x="482" y="66"/>
                </a:lnTo>
                <a:lnTo>
                  <a:pt x="482" y="66"/>
                </a:lnTo>
                <a:lnTo>
                  <a:pt x="483" y="66"/>
                </a:lnTo>
                <a:lnTo>
                  <a:pt x="483" y="66"/>
                </a:lnTo>
                <a:lnTo>
                  <a:pt x="483" y="66"/>
                </a:lnTo>
                <a:lnTo>
                  <a:pt x="483" y="66"/>
                </a:lnTo>
                <a:lnTo>
                  <a:pt x="483" y="66"/>
                </a:lnTo>
                <a:lnTo>
                  <a:pt x="483" y="66"/>
                </a:lnTo>
                <a:lnTo>
                  <a:pt x="484" y="66"/>
                </a:lnTo>
                <a:lnTo>
                  <a:pt x="484" y="66"/>
                </a:lnTo>
                <a:lnTo>
                  <a:pt x="484" y="66"/>
                </a:lnTo>
                <a:lnTo>
                  <a:pt x="484" y="66"/>
                </a:lnTo>
                <a:lnTo>
                  <a:pt x="484" y="66"/>
                </a:lnTo>
                <a:lnTo>
                  <a:pt x="484" y="66"/>
                </a:lnTo>
                <a:lnTo>
                  <a:pt x="484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5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7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8" y="65"/>
                </a:lnTo>
                <a:lnTo>
                  <a:pt x="489" y="65"/>
                </a:lnTo>
                <a:lnTo>
                  <a:pt x="489" y="65"/>
                </a:lnTo>
                <a:lnTo>
                  <a:pt x="489" y="64"/>
                </a:lnTo>
                <a:lnTo>
                  <a:pt x="489" y="64"/>
                </a:lnTo>
                <a:lnTo>
                  <a:pt x="489" y="64"/>
                </a:lnTo>
                <a:lnTo>
                  <a:pt x="489" y="64"/>
                </a:lnTo>
                <a:lnTo>
                  <a:pt x="489" y="64"/>
                </a:lnTo>
                <a:lnTo>
                  <a:pt x="490" y="64"/>
                </a:lnTo>
                <a:lnTo>
                  <a:pt x="490" y="64"/>
                </a:lnTo>
                <a:lnTo>
                  <a:pt x="490" y="64"/>
                </a:lnTo>
                <a:lnTo>
                  <a:pt x="490" y="64"/>
                </a:lnTo>
                <a:lnTo>
                  <a:pt x="490" y="64"/>
                </a:lnTo>
                <a:lnTo>
                  <a:pt x="490" y="64"/>
                </a:lnTo>
                <a:lnTo>
                  <a:pt x="490" y="64"/>
                </a:lnTo>
                <a:lnTo>
                  <a:pt x="491" y="64"/>
                </a:lnTo>
                <a:lnTo>
                  <a:pt x="491" y="63"/>
                </a:lnTo>
                <a:lnTo>
                  <a:pt x="491" y="63"/>
                </a:lnTo>
                <a:lnTo>
                  <a:pt x="491" y="63"/>
                </a:lnTo>
                <a:lnTo>
                  <a:pt x="491" y="63"/>
                </a:lnTo>
                <a:lnTo>
                  <a:pt x="491" y="63"/>
                </a:lnTo>
                <a:lnTo>
                  <a:pt x="491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3"/>
                </a:lnTo>
                <a:lnTo>
                  <a:pt x="492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3" y="62"/>
                </a:lnTo>
                <a:lnTo>
                  <a:pt x="494" y="62"/>
                </a:lnTo>
                <a:lnTo>
                  <a:pt x="494" y="62"/>
                </a:lnTo>
                <a:lnTo>
                  <a:pt x="494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1"/>
                </a:lnTo>
                <a:lnTo>
                  <a:pt x="494" y="61"/>
                </a:lnTo>
                <a:lnTo>
                  <a:pt x="496" y="61"/>
                </a:lnTo>
                <a:lnTo>
                  <a:pt x="496" y="61"/>
                </a:lnTo>
                <a:lnTo>
                  <a:pt x="496" y="61"/>
                </a:lnTo>
                <a:lnTo>
                  <a:pt x="496" y="61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6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60"/>
                </a:lnTo>
                <a:lnTo>
                  <a:pt x="497" y="59"/>
                </a:lnTo>
                <a:lnTo>
                  <a:pt x="497" y="59"/>
                </a:lnTo>
                <a:lnTo>
                  <a:pt x="497" y="59"/>
                </a:lnTo>
                <a:lnTo>
                  <a:pt x="498" y="59"/>
                </a:lnTo>
                <a:lnTo>
                  <a:pt x="498" y="59"/>
                </a:lnTo>
                <a:lnTo>
                  <a:pt x="498" y="59"/>
                </a:lnTo>
                <a:lnTo>
                  <a:pt x="498" y="59"/>
                </a:lnTo>
                <a:lnTo>
                  <a:pt x="498" y="59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8" y="57"/>
                </a:lnTo>
                <a:lnTo>
                  <a:pt x="499" y="57"/>
                </a:lnTo>
                <a:lnTo>
                  <a:pt x="499" y="57"/>
                </a:lnTo>
                <a:lnTo>
                  <a:pt x="499" y="57"/>
                </a:lnTo>
                <a:lnTo>
                  <a:pt x="499" y="57"/>
                </a:lnTo>
                <a:lnTo>
                  <a:pt x="499" y="57"/>
                </a:lnTo>
                <a:lnTo>
                  <a:pt x="499" y="56"/>
                </a:lnTo>
                <a:lnTo>
                  <a:pt x="499" y="56"/>
                </a:lnTo>
                <a:lnTo>
                  <a:pt x="499" y="56"/>
                </a:lnTo>
                <a:lnTo>
                  <a:pt x="499" y="56"/>
                </a:lnTo>
                <a:lnTo>
                  <a:pt x="499" y="56"/>
                </a:lnTo>
                <a:lnTo>
                  <a:pt x="500" y="56"/>
                </a:lnTo>
                <a:lnTo>
                  <a:pt x="500" y="56"/>
                </a:lnTo>
                <a:lnTo>
                  <a:pt x="500" y="56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0" y="55"/>
                </a:lnTo>
                <a:lnTo>
                  <a:pt x="501" y="54"/>
                </a:lnTo>
                <a:lnTo>
                  <a:pt x="501" y="54"/>
                </a:lnTo>
                <a:lnTo>
                  <a:pt x="501" y="54"/>
                </a:lnTo>
                <a:lnTo>
                  <a:pt x="501" y="54"/>
                </a:lnTo>
                <a:lnTo>
                  <a:pt x="501" y="54"/>
                </a:lnTo>
                <a:lnTo>
                  <a:pt x="501" y="54"/>
                </a:lnTo>
                <a:lnTo>
                  <a:pt x="501" y="54"/>
                </a:lnTo>
                <a:lnTo>
                  <a:pt x="501" y="53"/>
                </a:lnTo>
                <a:lnTo>
                  <a:pt x="501" y="53"/>
                </a:lnTo>
                <a:lnTo>
                  <a:pt x="501" y="53"/>
                </a:lnTo>
                <a:lnTo>
                  <a:pt x="501" y="53"/>
                </a:lnTo>
                <a:lnTo>
                  <a:pt x="502" y="53"/>
                </a:lnTo>
                <a:lnTo>
                  <a:pt x="502" y="53"/>
                </a:lnTo>
                <a:lnTo>
                  <a:pt x="502" y="53"/>
                </a:lnTo>
                <a:lnTo>
                  <a:pt x="502" y="53"/>
                </a:lnTo>
                <a:lnTo>
                  <a:pt x="502" y="52"/>
                </a:lnTo>
                <a:lnTo>
                  <a:pt x="502" y="52"/>
                </a:lnTo>
                <a:lnTo>
                  <a:pt x="502" y="52"/>
                </a:lnTo>
                <a:lnTo>
                  <a:pt x="502" y="52"/>
                </a:lnTo>
                <a:lnTo>
                  <a:pt x="502" y="52"/>
                </a:lnTo>
                <a:lnTo>
                  <a:pt x="502" y="52"/>
                </a:lnTo>
                <a:lnTo>
                  <a:pt x="502" y="52"/>
                </a:lnTo>
                <a:lnTo>
                  <a:pt x="502" y="51"/>
                </a:lnTo>
                <a:lnTo>
                  <a:pt x="502" y="51"/>
                </a:lnTo>
                <a:lnTo>
                  <a:pt x="502" y="51"/>
                </a:lnTo>
                <a:lnTo>
                  <a:pt x="503" y="51"/>
                </a:lnTo>
                <a:lnTo>
                  <a:pt x="503" y="51"/>
                </a:lnTo>
                <a:lnTo>
                  <a:pt x="503" y="51"/>
                </a:lnTo>
                <a:lnTo>
                  <a:pt x="503" y="51"/>
                </a:lnTo>
                <a:lnTo>
                  <a:pt x="503" y="50"/>
                </a:lnTo>
                <a:lnTo>
                  <a:pt x="503" y="50"/>
                </a:lnTo>
                <a:lnTo>
                  <a:pt x="503" y="50"/>
                </a:lnTo>
                <a:lnTo>
                  <a:pt x="503" y="50"/>
                </a:lnTo>
                <a:lnTo>
                  <a:pt x="503" y="50"/>
                </a:lnTo>
                <a:lnTo>
                  <a:pt x="503" y="50"/>
                </a:lnTo>
                <a:lnTo>
                  <a:pt x="503" y="48"/>
                </a:lnTo>
                <a:lnTo>
                  <a:pt x="503" y="48"/>
                </a:lnTo>
                <a:lnTo>
                  <a:pt x="503" y="48"/>
                </a:lnTo>
                <a:lnTo>
                  <a:pt x="503" y="48"/>
                </a:lnTo>
                <a:lnTo>
                  <a:pt x="503" y="48"/>
                </a:lnTo>
                <a:lnTo>
                  <a:pt x="505" y="48"/>
                </a:lnTo>
                <a:lnTo>
                  <a:pt x="505" y="48"/>
                </a:lnTo>
                <a:lnTo>
                  <a:pt x="505" y="47"/>
                </a:lnTo>
                <a:lnTo>
                  <a:pt x="505" y="47"/>
                </a:lnTo>
                <a:lnTo>
                  <a:pt x="505" y="47"/>
                </a:lnTo>
                <a:lnTo>
                  <a:pt x="505" y="47"/>
                </a:lnTo>
                <a:lnTo>
                  <a:pt x="505" y="47"/>
                </a:lnTo>
                <a:lnTo>
                  <a:pt x="505" y="47"/>
                </a:lnTo>
                <a:lnTo>
                  <a:pt x="505" y="47"/>
                </a:lnTo>
                <a:lnTo>
                  <a:pt x="505" y="46"/>
                </a:lnTo>
                <a:lnTo>
                  <a:pt x="505" y="46"/>
                </a:lnTo>
                <a:lnTo>
                  <a:pt x="505" y="46"/>
                </a:lnTo>
                <a:lnTo>
                  <a:pt x="505" y="46"/>
                </a:lnTo>
                <a:lnTo>
                  <a:pt x="505" y="46"/>
                </a:lnTo>
                <a:lnTo>
                  <a:pt x="505" y="46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5"/>
                </a:lnTo>
                <a:lnTo>
                  <a:pt x="505" y="44"/>
                </a:lnTo>
                <a:lnTo>
                  <a:pt x="506" y="44"/>
                </a:lnTo>
                <a:lnTo>
                  <a:pt x="506" y="44"/>
                </a:lnTo>
                <a:lnTo>
                  <a:pt x="506" y="44"/>
                </a:lnTo>
                <a:lnTo>
                  <a:pt x="506" y="44"/>
                </a:lnTo>
                <a:lnTo>
                  <a:pt x="506" y="44"/>
                </a:lnTo>
                <a:lnTo>
                  <a:pt x="506" y="44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3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6" y="41"/>
                </a:lnTo>
                <a:lnTo>
                  <a:pt x="506" y="41"/>
                </a:lnTo>
                <a:lnTo>
                  <a:pt x="506" y="41"/>
                </a:lnTo>
                <a:lnTo>
                  <a:pt x="506" y="41"/>
                </a:lnTo>
                <a:lnTo>
                  <a:pt x="506" y="41"/>
                </a:lnTo>
                <a:lnTo>
                  <a:pt x="506" y="41"/>
                </a:lnTo>
                <a:lnTo>
                  <a:pt x="506" y="39"/>
                </a:lnTo>
                <a:lnTo>
                  <a:pt x="506" y="39"/>
                </a:lnTo>
                <a:lnTo>
                  <a:pt x="506" y="39"/>
                </a:lnTo>
                <a:lnTo>
                  <a:pt x="506" y="39"/>
                </a:lnTo>
                <a:lnTo>
                  <a:pt x="506" y="39"/>
                </a:lnTo>
                <a:lnTo>
                  <a:pt x="506" y="39"/>
                </a:lnTo>
                <a:lnTo>
                  <a:pt x="506" y="38"/>
                </a:lnTo>
                <a:lnTo>
                  <a:pt x="506" y="38"/>
                </a:lnTo>
                <a:lnTo>
                  <a:pt x="506" y="38"/>
                </a:lnTo>
                <a:lnTo>
                  <a:pt x="506" y="38"/>
                </a:lnTo>
                <a:lnTo>
                  <a:pt x="506" y="38"/>
                </a:lnTo>
                <a:lnTo>
                  <a:pt x="506" y="38"/>
                </a:lnTo>
                <a:lnTo>
                  <a:pt x="506" y="37"/>
                </a:lnTo>
                <a:lnTo>
                  <a:pt x="506" y="37"/>
                </a:lnTo>
                <a:lnTo>
                  <a:pt x="506" y="37"/>
                </a:lnTo>
                <a:lnTo>
                  <a:pt x="506" y="37"/>
                </a:lnTo>
                <a:lnTo>
                  <a:pt x="506" y="37"/>
                </a:lnTo>
                <a:lnTo>
                  <a:pt x="506" y="37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6"/>
                </a:lnTo>
                <a:lnTo>
                  <a:pt x="506" y="35"/>
                </a:lnTo>
                <a:lnTo>
                  <a:pt x="506" y="35"/>
                </a:lnTo>
                <a:lnTo>
                  <a:pt x="506" y="35"/>
                </a:lnTo>
                <a:lnTo>
                  <a:pt x="506" y="35"/>
                </a:lnTo>
                <a:lnTo>
                  <a:pt x="506" y="35"/>
                </a:lnTo>
                <a:lnTo>
                  <a:pt x="506" y="35"/>
                </a:lnTo>
                <a:lnTo>
                  <a:pt x="506" y="34"/>
                </a:lnTo>
                <a:lnTo>
                  <a:pt x="506" y="34"/>
                </a:lnTo>
                <a:lnTo>
                  <a:pt x="506" y="34"/>
                </a:lnTo>
                <a:lnTo>
                  <a:pt x="506" y="34"/>
                </a:lnTo>
                <a:lnTo>
                  <a:pt x="506" y="34"/>
                </a:lnTo>
                <a:lnTo>
                  <a:pt x="506" y="34"/>
                </a:lnTo>
                <a:lnTo>
                  <a:pt x="506" y="33"/>
                </a:lnTo>
                <a:lnTo>
                  <a:pt x="506" y="33"/>
                </a:lnTo>
                <a:lnTo>
                  <a:pt x="506" y="33"/>
                </a:lnTo>
                <a:lnTo>
                  <a:pt x="506" y="33"/>
                </a:lnTo>
                <a:lnTo>
                  <a:pt x="506" y="33"/>
                </a:lnTo>
                <a:lnTo>
                  <a:pt x="506" y="33"/>
                </a:lnTo>
                <a:lnTo>
                  <a:pt x="506" y="32"/>
                </a:lnTo>
                <a:lnTo>
                  <a:pt x="506" y="32"/>
                </a:lnTo>
                <a:lnTo>
                  <a:pt x="506" y="32"/>
                </a:lnTo>
                <a:lnTo>
                  <a:pt x="506" y="32"/>
                </a:lnTo>
                <a:lnTo>
                  <a:pt x="506" y="32"/>
                </a:lnTo>
                <a:lnTo>
                  <a:pt x="505" y="32"/>
                </a:lnTo>
                <a:lnTo>
                  <a:pt x="505" y="30"/>
                </a:lnTo>
                <a:lnTo>
                  <a:pt x="505" y="30"/>
                </a:lnTo>
                <a:lnTo>
                  <a:pt x="505" y="30"/>
                </a:lnTo>
                <a:lnTo>
                  <a:pt x="505" y="30"/>
                </a:lnTo>
                <a:lnTo>
                  <a:pt x="505" y="30"/>
                </a:lnTo>
                <a:lnTo>
                  <a:pt x="505" y="30"/>
                </a:lnTo>
                <a:lnTo>
                  <a:pt x="505" y="30"/>
                </a:lnTo>
                <a:lnTo>
                  <a:pt x="505" y="29"/>
                </a:lnTo>
                <a:lnTo>
                  <a:pt x="505" y="29"/>
                </a:lnTo>
                <a:lnTo>
                  <a:pt x="505" y="29"/>
                </a:lnTo>
                <a:lnTo>
                  <a:pt x="505" y="29"/>
                </a:lnTo>
                <a:lnTo>
                  <a:pt x="505" y="29"/>
                </a:lnTo>
                <a:lnTo>
                  <a:pt x="505" y="29"/>
                </a:lnTo>
                <a:lnTo>
                  <a:pt x="505" y="28"/>
                </a:lnTo>
                <a:lnTo>
                  <a:pt x="505" y="28"/>
                </a:lnTo>
                <a:lnTo>
                  <a:pt x="505" y="28"/>
                </a:lnTo>
                <a:lnTo>
                  <a:pt x="505" y="28"/>
                </a:lnTo>
                <a:lnTo>
                  <a:pt x="505" y="28"/>
                </a:lnTo>
                <a:lnTo>
                  <a:pt x="505" y="28"/>
                </a:lnTo>
                <a:lnTo>
                  <a:pt x="505" y="27"/>
                </a:lnTo>
                <a:lnTo>
                  <a:pt x="505" y="27"/>
                </a:lnTo>
                <a:lnTo>
                  <a:pt x="503" y="27"/>
                </a:lnTo>
                <a:lnTo>
                  <a:pt x="503" y="27"/>
                </a:lnTo>
                <a:lnTo>
                  <a:pt x="503" y="27"/>
                </a:lnTo>
                <a:lnTo>
                  <a:pt x="503" y="27"/>
                </a:lnTo>
                <a:lnTo>
                  <a:pt x="503" y="27"/>
                </a:lnTo>
                <a:lnTo>
                  <a:pt x="503" y="26"/>
                </a:lnTo>
                <a:lnTo>
                  <a:pt x="503" y="26"/>
                </a:lnTo>
                <a:lnTo>
                  <a:pt x="503" y="26"/>
                </a:lnTo>
                <a:lnTo>
                  <a:pt x="503" y="26"/>
                </a:lnTo>
                <a:lnTo>
                  <a:pt x="503" y="26"/>
                </a:lnTo>
                <a:lnTo>
                  <a:pt x="503" y="26"/>
                </a:lnTo>
                <a:lnTo>
                  <a:pt x="503" y="26"/>
                </a:lnTo>
                <a:lnTo>
                  <a:pt x="503" y="25"/>
                </a:lnTo>
                <a:lnTo>
                  <a:pt x="503" y="25"/>
                </a:lnTo>
                <a:lnTo>
                  <a:pt x="503" y="25"/>
                </a:lnTo>
                <a:lnTo>
                  <a:pt x="502" y="25"/>
                </a:lnTo>
                <a:lnTo>
                  <a:pt x="502" y="25"/>
                </a:lnTo>
                <a:lnTo>
                  <a:pt x="502" y="25"/>
                </a:lnTo>
                <a:lnTo>
                  <a:pt x="502" y="25"/>
                </a:lnTo>
                <a:lnTo>
                  <a:pt x="502" y="24"/>
                </a:lnTo>
                <a:lnTo>
                  <a:pt x="502" y="24"/>
                </a:lnTo>
                <a:lnTo>
                  <a:pt x="502" y="24"/>
                </a:lnTo>
                <a:lnTo>
                  <a:pt x="502" y="24"/>
                </a:lnTo>
                <a:lnTo>
                  <a:pt x="502" y="24"/>
                </a:lnTo>
                <a:lnTo>
                  <a:pt x="502" y="24"/>
                </a:lnTo>
                <a:lnTo>
                  <a:pt x="502" y="24"/>
                </a:lnTo>
                <a:lnTo>
                  <a:pt x="502" y="23"/>
                </a:lnTo>
                <a:lnTo>
                  <a:pt x="502" y="23"/>
                </a:lnTo>
                <a:lnTo>
                  <a:pt x="502" y="23"/>
                </a:lnTo>
                <a:lnTo>
                  <a:pt x="501" y="23"/>
                </a:lnTo>
                <a:lnTo>
                  <a:pt x="501" y="23"/>
                </a:lnTo>
                <a:lnTo>
                  <a:pt x="501" y="23"/>
                </a:lnTo>
                <a:lnTo>
                  <a:pt x="501" y="23"/>
                </a:lnTo>
                <a:lnTo>
                  <a:pt x="501" y="21"/>
                </a:lnTo>
                <a:lnTo>
                  <a:pt x="501" y="21"/>
                </a:lnTo>
                <a:lnTo>
                  <a:pt x="501" y="21"/>
                </a:lnTo>
                <a:lnTo>
                  <a:pt x="501" y="21"/>
                </a:lnTo>
                <a:lnTo>
                  <a:pt x="501" y="21"/>
                </a:lnTo>
                <a:lnTo>
                  <a:pt x="501" y="21"/>
                </a:lnTo>
                <a:lnTo>
                  <a:pt x="501" y="21"/>
                </a:lnTo>
                <a:lnTo>
                  <a:pt x="500" y="21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20"/>
                </a:lnTo>
                <a:lnTo>
                  <a:pt x="500" y="19"/>
                </a:lnTo>
                <a:lnTo>
                  <a:pt x="500" y="19"/>
                </a:lnTo>
                <a:lnTo>
                  <a:pt x="499" y="19"/>
                </a:lnTo>
                <a:lnTo>
                  <a:pt x="499" y="19"/>
                </a:lnTo>
                <a:lnTo>
                  <a:pt x="499" y="19"/>
                </a:lnTo>
                <a:lnTo>
                  <a:pt x="499" y="19"/>
                </a:lnTo>
                <a:lnTo>
                  <a:pt x="499" y="19"/>
                </a:lnTo>
                <a:lnTo>
                  <a:pt x="499" y="19"/>
                </a:lnTo>
                <a:lnTo>
                  <a:pt x="499" y="18"/>
                </a:lnTo>
                <a:lnTo>
                  <a:pt x="499" y="18"/>
                </a:lnTo>
                <a:lnTo>
                  <a:pt x="499" y="18"/>
                </a:lnTo>
                <a:lnTo>
                  <a:pt x="499" y="18"/>
                </a:lnTo>
                <a:lnTo>
                  <a:pt x="498" y="18"/>
                </a:lnTo>
                <a:lnTo>
                  <a:pt x="498" y="18"/>
                </a:lnTo>
                <a:lnTo>
                  <a:pt x="498" y="18"/>
                </a:lnTo>
                <a:lnTo>
                  <a:pt x="498" y="18"/>
                </a:lnTo>
                <a:lnTo>
                  <a:pt x="498" y="17"/>
                </a:lnTo>
                <a:lnTo>
                  <a:pt x="498" y="17"/>
                </a:lnTo>
                <a:lnTo>
                  <a:pt x="498" y="17"/>
                </a:lnTo>
                <a:lnTo>
                  <a:pt x="498" y="17"/>
                </a:lnTo>
                <a:lnTo>
                  <a:pt x="498" y="17"/>
                </a:lnTo>
                <a:lnTo>
                  <a:pt x="497" y="17"/>
                </a:lnTo>
                <a:lnTo>
                  <a:pt x="497" y="17"/>
                </a:lnTo>
                <a:lnTo>
                  <a:pt x="497" y="17"/>
                </a:lnTo>
                <a:lnTo>
                  <a:pt x="497" y="17"/>
                </a:lnTo>
                <a:lnTo>
                  <a:pt x="497" y="16"/>
                </a:lnTo>
                <a:lnTo>
                  <a:pt x="497" y="16"/>
                </a:lnTo>
                <a:lnTo>
                  <a:pt x="497" y="16"/>
                </a:lnTo>
                <a:lnTo>
                  <a:pt x="497" y="16"/>
                </a:lnTo>
                <a:lnTo>
                  <a:pt x="497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6"/>
                </a:lnTo>
                <a:lnTo>
                  <a:pt x="496" y="15"/>
                </a:lnTo>
                <a:lnTo>
                  <a:pt x="496" y="15"/>
                </a:lnTo>
                <a:lnTo>
                  <a:pt x="496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5"/>
                </a:lnTo>
                <a:lnTo>
                  <a:pt x="494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3" y="14"/>
                </a:lnTo>
                <a:lnTo>
                  <a:pt x="492" y="14"/>
                </a:lnTo>
                <a:lnTo>
                  <a:pt x="492" y="14"/>
                </a:lnTo>
                <a:lnTo>
                  <a:pt x="492" y="12"/>
                </a:lnTo>
                <a:lnTo>
                  <a:pt x="492" y="12"/>
                </a:lnTo>
                <a:lnTo>
                  <a:pt x="492" y="12"/>
                </a:lnTo>
                <a:lnTo>
                  <a:pt x="492" y="12"/>
                </a:lnTo>
                <a:lnTo>
                  <a:pt x="492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1" y="12"/>
                </a:lnTo>
                <a:lnTo>
                  <a:pt x="490" y="11"/>
                </a:lnTo>
                <a:lnTo>
                  <a:pt x="490" y="11"/>
                </a:lnTo>
                <a:lnTo>
                  <a:pt x="490" y="11"/>
                </a:lnTo>
                <a:lnTo>
                  <a:pt x="490" y="11"/>
                </a:lnTo>
                <a:lnTo>
                  <a:pt x="490" y="11"/>
                </a:lnTo>
                <a:lnTo>
                  <a:pt x="490" y="11"/>
                </a:lnTo>
                <a:lnTo>
                  <a:pt x="490" y="11"/>
                </a:lnTo>
                <a:lnTo>
                  <a:pt x="489" y="11"/>
                </a:lnTo>
                <a:lnTo>
                  <a:pt x="489" y="11"/>
                </a:lnTo>
                <a:lnTo>
                  <a:pt x="489" y="11"/>
                </a:lnTo>
                <a:lnTo>
                  <a:pt x="489" y="11"/>
                </a:lnTo>
                <a:lnTo>
                  <a:pt x="489" y="11"/>
                </a:lnTo>
                <a:lnTo>
                  <a:pt x="489" y="11"/>
                </a:lnTo>
                <a:lnTo>
                  <a:pt x="489" y="11"/>
                </a:lnTo>
                <a:lnTo>
                  <a:pt x="488" y="10"/>
                </a:lnTo>
                <a:lnTo>
                  <a:pt x="488" y="10"/>
                </a:lnTo>
                <a:lnTo>
                  <a:pt x="488" y="10"/>
                </a:lnTo>
                <a:lnTo>
                  <a:pt x="488" y="10"/>
                </a:lnTo>
                <a:lnTo>
                  <a:pt x="488" y="10"/>
                </a:lnTo>
                <a:lnTo>
                  <a:pt x="488" y="10"/>
                </a:lnTo>
                <a:lnTo>
                  <a:pt x="488" y="10"/>
                </a:lnTo>
                <a:lnTo>
                  <a:pt x="487" y="10"/>
                </a:lnTo>
                <a:lnTo>
                  <a:pt x="487" y="10"/>
                </a:lnTo>
                <a:lnTo>
                  <a:pt x="487" y="10"/>
                </a:lnTo>
                <a:lnTo>
                  <a:pt x="487" y="10"/>
                </a:lnTo>
                <a:lnTo>
                  <a:pt x="487" y="10"/>
                </a:lnTo>
                <a:lnTo>
                  <a:pt x="487" y="10"/>
                </a:lnTo>
                <a:lnTo>
                  <a:pt x="487" y="10"/>
                </a:lnTo>
                <a:lnTo>
                  <a:pt x="485" y="10"/>
                </a:lnTo>
                <a:lnTo>
                  <a:pt x="485" y="10"/>
                </a:lnTo>
                <a:lnTo>
                  <a:pt x="485" y="10"/>
                </a:lnTo>
                <a:lnTo>
                  <a:pt x="485" y="9"/>
                </a:lnTo>
                <a:lnTo>
                  <a:pt x="485" y="9"/>
                </a:lnTo>
                <a:lnTo>
                  <a:pt x="485" y="9"/>
                </a:lnTo>
                <a:lnTo>
                  <a:pt x="484" y="9"/>
                </a:lnTo>
                <a:lnTo>
                  <a:pt x="484" y="9"/>
                </a:lnTo>
                <a:lnTo>
                  <a:pt x="484" y="9"/>
                </a:lnTo>
                <a:lnTo>
                  <a:pt x="484" y="9"/>
                </a:lnTo>
                <a:lnTo>
                  <a:pt x="484" y="9"/>
                </a:lnTo>
                <a:lnTo>
                  <a:pt x="484" y="9"/>
                </a:lnTo>
                <a:lnTo>
                  <a:pt x="484" y="9"/>
                </a:lnTo>
                <a:lnTo>
                  <a:pt x="483" y="9"/>
                </a:lnTo>
                <a:lnTo>
                  <a:pt x="483" y="9"/>
                </a:lnTo>
                <a:lnTo>
                  <a:pt x="483" y="9"/>
                </a:lnTo>
                <a:lnTo>
                  <a:pt x="483" y="9"/>
                </a:lnTo>
                <a:lnTo>
                  <a:pt x="483" y="9"/>
                </a:lnTo>
                <a:lnTo>
                  <a:pt x="483" y="9"/>
                </a:lnTo>
                <a:lnTo>
                  <a:pt x="482" y="9"/>
                </a:lnTo>
                <a:lnTo>
                  <a:pt x="482" y="9"/>
                </a:lnTo>
                <a:lnTo>
                  <a:pt x="482" y="9"/>
                </a:lnTo>
                <a:lnTo>
                  <a:pt x="482" y="9"/>
                </a:lnTo>
                <a:lnTo>
                  <a:pt x="482" y="9"/>
                </a:lnTo>
                <a:lnTo>
                  <a:pt x="482" y="9"/>
                </a:lnTo>
                <a:lnTo>
                  <a:pt x="481" y="9"/>
                </a:lnTo>
                <a:lnTo>
                  <a:pt x="481" y="9"/>
                </a:lnTo>
                <a:lnTo>
                  <a:pt x="481" y="9"/>
                </a:lnTo>
                <a:lnTo>
                  <a:pt x="481" y="9"/>
                </a:lnTo>
                <a:lnTo>
                  <a:pt x="481" y="8"/>
                </a:lnTo>
                <a:lnTo>
                  <a:pt x="481" y="8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80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79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8" y="8"/>
                </a:lnTo>
                <a:lnTo>
                  <a:pt x="476" y="8"/>
                </a:lnTo>
                <a:lnTo>
                  <a:pt x="476" y="8"/>
                </a:lnTo>
                <a:lnTo>
                  <a:pt x="476" y="8"/>
                </a:lnTo>
                <a:lnTo>
                  <a:pt x="476" y="8"/>
                </a:lnTo>
                <a:lnTo>
                  <a:pt x="476" y="8"/>
                </a:lnTo>
                <a:lnTo>
                  <a:pt x="476" y="8"/>
                </a:lnTo>
                <a:close/>
                <a:moveTo>
                  <a:pt x="439" y="34"/>
                </a:moveTo>
                <a:lnTo>
                  <a:pt x="439" y="34"/>
                </a:lnTo>
                <a:lnTo>
                  <a:pt x="439" y="34"/>
                </a:lnTo>
                <a:lnTo>
                  <a:pt x="439" y="34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3"/>
                </a:lnTo>
                <a:lnTo>
                  <a:pt x="439" y="32"/>
                </a:lnTo>
                <a:lnTo>
                  <a:pt x="439" y="32"/>
                </a:lnTo>
                <a:lnTo>
                  <a:pt x="439" y="32"/>
                </a:lnTo>
                <a:lnTo>
                  <a:pt x="439" y="32"/>
                </a:lnTo>
                <a:lnTo>
                  <a:pt x="439" y="32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30"/>
                </a:lnTo>
                <a:lnTo>
                  <a:pt x="439" y="29"/>
                </a:lnTo>
                <a:lnTo>
                  <a:pt x="439" y="29"/>
                </a:lnTo>
                <a:lnTo>
                  <a:pt x="439" y="29"/>
                </a:lnTo>
                <a:lnTo>
                  <a:pt x="439" y="29"/>
                </a:lnTo>
                <a:lnTo>
                  <a:pt x="439" y="29"/>
                </a:lnTo>
                <a:lnTo>
                  <a:pt x="439" y="28"/>
                </a:lnTo>
                <a:lnTo>
                  <a:pt x="439" y="28"/>
                </a:lnTo>
                <a:lnTo>
                  <a:pt x="440" y="28"/>
                </a:lnTo>
                <a:lnTo>
                  <a:pt x="440" y="28"/>
                </a:lnTo>
                <a:lnTo>
                  <a:pt x="440" y="28"/>
                </a:lnTo>
                <a:lnTo>
                  <a:pt x="440" y="27"/>
                </a:lnTo>
                <a:lnTo>
                  <a:pt x="440" y="27"/>
                </a:lnTo>
                <a:lnTo>
                  <a:pt x="440" y="27"/>
                </a:lnTo>
                <a:lnTo>
                  <a:pt x="440" y="27"/>
                </a:lnTo>
                <a:lnTo>
                  <a:pt x="440" y="27"/>
                </a:lnTo>
                <a:lnTo>
                  <a:pt x="440" y="26"/>
                </a:lnTo>
                <a:lnTo>
                  <a:pt x="440" y="26"/>
                </a:lnTo>
                <a:lnTo>
                  <a:pt x="440" y="26"/>
                </a:lnTo>
                <a:lnTo>
                  <a:pt x="440" y="26"/>
                </a:lnTo>
                <a:lnTo>
                  <a:pt x="440" y="26"/>
                </a:lnTo>
                <a:lnTo>
                  <a:pt x="440" y="25"/>
                </a:lnTo>
                <a:lnTo>
                  <a:pt x="440" y="25"/>
                </a:lnTo>
                <a:lnTo>
                  <a:pt x="440" y="25"/>
                </a:lnTo>
                <a:lnTo>
                  <a:pt x="441" y="25"/>
                </a:lnTo>
                <a:lnTo>
                  <a:pt x="441" y="25"/>
                </a:lnTo>
                <a:lnTo>
                  <a:pt x="441" y="24"/>
                </a:lnTo>
                <a:lnTo>
                  <a:pt x="441" y="24"/>
                </a:lnTo>
                <a:lnTo>
                  <a:pt x="441" y="24"/>
                </a:lnTo>
                <a:lnTo>
                  <a:pt x="441" y="24"/>
                </a:lnTo>
                <a:lnTo>
                  <a:pt x="441" y="24"/>
                </a:lnTo>
                <a:lnTo>
                  <a:pt x="441" y="24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3" y="21"/>
                </a:lnTo>
                <a:lnTo>
                  <a:pt x="443" y="21"/>
                </a:lnTo>
                <a:lnTo>
                  <a:pt x="443" y="21"/>
                </a:lnTo>
                <a:lnTo>
                  <a:pt x="443" y="21"/>
                </a:lnTo>
                <a:lnTo>
                  <a:pt x="443" y="21"/>
                </a:lnTo>
                <a:lnTo>
                  <a:pt x="443" y="21"/>
                </a:lnTo>
                <a:lnTo>
                  <a:pt x="443" y="20"/>
                </a:lnTo>
                <a:lnTo>
                  <a:pt x="443" y="20"/>
                </a:lnTo>
                <a:lnTo>
                  <a:pt x="443" y="20"/>
                </a:lnTo>
                <a:lnTo>
                  <a:pt x="443" y="20"/>
                </a:lnTo>
                <a:lnTo>
                  <a:pt x="443" y="20"/>
                </a:lnTo>
                <a:lnTo>
                  <a:pt x="444" y="19"/>
                </a:lnTo>
                <a:lnTo>
                  <a:pt x="444" y="19"/>
                </a:lnTo>
                <a:lnTo>
                  <a:pt x="444" y="19"/>
                </a:lnTo>
                <a:lnTo>
                  <a:pt x="444" y="19"/>
                </a:lnTo>
                <a:lnTo>
                  <a:pt x="444" y="19"/>
                </a:lnTo>
                <a:lnTo>
                  <a:pt x="444" y="19"/>
                </a:lnTo>
                <a:lnTo>
                  <a:pt x="444" y="18"/>
                </a:lnTo>
                <a:lnTo>
                  <a:pt x="444" y="18"/>
                </a:lnTo>
                <a:lnTo>
                  <a:pt x="444" y="18"/>
                </a:lnTo>
                <a:lnTo>
                  <a:pt x="444" y="18"/>
                </a:lnTo>
                <a:lnTo>
                  <a:pt x="445" y="18"/>
                </a:lnTo>
                <a:lnTo>
                  <a:pt x="445" y="18"/>
                </a:lnTo>
                <a:lnTo>
                  <a:pt x="445" y="17"/>
                </a:lnTo>
                <a:lnTo>
                  <a:pt x="445" y="17"/>
                </a:lnTo>
                <a:lnTo>
                  <a:pt x="445" y="17"/>
                </a:lnTo>
                <a:lnTo>
                  <a:pt x="445" y="17"/>
                </a:lnTo>
                <a:lnTo>
                  <a:pt x="445" y="17"/>
                </a:lnTo>
                <a:lnTo>
                  <a:pt x="445" y="17"/>
                </a:lnTo>
                <a:lnTo>
                  <a:pt x="445" y="16"/>
                </a:lnTo>
                <a:lnTo>
                  <a:pt x="446" y="16"/>
                </a:lnTo>
                <a:lnTo>
                  <a:pt x="446" y="16"/>
                </a:lnTo>
                <a:lnTo>
                  <a:pt x="446" y="16"/>
                </a:lnTo>
                <a:lnTo>
                  <a:pt x="446" y="16"/>
                </a:lnTo>
                <a:lnTo>
                  <a:pt x="446" y="16"/>
                </a:lnTo>
                <a:lnTo>
                  <a:pt x="446" y="15"/>
                </a:lnTo>
                <a:lnTo>
                  <a:pt x="446" y="15"/>
                </a:lnTo>
                <a:lnTo>
                  <a:pt x="446" y="15"/>
                </a:lnTo>
                <a:lnTo>
                  <a:pt x="447" y="15"/>
                </a:lnTo>
                <a:lnTo>
                  <a:pt x="447" y="15"/>
                </a:lnTo>
                <a:lnTo>
                  <a:pt x="447" y="15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7" y="14"/>
                </a:lnTo>
                <a:lnTo>
                  <a:pt x="448" y="14"/>
                </a:lnTo>
                <a:lnTo>
                  <a:pt x="448" y="14"/>
                </a:lnTo>
                <a:lnTo>
                  <a:pt x="448" y="12"/>
                </a:lnTo>
                <a:lnTo>
                  <a:pt x="448" y="12"/>
                </a:lnTo>
                <a:lnTo>
                  <a:pt x="448" y="12"/>
                </a:lnTo>
                <a:lnTo>
                  <a:pt x="448" y="12"/>
                </a:lnTo>
                <a:lnTo>
                  <a:pt x="448" y="12"/>
                </a:lnTo>
                <a:lnTo>
                  <a:pt x="448" y="12"/>
                </a:lnTo>
                <a:lnTo>
                  <a:pt x="449" y="12"/>
                </a:lnTo>
                <a:lnTo>
                  <a:pt x="449" y="11"/>
                </a:lnTo>
                <a:lnTo>
                  <a:pt x="449" y="11"/>
                </a:lnTo>
                <a:lnTo>
                  <a:pt x="449" y="11"/>
                </a:lnTo>
                <a:lnTo>
                  <a:pt x="449" y="11"/>
                </a:lnTo>
                <a:lnTo>
                  <a:pt x="449" y="11"/>
                </a:lnTo>
                <a:lnTo>
                  <a:pt x="449" y="11"/>
                </a:lnTo>
                <a:lnTo>
                  <a:pt x="450" y="11"/>
                </a:lnTo>
                <a:lnTo>
                  <a:pt x="450" y="10"/>
                </a:lnTo>
                <a:lnTo>
                  <a:pt x="450" y="10"/>
                </a:lnTo>
                <a:lnTo>
                  <a:pt x="450" y="10"/>
                </a:lnTo>
                <a:lnTo>
                  <a:pt x="450" y="10"/>
                </a:lnTo>
                <a:lnTo>
                  <a:pt x="450" y="10"/>
                </a:lnTo>
                <a:lnTo>
                  <a:pt x="452" y="10"/>
                </a:lnTo>
                <a:lnTo>
                  <a:pt x="452" y="10"/>
                </a:lnTo>
                <a:lnTo>
                  <a:pt x="452" y="9"/>
                </a:lnTo>
                <a:lnTo>
                  <a:pt x="452" y="9"/>
                </a:lnTo>
                <a:lnTo>
                  <a:pt x="452" y="9"/>
                </a:lnTo>
                <a:lnTo>
                  <a:pt x="452" y="9"/>
                </a:lnTo>
                <a:lnTo>
                  <a:pt x="452" y="9"/>
                </a:lnTo>
                <a:lnTo>
                  <a:pt x="453" y="9"/>
                </a:lnTo>
                <a:lnTo>
                  <a:pt x="453" y="9"/>
                </a:lnTo>
                <a:lnTo>
                  <a:pt x="453" y="9"/>
                </a:lnTo>
                <a:lnTo>
                  <a:pt x="453" y="8"/>
                </a:lnTo>
                <a:lnTo>
                  <a:pt x="453" y="8"/>
                </a:lnTo>
                <a:lnTo>
                  <a:pt x="453" y="8"/>
                </a:lnTo>
                <a:lnTo>
                  <a:pt x="454" y="8"/>
                </a:lnTo>
                <a:lnTo>
                  <a:pt x="454" y="8"/>
                </a:lnTo>
                <a:lnTo>
                  <a:pt x="454" y="8"/>
                </a:lnTo>
                <a:lnTo>
                  <a:pt x="454" y="8"/>
                </a:lnTo>
                <a:lnTo>
                  <a:pt x="454" y="8"/>
                </a:lnTo>
                <a:lnTo>
                  <a:pt x="454" y="7"/>
                </a:lnTo>
                <a:lnTo>
                  <a:pt x="454" y="7"/>
                </a:lnTo>
                <a:lnTo>
                  <a:pt x="455" y="7"/>
                </a:lnTo>
                <a:lnTo>
                  <a:pt x="455" y="7"/>
                </a:lnTo>
                <a:lnTo>
                  <a:pt x="455" y="7"/>
                </a:lnTo>
                <a:lnTo>
                  <a:pt x="455" y="7"/>
                </a:lnTo>
                <a:lnTo>
                  <a:pt x="455" y="7"/>
                </a:lnTo>
                <a:lnTo>
                  <a:pt x="455" y="7"/>
                </a:lnTo>
                <a:lnTo>
                  <a:pt x="456" y="7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6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6"/>
                </a:lnTo>
                <a:lnTo>
                  <a:pt x="457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8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5"/>
                </a:lnTo>
                <a:lnTo>
                  <a:pt x="459" y="3"/>
                </a:lnTo>
                <a:lnTo>
                  <a:pt x="461" y="3"/>
                </a:lnTo>
                <a:lnTo>
                  <a:pt x="461" y="3"/>
                </a:lnTo>
                <a:lnTo>
                  <a:pt x="461" y="3"/>
                </a:lnTo>
                <a:lnTo>
                  <a:pt x="461" y="3"/>
                </a:lnTo>
                <a:lnTo>
                  <a:pt x="461" y="3"/>
                </a:lnTo>
                <a:lnTo>
                  <a:pt x="461" y="3"/>
                </a:lnTo>
                <a:lnTo>
                  <a:pt x="462" y="3"/>
                </a:lnTo>
                <a:lnTo>
                  <a:pt x="462" y="3"/>
                </a:lnTo>
                <a:lnTo>
                  <a:pt x="462" y="3"/>
                </a:lnTo>
                <a:lnTo>
                  <a:pt x="462" y="3"/>
                </a:lnTo>
                <a:lnTo>
                  <a:pt x="462" y="3"/>
                </a:lnTo>
                <a:lnTo>
                  <a:pt x="463" y="2"/>
                </a:lnTo>
                <a:lnTo>
                  <a:pt x="463" y="2"/>
                </a:lnTo>
                <a:lnTo>
                  <a:pt x="463" y="2"/>
                </a:lnTo>
                <a:lnTo>
                  <a:pt x="463" y="2"/>
                </a:lnTo>
                <a:lnTo>
                  <a:pt x="463" y="2"/>
                </a:lnTo>
                <a:lnTo>
                  <a:pt x="464" y="2"/>
                </a:lnTo>
                <a:lnTo>
                  <a:pt x="464" y="2"/>
                </a:lnTo>
                <a:lnTo>
                  <a:pt x="464" y="2"/>
                </a:lnTo>
                <a:lnTo>
                  <a:pt x="464" y="2"/>
                </a:lnTo>
                <a:lnTo>
                  <a:pt x="464" y="2"/>
                </a:lnTo>
                <a:lnTo>
                  <a:pt x="464" y="2"/>
                </a:lnTo>
                <a:lnTo>
                  <a:pt x="465" y="2"/>
                </a:lnTo>
                <a:lnTo>
                  <a:pt x="465" y="2"/>
                </a:lnTo>
                <a:lnTo>
                  <a:pt x="465" y="2"/>
                </a:lnTo>
                <a:lnTo>
                  <a:pt x="465" y="2"/>
                </a:lnTo>
                <a:lnTo>
                  <a:pt x="465" y="1"/>
                </a:lnTo>
                <a:lnTo>
                  <a:pt x="466" y="1"/>
                </a:lnTo>
                <a:lnTo>
                  <a:pt x="466" y="1"/>
                </a:lnTo>
                <a:lnTo>
                  <a:pt x="466" y="1"/>
                </a:lnTo>
                <a:lnTo>
                  <a:pt x="466" y="1"/>
                </a:lnTo>
                <a:lnTo>
                  <a:pt x="466" y="1"/>
                </a:lnTo>
                <a:lnTo>
                  <a:pt x="467" y="1"/>
                </a:lnTo>
                <a:lnTo>
                  <a:pt x="467" y="1"/>
                </a:lnTo>
                <a:lnTo>
                  <a:pt x="467" y="1"/>
                </a:lnTo>
                <a:lnTo>
                  <a:pt x="467" y="1"/>
                </a:lnTo>
                <a:lnTo>
                  <a:pt x="467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69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0" y="1"/>
                </a:lnTo>
                <a:lnTo>
                  <a:pt x="471" y="1"/>
                </a:lnTo>
                <a:lnTo>
                  <a:pt x="471" y="1"/>
                </a:lnTo>
                <a:lnTo>
                  <a:pt x="471" y="0"/>
                </a:lnTo>
                <a:lnTo>
                  <a:pt x="471" y="0"/>
                </a:lnTo>
                <a:lnTo>
                  <a:pt x="471" y="0"/>
                </a:lnTo>
                <a:lnTo>
                  <a:pt x="472" y="0"/>
                </a:lnTo>
                <a:lnTo>
                  <a:pt x="472" y="0"/>
                </a:lnTo>
                <a:lnTo>
                  <a:pt x="472" y="0"/>
                </a:lnTo>
                <a:lnTo>
                  <a:pt x="472" y="0"/>
                </a:lnTo>
                <a:lnTo>
                  <a:pt x="472" y="0"/>
                </a:lnTo>
                <a:lnTo>
                  <a:pt x="473" y="0"/>
                </a:lnTo>
                <a:lnTo>
                  <a:pt x="473" y="0"/>
                </a:lnTo>
                <a:lnTo>
                  <a:pt x="473" y="0"/>
                </a:lnTo>
                <a:lnTo>
                  <a:pt x="473" y="0"/>
                </a:lnTo>
                <a:lnTo>
                  <a:pt x="473" y="0"/>
                </a:lnTo>
                <a:lnTo>
                  <a:pt x="474" y="0"/>
                </a:lnTo>
                <a:lnTo>
                  <a:pt x="474" y="0"/>
                </a:lnTo>
                <a:lnTo>
                  <a:pt x="474" y="0"/>
                </a:lnTo>
                <a:lnTo>
                  <a:pt x="474" y="0"/>
                </a:lnTo>
                <a:lnTo>
                  <a:pt x="475" y="0"/>
                </a:lnTo>
                <a:lnTo>
                  <a:pt x="475" y="0"/>
                </a:lnTo>
                <a:lnTo>
                  <a:pt x="475" y="0"/>
                </a:lnTo>
                <a:lnTo>
                  <a:pt x="475" y="0"/>
                </a:lnTo>
                <a:lnTo>
                  <a:pt x="475" y="0"/>
                </a:lnTo>
                <a:lnTo>
                  <a:pt x="476" y="0"/>
                </a:lnTo>
                <a:lnTo>
                  <a:pt x="476" y="0"/>
                </a:lnTo>
                <a:lnTo>
                  <a:pt x="476" y="0"/>
                </a:lnTo>
                <a:lnTo>
                  <a:pt x="476" y="0"/>
                </a:lnTo>
                <a:lnTo>
                  <a:pt x="476" y="0"/>
                </a:lnTo>
                <a:lnTo>
                  <a:pt x="478" y="0"/>
                </a:lnTo>
                <a:lnTo>
                  <a:pt x="478" y="0"/>
                </a:lnTo>
                <a:lnTo>
                  <a:pt x="478" y="0"/>
                </a:lnTo>
                <a:lnTo>
                  <a:pt x="478" y="0"/>
                </a:lnTo>
                <a:lnTo>
                  <a:pt x="479" y="0"/>
                </a:lnTo>
                <a:lnTo>
                  <a:pt x="479" y="0"/>
                </a:lnTo>
                <a:lnTo>
                  <a:pt x="479" y="0"/>
                </a:lnTo>
                <a:lnTo>
                  <a:pt x="479" y="0"/>
                </a:lnTo>
                <a:lnTo>
                  <a:pt x="479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0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1" y="0"/>
                </a:lnTo>
                <a:lnTo>
                  <a:pt x="482" y="0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3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4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5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1"/>
                </a:lnTo>
                <a:lnTo>
                  <a:pt x="487" y="2"/>
                </a:lnTo>
                <a:lnTo>
                  <a:pt x="488" y="2"/>
                </a:lnTo>
                <a:lnTo>
                  <a:pt x="488" y="2"/>
                </a:lnTo>
                <a:lnTo>
                  <a:pt x="488" y="2"/>
                </a:lnTo>
                <a:lnTo>
                  <a:pt x="488" y="2"/>
                </a:lnTo>
                <a:lnTo>
                  <a:pt x="488" y="2"/>
                </a:lnTo>
                <a:lnTo>
                  <a:pt x="488" y="2"/>
                </a:lnTo>
                <a:lnTo>
                  <a:pt x="489" y="2"/>
                </a:lnTo>
                <a:lnTo>
                  <a:pt x="489" y="2"/>
                </a:lnTo>
                <a:lnTo>
                  <a:pt x="489" y="2"/>
                </a:lnTo>
                <a:lnTo>
                  <a:pt x="489" y="2"/>
                </a:lnTo>
                <a:lnTo>
                  <a:pt x="489" y="2"/>
                </a:lnTo>
                <a:lnTo>
                  <a:pt x="490" y="2"/>
                </a:lnTo>
                <a:lnTo>
                  <a:pt x="490" y="2"/>
                </a:lnTo>
                <a:lnTo>
                  <a:pt x="490" y="2"/>
                </a:lnTo>
                <a:lnTo>
                  <a:pt x="490" y="3"/>
                </a:lnTo>
                <a:lnTo>
                  <a:pt x="490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1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3"/>
                </a:lnTo>
                <a:lnTo>
                  <a:pt x="492" y="5"/>
                </a:lnTo>
                <a:lnTo>
                  <a:pt x="493" y="5"/>
                </a:lnTo>
                <a:lnTo>
                  <a:pt x="493" y="5"/>
                </a:lnTo>
                <a:lnTo>
                  <a:pt x="493" y="5"/>
                </a:lnTo>
                <a:lnTo>
                  <a:pt x="493" y="5"/>
                </a:lnTo>
                <a:lnTo>
                  <a:pt x="493" y="5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5"/>
                </a:lnTo>
                <a:lnTo>
                  <a:pt x="494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6" y="6"/>
                </a:lnTo>
                <a:lnTo>
                  <a:pt x="497" y="6"/>
                </a:lnTo>
                <a:lnTo>
                  <a:pt x="497" y="6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7" y="7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8" y="7"/>
                </a:lnTo>
                <a:lnTo>
                  <a:pt x="498" y="8"/>
                </a:lnTo>
                <a:lnTo>
                  <a:pt x="499" y="8"/>
                </a:lnTo>
                <a:lnTo>
                  <a:pt x="499" y="8"/>
                </a:lnTo>
                <a:lnTo>
                  <a:pt x="499" y="8"/>
                </a:lnTo>
                <a:lnTo>
                  <a:pt x="499" y="8"/>
                </a:lnTo>
                <a:lnTo>
                  <a:pt x="499" y="8"/>
                </a:lnTo>
                <a:lnTo>
                  <a:pt x="499" y="8"/>
                </a:lnTo>
                <a:lnTo>
                  <a:pt x="500" y="8"/>
                </a:lnTo>
                <a:lnTo>
                  <a:pt x="500" y="9"/>
                </a:lnTo>
                <a:lnTo>
                  <a:pt x="500" y="9"/>
                </a:lnTo>
                <a:lnTo>
                  <a:pt x="500" y="9"/>
                </a:lnTo>
                <a:lnTo>
                  <a:pt x="500" y="9"/>
                </a:lnTo>
                <a:lnTo>
                  <a:pt x="500" y="9"/>
                </a:lnTo>
                <a:lnTo>
                  <a:pt x="500" y="9"/>
                </a:lnTo>
                <a:lnTo>
                  <a:pt x="501" y="9"/>
                </a:lnTo>
                <a:lnTo>
                  <a:pt x="501" y="9"/>
                </a:lnTo>
                <a:lnTo>
                  <a:pt x="501" y="10"/>
                </a:lnTo>
                <a:lnTo>
                  <a:pt x="501" y="10"/>
                </a:lnTo>
                <a:lnTo>
                  <a:pt x="501" y="10"/>
                </a:lnTo>
                <a:lnTo>
                  <a:pt x="501" y="10"/>
                </a:lnTo>
                <a:lnTo>
                  <a:pt x="502" y="10"/>
                </a:lnTo>
                <a:lnTo>
                  <a:pt x="502" y="10"/>
                </a:lnTo>
                <a:lnTo>
                  <a:pt x="502" y="10"/>
                </a:lnTo>
                <a:lnTo>
                  <a:pt x="502" y="11"/>
                </a:lnTo>
                <a:lnTo>
                  <a:pt x="502" y="11"/>
                </a:lnTo>
                <a:lnTo>
                  <a:pt x="502" y="11"/>
                </a:lnTo>
                <a:lnTo>
                  <a:pt x="502" y="11"/>
                </a:lnTo>
                <a:lnTo>
                  <a:pt x="503" y="11"/>
                </a:lnTo>
                <a:lnTo>
                  <a:pt x="503" y="11"/>
                </a:lnTo>
                <a:lnTo>
                  <a:pt x="503" y="11"/>
                </a:lnTo>
                <a:lnTo>
                  <a:pt x="503" y="12"/>
                </a:lnTo>
                <a:lnTo>
                  <a:pt x="503" y="12"/>
                </a:lnTo>
                <a:lnTo>
                  <a:pt x="503" y="12"/>
                </a:lnTo>
                <a:lnTo>
                  <a:pt x="503" y="12"/>
                </a:lnTo>
                <a:lnTo>
                  <a:pt x="505" y="12"/>
                </a:lnTo>
                <a:lnTo>
                  <a:pt x="505" y="12"/>
                </a:lnTo>
                <a:lnTo>
                  <a:pt x="505" y="12"/>
                </a:lnTo>
                <a:lnTo>
                  <a:pt x="505" y="14"/>
                </a:lnTo>
                <a:lnTo>
                  <a:pt x="505" y="14"/>
                </a:lnTo>
                <a:lnTo>
                  <a:pt x="505" y="14"/>
                </a:lnTo>
                <a:lnTo>
                  <a:pt x="505" y="14"/>
                </a:lnTo>
                <a:lnTo>
                  <a:pt x="505" y="14"/>
                </a:lnTo>
                <a:lnTo>
                  <a:pt x="506" y="14"/>
                </a:lnTo>
                <a:lnTo>
                  <a:pt x="506" y="14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6" y="15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6"/>
                </a:lnTo>
                <a:lnTo>
                  <a:pt x="507" y="17"/>
                </a:lnTo>
                <a:lnTo>
                  <a:pt x="507" y="17"/>
                </a:lnTo>
                <a:lnTo>
                  <a:pt x="507" y="17"/>
                </a:lnTo>
                <a:lnTo>
                  <a:pt x="508" y="17"/>
                </a:lnTo>
                <a:lnTo>
                  <a:pt x="508" y="17"/>
                </a:lnTo>
                <a:lnTo>
                  <a:pt x="508" y="17"/>
                </a:lnTo>
                <a:lnTo>
                  <a:pt x="508" y="18"/>
                </a:lnTo>
                <a:lnTo>
                  <a:pt x="508" y="18"/>
                </a:lnTo>
                <a:lnTo>
                  <a:pt x="508" y="18"/>
                </a:lnTo>
                <a:lnTo>
                  <a:pt x="508" y="18"/>
                </a:lnTo>
                <a:lnTo>
                  <a:pt x="508" y="18"/>
                </a:lnTo>
                <a:lnTo>
                  <a:pt x="508" y="18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19"/>
                </a:lnTo>
                <a:lnTo>
                  <a:pt x="509" y="20"/>
                </a:lnTo>
                <a:lnTo>
                  <a:pt x="509" y="20"/>
                </a:lnTo>
                <a:lnTo>
                  <a:pt x="509" y="20"/>
                </a:lnTo>
                <a:lnTo>
                  <a:pt x="509" y="20"/>
                </a:lnTo>
                <a:lnTo>
                  <a:pt x="510" y="20"/>
                </a:lnTo>
                <a:lnTo>
                  <a:pt x="510" y="21"/>
                </a:lnTo>
                <a:lnTo>
                  <a:pt x="510" y="21"/>
                </a:lnTo>
                <a:lnTo>
                  <a:pt x="510" y="21"/>
                </a:lnTo>
                <a:lnTo>
                  <a:pt x="510" y="21"/>
                </a:lnTo>
                <a:lnTo>
                  <a:pt x="510" y="21"/>
                </a:lnTo>
                <a:lnTo>
                  <a:pt x="510" y="21"/>
                </a:lnTo>
                <a:lnTo>
                  <a:pt x="510" y="23"/>
                </a:lnTo>
                <a:lnTo>
                  <a:pt x="510" y="23"/>
                </a:lnTo>
                <a:lnTo>
                  <a:pt x="510" y="23"/>
                </a:lnTo>
                <a:lnTo>
                  <a:pt x="510" y="23"/>
                </a:lnTo>
                <a:lnTo>
                  <a:pt x="510" y="23"/>
                </a:lnTo>
                <a:lnTo>
                  <a:pt x="511" y="24"/>
                </a:lnTo>
                <a:lnTo>
                  <a:pt x="511" y="24"/>
                </a:lnTo>
                <a:lnTo>
                  <a:pt x="511" y="24"/>
                </a:lnTo>
                <a:lnTo>
                  <a:pt x="511" y="24"/>
                </a:lnTo>
                <a:lnTo>
                  <a:pt x="511" y="24"/>
                </a:lnTo>
                <a:lnTo>
                  <a:pt x="511" y="24"/>
                </a:lnTo>
                <a:lnTo>
                  <a:pt x="511" y="25"/>
                </a:lnTo>
                <a:lnTo>
                  <a:pt x="511" y="25"/>
                </a:lnTo>
                <a:lnTo>
                  <a:pt x="511" y="25"/>
                </a:lnTo>
                <a:lnTo>
                  <a:pt x="511" y="25"/>
                </a:lnTo>
                <a:lnTo>
                  <a:pt x="511" y="25"/>
                </a:lnTo>
                <a:lnTo>
                  <a:pt x="511" y="26"/>
                </a:lnTo>
                <a:lnTo>
                  <a:pt x="511" y="26"/>
                </a:lnTo>
                <a:lnTo>
                  <a:pt x="512" y="26"/>
                </a:lnTo>
                <a:lnTo>
                  <a:pt x="512" y="26"/>
                </a:lnTo>
                <a:lnTo>
                  <a:pt x="512" y="26"/>
                </a:lnTo>
                <a:lnTo>
                  <a:pt x="512" y="27"/>
                </a:lnTo>
                <a:lnTo>
                  <a:pt x="512" y="27"/>
                </a:lnTo>
                <a:lnTo>
                  <a:pt x="512" y="27"/>
                </a:lnTo>
                <a:lnTo>
                  <a:pt x="512" y="27"/>
                </a:lnTo>
                <a:lnTo>
                  <a:pt x="512" y="27"/>
                </a:lnTo>
                <a:lnTo>
                  <a:pt x="512" y="28"/>
                </a:lnTo>
                <a:lnTo>
                  <a:pt x="512" y="28"/>
                </a:lnTo>
                <a:lnTo>
                  <a:pt x="512" y="28"/>
                </a:lnTo>
                <a:lnTo>
                  <a:pt x="512" y="28"/>
                </a:lnTo>
                <a:lnTo>
                  <a:pt x="512" y="28"/>
                </a:lnTo>
                <a:lnTo>
                  <a:pt x="512" y="29"/>
                </a:lnTo>
                <a:lnTo>
                  <a:pt x="512" y="29"/>
                </a:lnTo>
                <a:lnTo>
                  <a:pt x="512" y="29"/>
                </a:lnTo>
                <a:lnTo>
                  <a:pt x="512" y="29"/>
                </a:lnTo>
                <a:lnTo>
                  <a:pt x="512" y="29"/>
                </a:lnTo>
                <a:lnTo>
                  <a:pt x="512" y="30"/>
                </a:lnTo>
                <a:lnTo>
                  <a:pt x="514" y="30"/>
                </a:lnTo>
                <a:lnTo>
                  <a:pt x="514" y="30"/>
                </a:lnTo>
                <a:lnTo>
                  <a:pt x="514" y="30"/>
                </a:lnTo>
                <a:lnTo>
                  <a:pt x="514" y="30"/>
                </a:lnTo>
                <a:lnTo>
                  <a:pt x="514" y="32"/>
                </a:lnTo>
                <a:lnTo>
                  <a:pt x="514" y="32"/>
                </a:lnTo>
                <a:lnTo>
                  <a:pt x="514" y="32"/>
                </a:lnTo>
                <a:lnTo>
                  <a:pt x="514" y="32"/>
                </a:lnTo>
                <a:lnTo>
                  <a:pt x="514" y="32"/>
                </a:lnTo>
                <a:lnTo>
                  <a:pt x="514" y="33"/>
                </a:lnTo>
                <a:lnTo>
                  <a:pt x="514" y="33"/>
                </a:lnTo>
                <a:lnTo>
                  <a:pt x="514" y="33"/>
                </a:lnTo>
                <a:lnTo>
                  <a:pt x="514" y="33"/>
                </a:lnTo>
                <a:lnTo>
                  <a:pt x="514" y="34"/>
                </a:lnTo>
                <a:lnTo>
                  <a:pt x="514" y="34"/>
                </a:lnTo>
                <a:lnTo>
                  <a:pt x="514" y="34"/>
                </a:lnTo>
                <a:lnTo>
                  <a:pt x="514" y="34"/>
                </a:lnTo>
                <a:lnTo>
                  <a:pt x="514" y="34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5"/>
                </a:lnTo>
                <a:lnTo>
                  <a:pt x="514" y="36"/>
                </a:lnTo>
                <a:lnTo>
                  <a:pt x="514" y="36"/>
                </a:lnTo>
                <a:lnTo>
                  <a:pt x="514" y="36"/>
                </a:lnTo>
                <a:lnTo>
                  <a:pt x="514" y="36"/>
                </a:lnTo>
                <a:lnTo>
                  <a:pt x="514" y="36"/>
                </a:lnTo>
                <a:lnTo>
                  <a:pt x="514" y="37"/>
                </a:lnTo>
                <a:lnTo>
                  <a:pt x="514" y="37"/>
                </a:lnTo>
                <a:lnTo>
                  <a:pt x="514" y="37"/>
                </a:lnTo>
                <a:lnTo>
                  <a:pt x="514" y="37"/>
                </a:lnTo>
                <a:lnTo>
                  <a:pt x="514" y="38"/>
                </a:lnTo>
                <a:lnTo>
                  <a:pt x="514" y="38"/>
                </a:lnTo>
                <a:lnTo>
                  <a:pt x="514" y="38"/>
                </a:lnTo>
                <a:lnTo>
                  <a:pt x="514" y="38"/>
                </a:lnTo>
                <a:lnTo>
                  <a:pt x="514" y="38"/>
                </a:lnTo>
                <a:lnTo>
                  <a:pt x="514" y="39"/>
                </a:lnTo>
                <a:lnTo>
                  <a:pt x="514" y="39"/>
                </a:lnTo>
                <a:lnTo>
                  <a:pt x="514" y="39"/>
                </a:lnTo>
                <a:lnTo>
                  <a:pt x="514" y="39"/>
                </a:lnTo>
                <a:lnTo>
                  <a:pt x="514" y="39"/>
                </a:lnTo>
                <a:lnTo>
                  <a:pt x="514" y="41"/>
                </a:lnTo>
                <a:lnTo>
                  <a:pt x="514" y="41"/>
                </a:lnTo>
                <a:lnTo>
                  <a:pt x="514" y="41"/>
                </a:lnTo>
                <a:lnTo>
                  <a:pt x="514" y="41"/>
                </a:lnTo>
                <a:lnTo>
                  <a:pt x="514" y="42"/>
                </a:lnTo>
                <a:lnTo>
                  <a:pt x="514" y="42"/>
                </a:lnTo>
                <a:lnTo>
                  <a:pt x="514" y="42"/>
                </a:lnTo>
                <a:lnTo>
                  <a:pt x="514" y="42"/>
                </a:lnTo>
                <a:lnTo>
                  <a:pt x="514" y="42"/>
                </a:lnTo>
                <a:lnTo>
                  <a:pt x="514" y="43"/>
                </a:lnTo>
                <a:lnTo>
                  <a:pt x="514" y="43"/>
                </a:lnTo>
                <a:lnTo>
                  <a:pt x="514" y="43"/>
                </a:lnTo>
                <a:lnTo>
                  <a:pt x="514" y="43"/>
                </a:lnTo>
                <a:lnTo>
                  <a:pt x="514" y="43"/>
                </a:lnTo>
                <a:lnTo>
                  <a:pt x="514" y="44"/>
                </a:lnTo>
                <a:lnTo>
                  <a:pt x="514" y="44"/>
                </a:lnTo>
                <a:lnTo>
                  <a:pt x="514" y="44"/>
                </a:lnTo>
                <a:lnTo>
                  <a:pt x="514" y="44"/>
                </a:lnTo>
                <a:lnTo>
                  <a:pt x="514" y="44"/>
                </a:lnTo>
                <a:lnTo>
                  <a:pt x="514" y="45"/>
                </a:lnTo>
                <a:lnTo>
                  <a:pt x="514" y="45"/>
                </a:lnTo>
                <a:lnTo>
                  <a:pt x="514" y="45"/>
                </a:lnTo>
                <a:lnTo>
                  <a:pt x="514" y="45"/>
                </a:lnTo>
                <a:lnTo>
                  <a:pt x="512" y="45"/>
                </a:lnTo>
                <a:lnTo>
                  <a:pt x="512" y="46"/>
                </a:lnTo>
                <a:lnTo>
                  <a:pt x="512" y="46"/>
                </a:lnTo>
                <a:lnTo>
                  <a:pt x="512" y="46"/>
                </a:lnTo>
                <a:lnTo>
                  <a:pt x="512" y="46"/>
                </a:lnTo>
                <a:lnTo>
                  <a:pt x="512" y="46"/>
                </a:lnTo>
                <a:lnTo>
                  <a:pt x="512" y="47"/>
                </a:lnTo>
                <a:lnTo>
                  <a:pt x="512" y="47"/>
                </a:lnTo>
                <a:lnTo>
                  <a:pt x="512" y="47"/>
                </a:lnTo>
                <a:lnTo>
                  <a:pt x="512" y="47"/>
                </a:lnTo>
                <a:lnTo>
                  <a:pt x="512" y="47"/>
                </a:lnTo>
                <a:lnTo>
                  <a:pt x="512" y="48"/>
                </a:lnTo>
                <a:lnTo>
                  <a:pt x="512" y="48"/>
                </a:lnTo>
                <a:lnTo>
                  <a:pt x="512" y="48"/>
                </a:lnTo>
                <a:lnTo>
                  <a:pt x="512" y="48"/>
                </a:lnTo>
                <a:lnTo>
                  <a:pt x="512" y="48"/>
                </a:lnTo>
                <a:lnTo>
                  <a:pt x="512" y="50"/>
                </a:lnTo>
                <a:lnTo>
                  <a:pt x="512" y="50"/>
                </a:lnTo>
                <a:lnTo>
                  <a:pt x="512" y="50"/>
                </a:lnTo>
                <a:lnTo>
                  <a:pt x="511" y="50"/>
                </a:lnTo>
                <a:lnTo>
                  <a:pt x="511" y="50"/>
                </a:lnTo>
                <a:lnTo>
                  <a:pt x="511" y="51"/>
                </a:lnTo>
                <a:lnTo>
                  <a:pt x="511" y="51"/>
                </a:lnTo>
                <a:lnTo>
                  <a:pt x="511" y="51"/>
                </a:lnTo>
                <a:lnTo>
                  <a:pt x="511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2"/>
                </a:lnTo>
                <a:lnTo>
                  <a:pt x="511" y="52"/>
                </a:lnTo>
                <a:lnTo>
                  <a:pt x="511" y="52"/>
                </a:lnTo>
                <a:lnTo>
                  <a:pt x="511" y="52"/>
                </a:lnTo>
                <a:lnTo>
                  <a:pt x="511" y="53"/>
                </a:lnTo>
                <a:lnTo>
                  <a:pt x="510" y="53"/>
                </a:lnTo>
                <a:lnTo>
                  <a:pt x="510" y="53"/>
                </a:lnTo>
                <a:lnTo>
                  <a:pt x="510" y="53"/>
                </a:lnTo>
                <a:lnTo>
                  <a:pt x="510" y="53"/>
                </a:lnTo>
                <a:lnTo>
                  <a:pt x="510" y="53"/>
                </a:lnTo>
                <a:lnTo>
                  <a:pt x="510" y="54"/>
                </a:lnTo>
                <a:lnTo>
                  <a:pt x="510" y="54"/>
                </a:lnTo>
                <a:lnTo>
                  <a:pt x="510" y="54"/>
                </a:lnTo>
                <a:lnTo>
                  <a:pt x="510" y="54"/>
                </a:lnTo>
                <a:lnTo>
                  <a:pt x="510" y="54"/>
                </a:lnTo>
                <a:lnTo>
                  <a:pt x="510" y="55"/>
                </a:lnTo>
                <a:lnTo>
                  <a:pt x="510" y="55"/>
                </a:lnTo>
                <a:lnTo>
                  <a:pt x="509" y="55"/>
                </a:lnTo>
                <a:lnTo>
                  <a:pt x="509" y="55"/>
                </a:lnTo>
                <a:lnTo>
                  <a:pt x="509" y="55"/>
                </a:lnTo>
                <a:lnTo>
                  <a:pt x="509" y="55"/>
                </a:lnTo>
                <a:lnTo>
                  <a:pt x="509" y="56"/>
                </a:lnTo>
                <a:lnTo>
                  <a:pt x="509" y="56"/>
                </a:lnTo>
                <a:lnTo>
                  <a:pt x="509" y="56"/>
                </a:lnTo>
                <a:lnTo>
                  <a:pt x="509" y="56"/>
                </a:lnTo>
                <a:lnTo>
                  <a:pt x="509" y="56"/>
                </a:lnTo>
                <a:lnTo>
                  <a:pt x="509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7"/>
                </a:lnTo>
                <a:lnTo>
                  <a:pt x="508" y="59"/>
                </a:lnTo>
                <a:lnTo>
                  <a:pt x="508" y="59"/>
                </a:lnTo>
                <a:lnTo>
                  <a:pt x="508" y="59"/>
                </a:lnTo>
                <a:lnTo>
                  <a:pt x="508" y="59"/>
                </a:lnTo>
                <a:lnTo>
                  <a:pt x="507" y="59"/>
                </a:lnTo>
                <a:lnTo>
                  <a:pt x="507" y="59"/>
                </a:lnTo>
                <a:lnTo>
                  <a:pt x="507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0"/>
                </a:lnTo>
                <a:lnTo>
                  <a:pt x="507" y="61"/>
                </a:lnTo>
                <a:lnTo>
                  <a:pt x="506" y="61"/>
                </a:lnTo>
                <a:lnTo>
                  <a:pt x="506" y="61"/>
                </a:lnTo>
                <a:lnTo>
                  <a:pt x="506" y="61"/>
                </a:lnTo>
                <a:lnTo>
                  <a:pt x="506" y="61"/>
                </a:lnTo>
                <a:lnTo>
                  <a:pt x="506" y="61"/>
                </a:lnTo>
                <a:lnTo>
                  <a:pt x="506" y="61"/>
                </a:lnTo>
                <a:lnTo>
                  <a:pt x="506" y="62"/>
                </a:lnTo>
                <a:lnTo>
                  <a:pt x="506" y="62"/>
                </a:lnTo>
                <a:lnTo>
                  <a:pt x="505" y="62"/>
                </a:lnTo>
                <a:lnTo>
                  <a:pt x="505" y="62"/>
                </a:lnTo>
                <a:lnTo>
                  <a:pt x="505" y="62"/>
                </a:lnTo>
                <a:lnTo>
                  <a:pt x="505" y="62"/>
                </a:lnTo>
                <a:lnTo>
                  <a:pt x="505" y="63"/>
                </a:lnTo>
                <a:lnTo>
                  <a:pt x="505" y="63"/>
                </a:lnTo>
                <a:lnTo>
                  <a:pt x="505" y="63"/>
                </a:lnTo>
                <a:lnTo>
                  <a:pt x="505" y="63"/>
                </a:lnTo>
                <a:lnTo>
                  <a:pt x="503" y="63"/>
                </a:lnTo>
                <a:lnTo>
                  <a:pt x="503" y="63"/>
                </a:lnTo>
                <a:lnTo>
                  <a:pt x="503" y="63"/>
                </a:lnTo>
                <a:lnTo>
                  <a:pt x="503" y="64"/>
                </a:lnTo>
                <a:lnTo>
                  <a:pt x="503" y="64"/>
                </a:lnTo>
                <a:lnTo>
                  <a:pt x="503" y="64"/>
                </a:lnTo>
                <a:lnTo>
                  <a:pt x="503" y="64"/>
                </a:lnTo>
                <a:lnTo>
                  <a:pt x="502" y="64"/>
                </a:lnTo>
                <a:lnTo>
                  <a:pt x="502" y="64"/>
                </a:lnTo>
                <a:lnTo>
                  <a:pt x="502" y="64"/>
                </a:lnTo>
                <a:lnTo>
                  <a:pt x="502" y="65"/>
                </a:lnTo>
                <a:lnTo>
                  <a:pt x="502" y="65"/>
                </a:lnTo>
                <a:lnTo>
                  <a:pt x="502" y="65"/>
                </a:lnTo>
                <a:lnTo>
                  <a:pt x="502" y="65"/>
                </a:lnTo>
                <a:lnTo>
                  <a:pt x="501" y="65"/>
                </a:lnTo>
                <a:lnTo>
                  <a:pt x="501" y="65"/>
                </a:lnTo>
                <a:lnTo>
                  <a:pt x="501" y="65"/>
                </a:lnTo>
                <a:lnTo>
                  <a:pt x="501" y="66"/>
                </a:lnTo>
                <a:lnTo>
                  <a:pt x="501" y="66"/>
                </a:lnTo>
                <a:lnTo>
                  <a:pt x="501" y="66"/>
                </a:lnTo>
                <a:lnTo>
                  <a:pt x="500" y="66"/>
                </a:lnTo>
                <a:lnTo>
                  <a:pt x="500" y="66"/>
                </a:lnTo>
                <a:lnTo>
                  <a:pt x="500" y="66"/>
                </a:lnTo>
                <a:lnTo>
                  <a:pt x="500" y="66"/>
                </a:lnTo>
                <a:lnTo>
                  <a:pt x="500" y="66"/>
                </a:lnTo>
                <a:lnTo>
                  <a:pt x="500" y="68"/>
                </a:lnTo>
                <a:lnTo>
                  <a:pt x="500" y="68"/>
                </a:lnTo>
                <a:lnTo>
                  <a:pt x="499" y="68"/>
                </a:lnTo>
                <a:lnTo>
                  <a:pt x="499" y="68"/>
                </a:lnTo>
                <a:lnTo>
                  <a:pt x="499" y="68"/>
                </a:lnTo>
                <a:lnTo>
                  <a:pt x="499" y="68"/>
                </a:lnTo>
                <a:lnTo>
                  <a:pt x="499" y="68"/>
                </a:lnTo>
                <a:lnTo>
                  <a:pt x="499" y="68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8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70"/>
                </a:lnTo>
                <a:lnTo>
                  <a:pt x="497" y="70"/>
                </a:lnTo>
                <a:lnTo>
                  <a:pt x="497" y="70"/>
                </a:lnTo>
                <a:lnTo>
                  <a:pt x="496" y="70"/>
                </a:lnTo>
                <a:lnTo>
                  <a:pt x="496" y="70"/>
                </a:lnTo>
                <a:lnTo>
                  <a:pt x="496" y="70"/>
                </a:lnTo>
                <a:lnTo>
                  <a:pt x="496" y="70"/>
                </a:lnTo>
                <a:lnTo>
                  <a:pt x="496" y="70"/>
                </a:lnTo>
                <a:lnTo>
                  <a:pt x="496" y="70"/>
                </a:lnTo>
                <a:lnTo>
                  <a:pt x="494" y="71"/>
                </a:lnTo>
                <a:lnTo>
                  <a:pt x="494" y="71"/>
                </a:lnTo>
                <a:lnTo>
                  <a:pt x="494" y="71"/>
                </a:lnTo>
                <a:lnTo>
                  <a:pt x="494" y="71"/>
                </a:lnTo>
                <a:lnTo>
                  <a:pt x="494" y="71"/>
                </a:lnTo>
                <a:lnTo>
                  <a:pt x="494" y="71"/>
                </a:lnTo>
                <a:lnTo>
                  <a:pt x="493" y="71"/>
                </a:lnTo>
                <a:lnTo>
                  <a:pt x="493" y="71"/>
                </a:lnTo>
                <a:lnTo>
                  <a:pt x="493" y="71"/>
                </a:lnTo>
                <a:lnTo>
                  <a:pt x="493" y="71"/>
                </a:lnTo>
                <a:lnTo>
                  <a:pt x="493" y="71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1" y="72"/>
                </a:lnTo>
                <a:lnTo>
                  <a:pt x="491" y="72"/>
                </a:lnTo>
                <a:lnTo>
                  <a:pt x="491" y="72"/>
                </a:lnTo>
                <a:lnTo>
                  <a:pt x="491" y="72"/>
                </a:lnTo>
                <a:lnTo>
                  <a:pt x="491" y="72"/>
                </a:lnTo>
                <a:lnTo>
                  <a:pt x="490" y="72"/>
                </a:lnTo>
                <a:lnTo>
                  <a:pt x="490" y="73"/>
                </a:lnTo>
                <a:lnTo>
                  <a:pt x="490" y="73"/>
                </a:lnTo>
                <a:lnTo>
                  <a:pt x="490" y="73"/>
                </a:lnTo>
                <a:lnTo>
                  <a:pt x="490" y="73"/>
                </a:lnTo>
                <a:lnTo>
                  <a:pt x="489" y="73"/>
                </a:lnTo>
                <a:lnTo>
                  <a:pt x="489" y="73"/>
                </a:lnTo>
                <a:lnTo>
                  <a:pt x="489" y="73"/>
                </a:lnTo>
                <a:lnTo>
                  <a:pt x="489" y="73"/>
                </a:lnTo>
                <a:lnTo>
                  <a:pt x="489" y="73"/>
                </a:lnTo>
                <a:lnTo>
                  <a:pt x="488" y="73"/>
                </a:lnTo>
                <a:lnTo>
                  <a:pt x="488" y="73"/>
                </a:lnTo>
                <a:lnTo>
                  <a:pt x="488" y="73"/>
                </a:lnTo>
                <a:lnTo>
                  <a:pt x="488" y="73"/>
                </a:lnTo>
                <a:lnTo>
                  <a:pt x="488" y="73"/>
                </a:lnTo>
                <a:lnTo>
                  <a:pt x="488" y="74"/>
                </a:lnTo>
                <a:lnTo>
                  <a:pt x="487" y="74"/>
                </a:lnTo>
                <a:lnTo>
                  <a:pt x="487" y="74"/>
                </a:lnTo>
                <a:lnTo>
                  <a:pt x="487" y="74"/>
                </a:lnTo>
                <a:lnTo>
                  <a:pt x="487" y="74"/>
                </a:lnTo>
                <a:lnTo>
                  <a:pt x="487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5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4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3" y="74"/>
                </a:lnTo>
                <a:lnTo>
                  <a:pt x="482" y="74"/>
                </a:lnTo>
                <a:lnTo>
                  <a:pt x="482" y="74"/>
                </a:lnTo>
                <a:lnTo>
                  <a:pt x="482" y="76"/>
                </a:lnTo>
                <a:lnTo>
                  <a:pt x="482" y="76"/>
                </a:lnTo>
                <a:lnTo>
                  <a:pt x="482" y="76"/>
                </a:lnTo>
                <a:lnTo>
                  <a:pt x="481" y="76"/>
                </a:lnTo>
                <a:lnTo>
                  <a:pt x="481" y="76"/>
                </a:lnTo>
                <a:lnTo>
                  <a:pt x="481" y="76"/>
                </a:lnTo>
                <a:lnTo>
                  <a:pt x="481" y="76"/>
                </a:lnTo>
                <a:lnTo>
                  <a:pt x="481" y="76"/>
                </a:lnTo>
                <a:lnTo>
                  <a:pt x="480" y="76"/>
                </a:lnTo>
                <a:lnTo>
                  <a:pt x="480" y="76"/>
                </a:lnTo>
                <a:lnTo>
                  <a:pt x="480" y="76"/>
                </a:lnTo>
                <a:lnTo>
                  <a:pt x="480" y="76"/>
                </a:lnTo>
                <a:lnTo>
                  <a:pt x="480" y="76"/>
                </a:lnTo>
                <a:lnTo>
                  <a:pt x="479" y="76"/>
                </a:lnTo>
                <a:lnTo>
                  <a:pt x="479" y="76"/>
                </a:lnTo>
                <a:lnTo>
                  <a:pt x="479" y="76"/>
                </a:lnTo>
                <a:lnTo>
                  <a:pt x="479" y="76"/>
                </a:lnTo>
                <a:lnTo>
                  <a:pt x="479" y="76"/>
                </a:lnTo>
                <a:lnTo>
                  <a:pt x="478" y="76"/>
                </a:lnTo>
                <a:lnTo>
                  <a:pt x="478" y="76"/>
                </a:lnTo>
                <a:lnTo>
                  <a:pt x="478" y="76"/>
                </a:lnTo>
                <a:lnTo>
                  <a:pt x="478" y="76"/>
                </a:lnTo>
                <a:lnTo>
                  <a:pt x="476" y="76"/>
                </a:lnTo>
                <a:lnTo>
                  <a:pt x="476" y="76"/>
                </a:lnTo>
                <a:lnTo>
                  <a:pt x="476" y="76"/>
                </a:lnTo>
                <a:lnTo>
                  <a:pt x="476" y="76"/>
                </a:lnTo>
                <a:lnTo>
                  <a:pt x="476" y="76"/>
                </a:lnTo>
                <a:lnTo>
                  <a:pt x="475" y="76"/>
                </a:lnTo>
                <a:lnTo>
                  <a:pt x="475" y="76"/>
                </a:lnTo>
                <a:lnTo>
                  <a:pt x="475" y="76"/>
                </a:lnTo>
                <a:lnTo>
                  <a:pt x="475" y="76"/>
                </a:lnTo>
                <a:lnTo>
                  <a:pt x="475" y="76"/>
                </a:lnTo>
                <a:lnTo>
                  <a:pt x="474" y="76"/>
                </a:lnTo>
                <a:lnTo>
                  <a:pt x="474" y="76"/>
                </a:lnTo>
                <a:lnTo>
                  <a:pt x="474" y="76"/>
                </a:lnTo>
                <a:lnTo>
                  <a:pt x="474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3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2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1" y="76"/>
                </a:lnTo>
                <a:lnTo>
                  <a:pt x="470" y="74"/>
                </a:lnTo>
                <a:lnTo>
                  <a:pt x="470" y="74"/>
                </a:lnTo>
                <a:lnTo>
                  <a:pt x="470" y="74"/>
                </a:lnTo>
                <a:lnTo>
                  <a:pt x="470" y="74"/>
                </a:lnTo>
                <a:lnTo>
                  <a:pt x="469" y="74"/>
                </a:lnTo>
                <a:lnTo>
                  <a:pt x="469" y="74"/>
                </a:lnTo>
                <a:lnTo>
                  <a:pt x="469" y="74"/>
                </a:lnTo>
                <a:lnTo>
                  <a:pt x="469" y="74"/>
                </a:lnTo>
                <a:lnTo>
                  <a:pt x="469" y="74"/>
                </a:lnTo>
                <a:lnTo>
                  <a:pt x="467" y="74"/>
                </a:lnTo>
                <a:lnTo>
                  <a:pt x="467" y="74"/>
                </a:lnTo>
                <a:lnTo>
                  <a:pt x="467" y="74"/>
                </a:lnTo>
                <a:lnTo>
                  <a:pt x="467" y="74"/>
                </a:lnTo>
                <a:lnTo>
                  <a:pt x="467" y="74"/>
                </a:lnTo>
                <a:lnTo>
                  <a:pt x="466" y="74"/>
                </a:lnTo>
                <a:lnTo>
                  <a:pt x="466" y="74"/>
                </a:lnTo>
                <a:lnTo>
                  <a:pt x="466" y="74"/>
                </a:lnTo>
                <a:lnTo>
                  <a:pt x="466" y="74"/>
                </a:lnTo>
                <a:lnTo>
                  <a:pt x="466" y="74"/>
                </a:lnTo>
                <a:lnTo>
                  <a:pt x="465" y="74"/>
                </a:lnTo>
                <a:lnTo>
                  <a:pt x="465" y="74"/>
                </a:lnTo>
                <a:lnTo>
                  <a:pt x="465" y="74"/>
                </a:lnTo>
                <a:lnTo>
                  <a:pt x="465" y="73"/>
                </a:lnTo>
                <a:lnTo>
                  <a:pt x="465" y="73"/>
                </a:lnTo>
                <a:lnTo>
                  <a:pt x="464" y="73"/>
                </a:lnTo>
                <a:lnTo>
                  <a:pt x="464" y="73"/>
                </a:lnTo>
                <a:lnTo>
                  <a:pt x="464" y="73"/>
                </a:lnTo>
                <a:lnTo>
                  <a:pt x="464" y="73"/>
                </a:lnTo>
                <a:lnTo>
                  <a:pt x="464" y="73"/>
                </a:lnTo>
                <a:lnTo>
                  <a:pt x="464" y="73"/>
                </a:lnTo>
                <a:lnTo>
                  <a:pt x="463" y="73"/>
                </a:lnTo>
                <a:lnTo>
                  <a:pt x="463" y="73"/>
                </a:lnTo>
                <a:lnTo>
                  <a:pt x="463" y="73"/>
                </a:lnTo>
                <a:lnTo>
                  <a:pt x="463" y="73"/>
                </a:lnTo>
                <a:lnTo>
                  <a:pt x="463" y="73"/>
                </a:lnTo>
                <a:lnTo>
                  <a:pt x="462" y="73"/>
                </a:lnTo>
                <a:lnTo>
                  <a:pt x="462" y="72"/>
                </a:lnTo>
                <a:lnTo>
                  <a:pt x="462" y="72"/>
                </a:lnTo>
                <a:lnTo>
                  <a:pt x="462" y="72"/>
                </a:lnTo>
                <a:lnTo>
                  <a:pt x="462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2"/>
                </a:lnTo>
                <a:lnTo>
                  <a:pt x="461" y="72"/>
                </a:lnTo>
                <a:lnTo>
                  <a:pt x="459" y="72"/>
                </a:lnTo>
                <a:lnTo>
                  <a:pt x="459" y="72"/>
                </a:lnTo>
                <a:lnTo>
                  <a:pt x="459" y="71"/>
                </a:lnTo>
                <a:lnTo>
                  <a:pt x="459" y="71"/>
                </a:lnTo>
                <a:lnTo>
                  <a:pt x="459" y="71"/>
                </a:lnTo>
                <a:lnTo>
                  <a:pt x="458" y="71"/>
                </a:lnTo>
                <a:lnTo>
                  <a:pt x="458" y="71"/>
                </a:lnTo>
                <a:lnTo>
                  <a:pt x="458" y="71"/>
                </a:lnTo>
                <a:lnTo>
                  <a:pt x="458" y="71"/>
                </a:lnTo>
                <a:lnTo>
                  <a:pt x="458" y="71"/>
                </a:lnTo>
                <a:lnTo>
                  <a:pt x="458" y="71"/>
                </a:lnTo>
                <a:lnTo>
                  <a:pt x="457" y="71"/>
                </a:lnTo>
                <a:lnTo>
                  <a:pt x="457" y="71"/>
                </a:lnTo>
                <a:lnTo>
                  <a:pt x="457" y="70"/>
                </a:lnTo>
                <a:lnTo>
                  <a:pt x="457" y="70"/>
                </a:lnTo>
                <a:lnTo>
                  <a:pt x="457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6" y="70"/>
                </a:lnTo>
                <a:lnTo>
                  <a:pt x="455" y="69"/>
                </a:lnTo>
                <a:lnTo>
                  <a:pt x="455" y="69"/>
                </a:lnTo>
                <a:lnTo>
                  <a:pt x="455" y="69"/>
                </a:lnTo>
                <a:lnTo>
                  <a:pt x="455" y="69"/>
                </a:lnTo>
                <a:lnTo>
                  <a:pt x="455" y="69"/>
                </a:lnTo>
                <a:lnTo>
                  <a:pt x="455" y="69"/>
                </a:lnTo>
                <a:lnTo>
                  <a:pt x="454" y="69"/>
                </a:lnTo>
                <a:lnTo>
                  <a:pt x="454" y="69"/>
                </a:lnTo>
                <a:lnTo>
                  <a:pt x="454" y="69"/>
                </a:lnTo>
                <a:lnTo>
                  <a:pt x="454" y="68"/>
                </a:lnTo>
                <a:lnTo>
                  <a:pt x="454" y="68"/>
                </a:lnTo>
                <a:lnTo>
                  <a:pt x="454" y="68"/>
                </a:lnTo>
                <a:lnTo>
                  <a:pt x="454" y="68"/>
                </a:lnTo>
                <a:lnTo>
                  <a:pt x="453" y="68"/>
                </a:lnTo>
                <a:lnTo>
                  <a:pt x="453" y="68"/>
                </a:lnTo>
                <a:lnTo>
                  <a:pt x="453" y="68"/>
                </a:lnTo>
                <a:lnTo>
                  <a:pt x="453" y="68"/>
                </a:lnTo>
                <a:lnTo>
                  <a:pt x="453" y="66"/>
                </a:lnTo>
                <a:lnTo>
                  <a:pt x="453" y="66"/>
                </a:lnTo>
                <a:lnTo>
                  <a:pt x="452" y="66"/>
                </a:lnTo>
                <a:lnTo>
                  <a:pt x="452" y="66"/>
                </a:lnTo>
                <a:lnTo>
                  <a:pt x="452" y="66"/>
                </a:lnTo>
                <a:lnTo>
                  <a:pt x="452" y="66"/>
                </a:lnTo>
                <a:lnTo>
                  <a:pt x="452" y="66"/>
                </a:lnTo>
                <a:lnTo>
                  <a:pt x="452" y="66"/>
                </a:lnTo>
                <a:lnTo>
                  <a:pt x="452" y="65"/>
                </a:lnTo>
                <a:lnTo>
                  <a:pt x="450" y="65"/>
                </a:lnTo>
                <a:lnTo>
                  <a:pt x="450" y="65"/>
                </a:lnTo>
                <a:lnTo>
                  <a:pt x="450" y="65"/>
                </a:lnTo>
                <a:lnTo>
                  <a:pt x="450" y="65"/>
                </a:lnTo>
                <a:lnTo>
                  <a:pt x="450" y="65"/>
                </a:lnTo>
                <a:lnTo>
                  <a:pt x="450" y="65"/>
                </a:lnTo>
                <a:lnTo>
                  <a:pt x="449" y="64"/>
                </a:lnTo>
                <a:lnTo>
                  <a:pt x="449" y="64"/>
                </a:lnTo>
                <a:lnTo>
                  <a:pt x="449" y="64"/>
                </a:lnTo>
                <a:lnTo>
                  <a:pt x="449" y="64"/>
                </a:lnTo>
                <a:lnTo>
                  <a:pt x="449" y="64"/>
                </a:lnTo>
                <a:lnTo>
                  <a:pt x="449" y="64"/>
                </a:lnTo>
                <a:lnTo>
                  <a:pt x="449" y="64"/>
                </a:lnTo>
                <a:lnTo>
                  <a:pt x="448" y="63"/>
                </a:lnTo>
                <a:lnTo>
                  <a:pt x="448" y="63"/>
                </a:lnTo>
                <a:lnTo>
                  <a:pt x="448" y="63"/>
                </a:lnTo>
                <a:lnTo>
                  <a:pt x="448" y="63"/>
                </a:lnTo>
                <a:lnTo>
                  <a:pt x="448" y="63"/>
                </a:lnTo>
                <a:lnTo>
                  <a:pt x="448" y="63"/>
                </a:lnTo>
                <a:lnTo>
                  <a:pt x="448" y="63"/>
                </a:lnTo>
                <a:lnTo>
                  <a:pt x="448" y="62"/>
                </a:lnTo>
                <a:lnTo>
                  <a:pt x="447" y="62"/>
                </a:lnTo>
                <a:lnTo>
                  <a:pt x="447" y="62"/>
                </a:lnTo>
                <a:lnTo>
                  <a:pt x="447" y="62"/>
                </a:lnTo>
                <a:lnTo>
                  <a:pt x="447" y="62"/>
                </a:lnTo>
                <a:lnTo>
                  <a:pt x="447" y="62"/>
                </a:lnTo>
                <a:lnTo>
                  <a:pt x="447" y="61"/>
                </a:lnTo>
                <a:lnTo>
                  <a:pt x="447" y="61"/>
                </a:lnTo>
                <a:lnTo>
                  <a:pt x="447" y="61"/>
                </a:lnTo>
                <a:lnTo>
                  <a:pt x="446" y="61"/>
                </a:lnTo>
                <a:lnTo>
                  <a:pt x="446" y="61"/>
                </a:lnTo>
                <a:lnTo>
                  <a:pt x="446" y="61"/>
                </a:lnTo>
                <a:lnTo>
                  <a:pt x="446" y="61"/>
                </a:lnTo>
                <a:lnTo>
                  <a:pt x="446" y="60"/>
                </a:lnTo>
                <a:lnTo>
                  <a:pt x="446" y="60"/>
                </a:lnTo>
                <a:lnTo>
                  <a:pt x="446" y="60"/>
                </a:lnTo>
                <a:lnTo>
                  <a:pt x="446" y="60"/>
                </a:lnTo>
                <a:lnTo>
                  <a:pt x="445" y="60"/>
                </a:lnTo>
                <a:lnTo>
                  <a:pt x="445" y="60"/>
                </a:lnTo>
                <a:lnTo>
                  <a:pt x="445" y="59"/>
                </a:lnTo>
                <a:lnTo>
                  <a:pt x="445" y="59"/>
                </a:lnTo>
                <a:lnTo>
                  <a:pt x="445" y="59"/>
                </a:lnTo>
                <a:lnTo>
                  <a:pt x="445" y="59"/>
                </a:lnTo>
                <a:lnTo>
                  <a:pt x="445" y="59"/>
                </a:lnTo>
                <a:lnTo>
                  <a:pt x="445" y="59"/>
                </a:lnTo>
                <a:lnTo>
                  <a:pt x="445" y="57"/>
                </a:lnTo>
                <a:lnTo>
                  <a:pt x="444" y="57"/>
                </a:lnTo>
                <a:lnTo>
                  <a:pt x="444" y="57"/>
                </a:lnTo>
                <a:lnTo>
                  <a:pt x="444" y="57"/>
                </a:lnTo>
                <a:lnTo>
                  <a:pt x="444" y="57"/>
                </a:lnTo>
                <a:lnTo>
                  <a:pt x="444" y="57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4" y="56"/>
                </a:lnTo>
                <a:lnTo>
                  <a:pt x="443" y="55"/>
                </a:lnTo>
                <a:lnTo>
                  <a:pt x="443" y="55"/>
                </a:lnTo>
                <a:lnTo>
                  <a:pt x="443" y="55"/>
                </a:lnTo>
                <a:lnTo>
                  <a:pt x="443" y="55"/>
                </a:lnTo>
                <a:lnTo>
                  <a:pt x="443" y="55"/>
                </a:lnTo>
                <a:lnTo>
                  <a:pt x="443" y="55"/>
                </a:lnTo>
                <a:lnTo>
                  <a:pt x="443" y="54"/>
                </a:lnTo>
                <a:lnTo>
                  <a:pt x="443" y="54"/>
                </a:lnTo>
                <a:lnTo>
                  <a:pt x="443" y="54"/>
                </a:lnTo>
                <a:lnTo>
                  <a:pt x="443" y="54"/>
                </a:lnTo>
                <a:lnTo>
                  <a:pt x="443" y="54"/>
                </a:lnTo>
                <a:lnTo>
                  <a:pt x="441" y="53"/>
                </a:lnTo>
                <a:lnTo>
                  <a:pt x="441" y="53"/>
                </a:lnTo>
                <a:lnTo>
                  <a:pt x="441" y="53"/>
                </a:lnTo>
                <a:lnTo>
                  <a:pt x="441" y="53"/>
                </a:lnTo>
                <a:lnTo>
                  <a:pt x="441" y="53"/>
                </a:lnTo>
                <a:lnTo>
                  <a:pt x="441" y="53"/>
                </a:lnTo>
                <a:lnTo>
                  <a:pt x="441" y="52"/>
                </a:lnTo>
                <a:lnTo>
                  <a:pt x="441" y="52"/>
                </a:lnTo>
                <a:lnTo>
                  <a:pt x="441" y="52"/>
                </a:lnTo>
                <a:lnTo>
                  <a:pt x="441" y="52"/>
                </a:lnTo>
                <a:lnTo>
                  <a:pt x="441" y="52"/>
                </a:lnTo>
                <a:lnTo>
                  <a:pt x="441" y="51"/>
                </a:lnTo>
                <a:lnTo>
                  <a:pt x="441" y="51"/>
                </a:lnTo>
                <a:lnTo>
                  <a:pt x="440" y="51"/>
                </a:lnTo>
                <a:lnTo>
                  <a:pt x="440" y="51"/>
                </a:lnTo>
                <a:lnTo>
                  <a:pt x="440" y="51"/>
                </a:lnTo>
                <a:lnTo>
                  <a:pt x="440" y="50"/>
                </a:lnTo>
                <a:lnTo>
                  <a:pt x="440" y="50"/>
                </a:lnTo>
                <a:lnTo>
                  <a:pt x="440" y="50"/>
                </a:lnTo>
                <a:lnTo>
                  <a:pt x="440" y="50"/>
                </a:lnTo>
                <a:lnTo>
                  <a:pt x="440" y="50"/>
                </a:lnTo>
                <a:lnTo>
                  <a:pt x="440" y="48"/>
                </a:lnTo>
                <a:lnTo>
                  <a:pt x="440" y="48"/>
                </a:lnTo>
                <a:lnTo>
                  <a:pt x="440" y="48"/>
                </a:lnTo>
                <a:lnTo>
                  <a:pt x="440" y="48"/>
                </a:lnTo>
                <a:lnTo>
                  <a:pt x="440" y="48"/>
                </a:lnTo>
                <a:lnTo>
                  <a:pt x="440" y="47"/>
                </a:lnTo>
                <a:lnTo>
                  <a:pt x="440" y="47"/>
                </a:lnTo>
                <a:lnTo>
                  <a:pt x="440" y="47"/>
                </a:lnTo>
                <a:lnTo>
                  <a:pt x="439" y="47"/>
                </a:lnTo>
                <a:lnTo>
                  <a:pt x="439" y="47"/>
                </a:lnTo>
                <a:lnTo>
                  <a:pt x="439" y="46"/>
                </a:lnTo>
                <a:lnTo>
                  <a:pt x="439" y="46"/>
                </a:lnTo>
                <a:lnTo>
                  <a:pt x="439" y="46"/>
                </a:lnTo>
                <a:lnTo>
                  <a:pt x="439" y="46"/>
                </a:lnTo>
                <a:lnTo>
                  <a:pt x="439" y="46"/>
                </a:lnTo>
                <a:lnTo>
                  <a:pt x="439" y="45"/>
                </a:lnTo>
                <a:lnTo>
                  <a:pt x="439" y="45"/>
                </a:lnTo>
                <a:lnTo>
                  <a:pt x="439" y="45"/>
                </a:lnTo>
                <a:lnTo>
                  <a:pt x="439" y="45"/>
                </a:lnTo>
                <a:lnTo>
                  <a:pt x="439" y="45"/>
                </a:lnTo>
                <a:lnTo>
                  <a:pt x="439" y="44"/>
                </a:lnTo>
                <a:lnTo>
                  <a:pt x="439" y="44"/>
                </a:lnTo>
                <a:lnTo>
                  <a:pt x="439" y="44"/>
                </a:lnTo>
                <a:lnTo>
                  <a:pt x="439" y="44"/>
                </a:lnTo>
                <a:lnTo>
                  <a:pt x="439" y="44"/>
                </a:lnTo>
                <a:lnTo>
                  <a:pt x="439" y="43"/>
                </a:lnTo>
                <a:lnTo>
                  <a:pt x="439" y="43"/>
                </a:lnTo>
                <a:lnTo>
                  <a:pt x="439" y="43"/>
                </a:lnTo>
                <a:lnTo>
                  <a:pt x="439" y="43"/>
                </a:lnTo>
                <a:lnTo>
                  <a:pt x="439" y="43"/>
                </a:lnTo>
                <a:lnTo>
                  <a:pt x="439" y="42"/>
                </a:lnTo>
                <a:lnTo>
                  <a:pt x="439" y="42"/>
                </a:lnTo>
                <a:lnTo>
                  <a:pt x="439" y="42"/>
                </a:lnTo>
                <a:lnTo>
                  <a:pt x="425" y="42"/>
                </a:lnTo>
                <a:lnTo>
                  <a:pt x="425" y="34"/>
                </a:lnTo>
                <a:lnTo>
                  <a:pt x="439" y="34"/>
                </a:lnTo>
                <a:lnTo>
                  <a:pt x="439" y="34"/>
                </a:lnTo>
                <a:close/>
                <a:moveTo>
                  <a:pt x="393" y="34"/>
                </a:moveTo>
                <a:lnTo>
                  <a:pt x="393" y="42"/>
                </a:lnTo>
                <a:lnTo>
                  <a:pt x="377" y="42"/>
                </a:lnTo>
                <a:lnTo>
                  <a:pt x="377" y="34"/>
                </a:lnTo>
                <a:lnTo>
                  <a:pt x="393" y="34"/>
                </a:lnTo>
                <a:lnTo>
                  <a:pt x="393" y="34"/>
                </a:lnTo>
                <a:close/>
                <a:moveTo>
                  <a:pt x="346" y="34"/>
                </a:moveTo>
                <a:lnTo>
                  <a:pt x="346" y="42"/>
                </a:lnTo>
                <a:lnTo>
                  <a:pt x="330" y="42"/>
                </a:lnTo>
                <a:lnTo>
                  <a:pt x="330" y="34"/>
                </a:lnTo>
                <a:lnTo>
                  <a:pt x="346" y="34"/>
                </a:lnTo>
                <a:lnTo>
                  <a:pt x="346" y="34"/>
                </a:lnTo>
                <a:close/>
                <a:moveTo>
                  <a:pt x="299" y="34"/>
                </a:moveTo>
                <a:lnTo>
                  <a:pt x="299" y="42"/>
                </a:lnTo>
                <a:lnTo>
                  <a:pt x="283" y="42"/>
                </a:lnTo>
                <a:lnTo>
                  <a:pt x="283" y="34"/>
                </a:lnTo>
                <a:lnTo>
                  <a:pt x="299" y="34"/>
                </a:lnTo>
                <a:lnTo>
                  <a:pt x="299" y="34"/>
                </a:lnTo>
                <a:close/>
                <a:moveTo>
                  <a:pt x="251" y="34"/>
                </a:moveTo>
                <a:lnTo>
                  <a:pt x="251" y="42"/>
                </a:lnTo>
                <a:lnTo>
                  <a:pt x="235" y="42"/>
                </a:lnTo>
                <a:lnTo>
                  <a:pt x="235" y="34"/>
                </a:lnTo>
                <a:lnTo>
                  <a:pt x="251" y="34"/>
                </a:lnTo>
                <a:lnTo>
                  <a:pt x="251" y="34"/>
                </a:lnTo>
                <a:close/>
                <a:moveTo>
                  <a:pt x="204" y="34"/>
                </a:moveTo>
                <a:lnTo>
                  <a:pt x="204" y="42"/>
                </a:lnTo>
                <a:lnTo>
                  <a:pt x="189" y="42"/>
                </a:lnTo>
                <a:lnTo>
                  <a:pt x="189" y="34"/>
                </a:lnTo>
                <a:lnTo>
                  <a:pt x="204" y="34"/>
                </a:lnTo>
                <a:lnTo>
                  <a:pt x="204" y="34"/>
                </a:lnTo>
                <a:close/>
                <a:moveTo>
                  <a:pt x="158" y="34"/>
                </a:moveTo>
                <a:lnTo>
                  <a:pt x="158" y="42"/>
                </a:lnTo>
                <a:lnTo>
                  <a:pt x="142" y="42"/>
                </a:lnTo>
                <a:lnTo>
                  <a:pt x="142" y="34"/>
                </a:lnTo>
                <a:lnTo>
                  <a:pt x="158" y="34"/>
                </a:lnTo>
                <a:lnTo>
                  <a:pt x="158" y="34"/>
                </a:lnTo>
                <a:close/>
                <a:moveTo>
                  <a:pt x="110" y="34"/>
                </a:moveTo>
                <a:lnTo>
                  <a:pt x="110" y="42"/>
                </a:lnTo>
                <a:lnTo>
                  <a:pt x="95" y="42"/>
                </a:lnTo>
                <a:lnTo>
                  <a:pt x="95" y="34"/>
                </a:lnTo>
                <a:lnTo>
                  <a:pt x="110" y="34"/>
                </a:lnTo>
                <a:lnTo>
                  <a:pt x="110" y="34"/>
                </a:lnTo>
                <a:close/>
                <a:moveTo>
                  <a:pt x="63" y="34"/>
                </a:moveTo>
                <a:lnTo>
                  <a:pt x="63" y="42"/>
                </a:lnTo>
                <a:lnTo>
                  <a:pt x="47" y="42"/>
                </a:lnTo>
                <a:lnTo>
                  <a:pt x="47" y="34"/>
                </a:lnTo>
                <a:lnTo>
                  <a:pt x="63" y="34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1">
                <a:lumMod val="75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1">
            <a:extLst>
              <a:ext uri="{FF2B5EF4-FFF2-40B4-BE49-F238E27FC236}">
                <a16:creationId xmlns:a16="http://schemas.microsoft.com/office/drawing/2014/main" id="{35356B7A-B8BF-4F18-88F4-2F0F44886E1C}"/>
              </a:ext>
            </a:extLst>
          </p:cNvPr>
          <p:cNvSpPr>
            <a:spLocks noEditPoints="1"/>
          </p:cNvSpPr>
          <p:nvPr/>
        </p:nvSpPr>
        <p:spPr bwMode="auto">
          <a:xfrm>
            <a:off x="3886646" y="5302250"/>
            <a:ext cx="1063625" cy="496887"/>
          </a:xfrm>
          <a:custGeom>
            <a:avLst/>
            <a:gdLst>
              <a:gd name="T0" fmla="*/ 603 w 670"/>
              <a:gd name="T1" fmla="*/ 43 h 313"/>
              <a:gd name="T2" fmla="*/ 604 w 670"/>
              <a:gd name="T3" fmla="*/ 48 h 313"/>
              <a:gd name="T4" fmla="*/ 608 w 670"/>
              <a:gd name="T5" fmla="*/ 54 h 313"/>
              <a:gd name="T6" fmla="*/ 611 w 670"/>
              <a:gd name="T7" fmla="*/ 58 h 313"/>
              <a:gd name="T8" fmla="*/ 616 w 670"/>
              <a:gd name="T9" fmla="*/ 63 h 313"/>
              <a:gd name="T10" fmla="*/ 621 w 670"/>
              <a:gd name="T11" fmla="*/ 65 h 313"/>
              <a:gd name="T12" fmla="*/ 627 w 670"/>
              <a:gd name="T13" fmla="*/ 66 h 313"/>
              <a:gd name="T14" fmla="*/ 634 w 670"/>
              <a:gd name="T15" fmla="*/ 67 h 313"/>
              <a:gd name="T16" fmla="*/ 640 w 670"/>
              <a:gd name="T17" fmla="*/ 66 h 313"/>
              <a:gd name="T18" fmla="*/ 646 w 670"/>
              <a:gd name="T19" fmla="*/ 64 h 313"/>
              <a:gd name="T20" fmla="*/ 650 w 670"/>
              <a:gd name="T21" fmla="*/ 61 h 313"/>
              <a:gd name="T22" fmla="*/ 655 w 670"/>
              <a:gd name="T23" fmla="*/ 56 h 313"/>
              <a:gd name="T24" fmla="*/ 658 w 670"/>
              <a:gd name="T25" fmla="*/ 52 h 313"/>
              <a:gd name="T26" fmla="*/ 661 w 670"/>
              <a:gd name="T27" fmla="*/ 45 h 313"/>
              <a:gd name="T28" fmla="*/ 662 w 670"/>
              <a:gd name="T29" fmla="*/ 39 h 313"/>
              <a:gd name="T30" fmla="*/ 662 w 670"/>
              <a:gd name="T31" fmla="*/ 32 h 313"/>
              <a:gd name="T32" fmla="*/ 659 w 670"/>
              <a:gd name="T33" fmla="*/ 27 h 313"/>
              <a:gd name="T34" fmla="*/ 657 w 670"/>
              <a:gd name="T35" fmla="*/ 21 h 313"/>
              <a:gd name="T36" fmla="*/ 653 w 670"/>
              <a:gd name="T37" fmla="*/ 17 h 313"/>
              <a:gd name="T38" fmla="*/ 648 w 670"/>
              <a:gd name="T39" fmla="*/ 12 h 313"/>
              <a:gd name="T40" fmla="*/ 643 w 670"/>
              <a:gd name="T41" fmla="*/ 10 h 313"/>
              <a:gd name="T42" fmla="*/ 637 w 670"/>
              <a:gd name="T43" fmla="*/ 8 h 313"/>
              <a:gd name="T44" fmla="*/ 630 w 670"/>
              <a:gd name="T45" fmla="*/ 8 h 313"/>
              <a:gd name="T46" fmla="*/ 625 w 670"/>
              <a:gd name="T47" fmla="*/ 9 h 313"/>
              <a:gd name="T48" fmla="*/ 619 w 670"/>
              <a:gd name="T49" fmla="*/ 11 h 313"/>
              <a:gd name="T50" fmla="*/ 613 w 670"/>
              <a:gd name="T51" fmla="*/ 14 h 313"/>
              <a:gd name="T52" fmla="*/ 609 w 670"/>
              <a:gd name="T53" fmla="*/ 19 h 313"/>
              <a:gd name="T54" fmla="*/ 605 w 670"/>
              <a:gd name="T55" fmla="*/ 23 h 313"/>
              <a:gd name="T56" fmla="*/ 603 w 670"/>
              <a:gd name="T57" fmla="*/ 29 h 313"/>
              <a:gd name="T58" fmla="*/ 602 w 670"/>
              <a:gd name="T59" fmla="*/ 36 h 313"/>
              <a:gd name="T60" fmla="*/ 627 w 670"/>
              <a:gd name="T61" fmla="*/ 75 h 313"/>
              <a:gd name="T62" fmla="*/ 619 w 670"/>
              <a:gd name="T63" fmla="*/ 73 h 313"/>
              <a:gd name="T64" fmla="*/ 612 w 670"/>
              <a:gd name="T65" fmla="*/ 70 h 313"/>
              <a:gd name="T66" fmla="*/ 607 w 670"/>
              <a:gd name="T67" fmla="*/ 65 h 313"/>
              <a:gd name="T68" fmla="*/ 601 w 670"/>
              <a:gd name="T69" fmla="*/ 59 h 313"/>
              <a:gd name="T70" fmla="*/ 598 w 670"/>
              <a:gd name="T71" fmla="*/ 53 h 313"/>
              <a:gd name="T72" fmla="*/ 595 w 670"/>
              <a:gd name="T73" fmla="*/ 45 h 313"/>
              <a:gd name="T74" fmla="*/ 594 w 670"/>
              <a:gd name="T75" fmla="*/ 37 h 313"/>
              <a:gd name="T76" fmla="*/ 595 w 670"/>
              <a:gd name="T77" fmla="*/ 29 h 313"/>
              <a:gd name="T78" fmla="*/ 598 w 670"/>
              <a:gd name="T79" fmla="*/ 21 h 313"/>
              <a:gd name="T80" fmla="*/ 602 w 670"/>
              <a:gd name="T81" fmla="*/ 14 h 313"/>
              <a:gd name="T82" fmla="*/ 608 w 670"/>
              <a:gd name="T83" fmla="*/ 9 h 313"/>
              <a:gd name="T84" fmla="*/ 613 w 670"/>
              <a:gd name="T85" fmla="*/ 4 h 313"/>
              <a:gd name="T86" fmla="*/ 620 w 670"/>
              <a:gd name="T87" fmla="*/ 2 h 313"/>
              <a:gd name="T88" fmla="*/ 628 w 670"/>
              <a:gd name="T89" fmla="*/ 0 h 313"/>
              <a:gd name="T90" fmla="*/ 637 w 670"/>
              <a:gd name="T91" fmla="*/ 0 h 313"/>
              <a:gd name="T92" fmla="*/ 644 w 670"/>
              <a:gd name="T93" fmla="*/ 2 h 313"/>
              <a:gd name="T94" fmla="*/ 652 w 670"/>
              <a:gd name="T95" fmla="*/ 5 h 313"/>
              <a:gd name="T96" fmla="*/ 657 w 670"/>
              <a:gd name="T97" fmla="*/ 10 h 313"/>
              <a:gd name="T98" fmla="*/ 663 w 670"/>
              <a:gd name="T99" fmla="*/ 15 h 313"/>
              <a:gd name="T100" fmla="*/ 666 w 670"/>
              <a:gd name="T101" fmla="*/ 22 h 313"/>
              <a:gd name="T102" fmla="*/ 668 w 670"/>
              <a:gd name="T103" fmla="*/ 30 h 313"/>
              <a:gd name="T104" fmla="*/ 670 w 670"/>
              <a:gd name="T105" fmla="*/ 38 h 313"/>
              <a:gd name="T106" fmla="*/ 668 w 670"/>
              <a:gd name="T107" fmla="*/ 46 h 313"/>
              <a:gd name="T108" fmla="*/ 666 w 670"/>
              <a:gd name="T109" fmla="*/ 53 h 313"/>
              <a:gd name="T110" fmla="*/ 662 w 670"/>
              <a:gd name="T111" fmla="*/ 59 h 313"/>
              <a:gd name="T112" fmla="*/ 657 w 670"/>
              <a:gd name="T113" fmla="*/ 65 h 313"/>
              <a:gd name="T114" fmla="*/ 650 w 670"/>
              <a:gd name="T115" fmla="*/ 70 h 313"/>
              <a:gd name="T116" fmla="*/ 644 w 670"/>
              <a:gd name="T117" fmla="*/ 73 h 313"/>
              <a:gd name="T118" fmla="*/ 636 w 670"/>
              <a:gd name="T119" fmla="*/ 75 h 313"/>
              <a:gd name="T120" fmla="*/ 628 w 670"/>
              <a:gd name="T121" fmla="*/ 188 h 313"/>
              <a:gd name="T122" fmla="*/ 486 w 670"/>
              <a:gd name="T123" fmla="*/ 313 h 313"/>
              <a:gd name="T124" fmla="*/ 251 w 670"/>
              <a:gd name="T125" fmla="*/ 305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0" h="313">
                <a:moveTo>
                  <a:pt x="15" y="305"/>
                </a:moveTo>
                <a:lnTo>
                  <a:pt x="15" y="313"/>
                </a:lnTo>
                <a:lnTo>
                  <a:pt x="0" y="313"/>
                </a:lnTo>
                <a:lnTo>
                  <a:pt x="0" y="305"/>
                </a:lnTo>
                <a:lnTo>
                  <a:pt x="15" y="305"/>
                </a:lnTo>
                <a:lnTo>
                  <a:pt x="15" y="305"/>
                </a:lnTo>
                <a:close/>
                <a:moveTo>
                  <a:pt x="602" y="37"/>
                </a:moveTo>
                <a:lnTo>
                  <a:pt x="602" y="38"/>
                </a:lnTo>
                <a:lnTo>
                  <a:pt x="602" y="38"/>
                </a:lnTo>
                <a:lnTo>
                  <a:pt x="602" y="38"/>
                </a:lnTo>
                <a:lnTo>
                  <a:pt x="602" y="38"/>
                </a:lnTo>
                <a:lnTo>
                  <a:pt x="602" y="38"/>
                </a:lnTo>
                <a:lnTo>
                  <a:pt x="602" y="38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39"/>
                </a:lnTo>
                <a:lnTo>
                  <a:pt x="602" y="40"/>
                </a:lnTo>
                <a:lnTo>
                  <a:pt x="602" y="40"/>
                </a:lnTo>
                <a:lnTo>
                  <a:pt x="602" y="40"/>
                </a:lnTo>
                <a:lnTo>
                  <a:pt x="602" y="40"/>
                </a:lnTo>
                <a:lnTo>
                  <a:pt x="602" y="40"/>
                </a:lnTo>
                <a:lnTo>
                  <a:pt x="602" y="40"/>
                </a:lnTo>
                <a:lnTo>
                  <a:pt x="602" y="41"/>
                </a:lnTo>
                <a:lnTo>
                  <a:pt x="602" y="41"/>
                </a:lnTo>
                <a:lnTo>
                  <a:pt x="602" y="41"/>
                </a:lnTo>
                <a:lnTo>
                  <a:pt x="602" y="41"/>
                </a:lnTo>
                <a:lnTo>
                  <a:pt x="602" y="41"/>
                </a:lnTo>
                <a:lnTo>
                  <a:pt x="602" y="41"/>
                </a:lnTo>
                <a:lnTo>
                  <a:pt x="603" y="43"/>
                </a:lnTo>
                <a:lnTo>
                  <a:pt x="603" y="43"/>
                </a:lnTo>
                <a:lnTo>
                  <a:pt x="603" y="43"/>
                </a:lnTo>
                <a:lnTo>
                  <a:pt x="603" y="43"/>
                </a:lnTo>
                <a:lnTo>
                  <a:pt x="603" y="43"/>
                </a:lnTo>
                <a:lnTo>
                  <a:pt x="603" y="43"/>
                </a:lnTo>
                <a:lnTo>
                  <a:pt x="603" y="44"/>
                </a:lnTo>
                <a:lnTo>
                  <a:pt x="603" y="44"/>
                </a:lnTo>
                <a:lnTo>
                  <a:pt x="603" y="44"/>
                </a:lnTo>
                <a:lnTo>
                  <a:pt x="603" y="44"/>
                </a:lnTo>
                <a:lnTo>
                  <a:pt x="603" y="44"/>
                </a:lnTo>
                <a:lnTo>
                  <a:pt x="603" y="44"/>
                </a:lnTo>
                <a:lnTo>
                  <a:pt x="603" y="45"/>
                </a:lnTo>
                <a:lnTo>
                  <a:pt x="603" y="45"/>
                </a:lnTo>
                <a:lnTo>
                  <a:pt x="603" y="45"/>
                </a:lnTo>
                <a:lnTo>
                  <a:pt x="603" y="45"/>
                </a:lnTo>
                <a:lnTo>
                  <a:pt x="603" y="45"/>
                </a:lnTo>
                <a:lnTo>
                  <a:pt x="603" y="45"/>
                </a:lnTo>
                <a:lnTo>
                  <a:pt x="603" y="45"/>
                </a:lnTo>
                <a:lnTo>
                  <a:pt x="603" y="46"/>
                </a:lnTo>
                <a:lnTo>
                  <a:pt x="603" y="46"/>
                </a:lnTo>
                <a:lnTo>
                  <a:pt x="603" y="46"/>
                </a:lnTo>
                <a:lnTo>
                  <a:pt x="603" y="46"/>
                </a:lnTo>
                <a:lnTo>
                  <a:pt x="603" y="46"/>
                </a:lnTo>
                <a:lnTo>
                  <a:pt x="603" y="46"/>
                </a:lnTo>
                <a:lnTo>
                  <a:pt x="603" y="47"/>
                </a:lnTo>
                <a:lnTo>
                  <a:pt x="604" y="47"/>
                </a:lnTo>
                <a:lnTo>
                  <a:pt x="604" y="47"/>
                </a:lnTo>
                <a:lnTo>
                  <a:pt x="604" y="47"/>
                </a:lnTo>
                <a:lnTo>
                  <a:pt x="604" y="47"/>
                </a:lnTo>
                <a:lnTo>
                  <a:pt x="604" y="47"/>
                </a:lnTo>
                <a:lnTo>
                  <a:pt x="604" y="47"/>
                </a:lnTo>
                <a:lnTo>
                  <a:pt x="604" y="48"/>
                </a:lnTo>
                <a:lnTo>
                  <a:pt x="604" y="48"/>
                </a:lnTo>
                <a:lnTo>
                  <a:pt x="604" y="48"/>
                </a:lnTo>
                <a:lnTo>
                  <a:pt x="604" y="48"/>
                </a:lnTo>
                <a:lnTo>
                  <a:pt x="604" y="48"/>
                </a:lnTo>
                <a:lnTo>
                  <a:pt x="604" y="48"/>
                </a:lnTo>
                <a:lnTo>
                  <a:pt x="604" y="49"/>
                </a:lnTo>
                <a:lnTo>
                  <a:pt x="604" y="49"/>
                </a:lnTo>
                <a:lnTo>
                  <a:pt x="604" y="49"/>
                </a:lnTo>
                <a:lnTo>
                  <a:pt x="604" y="49"/>
                </a:lnTo>
                <a:lnTo>
                  <a:pt x="604" y="49"/>
                </a:lnTo>
                <a:lnTo>
                  <a:pt x="605" y="49"/>
                </a:lnTo>
                <a:lnTo>
                  <a:pt x="605" y="49"/>
                </a:lnTo>
                <a:lnTo>
                  <a:pt x="605" y="50"/>
                </a:lnTo>
                <a:lnTo>
                  <a:pt x="605" y="50"/>
                </a:lnTo>
                <a:lnTo>
                  <a:pt x="605" y="50"/>
                </a:lnTo>
                <a:lnTo>
                  <a:pt x="605" y="50"/>
                </a:lnTo>
                <a:lnTo>
                  <a:pt x="605" y="50"/>
                </a:lnTo>
                <a:lnTo>
                  <a:pt x="605" y="50"/>
                </a:lnTo>
                <a:lnTo>
                  <a:pt x="605" y="50"/>
                </a:lnTo>
                <a:lnTo>
                  <a:pt x="605" y="52"/>
                </a:lnTo>
                <a:lnTo>
                  <a:pt x="605" y="52"/>
                </a:lnTo>
                <a:lnTo>
                  <a:pt x="605" y="52"/>
                </a:lnTo>
                <a:lnTo>
                  <a:pt x="605" y="52"/>
                </a:lnTo>
                <a:lnTo>
                  <a:pt x="605" y="52"/>
                </a:lnTo>
                <a:lnTo>
                  <a:pt x="607" y="52"/>
                </a:lnTo>
                <a:lnTo>
                  <a:pt x="607" y="52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3"/>
                </a:lnTo>
                <a:lnTo>
                  <a:pt x="607" y="54"/>
                </a:lnTo>
                <a:lnTo>
                  <a:pt x="607" y="54"/>
                </a:lnTo>
                <a:lnTo>
                  <a:pt x="608" y="54"/>
                </a:lnTo>
                <a:lnTo>
                  <a:pt x="608" y="54"/>
                </a:lnTo>
                <a:lnTo>
                  <a:pt x="608" y="54"/>
                </a:lnTo>
                <a:lnTo>
                  <a:pt x="608" y="54"/>
                </a:lnTo>
                <a:lnTo>
                  <a:pt x="608" y="54"/>
                </a:lnTo>
                <a:lnTo>
                  <a:pt x="608" y="55"/>
                </a:lnTo>
                <a:lnTo>
                  <a:pt x="608" y="55"/>
                </a:lnTo>
                <a:lnTo>
                  <a:pt x="608" y="55"/>
                </a:lnTo>
                <a:lnTo>
                  <a:pt x="608" y="55"/>
                </a:lnTo>
                <a:lnTo>
                  <a:pt x="608" y="55"/>
                </a:lnTo>
                <a:lnTo>
                  <a:pt x="608" y="55"/>
                </a:lnTo>
                <a:lnTo>
                  <a:pt x="609" y="55"/>
                </a:lnTo>
                <a:lnTo>
                  <a:pt x="609" y="55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09" y="56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7"/>
                </a:lnTo>
                <a:lnTo>
                  <a:pt x="610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8"/>
                </a:lnTo>
                <a:lnTo>
                  <a:pt x="611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2" y="59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3" y="61"/>
                </a:lnTo>
                <a:lnTo>
                  <a:pt x="614" y="61"/>
                </a:lnTo>
                <a:lnTo>
                  <a:pt x="614" y="61"/>
                </a:lnTo>
                <a:lnTo>
                  <a:pt x="614" y="62"/>
                </a:lnTo>
                <a:lnTo>
                  <a:pt x="614" y="62"/>
                </a:lnTo>
                <a:lnTo>
                  <a:pt x="614" y="62"/>
                </a:lnTo>
                <a:lnTo>
                  <a:pt x="614" y="62"/>
                </a:lnTo>
                <a:lnTo>
                  <a:pt x="614" y="62"/>
                </a:lnTo>
                <a:lnTo>
                  <a:pt x="614" y="62"/>
                </a:lnTo>
                <a:lnTo>
                  <a:pt x="616" y="62"/>
                </a:lnTo>
                <a:lnTo>
                  <a:pt x="616" y="62"/>
                </a:lnTo>
                <a:lnTo>
                  <a:pt x="616" y="62"/>
                </a:lnTo>
                <a:lnTo>
                  <a:pt x="616" y="62"/>
                </a:lnTo>
                <a:lnTo>
                  <a:pt x="616" y="62"/>
                </a:lnTo>
                <a:lnTo>
                  <a:pt x="616" y="63"/>
                </a:lnTo>
                <a:lnTo>
                  <a:pt x="616" y="63"/>
                </a:lnTo>
                <a:lnTo>
                  <a:pt x="616" y="63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7" y="63"/>
                </a:lnTo>
                <a:lnTo>
                  <a:pt x="618" y="63"/>
                </a:lnTo>
                <a:lnTo>
                  <a:pt x="618" y="63"/>
                </a:lnTo>
                <a:lnTo>
                  <a:pt x="618" y="64"/>
                </a:lnTo>
                <a:lnTo>
                  <a:pt x="618" y="64"/>
                </a:lnTo>
                <a:lnTo>
                  <a:pt x="618" y="64"/>
                </a:lnTo>
                <a:lnTo>
                  <a:pt x="618" y="64"/>
                </a:lnTo>
                <a:lnTo>
                  <a:pt x="618" y="64"/>
                </a:lnTo>
                <a:lnTo>
                  <a:pt x="619" y="64"/>
                </a:lnTo>
                <a:lnTo>
                  <a:pt x="619" y="64"/>
                </a:lnTo>
                <a:lnTo>
                  <a:pt x="619" y="64"/>
                </a:lnTo>
                <a:lnTo>
                  <a:pt x="619" y="64"/>
                </a:lnTo>
                <a:lnTo>
                  <a:pt x="619" y="64"/>
                </a:lnTo>
                <a:lnTo>
                  <a:pt x="619" y="64"/>
                </a:lnTo>
                <a:lnTo>
                  <a:pt x="619" y="64"/>
                </a:lnTo>
                <a:lnTo>
                  <a:pt x="620" y="64"/>
                </a:lnTo>
                <a:lnTo>
                  <a:pt x="620" y="64"/>
                </a:lnTo>
                <a:lnTo>
                  <a:pt x="620" y="65"/>
                </a:lnTo>
                <a:lnTo>
                  <a:pt x="620" y="65"/>
                </a:lnTo>
                <a:lnTo>
                  <a:pt x="620" y="65"/>
                </a:lnTo>
                <a:lnTo>
                  <a:pt x="620" y="65"/>
                </a:lnTo>
                <a:lnTo>
                  <a:pt x="620" y="65"/>
                </a:lnTo>
                <a:lnTo>
                  <a:pt x="621" y="65"/>
                </a:lnTo>
                <a:lnTo>
                  <a:pt x="621" y="65"/>
                </a:lnTo>
                <a:lnTo>
                  <a:pt x="621" y="65"/>
                </a:lnTo>
                <a:lnTo>
                  <a:pt x="621" y="65"/>
                </a:lnTo>
                <a:lnTo>
                  <a:pt x="621" y="65"/>
                </a:lnTo>
                <a:lnTo>
                  <a:pt x="621" y="65"/>
                </a:lnTo>
                <a:lnTo>
                  <a:pt x="622" y="65"/>
                </a:lnTo>
                <a:lnTo>
                  <a:pt x="622" y="65"/>
                </a:lnTo>
                <a:lnTo>
                  <a:pt x="622" y="65"/>
                </a:lnTo>
                <a:lnTo>
                  <a:pt x="622" y="65"/>
                </a:lnTo>
                <a:lnTo>
                  <a:pt x="622" y="65"/>
                </a:lnTo>
                <a:lnTo>
                  <a:pt x="622" y="65"/>
                </a:lnTo>
                <a:lnTo>
                  <a:pt x="622" y="65"/>
                </a:lnTo>
                <a:lnTo>
                  <a:pt x="623" y="66"/>
                </a:lnTo>
                <a:lnTo>
                  <a:pt x="623" y="66"/>
                </a:lnTo>
                <a:lnTo>
                  <a:pt x="623" y="66"/>
                </a:lnTo>
                <a:lnTo>
                  <a:pt x="623" y="66"/>
                </a:lnTo>
                <a:lnTo>
                  <a:pt x="623" y="66"/>
                </a:lnTo>
                <a:lnTo>
                  <a:pt x="623" y="66"/>
                </a:lnTo>
                <a:lnTo>
                  <a:pt x="625" y="66"/>
                </a:lnTo>
                <a:lnTo>
                  <a:pt x="625" y="66"/>
                </a:lnTo>
                <a:lnTo>
                  <a:pt x="625" y="66"/>
                </a:lnTo>
                <a:lnTo>
                  <a:pt x="625" y="66"/>
                </a:lnTo>
                <a:lnTo>
                  <a:pt x="625" y="66"/>
                </a:lnTo>
                <a:lnTo>
                  <a:pt x="625" y="66"/>
                </a:lnTo>
                <a:lnTo>
                  <a:pt x="625" y="66"/>
                </a:lnTo>
                <a:lnTo>
                  <a:pt x="626" y="66"/>
                </a:lnTo>
                <a:lnTo>
                  <a:pt x="626" y="66"/>
                </a:lnTo>
                <a:lnTo>
                  <a:pt x="626" y="66"/>
                </a:lnTo>
                <a:lnTo>
                  <a:pt x="626" y="66"/>
                </a:lnTo>
                <a:lnTo>
                  <a:pt x="626" y="66"/>
                </a:lnTo>
                <a:lnTo>
                  <a:pt x="626" y="66"/>
                </a:lnTo>
                <a:lnTo>
                  <a:pt x="627" y="66"/>
                </a:lnTo>
                <a:lnTo>
                  <a:pt x="627" y="66"/>
                </a:lnTo>
                <a:lnTo>
                  <a:pt x="627" y="66"/>
                </a:lnTo>
                <a:lnTo>
                  <a:pt x="627" y="66"/>
                </a:lnTo>
                <a:lnTo>
                  <a:pt x="627" y="66"/>
                </a:lnTo>
                <a:lnTo>
                  <a:pt x="627" y="66"/>
                </a:lnTo>
                <a:lnTo>
                  <a:pt x="628" y="66"/>
                </a:lnTo>
                <a:lnTo>
                  <a:pt x="628" y="67"/>
                </a:lnTo>
                <a:lnTo>
                  <a:pt x="628" y="67"/>
                </a:lnTo>
                <a:lnTo>
                  <a:pt x="628" y="67"/>
                </a:lnTo>
                <a:lnTo>
                  <a:pt x="628" y="67"/>
                </a:lnTo>
                <a:lnTo>
                  <a:pt x="628" y="67"/>
                </a:lnTo>
                <a:lnTo>
                  <a:pt x="629" y="67"/>
                </a:lnTo>
                <a:lnTo>
                  <a:pt x="629" y="67"/>
                </a:lnTo>
                <a:lnTo>
                  <a:pt x="629" y="67"/>
                </a:lnTo>
                <a:lnTo>
                  <a:pt x="629" y="67"/>
                </a:lnTo>
                <a:lnTo>
                  <a:pt x="629" y="67"/>
                </a:lnTo>
                <a:lnTo>
                  <a:pt x="629" y="67"/>
                </a:lnTo>
                <a:lnTo>
                  <a:pt x="630" y="67"/>
                </a:lnTo>
                <a:lnTo>
                  <a:pt x="630" y="67"/>
                </a:lnTo>
                <a:lnTo>
                  <a:pt x="630" y="67"/>
                </a:lnTo>
                <a:lnTo>
                  <a:pt x="630" y="67"/>
                </a:lnTo>
                <a:lnTo>
                  <a:pt x="630" y="67"/>
                </a:lnTo>
                <a:lnTo>
                  <a:pt x="630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2" y="67"/>
                </a:lnTo>
                <a:lnTo>
                  <a:pt x="632" y="67"/>
                </a:lnTo>
                <a:lnTo>
                  <a:pt x="632" y="67"/>
                </a:lnTo>
                <a:lnTo>
                  <a:pt x="632" y="67"/>
                </a:lnTo>
                <a:lnTo>
                  <a:pt x="632" y="67"/>
                </a:lnTo>
                <a:lnTo>
                  <a:pt x="632" y="67"/>
                </a:lnTo>
                <a:lnTo>
                  <a:pt x="634" y="67"/>
                </a:lnTo>
                <a:lnTo>
                  <a:pt x="634" y="67"/>
                </a:lnTo>
                <a:lnTo>
                  <a:pt x="634" y="67"/>
                </a:lnTo>
                <a:lnTo>
                  <a:pt x="634" y="67"/>
                </a:lnTo>
                <a:lnTo>
                  <a:pt x="634" y="67"/>
                </a:lnTo>
                <a:lnTo>
                  <a:pt x="634" y="67"/>
                </a:lnTo>
                <a:lnTo>
                  <a:pt x="635" y="67"/>
                </a:lnTo>
                <a:lnTo>
                  <a:pt x="635" y="67"/>
                </a:lnTo>
                <a:lnTo>
                  <a:pt x="635" y="67"/>
                </a:lnTo>
                <a:lnTo>
                  <a:pt x="635" y="67"/>
                </a:lnTo>
                <a:lnTo>
                  <a:pt x="635" y="67"/>
                </a:lnTo>
                <a:lnTo>
                  <a:pt x="635" y="67"/>
                </a:lnTo>
                <a:lnTo>
                  <a:pt x="636" y="67"/>
                </a:lnTo>
                <a:lnTo>
                  <a:pt x="636" y="67"/>
                </a:lnTo>
                <a:lnTo>
                  <a:pt x="636" y="67"/>
                </a:lnTo>
                <a:lnTo>
                  <a:pt x="636" y="67"/>
                </a:lnTo>
                <a:lnTo>
                  <a:pt x="636" y="67"/>
                </a:lnTo>
                <a:lnTo>
                  <a:pt x="636" y="67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7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8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39" y="66"/>
                </a:lnTo>
                <a:lnTo>
                  <a:pt x="640" y="66"/>
                </a:lnTo>
                <a:lnTo>
                  <a:pt x="640" y="66"/>
                </a:lnTo>
                <a:lnTo>
                  <a:pt x="640" y="66"/>
                </a:lnTo>
                <a:lnTo>
                  <a:pt x="640" y="66"/>
                </a:lnTo>
                <a:lnTo>
                  <a:pt x="640" y="66"/>
                </a:lnTo>
                <a:lnTo>
                  <a:pt x="640" y="66"/>
                </a:lnTo>
                <a:lnTo>
                  <a:pt x="641" y="66"/>
                </a:lnTo>
                <a:lnTo>
                  <a:pt x="641" y="66"/>
                </a:lnTo>
                <a:lnTo>
                  <a:pt x="641" y="65"/>
                </a:lnTo>
                <a:lnTo>
                  <a:pt x="641" y="65"/>
                </a:lnTo>
                <a:lnTo>
                  <a:pt x="641" y="65"/>
                </a:lnTo>
                <a:lnTo>
                  <a:pt x="641" y="65"/>
                </a:lnTo>
                <a:lnTo>
                  <a:pt x="641" y="65"/>
                </a:lnTo>
                <a:lnTo>
                  <a:pt x="643" y="65"/>
                </a:lnTo>
                <a:lnTo>
                  <a:pt x="643" y="65"/>
                </a:lnTo>
                <a:lnTo>
                  <a:pt x="643" y="65"/>
                </a:lnTo>
                <a:lnTo>
                  <a:pt x="643" y="65"/>
                </a:lnTo>
                <a:lnTo>
                  <a:pt x="643" y="65"/>
                </a:lnTo>
                <a:lnTo>
                  <a:pt x="643" y="65"/>
                </a:lnTo>
                <a:lnTo>
                  <a:pt x="644" y="65"/>
                </a:lnTo>
                <a:lnTo>
                  <a:pt x="644" y="65"/>
                </a:lnTo>
                <a:lnTo>
                  <a:pt x="644" y="65"/>
                </a:lnTo>
                <a:lnTo>
                  <a:pt x="644" y="65"/>
                </a:lnTo>
                <a:lnTo>
                  <a:pt x="644" y="65"/>
                </a:lnTo>
                <a:lnTo>
                  <a:pt x="644" y="65"/>
                </a:lnTo>
                <a:lnTo>
                  <a:pt x="644" y="64"/>
                </a:ln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lnTo>
                  <a:pt x="645" y="64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6" y="64"/>
                </a:lnTo>
                <a:lnTo>
                  <a:pt x="646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7" y="63"/>
                </a:lnTo>
                <a:lnTo>
                  <a:pt x="648" y="63"/>
                </a:lnTo>
                <a:lnTo>
                  <a:pt x="648" y="63"/>
                </a:lnTo>
                <a:lnTo>
                  <a:pt x="648" y="63"/>
                </a:lnTo>
                <a:lnTo>
                  <a:pt x="648" y="62"/>
                </a:lnTo>
                <a:lnTo>
                  <a:pt x="648" y="62"/>
                </a:lnTo>
                <a:lnTo>
                  <a:pt x="648" y="62"/>
                </a:lnTo>
                <a:lnTo>
                  <a:pt x="648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2"/>
                </a:lnTo>
                <a:lnTo>
                  <a:pt x="649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0" y="61"/>
                </a:lnTo>
                <a:lnTo>
                  <a:pt x="652" y="61"/>
                </a:lnTo>
                <a:lnTo>
                  <a:pt x="652" y="59"/>
                </a:lnTo>
                <a:lnTo>
                  <a:pt x="652" y="59"/>
                </a:lnTo>
                <a:lnTo>
                  <a:pt x="652" y="59"/>
                </a:lnTo>
                <a:lnTo>
                  <a:pt x="652" y="59"/>
                </a:lnTo>
                <a:lnTo>
                  <a:pt x="652" y="59"/>
                </a:lnTo>
                <a:lnTo>
                  <a:pt x="652" y="59"/>
                </a:lnTo>
                <a:lnTo>
                  <a:pt x="652" y="59"/>
                </a:lnTo>
                <a:lnTo>
                  <a:pt x="653" y="59"/>
                </a:lnTo>
                <a:lnTo>
                  <a:pt x="653" y="59"/>
                </a:lnTo>
                <a:lnTo>
                  <a:pt x="653" y="58"/>
                </a:lnTo>
                <a:lnTo>
                  <a:pt x="653" y="58"/>
                </a:lnTo>
                <a:lnTo>
                  <a:pt x="653" y="58"/>
                </a:lnTo>
                <a:lnTo>
                  <a:pt x="653" y="58"/>
                </a:lnTo>
                <a:lnTo>
                  <a:pt x="653" y="58"/>
                </a:lnTo>
                <a:lnTo>
                  <a:pt x="653" y="58"/>
                </a:lnTo>
                <a:lnTo>
                  <a:pt x="653" y="58"/>
                </a:lnTo>
                <a:lnTo>
                  <a:pt x="654" y="58"/>
                </a:lnTo>
                <a:lnTo>
                  <a:pt x="654" y="58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4" y="57"/>
                </a:lnTo>
                <a:lnTo>
                  <a:pt x="655" y="57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6"/>
                </a:lnTo>
                <a:lnTo>
                  <a:pt x="655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5"/>
                </a:lnTo>
                <a:lnTo>
                  <a:pt x="656" y="54"/>
                </a:lnTo>
                <a:lnTo>
                  <a:pt x="656" y="54"/>
                </a:lnTo>
                <a:lnTo>
                  <a:pt x="656" y="54"/>
                </a:lnTo>
                <a:lnTo>
                  <a:pt x="657" y="54"/>
                </a:lnTo>
                <a:lnTo>
                  <a:pt x="657" y="54"/>
                </a:lnTo>
                <a:lnTo>
                  <a:pt x="657" y="54"/>
                </a:lnTo>
                <a:lnTo>
                  <a:pt x="657" y="54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7" y="53"/>
                </a:lnTo>
                <a:lnTo>
                  <a:pt x="658" y="52"/>
                </a:lnTo>
                <a:lnTo>
                  <a:pt x="658" y="52"/>
                </a:lnTo>
                <a:lnTo>
                  <a:pt x="658" y="52"/>
                </a:lnTo>
                <a:lnTo>
                  <a:pt x="658" y="52"/>
                </a:lnTo>
                <a:lnTo>
                  <a:pt x="658" y="52"/>
                </a:lnTo>
                <a:lnTo>
                  <a:pt x="658" y="52"/>
                </a:lnTo>
                <a:lnTo>
                  <a:pt x="658" y="52"/>
                </a:lnTo>
                <a:lnTo>
                  <a:pt x="658" y="50"/>
                </a:lnTo>
                <a:lnTo>
                  <a:pt x="658" y="50"/>
                </a:lnTo>
                <a:lnTo>
                  <a:pt x="658" y="50"/>
                </a:lnTo>
                <a:lnTo>
                  <a:pt x="658" y="50"/>
                </a:lnTo>
                <a:lnTo>
                  <a:pt x="658" y="50"/>
                </a:lnTo>
                <a:lnTo>
                  <a:pt x="658" y="50"/>
                </a:lnTo>
                <a:lnTo>
                  <a:pt x="658" y="50"/>
                </a:lnTo>
                <a:lnTo>
                  <a:pt x="659" y="49"/>
                </a:lnTo>
                <a:lnTo>
                  <a:pt x="659" y="49"/>
                </a:lnTo>
                <a:lnTo>
                  <a:pt x="659" y="49"/>
                </a:lnTo>
                <a:lnTo>
                  <a:pt x="659" y="49"/>
                </a:lnTo>
                <a:lnTo>
                  <a:pt x="659" y="49"/>
                </a:lnTo>
                <a:lnTo>
                  <a:pt x="659" y="49"/>
                </a:lnTo>
                <a:lnTo>
                  <a:pt x="659" y="49"/>
                </a:lnTo>
                <a:lnTo>
                  <a:pt x="659" y="48"/>
                </a:lnTo>
                <a:lnTo>
                  <a:pt x="659" y="48"/>
                </a:lnTo>
                <a:lnTo>
                  <a:pt x="659" y="48"/>
                </a:lnTo>
                <a:lnTo>
                  <a:pt x="659" y="48"/>
                </a:lnTo>
                <a:lnTo>
                  <a:pt x="659" y="48"/>
                </a:lnTo>
                <a:lnTo>
                  <a:pt x="659" y="48"/>
                </a:lnTo>
                <a:lnTo>
                  <a:pt x="659" y="47"/>
                </a:lnTo>
                <a:lnTo>
                  <a:pt x="659" y="47"/>
                </a:lnTo>
                <a:lnTo>
                  <a:pt x="659" y="47"/>
                </a:lnTo>
                <a:lnTo>
                  <a:pt x="659" y="47"/>
                </a:lnTo>
                <a:lnTo>
                  <a:pt x="661" y="47"/>
                </a:lnTo>
                <a:lnTo>
                  <a:pt x="661" y="47"/>
                </a:lnTo>
                <a:lnTo>
                  <a:pt x="661" y="47"/>
                </a:lnTo>
                <a:lnTo>
                  <a:pt x="661" y="46"/>
                </a:lnTo>
                <a:lnTo>
                  <a:pt x="661" y="46"/>
                </a:lnTo>
                <a:lnTo>
                  <a:pt x="661" y="46"/>
                </a:lnTo>
                <a:lnTo>
                  <a:pt x="661" y="46"/>
                </a:lnTo>
                <a:lnTo>
                  <a:pt x="661" y="46"/>
                </a:lnTo>
                <a:lnTo>
                  <a:pt x="661" y="46"/>
                </a:lnTo>
                <a:lnTo>
                  <a:pt x="661" y="45"/>
                </a:lnTo>
                <a:lnTo>
                  <a:pt x="661" y="45"/>
                </a:lnTo>
                <a:lnTo>
                  <a:pt x="661" y="45"/>
                </a:lnTo>
                <a:lnTo>
                  <a:pt x="661" y="45"/>
                </a:lnTo>
                <a:lnTo>
                  <a:pt x="661" y="45"/>
                </a:lnTo>
                <a:lnTo>
                  <a:pt x="661" y="45"/>
                </a:lnTo>
                <a:lnTo>
                  <a:pt x="661" y="45"/>
                </a:lnTo>
                <a:lnTo>
                  <a:pt x="661" y="44"/>
                </a:lnTo>
                <a:lnTo>
                  <a:pt x="661" y="44"/>
                </a:lnTo>
                <a:lnTo>
                  <a:pt x="661" y="44"/>
                </a:lnTo>
                <a:lnTo>
                  <a:pt x="661" y="44"/>
                </a:lnTo>
                <a:lnTo>
                  <a:pt x="661" y="44"/>
                </a:lnTo>
                <a:lnTo>
                  <a:pt x="661" y="44"/>
                </a:lnTo>
                <a:lnTo>
                  <a:pt x="661" y="43"/>
                </a:lnTo>
                <a:lnTo>
                  <a:pt x="661" y="43"/>
                </a:lnTo>
                <a:lnTo>
                  <a:pt x="662" y="43"/>
                </a:lnTo>
                <a:lnTo>
                  <a:pt x="662" y="43"/>
                </a:lnTo>
                <a:lnTo>
                  <a:pt x="662" y="43"/>
                </a:lnTo>
                <a:lnTo>
                  <a:pt x="662" y="43"/>
                </a:lnTo>
                <a:lnTo>
                  <a:pt x="662" y="41"/>
                </a:lnTo>
                <a:lnTo>
                  <a:pt x="662" y="41"/>
                </a:lnTo>
                <a:lnTo>
                  <a:pt x="662" y="41"/>
                </a:lnTo>
                <a:lnTo>
                  <a:pt x="662" y="41"/>
                </a:lnTo>
                <a:lnTo>
                  <a:pt x="662" y="41"/>
                </a:lnTo>
                <a:lnTo>
                  <a:pt x="662" y="41"/>
                </a:lnTo>
                <a:lnTo>
                  <a:pt x="662" y="40"/>
                </a:lnTo>
                <a:lnTo>
                  <a:pt x="662" y="40"/>
                </a:lnTo>
                <a:lnTo>
                  <a:pt x="662" y="40"/>
                </a:lnTo>
                <a:lnTo>
                  <a:pt x="662" y="40"/>
                </a:lnTo>
                <a:lnTo>
                  <a:pt x="662" y="40"/>
                </a:lnTo>
                <a:lnTo>
                  <a:pt x="662" y="40"/>
                </a:lnTo>
                <a:lnTo>
                  <a:pt x="662" y="39"/>
                </a:lnTo>
                <a:lnTo>
                  <a:pt x="662" y="39"/>
                </a:lnTo>
                <a:lnTo>
                  <a:pt x="662" y="39"/>
                </a:lnTo>
                <a:lnTo>
                  <a:pt x="662" y="39"/>
                </a:lnTo>
                <a:lnTo>
                  <a:pt x="662" y="39"/>
                </a:lnTo>
                <a:lnTo>
                  <a:pt x="662" y="39"/>
                </a:lnTo>
                <a:lnTo>
                  <a:pt x="662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8"/>
                </a:lnTo>
                <a:lnTo>
                  <a:pt x="662" y="37"/>
                </a:lnTo>
                <a:lnTo>
                  <a:pt x="662" y="37"/>
                </a:lnTo>
                <a:lnTo>
                  <a:pt x="662" y="37"/>
                </a:lnTo>
                <a:lnTo>
                  <a:pt x="662" y="37"/>
                </a:lnTo>
                <a:lnTo>
                  <a:pt x="662" y="37"/>
                </a:lnTo>
                <a:lnTo>
                  <a:pt x="662" y="37"/>
                </a:lnTo>
                <a:lnTo>
                  <a:pt x="662" y="36"/>
                </a:lnTo>
                <a:lnTo>
                  <a:pt x="662" y="36"/>
                </a:lnTo>
                <a:lnTo>
                  <a:pt x="662" y="36"/>
                </a:lnTo>
                <a:lnTo>
                  <a:pt x="662" y="36"/>
                </a:lnTo>
                <a:lnTo>
                  <a:pt x="662" y="36"/>
                </a:lnTo>
                <a:lnTo>
                  <a:pt x="662" y="36"/>
                </a:lnTo>
                <a:lnTo>
                  <a:pt x="662" y="35"/>
                </a:lnTo>
                <a:lnTo>
                  <a:pt x="662" y="35"/>
                </a:lnTo>
                <a:lnTo>
                  <a:pt x="662" y="35"/>
                </a:lnTo>
                <a:lnTo>
                  <a:pt x="662" y="35"/>
                </a:lnTo>
                <a:lnTo>
                  <a:pt x="662" y="35"/>
                </a:lnTo>
                <a:lnTo>
                  <a:pt x="662" y="35"/>
                </a:lnTo>
                <a:lnTo>
                  <a:pt x="662" y="34"/>
                </a:lnTo>
                <a:lnTo>
                  <a:pt x="662" y="34"/>
                </a:lnTo>
                <a:lnTo>
                  <a:pt x="662" y="34"/>
                </a:lnTo>
                <a:lnTo>
                  <a:pt x="662" y="34"/>
                </a:lnTo>
                <a:lnTo>
                  <a:pt x="662" y="34"/>
                </a:lnTo>
                <a:lnTo>
                  <a:pt x="662" y="34"/>
                </a:lnTo>
                <a:lnTo>
                  <a:pt x="662" y="32"/>
                </a:lnTo>
                <a:lnTo>
                  <a:pt x="662" y="32"/>
                </a:lnTo>
                <a:lnTo>
                  <a:pt x="662" y="32"/>
                </a:lnTo>
                <a:lnTo>
                  <a:pt x="662" y="32"/>
                </a:lnTo>
                <a:lnTo>
                  <a:pt x="662" y="32"/>
                </a:lnTo>
                <a:lnTo>
                  <a:pt x="661" y="32"/>
                </a:lnTo>
                <a:lnTo>
                  <a:pt x="661" y="31"/>
                </a:lnTo>
                <a:lnTo>
                  <a:pt x="661" y="31"/>
                </a:lnTo>
                <a:lnTo>
                  <a:pt x="661" y="31"/>
                </a:lnTo>
                <a:lnTo>
                  <a:pt x="661" y="31"/>
                </a:lnTo>
                <a:lnTo>
                  <a:pt x="661" y="31"/>
                </a:lnTo>
                <a:lnTo>
                  <a:pt x="661" y="31"/>
                </a:lnTo>
                <a:lnTo>
                  <a:pt x="661" y="30"/>
                </a:lnTo>
                <a:lnTo>
                  <a:pt x="661" y="30"/>
                </a:lnTo>
                <a:lnTo>
                  <a:pt x="661" y="30"/>
                </a:lnTo>
                <a:lnTo>
                  <a:pt x="661" y="30"/>
                </a:lnTo>
                <a:lnTo>
                  <a:pt x="661" y="30"/>
                </a:lnTo>
                <a:lnTo>
                  <a:pt x="661" y="30"/>
                </a:lnTo>
                <a:lnTo>
                  <a:pt x="661" y="30"/>
                </a:lnTo>
                <a:lnTo>
                  <a:pt x="661" y="29"/>
                </a:lnTo>
                <a:lnTo>
                  <a:pt x="661" y="29"/>
                </a:lnTo>
                <a:lnTo>
                  <a:pt x="661" y="29"/>
                </a:lnTo>
                <a:lnTo>
                  <a:pt x="661" y="29"/>
                </a:lnTo>
                <a:lnTo>
                  <a:pt x="661" y="29"/>
                </a:lnTo>
                <a:lnTo>
                  <a:pt x="661" y="29"/>
                </a:lnTo>
                <a:lnTo>
                  <a:pt x="661" y="28"/>
                </a:lnTo>
                <a:lnTo>
                  <a:pt x="661" y="28"/>
                </a:lnTo>
                <a:lnTo>
                  <a:pt x="661" y="28"/>
                </a:lnTo>
                <a:lnTo>
                  <a:pt x="661" y="28"/>
                </a:lnTo>
                <a:lnTo>
                  <a:pt x="659" y="28"/>
                </a:lnTo>
                <a:lnTo>
                  <a:pt x="659" y="28"/>
                </a:lnTo>
                <a:lnTo>
                  <a:pt x="659" y="28"/>
                </a:lnTo>
                <a:lnTo>
                  <a:pt x="659" y="27"/>
                </a:lnTo>
                <a:lnTo>
                  <a:pt x="659" y="27"/>
                </a:lnTo>
                <a:lnTo>
                  <a:pt x="659" y="27"/>
                </a:lnTo>
                <a:lnTo>
                  <a:pt x="659" y="27"/>
                </a:lnTo>
                <a:lnTo>
                  <a:pt x="659" y="27"/>
                </a:lnTo>
                <a:lnTo>
                  <a:pt x="659" y="27"/>
                </a:lnTo>
                <a:lnTo>
                  <a:pt x="659" y="26"/>
                </a:lnTo>
                <a:lnTo>
                  <a:pt x="659" y="26"/>
                </a:lnTo>
                <a:lnTo>
                  <a:pt x="659" y="26"/>
                </a:lnTo>
                <a:lnTo>
                  <a:pt x="659" y="26"/>
                </a:lnTo>
                <a:lnTo>
                  <a:pt x="659" y="26"/>
                </a:lnTo>
                <a:lnTo>
                  <a:pt x="659" y="26"/>
                </a:lnTo>
                <a:lnTo>
                  <a:pt x="659" y="26"/>
                </a:lnTo>
                <a:lnTo>
                  <a:pt x="659" y="24"/>
                </a:lnTo>
                <a:lnTo>
                  <a:pt x="658" y="24"/>
                </a:lnTo>
                <a:lnTo>
                  <a:pt x="658" y="24"/>
                </a:lnTo>
                <a:lnTo>
                  <a:pt x="658" y="24"/>
                </a:lnTo>
                <a:lnTo>
                  <a:pt x="658" y="24"/>
                </a:lnTo>
                <a:lnTo>
                  <a:pt x="658" y="24"/>
                </a:lnTo>
                <a:lnTo>
                  <a:pt x="658" y="24"/>
                </a:lnTo>
                <a:lnTo>
                  <a:pt x="658" y="23"/>
                </a:lnTo>
                <a:lnTo>
                  <a:pt x="658" y="23"/>
                </a:lnTo>
                <a:lnTo>
                  <a:pt x="658" y="23"/>
                </a:lnTo>
                <a:lnTo>
                  <a:pt x="658" y="23"/>
                </a:lnTo>
                <a:lnTo>
                  <a:pt x="658" y="23"/>
                </a:lnTo>
                <a:lnTo>
                  <a:pt x="658" y="23"/>
                </a:lnTo>
                <a:lnTo>
                  <a:pt x="658" y="23"/>
                </a:lnTo>
                <a:lnTo>
                  <a:pt x="658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2"/>
                </a:lnTo>
                <a:lnTo>
                  <a:pt x="657" y="21"/>
                </a:lnTo>
                <a:lnTo>
                  <a:pt x="657" y="21"/>
                </a:lnTo>
                <a:lnTo>
                  <a:pt x="657" y="21"/>
                </a:lnTo>
                <a:lnTo>
                  <a:pt x="657" y="21"/>
                </a:lnTo>
                <a:lnTo>
                  <a:pt x="657" y="21"/>
                </a:lnTo>
                <a:lnTo>
                  <a:pt x="656" y="21"/>
                </a:lnTo>
                <a:lnTo>
                  <a:pt x="656" y="21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6" y="20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9"/>
                </a:lnTo>
                <a:lnTo>
                  <a:pt x="655" y="18"/>
                </a:lnTo>
                <a:lnTo>
                  <a:pt x="655" y="18"/>
                </a:lnTo>
                <a:lnTo>
                  <a:pt x="654" y="18"/>
                </a:lnTo>
                <a:lnTo>
                  <a:pt x="654" y="18"/>
                </a:lnTo>
                <a:lnTo>
                  <a:pt x="654" y="18"/>
                </a:lnTo>
                <a:lnTo>
                  <a:pt x="654" y="18"/>
                </a:lnTo>
                <a:lnTo>
                  <a:pt x="654" y="18"/>
                </a:lnTo>
                <a:lnTo>
                  <a:pt x="654" y="18"/>
                </a:lnTo>
                <a:lnTo>
                  <a:pt x="654" y="17"/>
                </a:lnTo>
                <a:lnTo>
                  <a:pt x="654" y="17"/>
                </a:lnTo>
                <a:lnTo>
                  <a:pt x="654" y="17"/>
                </a:lnTo>
                <a:lnTo>
                  <a:pt x="654" y="17"/>
                </a:lnTo>
                <a:lnTo>
                  <a:pt x="653" y="17"/>
                </a:lnTo>
                <a:lnTo>
                  <a:pt x="653" y="17"/>
                </a:lnTo>
                <a:lnTo>
                  <a:pt x="653" y="17"/>
                </a:lnTo>
                <a:lnTo>
                  <a:pt x="653" y="17"/>
                </a:lnTo>
                <a:lnTo>
                  <a:pt x="653" y="17"/>
                </a:lnTo>
                <a:lnTo>
                  <a:pt x="653" y="15"/>
                </a:lnTo>
                <a:lnTo>
                  <a:pt x="653" y="15"/>
                </a:lnTo>
                <a:lnTo>
                  <a:pt x="653" y="15"/>
                </a:lnTo>
                <a:lnTo>
                  <a:pt x="653" y="15"/>
                </a:lnTo>
                <a:lnTo>
                  <a:pt x="652" y="15"/>
                </a:lnTo>
                <a:lnTo>
                  <a:pt x="652" y="15"/>
                </a:lnTo>
                <a:lnTo>
                  <a:pt x="652" y="15"/>
                </a:lnTo>
                <a:lnTo>
                  <a:pt x="652" y="15"/>
                </a:lnTo>
                <a:lnTo>
                  <a:pt x="652" y="15"/>
                </a:lnTo>
                <a:lnTo>
                  <a:pt x="652" y="15"/>
                </a:lnTo>
                <a:lnTo>
                  <a:pt x="652" y="14"/>
                </a:lnTo>
                <a:lnTo>
                  <a:pt x="652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4"/>
                </a:lnTo>
                <a:lnTo>
                  <a:pt x="650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9" y="13"/>
                </a:lnTo>
                <a:lnTo>
                  <a:pt x="648" y="13"/>
                </a:lnTo>
                <a:lnTo>
                  <a:pt x="648" y="13"/>
                </a:lnTo>
                <a:lnTo>
                  <a:pt x="648" y="12"/>
                </a:lnTo>
                <a:lnTo>
                  <a:pt x="648" y="12"/>
                </a:lnTo>
                <a:lnTo>
                  <a:pt x="648" y="12"/>
                </a:lnTo>
                <a:lnTo>
                  <a:pt x="648" y="12"/>
                </a:lnTo>
                <a:lnTo>
                  <a:pt x="648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2"/>
                </a:lnTo>
                <a:lnTo>
                  <a:pt x="647" y="11"/>
                </a:lnTo>
                <a:lnTo>
                  <a:pt x="646" y="11"/>
                </a:lnTo>
                <a:lnTo>
                  <a:pt x="646" y="11"/>
                </a:lnTo>
                <a:lnTo>
                  <a:pt x="646" y="11"/>
                </a:lnTo>
                <a:lnTo>
                  <a:pt x="646" y="11"/>
                </a:lnTo>
                <a:lnTo>
                  <a:pt x="646" y="11"/>
                </a:lnTo>
                <a:lnTo>
                  <a:pt x="646" y="11"/>
                </a:lnTo>
                <a:lnTo>
                  <a:pt x="646" y="11"/>
                </a:lnTo>
                <a:lnTo>
                  <a:pt x="645" y="11"/>
                </a:lnTo>
                <a:lnTo>
                  <a:pt x="645" y="11"/>
                </a:lnTo>
                <a:lnTo>
                  <a:pt x="645" y="11"/>
                </a:lnTo>
                <a:lnTo>
                  <a:pt x="645" y="11"/>
                </a:lnTo>
                <a:lnTo>
                  <a:pt x="645" y="11"/>
                </a:lnTo>
                <a:lnTo>
                  <a:pt x="645" y="11"/>
                </a:lnTo>
                <a:lnTo>
                  <a:pt x="645" y="10"/>
                </a:lnTo>
                <a:lnTo>
                  <a:pt x="644" y="10"/>
                </a:lnTo>
                <a:lnTo>
                  <a:pt x="644" y="10"/>
                </a:lnTo>
                <a:lnTo>
                  <a:pt x="644" y="10"/>
                </a:lnTo>
                <a:lnTo>
                  <a:pt x="644" y="10"/>
                </a:lnTo>
                <a:lnTo>
                  <a:pt x="644" y="10"/>
                </a:lnTo>
                <a:lnTo>
                  <a:pt x="644" y="10"/>
                </a:lnTo>
                <a:lnTo>
                  <a:pt x="644" y="10"/>
                </a:lnTo>
                <a:lnTo>
                  <a:pt x="643" y="10"/>
                </a:lnTo>
                <a:lnTo>
                  <a:pt x="643" y="10"/>
                </a:lnTo>
                <a:lnTo>
                  <a:pt x="643" y="10"/>
                </a:lnTo>
                <a:lnTo>
                  <a:pt x="643" y="10"/>
                </a:lnTo>
                <a:lnTo>
                  <a:pt x="643" y="10"/>
                </a:lnTo>
                <a:lnTo>
                  <a:pt x="643" y="10"/>
                </a:lnTo>
                <a:lnTo>
                  <a:pt x="641" y="10"/>
                </a:lnTo>
                <a:lnTo>
                  <a:pt x="641" y="10"/>
                </a:lnTo>
                <a:lnTo>
                  <a:pt x="641" y="10"/>
                </a:lnTo>
                <a:lnTo>
                  <a:pt x="641" y="9"/>
                </a:lnTo>
                <a:lnTo>
                  <a:pt x="641" y="9"/>
                </a:lnTo>
                <a:lnTo>
                  <a:pt x="641" y="9"/>
                </a:lnTo>
                <a:lnTo>
                  <a:pt x="641" y="9"/>
                </a:lnTo>
                <a:lnTo>
                  <a:pt x="640" y="9"/>
                </a:lnTo>
                <a:lnTo>
                  <a:pt x="640" y="9"/>
                </a:lnTo>
                <a:lnTo>
                  <a:pt x="640" y="9"/>
                </a:lnTo>
                <a:lnTo>
                  <a:pt x="640" y="9"/>
                </a:lnTo>
                <a:lnTo>
                  <a:pt x="640" y="9"/>
                </a:lnTo>
                <a:lnTo>
                  <a:pt x="640" y="9"/>
                </a:lnTo>
                <a:lnTo>
                  <a:pt x="639" y="9"/>
                </a:lnTo>
                <a:lnTo>
                  <a:pt x="639" y="9"/>
                </a:lnTo>
                <a:lnTo>
                  <a:pt x="639" y="9"/>
                </a:lnTo>
                <a:lnTo>
                  <a:pt x="639" y="9"/>
                </a:lnTo>
                <a:lnTo>
                  <a:pt x="639" y="9"/>
                </a:lnTo>
                <a:lnTo>
                  <a:pt x="639" y="9"/>
                </a:lnTo>
                <a:lnTo>
                  <a:pt x="639" y="9"/>
                </a:lnTo>
                <a:lnTo>
                  <a:pt x="638" y="9"/>
                </a:lnTo>
                <a:lnTo>
                  <a:pt x="638" y="9"/>
                </a:lnTo>
                <a:lnTo>
                  <a:pt x="638" y="9"/>
                </a:lnTo>
                <a:lnTo>
                  <a:pt x="638" y="9"/>
                </a:lnTo>
                <a:lnTo>
                  <a:pt x="638" y="9"/>
                </a:lnTo>
                <a:lnTo>
                  <a:pt x="638" y="9"/>
                </a:lnTo>
                <a:lnTo>
                  <a:pt x="637" y="8"/>
                </a:lnTo>
                <a:lnTo>
                  <a:pt x="637" y="8"/>
                </a:lnTo>
                <a:lnTo>
                  <a:pt x="637" y="8"/>
                </a:lnTo>
                <a:lnTo>
                  <a:pt x="637" y="8"/>
                </a:lnTo>
                <a:lnTo>
                  <a:pt x="637" y="8"/>
                </a:lnTo>
                <a:lnTo>
                  <a:pt x="637" y="8"/>
                </a:lnTo>
                <a:lnTo>
                  <a:pt x="636" y="8"/>
                </a:lnTo>
                <a:lnTo>
                  <a:pt x="636" y="8"/>
                </a:lnTo>
                <a:lnTo>
                  <a:pt x="636" y="8"/>
                </a:lnTo>
                <a:lnTo>
                  <a:pt x="636" y="8"/>
                </a:lnTo>
                <a:lnTo>
                  <a:pt x="636" y="8"/>
                </a:lnTo>
                <a:lnTo>
                  <a:pt x="636" y="8"/>
                </a:lnTo>
                <a:lnTo>
                  <a:pt x="635" y="8"/>
                </a:lnTo>
                <a:lnTo>
                  <a:pt x="635" y="8"/>
                </a:lnTo>
                <a:lnTo>
                  <a:pt x="635" y="8"/>
                </a:lnTo>
                <a:lnTo>
                  <a:pt x="635" y="8"/>
                </a:lnTo>
                <a:lnTo>
                  <a:pt x="635" y="8"/>
                </a:lnTo>
                <a:lnTo>
                  <a:pt x="635" y="8"/>
                </a:lnTo>
                <a:lnTo>
                  <a:pt x="634" y="8"/>
                </a:lnTo>
                <a:lnTo>
                  <a:pt x="634" y="8"/>
                </a:lnTo>
                <a:lnTo>
                  <a:pt x="634" y="8"/>
                </a:lnTo>
                <a:lnTo>
                  <a:pt x="634" y="8"/>
                </a:lnTo>
                <a:lnTo>
                  <a:pt x="634" y="8"/>
                </a:lnTo>
                <a:lnTo>
                  <a:pt x="634" y="8"/>
                </a:lnTo>
                <a:lnTo>
                  <a:pt x="632" y="8"/>
                </a:lnTo>
                <a:lnTo>
                  <a:pt x="632" y="8"/>
                </a:lnTo>
                <a:lnTo>
                  <a:pt x="632" y="8"/>
                </a:lnTo>
                <a:lnTo>
                  <a:pt x="632" y="8"/>
                </a:lnTo>
                <a:lnTo>
                  <a:pt x="632" y="8"/>
                </a:lnTo>
                <a:lnTo>
                  <a:pt x="632" y="8"/>
                </a:lnTo>
                <a:lnTo>
                  <a:pt x="631" y="8"/>
                </a:lnTo>
                <a:lnTo>
                  <a:pt x="631" y="8"/>
                </a:lnTo>
                <a:lnTo>
                  <a:pt x="631" y="8"/>
                </a:lnTo>
                <a:lnTo>
                  <a:pt x="631" y="8"/>
                </a:lnTo>
                <a:lnTo>
                  <a:pt x="631" y="8"/>
                </a:lnTo>
                <a:lnTo>
                  <a:pt x="631" y="8"/>
                </a:lnTo>
                <a:lnTo>
                  <a:pt x="630" y="8"/>
                </a:lnTo>
                <a:lnTo>
                  <a:pt x="630" y="8"/>
                </a:lnTo>
                <a:lnTo>
                  <a:pt x="630" y="8"/>
                </a:lnTo>
                <a:lnTo>
                  <a:pt x="630" y="8"/>
                </a:lnTo>
                <a:lnTo>
                  <a:pt x="630" y="8"/>
                </a:lnTo>
                <a:lnTo>
                  <a:pt x="630" y="8"/>
                </a:lnTo>
                <a:lnTo>
                  <a:pt x="629" y="8"/>
                </a:lnTo>
                <a:lnTo>
                  <a:pt x="629" y="8"/>
                </a:lnTo>
                <a:lnTo>
                  <a:pt x="629" y="8"/>
                </a:lnTo>
                <a:lnTo>
                  <a:pt x="629" y="8"/>
                </a:lnTo>
                <a:lnTo>
                  <a:pt x="629" y="8"/>
                </a:lnTo>
                <a:lnTo>
                  <a:pt x="629" y="8"/>
                </a:lnTo>
                <a:lnTo>
                  <a:pt x="628" y="8"/>
                </a:lnTo>
                <a:lnTo>
                  <a:pt x="628" y="8"/>
                </a:lnTo>
                <a:lnTo>
                  <a:pt x="628" y="8"/>
                </a:lnTo>
                <a:lnTo>
                  <a:pt x="628" y="8"/>
                </a:lnTo>
                <a:lnTo>
                  <a:pt x="628" y="8"/>
                </a:lnTo>
                <a:lnTo>
                  <a:pt x="628" y="8"/>
                </a:lnTo>
                <a:lnTo>
                  <a:pt x="627" y="8"/>
                </a:lnTo>
                <a:lnTo>
                  <a:pt x="627" y="8"/>
                </a:lnTo>
                <a:lnTo>
                  <a:pt x="627" y="8"/>
                </a:lnTo>
                <a:lnTo>
                  <a:pt x="627" y="8"/>
                </a:lnTo>
                <a:lnTo>
                  <a:pt x="627" y="8"/>
                </a:lnTo>
                <a:lnTo>
                  <a:pt x="627" y="9"/>
                </a:lnTo>
                <a:lnTo>
                  <a:pt x="626" y="9"/>
                </a:lnTo>
                <a:lnTo>
                  <a:pt x="626" y="9"/>
                </a:lnTo>
                <a:lnTo>
                  <a:pt x="626" y="9"/>
                </a:lnTo>
                <a:lnTo>
                  <a:pt x="626" y="9"/>
                </a:lnTo>
                <a:lnTo>
                  <a:pt x="626" y="9"/>
                </a:lnTo>
                <a:lnTo>
                  <a:pt x="626" y="9"/>
                </a:lnTo>
                <a:lnTo>
                  <a:pt x="625" y="9"/>
                </a:lnTo>
                <a:lnTo>
                  <a:pt x="625" y="9"/>
                </a:lnTo>
                <a:lnTo>
                  <a:pt x="625" y="9"/>
                </a:lnTo>
                <a:lnTo>
                  <a:pt x="625" y="9"/>
                </a:lnTo>
                <a:lnTo>
                  <a:pt x="625" y="9"/>
                </a:lnTo>
                <a:lnTo>
                  <a:pt x="625" y="9"/>
                </a:lnTo>
                <a:lnTo>
                  <a:pt x="625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3" y="9"/>
                </a:lnTo>
                <a:lnTo>
                  <a:pt x="622" y="9"/>
                </a:lnTo>
                <a:lnTo>
                  <a:pt x="622" y="9"/>
                </a:lnTo>
                <a:lnTo>
                  <a:pt x="622" y="9"/>
                </a:lnTo>
                <a:lnTo>
                  <a:pt x="622" y="10"/>
                </a:lnTo>
                <a:lnTo>
                  <a:pt x="622" y="10"/>
                </a:lnTo>
                <a:lnTo>
                  <a:pt x="622" y="10"/>
                </a:lnTo>
                <a:lnTo>
                  <a:pt x="622" y="10"/>
                </a:lnTo>
                <a:lnTo>
                  <a:pt x="621" y="10"/>
                </a:lnTo>
                <a:lnTo>
                  <a:pt x="621" y="10"/>
                </a:lnTo>
                <a:lnTo>
                  <a:pt x="621" y="10"/>
                </a:lnTo>
                <a:lnTo>
                  <a:pt x="621" y="10"/>
                </a:lnTo>
                <a:lnTo>
                  <a:pt x="621" y="10"/>
                </a:lnTo>
                <a:lnTo>
                  <a:pt x="621" y="10"/>
                </a:lnTo>
                <a:lnTo>
                  <a:pt x="620" y="10"/>
                </a:lnTo>
                <a:lnTo>
                  <a:pt x="620" y="10"/>
                </a:lnTo>
                <a:lnTo>
                  <a:pt x="620" y="10"/>
                </a:lnTo>
                <a:lnTo>
                  <a:pt x="620" y="10"/>
                </a:lnTo>
                <a:lnTo>
                  <a:pt x="620" y="10"/>
                </a:lnTo>
                <a:lnTo>
                  <a:pt x="620" y="10"/>
                </a:lnTo>
                <a:lnTo>
                  <a:pt x="620" y="10"/>
                </a:lnTo>
                <a:lnTo>
                  <a:pt x="619" y="11"/>
                </a:lnTo>
                <a:lnTo>
                  <a:pt x="619" y="11"/>
                </a:lnTo>
                <a:lnTo>
                  <a:pt x="619" y="11"/>
                </a:lnTo>
                <a:lnTo>
                  <a:pt x="619" y="11"/>
                </a:lnTo>
                <a:lnTo>
                  <a:pt x="619" y="11"/>
                </a:lnTo>
                <a:lnTo>
                  <a:pt x="619" y="11"/>
                </a:lnTo>
                <a:lnTo>
                  <a:pt x="619" y="11"/>
                </a:lnTo>
                <a:lnTo>
                  <a:pt x="618" y="11"/>
                </a:lnTo>
                <a:lnTo>
                  <a:pt x="618" y="11"/>
                </a:lnTo>
                <a:lnTo>
                  <a:pt x="618" y="11"/>
                </a:lnTo>
                <a:lnTo>
                  <a:pt x="618" y="11"/>
                </a:lnTo>
                <a:lnTo>
                  <a:pt x="618" y="11"/>
                </a:lnTo>
                <a:lnTo>
                  <a:pt x="618" y="11"/>
                </a:lnTo>
                <a:lnTo>
                  <a:pt x="618" y="11"/>
                </a:lnTo>
                <a:lnTo>
                  <a:pt x="617" y="12"/>
                </a:lnTo>
                <a:lnTo>
                  <a:pt x="617" y="12"/>
                </a:lnTo>
                <a:lnTo>
                  <a:pt x="617" y="12"/>
                </a:lnTo>
                <a:lnTo>
                  <a:pt x="617" y="12"/>
                </a:lnTo>
                <a:lnTo>
                  <a:pt x="617" y="12"/>
                </a:lnTo>
                <a:lnTo>
                  <a:pt x="617" y="12"/>
                </a:lnTo>
                <a:lnTo>
                  <a:pt x="617" y="12"/>
                </a:lnTo>
                <a:lnTo>
                  <a:pt x="616" y="12"/>
                </a:lnTo>
                <a:lnTo>
                  <a:pt x="616" y="12"/>
                </a:lnTo>
                <a:lnTo>
                  <a:pt x="616" y="12"/>
                </a:lnTo>
                <a:lnTo>
                  <a:pt x="616" y="12"/>
                </a:lnTo>
                <a:lnTo>
                  <a:pt x="616" y="12"/>
                </a:lnTo>
                <a:lnTo>
                  <a:pt x="616" y="13"/>
                </a:lnTo>
                <a:lnTo>
                  <a:pt x="616" y="13"/>
                </a:lnTo>
                <a:lnTo>
                  <a:pt x="616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4" y="13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3" y="14"/>
                </a:lnTo>
                <a:lnTo>
                  <a:pt x="612" y="14"/>
                </a:lnTo>
                <a:lnTo>
                  <a:pt x="612" y="15"/>
                </a:lnTo>
                <a:lnTo>
                  <a:pt x="612" y="15"/>
                </a:lnTo>
                <a:lnTo>
                  <a:pt x="612" y="15"/>
                </a:lnTo>
                <a:lnTo>
                  <a:pt x="612" y="15"/>
                </a:lnTo>
                <a:lnTo>
                  <a:pt x="612" y="15"/>
                </a:lnTo>
                <a:lnTo>
                  <a:pt x="612" y="15"/>
                </a:lnTo>
                <a:lnTo>
                  <a:pt x="612" y="15"/>
                </a:lnTo>
                <a:lnTo>
                  <a:pt x="611" y="15"/>
                </a:lnTo>
                <a:lnTo>
                  <a:pt x="611" y="15"/>
                </a:lnTo>
                <a:lnTo>
                  <a:pt x="611" y="15"/>
                </a:lnTo>
                <a:lnTo>
                  <a:pt x="611" y="17"/>
                </a:lnTo>
                <a:lnTo>
                  <a:pt x="611" y="17"/>
                </a:lnTo>
                <a:lnTo>
                  <a:pt x="611" y="17"/>
                </a:lnTo>
                <a:lnTo>
                  <a:pt x="611" y="17"/>
                </a:lnTo>
                <a:lnTo>
                  <a:pt x="611" y="17"/>
                </a:lnTo>
                <a:lnTo>
                  <a:pt x="611" y="17"/>
                </a:lnTo>
                <a:lnTo>
                  <a:pt x="610" y="17"/>
                </a:lnTo>
                <a:lnTo>
                  <a:pt x="610" y="17"/>
                </a:lnTo>
                <a:lnTo>
                  <a:pt x="610" y="17"/>
                </a:lnTo>
                <a:lnTo>
                  <a:pt x="610" y="18"/>
                </a:lnTo>
                <a:lnTo>
                  <a:pt x="610" y="18"/>
                </a:lnTo>
                <a:lnTo>
                  <a:pt x="610" y="18"/>
                </a:lnTo>
                <a:lnTo>
                  <a:pt x="610" y="18"/>
                </a:lnTo>
                <a:lnTo>
                  <a:pt x="610" y="18"/>
                </a:lnTo>
                <a:lnTo>
                  <a:pt x="610" y="18"/>
                </a:lnTo>
                <a:lnTo>
                  <a:pt x="610" y="18"/>
                </a:lnTo>
                <a:lnTo>
                  <a:pt x="609" y="18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19"/>
                </a:lnTo>
                <a:lnTo>
                  <a:pt x="609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0"/>
                </a:lnTo>
                <a:lnTo>
                  <a:pt x="608" y="21"/>
                </a:lnTo>
                <a:lnTo>
                  <a:pt x="608" y="21"/>
                </a:lnTo>
                <a:lnTo>
                  <a:pt x="608" y="21"/>
                </a:lnTo>
                <a:lnTo>
                  <a:pt x="608" y="21"/>
                </a:lnTo>
                <a:lnTo>
                  <a:pt x="607" y="21"/>
                </a:lnTo>
                <a:lnTo>
                  <a:pt x="607" y="21"/>
                </a:lnTo>
                <a:lnTo>
                  <a:pt x="607" y="21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2"/>
                </a:lnTo>
                <a:lnTo>
                  <a:pt x="607" y="23"/>
                </a:lnTo>
                <a:lnTo>
                  <a:pt x="605" y="23"/>
                </a:lnTo>
                <a:lnTo>
                  <a:pt x="605" y="23"/>
                </a:lnTo>
                <a:lnTo>
                  <a:pt x="605" y="23"/>
                </a:lnTo>
                <a:lnTo>
                  <a:pt x="605" y="23"/>
                </a:lnTo>
                <a:lnTo>
                  <a:pt x="605" y="23"/>
                </a:lnTo>
                <a:lnTo>
                  <a:pt x="605" y="23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4"/>
                </a:lnTo>
                <a:lnTo>
                  <a:pt x="605" y="26"/>
                </a:lnTo>
                <a:lnTo>
                  <a:pt x="604" y="26"/>
                </a:lnTo>
                <a:lnTo>
                  <a:pt x="604" y="26"/>
                </a:lnTo>
                <a:lnTo>
                  <a:pt x="604" y="26"/>
                </a:lnTo>
                <a:lnTo>
                  <a:pt x="604" y="26"/>
                </a:lnTo>
                <a:lnTo>
                  <a:pt x="604" y="26"/>
                </a:lnTo>
                <a:lnTo>
                  <a:pt x="604" y="26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7"/>
                </a:lnTo>
                <a:lnTo>
                  <a:pt x="604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8"/>
                </a:lnTo>
                <a:lnTo>
                  <a:pt x="604" y="28"/>
                </a:lnTo>
                <a:lnTo>
                  <a:pt x="603" y="28"/>
                </a:lnTo>
                <a:lnTo>
                  <a:pt x="603" y="28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29"/>
                </a:lnTo>
                <a:lnTo>
                  <a:pt x="603" y="30"/>
                </a:lnTo>
                <a:lnTo>
                  <a:pt x="603" y="30"/>
                </a:lnTo>
                <a:lnTo>
                  <a:pt x="603" y="30"/>
                </a:lnTo>
                <a:lnTo>
                  <a:pt x="603" y="30"/>
                </a:lnTo>
                <a:lnTo>
                  <a:pt x="603" y="30"/>
                </a:lnTo>
                <a:lnTo>
                  <a:pt x="603" y="30"/>
                </a:lnTo>
                <a:lnTo>
                  <a:pt x="603" y="30"/>
                </a:lnTo>
                <a:lnTo>
                  <a:pt x="603" y="31"/>
                </a:lnTo>
                <a:lnTo>
                  <a:pt x="603" y="31"/>
                </a:lnTo>
                <a:lnTo>
                  <a:pt x="603" y="31"/>
                </a:lnTo>
                <a:lnTo>
                  <a:pt x="603" y="31"/>
                </a:lnTo>
                <a:lnTo>
                  <a:pt x="603" y="31"/>
                </a:lnTo>
                <a:lnTo>
                  <a:pt x="603" y="31"/>
                </a:lnTo>
                <a:lnTo>
                  <a:pt x="603" y="32"/>
                </a:lnTo>
                <a:lnTo>
                  <a:pt x="603" y="32"/>
                </a:lnTo>
                <a:lnTo>
                  <a:pt x="603" y="32"/>
                </a:lnTo>
                <a:lnTo>
                  <a:pt x="603" y="32"/>
                </a:lnTo>
                <a:lnTo>
                  <a:pt x="603" y="32"/>
                </a:lnTo>
                <a:lnTo>
                  <a:pt x="602" y="32"/>
                </a:lnTo>
                <a:lnTo>
                  <a:pt x="602" y="34"/>
                </a:lnTo>
                <a:lnTo>
                  <a:pt x="602" y="34"/>
                </a:lnTo>
                <a:lnTo>
                  <a:pt x="602" y="34"/>
                </a:lnTo>
                <a:lnTo>
                  <a:pt x="602" y="34"/>
                </a:lnTo>
                <a:lnTo>
                  <a:pt x="602" y="34"/>
                </a:lnTo>
                <a:lnTo>
                  <a:pt x="602" y="34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2" y="35"/>
                </a:lnTo>
                <a:lnTo>
                  <a:pt x="602" y="36"/>
                </a:lnTo>
                <a:lnTo>
                  <a:pt x="602" y="36"/>
                </a:lnTo>
                <a:lnTo>
                  <a:pt x="602" y="36"/>
                </a:lnTo>
                <a:lnTo>
                  <a:pt x="602" y="36"/>
                </a:lnTo>
                <a:lnTo>
                  <a:pt x="602" y="36"/>
                </a:lnTo>
                <a:lnTo>
                  <a:pt x="602" y="36"/>
                </a:lnTo>
                <a:lnTo>
                  <a:pt x="602" y="37"/>
                </a:lnTo>
                <a:lnTo>
                  <a:pt x="602" y="37"/>
                </a:lnTo>
                <a:lnTo>
                  <a:pt x="602" y="37"/>
                </a:lnTo>
                <a:lnTo>
                  <a:pt x="602" y="37"/>
                </a:lnTo>
                <a:lnTo>
                  <a:pt x="602" y="37"/>
                </a:lnTo>
                <a:lnTo>
                  <a:pt x="602" y="37"/>
                </a:lnTo>
                <a:lnTo>
                  <a:pt x="602" y="37"/>
                </a:lnTo>
                <a:close/>
                <a:moveTo>
                  <a:pt x="632" y="75"/>
                </a:moveTo>
                <a:lnTo>
                  <a:pt x="631" y="75"/>
                </a:lnTo>
                <a:lnTo>
                  <a:pt x="631" y="75"/>
                </a:lnTo>
                <a:lnTo>
                  <a:pt x="631" y="75"/>
                </a:lnTo>
                <a:lnTo>
                  <a:pt x="631" y="75"/>
                </a:lnTo>
                <a:lnTo>
                  <a:pt x="630" y="75"/>
                </a:lnTo>
                <a:lnTo>
                  <a:pt x="630" y="75"/>
                </a:lnTo>
                <a:lnTo>
                  <a:pt x="630" y="75"/>
                </a:lnTo>
                <a:lnTo>
                  <a:pt x="630" y="75"/>
                </a:lnTo>
                <a:lnTo>
                  <a:pt x="630" y="75"/>
                </a:lnTo>
                <a:lnTo>
                  <a:pt x="629" y="75"/>
                </a:lnTo>
                <a:lnTo>
                  <a:pt x="629" y="75"/>
                </a:lnTo>
                <a:lnTo>
                  <a:pt x="629" y="75"/>
                </a:lnTo>
                <a:lnTo>
                  <a:pt x="629" y="75"/>
                </a:lnTo>
                <a:lnTo>
                  <a:pt x="629" y="75"/>
                </a:lnTo>
                <a:lnTo>
                  <a:pt x="628" y="75"/>
                </a:lnTo>
                <a:lnTo>
                  <a:pt x="628" y="75"/>
                </a:lnTo>
                <a:lnTo>
                  <a:pt x="628" y="75"/>
                </a:lnTo>
                <a:lnTo>
                  <a:pt x="628" y="75"/>
                </a:lnTo>
                <a:lnTo>
                  <a:pt x="628" y="75"/>
                </a:lnTo>
                <a:lnTo>
                  <a:pt x="627" y="75"/>
                </a:lnTo>
                <a:lnTo>
                  <a:pt x="627" y="75"/>
                </a:lnTo>
                <a:lnTo>
                  <a:pt x="627" y="75"/>
                </a:lnTo>
                <a:lnTo>
                  <a:pt x="627" y="74"/>
                </a:lnTo>
                <a:lnTo>
                  <a:pt x="626" y="74"/>
                </a:lnTo>
                <a:lnTo>
                  <a:pt x="626" y="74"/>
                </a:lnTo>
                <a:lnTo>
                  <a:pt x="626" y="74"/>
                </a:lnTo>
                <a:lnTo>
                  <a:pt x="626" y="74"/>
                </a:lnTo>
                <a:lnTo>
                  <a:pt x="626" y="74"/>
                </a:lnTo>
                <a:lnTo>
                  <a:pt x="625" y="74"/>
                </a:lnTo>
                <a:lnTo>
                  <a:pt x="625" y="74"/>
                </a:lnTo>
                <a:lnTo>
                  <a:pt x="625" y="74"/>
                </a:lnTo>
                <a:lnTo>
                  <a:pt x="625" y="74"/>
                </a:lnTo>
                <a:lnTo>
                  <a:pt x="625" y="74"/>
                </a:lnTo>
                <a:lnTo>
                  <a:pt x="623" y="74"/>
                </a:lnTo>
                <a:lnTo>
                  <a:pt x="623" y="74"/>
                </a:lnTo>
                <a:lnTo>
                  <a:pt x="623" y="74"/>
                </a:lnTo>
                <a:lnTo>
                  <a:pt x="623" y="74"/>
                </a:lnTo>
                <a:lnTo>
                  <a:pt x="623" y="74"/>
                </a:lnTo>
                <a:lnTo>
                  <a:pt x="622" y="74"/>
                </a:lnTo>
                <a:lnTo>
                  <a:pt x="622" y="74"/>
                </a:lnTo>
                <a:lnTo>
                  <a:pt x="622" y="74"/>
                </a:lnTo>
                <a:lnTo>
                  <a:pt x="622" y="74"/>
                </a:lnTo>
                <a:lnTo>
                  <a:pt x="622" y="74"/>
                </a:lnTo>
                <a:lnTo>
                  <a:pt x="621" y="74"/>
                </a:lnTo>
                <a:lnTo>
                  <a:pt x="621" y="73"/>
                </a:lnTo>
                <a:lnTo>
                  <a:pt x="621" y="73"/>
                </a:lnTo>
                <a:lnTo>
                  <a:pt x="621" y="73"/>
                </a:lnTo>
                <a:lnTo>
                  <a:pt x="621" y="73"/>
                </a:lnTo>
                <a:lnTo>
                  <a:pt x="620" y="73"/>
                </a:lnTo>
                <a:lnTo>
                  <a:pt x="620" y="73"/>
                </a:lnTo>
                <a:lnTo>
                  <a:pt x="620" y="73"/>
                </a:lnTo>
                <a:lnTo>
                  <a:pt x="620" y="73"/>
                </a:lnTo>
                <a:lnTo>
                  <a:pt x="620" y="73"/>
                </a:lnTo>
                <a:lnTo>
                  <a:pt x="619" y="73"/>
                </a:lnTo>
                <a:lnTo>
                  <a:pt x="619" y="73"/>
                </a:lnTo>
                <a:lnTo>
                  <a:pt x="619" y="73"/>
                </a:lnTo>
                <a:lnTo>
                  <a:pt x="619" y="73"/>
                </a:lnTo>
                <a:lnTo>
                  <a:pt x="619" y="73"/>
                </a:lnTo>
                <a:lnTo>
                  <a:pt x="619" y="73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18" y="72"/>
                </a:lnTo>
                <a:lnTo>
                  <a:pt x="617" y="72"/>
                </a:lnTo>
                <a:lnTo>
                  <a:pt x="617" y="72"/>
                </a:lnTo>
                <a:lnTo>
                  <a:pt x="617" y="72"/>
                </a:lnTo>
                <a:lnTo>
                  <a:pt x="617" y="72"/>
                </a:lnTo>
                <a:lnTo>
                  <a:pt x="617" y="72"/>
                </a:lnTo>
                <a:lnTo>
                  <a:pt x="616" y="72"/>
                </a:lnTo>
                <a:lnTo>
                  <a:pt x="616" y="72"/>
                </a:lnTo>
                <a:lnTo>
                  <a:pt x="616" y="72"/>
                </a:lnTo>
                <a:lnTo>
                  <a:pt x="616" y="71"/>
                </a:lnTo>
                <a:lnTo>
                  <a:pt x="616" y="71"/>
                </a:lnTo>
                <a:lnTo>
                  <a:pt x="616" y="71"/>
                </a:lnTo>
                <a:lnTo>
                  <a:pt x="614" y="71"/>
                </a:lnTo>
                <a:lnTo>
                  <a:pt x="614" y="71"/>
                </a:lnTo>
                <a:lnTo>
                  <a:pt x="614" y="71"/>
                </a:lnTo>
                <a:lnTo>
                  <a:pt x="614" y="71"/>
                </a:lnTo>
                <a:lnTo>
                  <a:pt x="614" y="71"/>
                </a:lnTo>
                <a:lnTo>
                  <a:pt x="613" y="71"/>
                </a:lnTo>
                <a:lnTo>
                  <a:pt x="613" y="71"/>
                </a:lnTo>
                <a:lnTo>
                  <a:pt x="613" y="70"/>
                </a:lnTo>
                <a:lnTo>
                  <a:pt x="613" y="70"/>
                </a:lnTo>
                <a:lnTo>
                  <a:pt x="613" y="70"/>
                </a:lnTo>
                <a:lnTo>
                  <a:pt x="613" y="70"/>
                </a:lnTo>
                <a:lnTo>
                  <a:pt x="612" y="70"/>
                </a:lnTo>
                <a:lnTo>
                  <a:pt x="612" y="70"/>
                </a:lnTo>
                <a:lnTo>
                  <a:pt x="612" y="70"/>
                </a:lnTo>
                <a:lnTo>
                  <a:pt x="612" y="70"/>
                </a:lnTo>
                <a:lnTo>
                  <a:pt x="612" y="70"/>
                </a:lnTo>
                <a:lnTo>
                  <a:pt x="612" y="70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1" y="68"/>
                </a:lnTo>
                <a:lnTo>
                  <a:pt x="610" y="68"/>
                </a:lnTo>
                <a:lnTo>
                  <a:pt x="610" y="68"/>
                </a:lnTo>
                <a:lnTo>
                  <a:pt x="610" y="68"/>
                </a:lnTo>
                <a:lnTo>
                  <a:pt x="610" y="67"/>
                </a:lnTo>
                <a:lnTo>
                  <a:pt x="610" y="67"/>
                </a:lnTo>
                <a:lnTo>
                  <a:pt x="610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7"/>
                </a:lnTo>
                <a:lnTo>
                  <a:pt x="609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8" y="66"/>
                </a:lnTo>
                <a:lnTo>
                  <a:pt x="607" y="65"/>
                </a:lnTo>
                <a:lnTo>
                  <a:pt x="607" y="65"/>
                </a:lnTo>
                <a:lnTo>
                  <a:pt x="607" y="65"/>
                </a:lnTo>
                <a:lnTo>
                  <a:pt x="607" y="65"/>
                </a:lnTo>
                <a:lnTo>
                  <a:pt x="607" y="65"/>
                </a:lnTo>
                <a:lnTo>
                  <a:pt x="607" y="65"/>
                </a:lnTo>
                <a:lnTo>
                  <a:pt x="607" y="65"/>
                </a:lnTo>
                <a:lnTo>
                  <a:pt x="605" y="64"/>
                </a:lnTo>
                <a:lnTo>
                  <a:pt x="605" y="64"/>
                </a:lnTo>
                <a:lnTo>
                  <a:pt x="605" y="64"/>
                </a:lnTo>
                <a:lnTo>
                  <a:pt x="605" y="64"/>
                </a:lnTo>
                <a:lnTo>
                  <a:pt x="605" y="64"/>
                </a:lnTo>
                <a:lnTo>
                  <a:pt x="605" y="64"/>
                </a:lnTo>
                <a:lnTo>
                  <a:pt x="605" y="64"/>
                </a:lnTo>
                <a:lnTo>
                  <a:pt x="604" y="63"/>
                </a:lnTo>
                <a:lnTo>
                  <a:pt x="604" y="63"/>
                </a:lnTo>
                <a:lnTo>
                  <a:pt x="604" y="63"/>
                </a:lnTo>
                <a:lnTo>
                  <a:pt x="604" y="63"/>
                </a:lnTo>
                <a:lnTo>
                  <a:pt x="604" y="63"/>
                </a:lnTo>
                <a:lnTo>
                  <a:pt x="604" y="63"/>
                </a:lnTo>
                <a:lnTo>
                  <a:pt x="604" y="63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2"/>
                </a:lnTo>
                <a:lnTo>
                  <a:pt x="603" y="61"/>
                </a:lnTo>
                <a:lnTo>
                  <a:pt x="603" y="61"/>
                </a:lnTo>
                <a:lnTo>
                  <a:pt x="602" y="61"/>
                </a:lnTo>
                <a:lnTo>
                  <a:pt x="602" y="61"/>
                </a:lnTo>
                <a:lnTo>
                  <a:pt x="602" y="61"/>
                </a:lnTo>
                <a:lnTo>
                  <a:pt x="602" y="61"/>
                </a:lnTo>
                <a:lnTo>
                  <a:pt x="602" y="61"/>
                </a:lnTo>
                <a:lnTo>
                  <a:pt x="602" y="59"/>
                </a:lnTo>
                <a:lnTo>
                  <a:pt x="602" y="59"/>
                </a:lnTo>
                <a:lnTo>
                  <a:pt x="602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9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1" y="58"/>
                </a:lnTo>
                <a:lnTo>
                  <a:pt x="600" y="57"/>
                </a:lnTo>
                <a:lnTo>
                  <a:pt x="600" y="57"/>
                </a:lnTo>
                <a:lnTo>
                  <a:pt x="600" y="57"/>
                </a:lnTo>
                <a:lnTo>
                  <a:pt x="600" y="57"/>
                </a:lnTo>
                <a:lnTo>
                  <a:pt x="600" y="57"/>
                </a:lnTo>
                <a:lnTo>
                  <a:pt x="600" y="57"/>
                </a:lnTo>
                <a:lnTo>
                  <a:pt x="600" y="56"/>
                </a:lnTo>
                <a:lnTo>
                  <a:pt x="600" y="56"/>
                </a:lnTo>
                <a:lnTo>
                  <a:pt x="600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6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5"/>
                </a:lnTo>
                <a:lnTo>
                  <a:pt x="599" y="54"/>
                </a:lnTo>
                <a:lnTo>
                  <a:pt x="599" y="54"/>
                </a:lnTo>
                <a:lnTo>
                  <a:pt x="599" y="54"/>
                </a:lnTo>
                <a:lnTo>
                  <a:pt x="598" y="54"/>
                </a:lnTo>
                <a:lnTo>
                  <a:pt x="598" y="54"/>
                </a:lnTo>
                <a:lnTo>
                  <a:pt x="598" y="54"/>
                </a:lnTo>
                <a:lnTo>
                  <a:pt x="598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3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8" y="52"/>
                </a:lnTo>
                <a:lnTo>
                  <a:pt x="596" y="52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6" y="50"/>
                </a:lnTo>
                <a:lnTo>
                  <a:pt x="596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49"/>
                </a:lnTo>
                <a:lnTo>
                  <a:pt x="596" y="48"/>
                </a:lnTo>
                <a:lnTo>
                  <a:pt x="596" y="48"/>
                </a:lnTo>
                <a:lnTo>
                  <a:pt x="596" y="48"/>
                </a:lnTo>
                <a:lnTo>
                  <a:pt x="595" y="48"/>
                </a:lnTo>
                <a:lnTo>
                  <a:pt x="595" y="48"/>
                </a:lnTo>
                <a:lnTo>
                  <a:pt x="595" y="47"/>
                </a:lnTo>
                <a:lnTo>
                  <a:pt x="595" y="47"/>
                </a:lnTo>
                <a:lnTo>
                  <a:pt x="595" y="47"/>
                </a:lnTo>
                <a:lnTo>
                  <a:pt x="595" y="47"/>
                </a:lnTo>
                <a:lnTo>
                  <a:pt x="595" y="47"/>
                </a:lnTo>
                <a:lnTo>
                  <a:pt x="595" y="46"/>
                </a:lnTo>
                <a:lnTo>
                  <a:pt x="595" y="46"/>
                </a:lnTo>
                <a:lnTo>
                  <a:pt x="595" y="46"/>
                </a:lnTo>
                <a:lnTo>
                  <a:pt x="595" y="46"/>
                </a:lnTo>
                <a:lnTo>
                  <a:pt x="595" y="46"/>
                </a:lnTo>
                <a:lnTo>
                  <a:pt x="595" y="45"/>
                </a:lnTo>
                <a:lnTo>
                  <a:pt x="595" y="45"/>
                </a:lnTo>
                <a:lnTo>
                  <a:pt x="595" y="45"/>
                </a:lnTo>
                <a:lnTo>
                  <a:pt x="595" y="45"/>
                </a:lnTo>
                <a:lnTo>
                  <a:pt x="595" y="45"/>
                </a:lnTo>
                <a:lnTo>
                  <a:pt x="595" y="44"/>
                </a:lnTo>
                <a:lnTo>
                  <a:pt x="595" y="44"/>
                </a:lnTo>
                <a:lnTo>
                  <a:pt x="595" y="44"/>
                </a:lnTo>
                <a:lnTo>
                  <a:pt x="595" y="44"/>
                </a:lnTo>
                <a:lnTo>
                  <a:pt x="595" y="44"/>
                </a:lnTo>
                <a:lnTo>
                  <a:pt x="595" y="43"/>
                </a:lnTo>
                <a:lnTo>
                  <a:pt x="594" y="43"/>
                </a:lnTo>
                <a:lnTo>
                  <a:pt x="594" y="43"/>
                </a:lnTo>
                <a:lnTo>
                  <a:pt x="594" y="43"/>
                </a:lnTo>
                <a:lnTo>
                  <a:pt x="594" y="41"/>
                </a:lnTo>
                <a:lnTo>
                  <a:pt x="594" y="41"/>
                </a:lnTo>
                <a:lnTo>
                  <a:pt x="594" y="41"/>
                </a:lnTo>
                <a:lnTo>
                  <a:pt x="594" y="41"/>
                </a:lnTo>
                <a:lnTo>
                  <a:pt x="594" y="41"/>
                </a:lnTo>
                <a:lnTo>
                  <a:pt x="594" y="40"/>
                </a:lnTo>
                <a:lnTo>
                  <a:pt x="594" y="40"/>
                </a:lnTo>
                <a:lnTo>
                  <a:pt x="594" y="40"/>
                </a:lnTo>
                <a:lnTo>
                  <a:pt x="594" y="40"/>
                </a:lnTo>
                <a:lnTo>
                  <a:pt x="594" y="40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39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8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7"/>
                </a:lnTo>
                <a:lnTo>
                  <a:pt x="594" y="36"/>
                </a:lnTo>
                <a:lnTo>
                  <a:pt x="594" y="36"/>
                </a:lnTo>
                <a:lnTo>
                  <a:pt x="594" y="36"/>
                </a:lnTo>
                <a:lnTo>
                  <a:pt x="594" y="36"/>
                </a:lnTo>
                <a:lnTo>
                  <a:pt x="594" y="36"/>
                </a:lnTo>
                <a:lnTo>
                  <a:pt x="594" y="35"/>
                </a:lnTo>
                <a:lnTo>
                  <a:pt x="594" y="35"/>
                </a:lnTo>
                <a:lnTo>
                  <a:pt x="594" y="35"/>
                </a:lnTo>
                <a:lnTo>
                  <a:pt x="594" y="35"/>
                </a:lnTo>
                <a:lnTo>
                  <a:pt x="594" y="34"/>
                </a:lnTo>
                <a:lnTo>
                  <a:pt x="594" y="34"/>
                </a:lnTo>
                <a:lnTo>
                  <a:pt x="594" y="34"/>
                </a:lnTo>
                <a:lnTo>
                  <a:pt x="594" y="34"/>
                </a:lnTo>
                <a:lnTo>
                  <a:pt x="594" y="34"/>
                </a:lnTo>
                <a:lnTo>
                  <a:pt x="594" y="32"/>
                </a:lnTo>
                <a:lnTo>
                  <a:pt x="594" y="32"/>
                </a:lnTo>
                <a:lnTo>
                  <a:pt x="594" y="32"/>
                </a:lnTo>
                <a:lnTo>
                  <a:pt x="594" y="32"/>
                </a:lnTo>
                <a:lnTo>
                  <a:pt x="595" y="32"/>
                </a:lnTo>
                <a:lnTo>
                  <a:pt x="595" y="31"/>
                </a:lnTo>
                <a:lnTo>
                  <a:pt x="595" y="31"/>
                </a:lnTo>
                <a:lnTo>
                  <a:pt x="595" y="31"/>
                </a:lnTo>
                <a:lnTo>
                  <a:pt x="595" y="31"/>
                </a:lnTo>
                <a:lnTo>
                  <a:pt x="595" y="31"/>
                </a:lnTo>
                <a:lnTo>
                  <a:pt x="595" y="30"/>
                </a:lnTo>
                <a:lnTo>
                  <a:pt x="595" y="30"/>
                </a:lnTo>
                <a:lnTo>
                  <a:pt x="595" y="30"/>
                </a:lnTo>
                <a:lnTo>
                  <a:pt x="595" y="30"/>
                </a:lnTo>
                <a:lnTo>
                  <a:pt x="595" y="30"/>
                </a:lnTo>
                <a:lnTo>
                  <a:pt x="595" y="29"/>
                </a:lnTo>
                <a:lnTo>
                  <a:pt x="595" y="29"/>
                </a:lnTo>
                <a:lnTo>
                  <a:pt x="595" y="29"/>
                </a:lnTo>
                <a:lnTo>
                  <a:pt x="595" y="29"/>
                </a:lnTo>
                <a:lnTo>
                  <a:pt x="595" y="28"/>
                </a:lnTo>
                <a:lnTo>
                  <a:pt x="595" y="28"/>
                </a:lnTo>
                <a:lnTo>
                  <a:pt x="595" y="28"/>
                </a:lnTo>
                <a:lnTo>
                  <a:pt x="595" y="28"/>
                </a:lnTo>
                <a:lnTo>
                  <a:pt x="595" y="28"/>
                </a:lnTo>
                <a:lnTo>
                  <a:pt x="595" y="28"/>
                </a:lnTo>
                <a:lnTo>
                  <a:pt x="595" y="27"/>
                </a:lnTo>
                <a:lnTo>
                  <a:pt x="595" y="27"/>
                </a:lnTo>
                <a:lnTo>
                  <a:pt x="596" y="27"/>
                </a:lnTo>
                <a:lnTo>
                  <a:pt x="596" y="27"/>
                </a:lnTo>
                <a:lnTo>
                  <a:pt x="596" y="27"/>
                </a:lnTo>
                <a:lnTo>
                  <a:pt x="596" y="26"/>
                </a:lnTo>
                <a:lnTo>
                  <a:pt x="596" y="26"/>
                </a:lnTo>
                <a:lnTo>
                  <a:pt x="596" y="26"/>
                </a:lnTo>
                <a:lnTo>
                  <a:pt x="596" y="26"/>
                </a:lnTo>
                <a:lnTo>
                  <a:pt x="596" y="26"/>
                </a:lnTo>
                <a:lnTo>
                  <a:pt x="596" y="24"/>
                </a:lnTo>
                <a:lnTo>
                  <a:pt x="596" y="24"/>
                </a:lnTo>
                <a:lnTo>
                  <a:pt x="596" y="24"/>
                </a:lnTo>
                <a:lnTo>
                  <a:pt x="596" y="24"/>
                </a:lnTo>
                <a:lnTo>
                  <a:pt x="596" y="24"/>
                </a:lnTo>
                <a:lnTo>
                  <a:pt x="596" y="23"/>
                </a:lnTo>
                <a:lnTo>
                  <a:pt x="596" y="23"/>
                </a:lnTo>
                <a:lnTo>
                  <a:pt x="598" y="23"/>
                </a:lnTo>
                <a:lnTo>
                  <a:pt x="598" y="23"/>
                </a:lnTo>
                <a:lnTo>
                  <a:pt x="598" y="23"/>
                </a:lnTo>
                <a:lnTo>
                  <a:pt x="598" y="22"/>
                </a:lnTo>
                <a:lnTo>
                  <a:pt x="598" y="22"/>
                </a:lnTo>
                <a:lnTo>
                  <a:pt x="598" y="22"/>
                </a:lnTo>
                <a:lnTo>
                  <a:pt x="598" y="22"/>
                </a:lnTo>
                <a:lnTo>
                  <a:pt x="598" y="22"/>
                </a:lnTo>
                <a:lnTo>
                  <a:pt x="598" y="22"/>
                </a:lnTo>
                <a:lnTo>
                  <a:pt x="598" y="21"/>
                </a:lnTo>
                <a:lnTo>
                  <a:pt x="598" y="21"/>
                </a:lnTo>
                <a:lnTo>
                  <a:pt x="598" y="21"/>
                </a:lnTo>
                <a:lnTo>
                  <a:pt x="599" y="21"/>
                </a:lnTo>
                <a:lnTo>
                  <a:pt x="599" y="21"/>
                </a:lnTo>
                <a:lnTo>
                  <a:pt x="599" y="20"/>
                </a:lnTo>
                <a:lnTo>
                  <a:pt x="599" y="20"/>
                </a:lnTo>
                <a:lnTo>
                  <a:pt x="599" y="20"/>
                </a:lnTo>
                <a:lnTo>
                  <a:pt x="599" y="20"/>
                </a:lnTo>
                <a:lnTo>
                  <a:pt x="599" y="20"/>
                </a:lnTo>
                <a:lnTo>
                  <a:pt x="599" y="20"/>
                </a:lnTo>
                <a:lnTo>
                  <a:pt x="599" y="19"/>
                </a:lnTo>
                <a:lnTo>
                  <a:pt x="599" y="19"/>
                </a:lnTo>
                <a:lnTo>
                  <a:pt x="599" y="19"/>
                </a:lnTo>
                <a:lnTo>
                  <a:pt x="600" y="19"/>
                </a:lnTo>
                <a:lnTo>
                  <a:pt x="600" y="19"/>
                </a:lnTo>
                <a:lnTo>
                  <a:pt x="600" y="18"/>
                </a:lnTo>
                <a:lnTo>
                  <a:pt x="600" y="18"/>
                </a:lnTo>
                <a:lnTo>
                  <a:pt x="600" y="18"/>
                </a:lnTo>
                <a:lnTo>
                  <a:pt x="600" y="18"/>
                </a:lnTo>
                <a:lnTo>
                  <a:pt x="600" y="18"/>
                </a:lnTo>
                <a:lnTo>
                  <a:pt x="600" y="18"/>
                </a:lnTo>
                <a:lnTo>
                  <a:pt x="600" y="17"/>
                </a:lnTo>
                <a:lnTo>
                  <a:pt x="601" y="17"/>
                </a:lnTo>
                <a:lnTo>
                  <a:pt x="601" y="17"/>
                </a:lnTo>
                <a:lnTo>
                  <a:pt x="601" y="17"/>
                </a:lnTo>
                <a:lnTo>
                  <a:pt x="601" y="17"/>
                </a:lnTo>
                <a:lnTo>
                  <a:pt x="601" y="17"/>
                </a:lnTo>
                <a:lnTo>
                  <a:pt x="601" y="15"/>
                </a:lnTo>
                <a:lnTo>
                  <a:pt x="601" y="15"/>
                </a:lnTo>
                <a:lnTo>
                  <a:pt x="601" y="15"/>
                </a:lnTo>
                <a:lnTo>
                  <a:pt x="601" y="15"/>
                </a:lnTo>
                <a:lnTo>
                  <a:pt x="602" y="15"/>
                </a:lnTo>
                <a:lnTo>
                  <a:pt x="602" y="15"/>
                </a:lnTo>
                <a:lnTo>
                  <a:pt x="602" y="14"/>
                </a:lnTo>
                <a:lnTo>
                  <a:pt x="602" y="14"/>
                </a:lnTo>
                <a:lnTo>
                  <a:pt x="602" y="14"/>
                </a:lnTo>
                <a:lnTo>
                  <a:pt x="602" y="14"/>
                </a:lnTo>
                <a:lnTo>
                  <a:pt x="602" y="14"/>
                </a:lnTo>
                <a:lnTo>
                  <a:pt x="602" y="14"/>
                </a:lnTo>
                <a:lnTo>
                  <a:pt x="603" y="14"/>
                </a:lnTo>
                <a:lnTo>
                  <a:pt x="603" y="13"/>
                </a:lnTo>
                <a:lnTo>
                  <a:pt x="603" y="13"/>
                </a:lnTo>
                <a:lnTo>
                  <a:pt x="603" y="13"/>
                </a:lnTo>
                <a:lnTo>
                  <a:pt x="603" y="13"/>
                </a:lnTo>
                <a:lnTo>
                  <a:pt x="603" y="13"/>
                </a:lnTo>
                <a:lnTo>
                  <a:pt x="603" y="13"/>
                </a:lnTo>
                <a:lnTo>
                  <a:pt x="603" y="12"/>
                </a:lnTo>
                <a:lnTo>
                  <a:pt x="604" y="12"/>
                </a:lnTo>
                <a:lnTo>
                  <a:pt x="604" y="12"/>
                </a:lnTo>
                <a:lnTo>
                  <a:pt x="604" y="12"/>
                </a:lnTo>
                <a:lnTo>
                  <a:pt x="604" y="12"/>
                </a:lnTo>
                <a:lnTo>
                  <a:pt x="604" y="12"/>
                </a:lnTo>
                <a:lnTo>
                  <a:pt x="604" y="12"/>
                </a:lnTo>
                <a:lnTo>
                  <a:pt x="604" y="11"/>
                </a:lnTo>
                <a:lnTo>
                  <a:pt x="605" y="11"/>
                </a:lnTo>
                <a:lnTo>
                  <a:pt x="605" y="11"/>
                </a:lnTo>
                <a:lnTo>
                  <a:pt x="605" y="11"/>
                </a:lnTo>
                <a:lnTo>
                  <a:pt x="605" y="11"/>
                </a:lnTo>
                <a:lnTo>
                  <a:pt x="605" y="11"/>
                </a:lnTo>
                <a:lnTo>
                  <a:pt x="605" y="11"/>
                </a:lnTo>
                <a:lnTo>
                  <a:pt x="605" y="10"/>
                </a:lnTo>
                <a:lnTo>
                  <a:pt x="607" y="10"/>
                </a:lnTo>
                <a:lnTo>
                  <a:pt x="607" y="10"/>
                </a:lnTo>
                <a:lnTo>
                  <a:pt x="607" y="10"/>
                </a:lnTo>
                <a:lnTo>
                  <a:pt x="607" y="10"/>
                </a:lnTo>
                <a:lnTo>
                  <a:pt x="607" y="10"/>
                </a:lnTo>
                <a:lnTo>
                  <a:pt x="607" y="10"/>
                </a:lnTo>
                <a:lnTo>
                  <a:pt x="607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8" y="9"/>
                </a:lnTo>
                <a:lnTo>
                  <a:pt x="609" y="8"/>
                </a:lnTo>
                <a:lnTo>
                  <a:pt x="609" y="8"/>
                </a:lnTo>
                <a:lnTo>
                  <a:pt x="609" y="8"/>
                </a:lnTo>
                <a:lnTo>
                  <a:pt x="609" y="8"/>
                </a:lnTo>
                <a:lnTo>
                  <a:pt x="609" y="8"/>
                </a:lnTo>
                <a:lnTo>
                  <a:pt x="609" y="8"/>
                </a:lnTo>
                <a:lnTo>
                  <a:pt x="610" y="8"/>
                </a:lnTo>
                <a:lnTo>
                  <a:pt x="610" y="8"/>
                </a:lnTo>
                <a:lnTo>
                  <a:pt x="610" y="6"/>
                </a:lnTo>
                <a:lnTo>
                  <a:pt x="610" y="6"/>
                </a:lnTo>
                <a:lnTo>
                  <a:pt x="610" y="6"/>
                </a:lnTo>
                <a:lnTo>
                  <a:pt x="610" y="6"/>
                </a:lnTo>
                <a:lnTo>
                  <a:pt x="611" y="6"/>
                </a:lnTo>
                <a:lnTo>
                  <a:pt x="611" y="6"/>
                </a:lnTo>
                <a:lnTo>
                  <a:pt x="611" y="6"/>
                </a:lnTo>
                <a:lnTo>
                  <a:pt x="611" y="6"/>
                </a:lnTo>
                <a:lnTo>
                  <a:pt x="611" y="6"/>
                </a:lnTo>
                <a:lnTo>
                  <a:pt x="611" y="5"/>
                </a:lnTo>
                <a:lnTo>
                  <a:pt x="612" y="5"/>
                </a:lnTo>
                <a:lnTo>
                  <a:pt x="612" y="5"/>
                </a:lnTo>
                <a:lnTo>
                  <a:pt x="612" y="5"/>
                </a:lnTo>
                <a:lnTo>
                  <a:pt x="612" y="5"/>
                </a:lnTo>
                <a:lnTo>
                  <a:pt x="612" y="5"/>
                </a:lnTo>
                <a:lnTo>
                  <a:pt x="612" y="5"/>
                </a:lnTo>
                <a:lnTo>
                  <a:pt x="613" y="5"/>
                </a:lnTo>
                <a:lnTo>
                  <a:pt x="613" y="5"/>
                </a:lnTo>
                <a:lnTo>
                  <a:pt x="613" y="4"/>
                </a:lnTo>
                <a:lnTo>
                  <a:pt x="613" y="4"/>
                </a:lnTo>
                <a:lnTo>
                  <a:pt x="613" y="4"/>
                </a:lnTo>
                <a:lnTo>
                  <a:pt x="613" y="4"/>
                </a:lnTo>
                <a:lnTo>
                  <a:pt x="614" y="4"/>
                </a:lnTo>
                <a:lnTo>
                  <a:pt x="614" y="4"/>
                </a:lnTo>
                <a:lnTo>
                  <a:pt x="614" y="4"/>
                </a:lnTo>
                <a:lnTo>
                  <a:pt x="614" y="4"/>
                </a:lnTo>
                <a:lnTo>
                  <a:pt x="614" y="4"/>
                </a:lnTo>
                <a:lnTo>
                  <a:pt x="616" y="4"/>
                </a:lnTo>
                <a:lnTo>
                  <a:pt x="616" y="4"/>
                </a:lnTo>
                <a:lnTo>
                  <a:pt x="616" y="3"/>
                </a:lnTo>
                <a:lnTo>
                  <a:pt x="616" y="3"/>
                </a:lnTo>
                <a:lnTo>
                  <a:pt x="616" y="3"/>
                </a:lnTo>
                <a:lnTo>
                  <a:pt x="616" y="3"/>
                </a:lnTo>
                <a:lnTo>
                  <a:pt x="617" y="3"/>
                </a:lnTo>
                <a:lnTo>
                  <a:pt x="617" y="3"/>
                </a:lnTo>
                <a:lnTo>
                  <a:pt x="617" y="3"/>
                </a:lnTo>
                <a:lnTo>
                  <a:pt x="617" y="3"/>
                </a:lnTo>
                <a:lnTo>
                  <a:pt x="617" y="3"/>
                </a:lnTo>
                <a:lnTo>
                  <a:pt x="618" y="3"/>
                </a:lnTo>
                <a:lnTo>
                  <a:pt x="618" y="3"/>
                </a:lnTo>
                <a:lnTo>
                  <a:pt x="618" y="2"/>
                </a:lnTo>
                <a:lnTo>
                  <a:pt x="618" y="2"/>
                </a:lnTo>
                <a:lnTo>
                  <a:pt x="618" y="2"/>
                </a:lnTo>
                <a:lnTo>
                  <a:pt x="619" y="2"/>
                </a:lnTo>
                <a:lnTo>
                  <a:pt x="619" y="2"/>
                </a:lnTo>
                <a:lnTo>
                  <a:pt x="619" y="2"/>
                </a:lnTo>
                <a:lnTo>
                  <a:pt x="619" y="2"/>
                </a:lnTo>
                <a:lnTo>
                  <a:pt x="619" y="2"/>
                </a:lnTo>
                <a:lnTo>
                  <a:pt x="619" y="2"/>
                </a:lnTo>
                <a:lnTo>
                  <a:pt x="620" y="2"/>
                </a:lnTo>
                <a:lnTo>
                  <a:pt x="620" y="2"/>
                </a:lnTo>
                <a:lnTo>
                  <a:pt x="620" y="2"/>
                </a:lnTo>
                <a:lnTo>
                  <a:pt x="620" y="2"/>
                </a:lnTo>
                <a:lnTo>
                  <a:pt x="620" y="2"/>
                </a:lnTo>
                <a:lnTo>
                  <a:pt x="621" y="2"/>
                </a:lnTo>
                <a:lnTo>
                  <a:pt x="621" y="1"/>
                </a:lnTo>
                <a:lnTo>
                  <a:pt x="621" y="1"/>
                </a:lnTo>
                <a:lnTo>
                  <a:pt x="621" y="1"/>
                </a:lnTo>
                <a:lnTo>
                  <a:pt x="621" y="1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2" y="1"/>
                </a:lnTo>
                <a:lnTo>
                  <a:pt x="623" y="1"/>
                </a:lnTo>
                <a:lnTo>
                  <a:pt x="623" y="1"/>
                </a:lnTo>
                <a:lnTo>
                  <a:pt x="623" y="1"/>
                </a:lnTo>
                <a:lnTo>
                  <a:pt x="623" y="1"/>
                </a:lnTo>
                <a:lnTo>
                  <a:pt x="623" y="1"/>
                </a:lnTo>
                <a:lnTo>
                  <a:pt x="625" y="1"/>
                </a:lnTo>
                <a:lnTo>
                  <a:pt x="625" y="1"/>
                </a:lnTo>
                <a:lnTo>
                  <a:pt x="625" y="1"/>
                </a:lnTo>
                <a:lnTo>
                  <a:pt x="625" y="1"/>
                </a:lnTo>
                <a:lnTo>
                  <a:pt x="625" y="1"/>
                </a:lnTo>
                <a:lnTo>
                  <a:pt x="626" y="1"/>
                </a:lnTo>
                <a:lnTo>
                  <a:pt x="626" y="1"/>
                </a:lnTo>
                <a:lnTo>
                  <a:pt x="626" y="0"/>
                </a:lnTo>
                <a:lnTo>
                  <a:pt x="626" y="0"/>
                </a:lnTo>
                <a:lnTo>
                  <a:pt x="626" y="0"/>
                </a:lnTo>
                <a:lnTo>
                  <a:pt x="627" y="0"/>
                </a:lnTo>
                <a:lnTo>
                  <a:pt x="627" y="0"/>
                </a:lnTo>
                <a:lnTo>
                  <a:pt x="627" y="0"/>
                </a:lnTo>
                <a:lnTo>
                  <a:pt x="627" y="0"/>
                </a:lnTo>
                <a:lnTo>
                  <a:pt x="628" y="0"/>
                </a:lnTo>
                <a:lnTo>
                  <a:pt x="628" y="0"/>
                </a:lnTo>
                <a:lnTo>
                  <a:pt x="628" y="0"/>
                </a:lnTo>
                <a:lnTo>
                  <a:pt x="628" y="0"/>
                </a:lnTo>
                <a:lnTo>
                  <a:pt x="628" y="0"/>
                </a:lnTo>
                <a:lnTo>
                  <a:pt x="629" y="0"/>
                </a:lnTo>
                <a:lnTo>
                  <a:pt x="629" y="0"/>
                </a:lnTo>
                <a:lnTo>
                  <a:pt x="629" y="0"/>
                </a:lnTo>
                <a:lnTo>
                  <a:pt x="629" y="0"/>
                </a:lnTo>
                <a:lnTo>
                  <a:pt x="629" y="0"/>
                </a:lnTo>
                <a:lnTo>
                  <a:pt x="630" y="0"/>
                </a:lnTo>
                <a:lnTo>
                  <a:pt x="630" y="0"/>
                </a:lnTo>
                <a:lnTo>
                  <a:pt x="630" y="0"/>
                </a:lnTo>
                <a:lnTo>
                  <a:pt x="630" y="0"/>
                </a:lnTo>
                <a:lnTo>
                  <a:pt x="630" y="0"/>
                </a:lnTo>
                <a:lnTo>
                  <a:pt x="631" y="0"/>
                </a:lnTo>
                <a:lnTo>
                  <a:pt x="631" y="0"/>
                </a:lnTo>
                <a:lnTo>
                  <a:pt x="631" y="0"/>
                </a:lnTo>
                <a:lnTo>
                  <a:pt x="631" y="0"/>
                </a:lnTo>
                <a:lnTo>
                  <a:pt x="632" y="0"/>
                </a:lnTo>
                <a:lnTo>
                  <a:pt x="632" y="0"/>
                </a:lnTo>
                <a:lnTo>
                  <a:pt x="632" y="0"/>
                </a:lnTo>
                <a:lnTo>
                  <a:pt x="632" y="0"/>
                </a:lnTo>
                <a:lnTo>
                  <a:pt x="632" y="0"/>
                </a:lnTo>
                <a:lnTo>
                  <a:pt x="634" y="0"/>
                </a:lnTo>
                <a:lnTo>
                  <a:pt x="634" y="0"/>
                </a:lnTo>
                <a:lnTo>
                  <a:pt x="634" y="0"/>
                </a:lnTo>
                <a:lnTo>
                  <a:pt x="634" y="0"/>
                </a:lnTo>
                <a:lnTo>
                  <a:pt x="634" y="0"/>
                </a:lnTo>
                <a:lnTo>
                  <a:pt x="635" y="0"/>
                </a:lnTo>
                <a:lnTo>
                  <a:pt x="635" y="0"/>
                </a:lnTo>
                <a:lnTo>
                  <a:pt x="635" y="0"/>
                </a:lnTo>
                <a:lnTo>
                  <a:pt x="635" y="0"/>
                </a:lnTo>
                <a:lnTo>
                  <a:pt x="636" y="0"/>
                </a:lnTo>
                <a:lnTo>
                  <a:pt x="636" y="0"/>
                </a:lnTo>
                <a:lnTo>
                  <a:pt x="636" y="0"/>
                </a:lnTo>
                <a:lnTo>
                  <a:pt x="636" y="0"/>
                </a:lnTo>
                <a:lnTo>
                  <a:pt x="636" y="0"/>
                </a:lnTo>
                <a:lnTo>
                  <a:pt x="637" y="0"/>
                </a:lnTo>
                <a:lnTo>
                  <a:pt x="637" y="0"/>
                </a:lnTo>
                <a:lnTo>
                  <a:pt x="637" y="0"/>
                </a:lnTo>
                <a:lnTo>
                  <a:pt x="637" y="0"/>
                </a:lnTo>
                <a:lnTo>
                  <a:pt x="637" y="0"/>
                </a:lnTo>
                <a:lnTo>
                  <a:pt x="638" y="0"/>
                </a:lnTo>
                <a:lnTo>
                  <a:pt x="638" y="0"/>
                </a:lnTo>
                <a:lnTo>
                  <a:pt x="638" y="0"/>
                </a:lnTo>
                <a:lnTo>
                  <a:pt x="638" y="1"/>
                </a:lnTo>
                <a:lnTo>
                  <a:pt x="638" y="1"/>
                </a:lnTo>
                <a:lnTo>
                  <a:pt x="639" y="1"/>
                </a:lnTo>
                <a:lnTo>
                  <a:pt x="639" y="1"/>
                </a:lnTo>
                <a:lnTo>
                  <a:pt x="639" y="1"/>
                </a:lnTo>
                <a:lnTo>
                  <a:pt x="639" y="1"/>
                </a:lnTo>
                <a:lnTo>
                  <a:pt x="639" y="1"/>
                </a:lnTo>
                <a:lnTo>
                  <a:pt x="640" y="1"/>
                </a:lnTo>
                <a:lnTo>
                  <a:pt x="640" y="1"/>
                </a:lnTo>
                <a:lnTo>
                  <a:pt x="640" y="1"/>
                </a:lnTo>
                <a:lnTo>
                  <a:pt x="640" y="1"/>
                </a:lnTo>
                <a:lnTo>
                  <a:pt x="640" y="1"/>
                </a:lnTo>
                <a:lnTo>
                  <a:pt x="641" y="1"/>
                </a:lnTo>
                <a:lnTo>
                  <a:pt x="641" y="1"/>
                </a:lnTo>
                <a:lnTo>
                  <a:pt x="641" y="1"/>
                </a:lnTo>
                <a:lnTo>
                  <a:pt x="641" y="1"/>
                </a:lnTo>
                <a:lnTo>
                  <a:pt x="641" y="1"/>
                </a:lnTo>
                <a:lnTo>
                  <a:pt x="643" y="1"/>
                </a:lnTo>
                <a:lnTo>
                  <a:pt x="643" y="1"/>
                </a:lnTo>
                <a:lnTo>
                  <a:pt x="643" y="1"/>
                </a:lnTo>
                <a:lnTo>
                  <a:pt x="643" y="1"/>
                </a:lnTo>
                <a:lnTo>
                  <a:pt x="643" y="2"/>
                </a:lnTo>
                <a:lnTo>
                  <a:pt x="644" y="2"/>
                </a:lnTo>
                <a:lnTo>
                  <a:pt x="644" y="2"/>
                </a:lnTo>
                <a:lnTo>
                  <a:pt x="644" y="2"/>
                </a:lnTo>
                <a:lnTo>
                  <a:pt x="644" y="2"/>
                </a:lnTo>
                <a:lnTo>
                  <a:pt x="644" y="2"/>
                </a:lnTo>
                <a:lnTo>
                  <a:pt x="645" y="2"/>
                </a:lnTo>
                <a:lnTo>
                  <a:pt x="645" y="2"/>
                </a:lnTo>
                <a:lnTo>
                  <a:pt x="645" y="2"/>
                </a:lnTo>
                <a:lnTo>
                  <a:pt x="645" y="2"/>
                </a:lnTo>
                <a:lnTo>
                  <a:pt x="645" y="2"/>
                </a:lnTo>
                <a:lnTo>
                  <a:pt x="646" y="2"/>
                </a:lnTo>
                <a:lnTo>
                  <a:pt x="646" y="2"/>
                </a:lnTo>
                <a:lnTo>
                  <a:pt x="646" y="2"/>
                </a:lnTo>
                <a:lnTo>
                  <a:pt x="646" y="2"/>
                </a:lnTo>
                <a:lnTo>
                  <a:pt x="646" y="3"/>
                </a:lnTo>
                <a:lnTo>
                  <a:pt x="647" y="3"/>
                </a:lnTo>
                <a:lnTo>
                  <a:pt x="647" y="3"/>
                </a:lnTo>
                <a:lnTo>
                  <a:pt x="647" y="3"/>
                </a:lnTo>
                <a:lnTo>
                  <a:pt x="647" y="3"/>
                </a:lnTo>
                <a:lnTo>
                  <a:pt x="647" y="3"/>
                </a:lnTo>
                <a:lnTo>
                  <a:pt x="647" y="3"/>
                </a:lnTo>
                <a:lnTo>
                  <a:pt x="648" y="3"/>
                </a:lnTo>
                <a:lnTo>
                  <a:pt x="648" y="3"/>
                </a:lnTo>
                <a:lnTo>
                  <a:pt x="648" y="3"/>
                </a:lnTo>
                <a:lnTo>
                  <a:pt x="648" y="3"/>
                </a:lnTo>
                <a:lnTo>
                  <a:pt x="648" y="4"/>
                </a:lnTo>
                <a:lnTo>
                  <a:pt x="649" y="4"/>
                </a:lnTo>
                <a:lnTo>
                  <a:pt x="649" y="4"/>
                </a:lnTo>
                <a:lnTo>
                  <a:pt x="649" y="4"/>
                </a:lnTo>
                <a:lnTo>
                  <a:pt x="649" y="4"/>
                </a:lnTo>
                <a:lnTo>
                  <a:pt x="649" y="4"/>
                </a:lnTo>
                <a:lnTo>
                  <a:pt x="649" y="4"/>
                </a:lnTo>
                <a:lnTo>
                  <a:pt x="650" y="4"/>
                </a:lnTo>
                <a:lnTo>
                  <a:pt x="650" y="4"/>
                </a:lnTo>
                <a:lnTo>
                  <a:pt x="650" y="4"/>
                </a:lnTo>
                <a:lnTo>
                  <a:pt x="650" y="4"/>
                </a:lnTo>
                <a:lnTo>
                  <a:pt x="650" y="5"/>
                </a:lnTo>
                <a:lnTo>
                  <a:pt x="652" y="5"/>
                </a:lnTo>
                <a:lnTo>
                  <a:pt x="652" y="5"/>
                </a:lnTo>
                <a:lnTo>
                  <a:pt x="652" y="5"/>
                </a:lnTo>
                <a:lnTo>
                  <a:pt x="652" y="5"/>
                </a:lnTo>
                <a:lnTo>
                  <a:pt x="652" y="5"/>
                </a:lnTo>
                <a:lnTo>
                  <a:pt x="652" y="5"/>
                </a:lnTo>
                <a:lnTo>
                  <a:pt x="653" y="5"/>
                </a:lnTo>
                <a:lnTo>
                  <a:pt x="653" y="5"/>
                </a:lnTo>
                <a:lnTo>
                  <a:pt x="653" y="6"/>
                </a:lnTo>
                <a:lnTo>
                  <a:pt x="653" y="6"/>
                </a:lnTo>
                <a:lnTo>
                  <a:pt x="653" y="6"/>
                </a:lnTo>
                <a:lnTo>
                  <a:pt x="653" y="6"/>
                </a:lnTo>
                <a:lnTo>
                  <a:pt x="654" y="6"/>
                </a:lnTo>
                <a:lnTo>
                  <a:pt x="654" y="6"/>
                </a:lnTo>
                <a:lnTo>
                  <a:pt x="654" y="6"/>
                </a:lnTo>
                <a:lnTo>
                  <a:pt x="654" y="6"/>
                </a:lnTo>
                <a:lnTo>
                  <a:pt x="654" y="6"/>
                </a:lnTo>
                <a:lnTo>
                  <a:pt x="654" y="8"/>
                </a:lnTo>
                <a:lnTo>
                  <a:pt x="655" y="8"/>
                </a:lnTo>
                <a:lnTo>
                  <a:pt x="655" y="8"/>
                </a:lnTo>
                <a:lnTo>
                  <a:pt x="655" y="8"/>
                </a:lnTo>
                <a:lnTo>
                  <a:pt x="655" y="8"/>
                </a:lnTo>
                <a:lnTo>
                  <a:pt x="655" y="8"/>
                </a:lnTo>
                <a:lnTo>
                  <a:pt x="655" y="8"/>
                </a:lnTo>
                <a:lnTo>
                  <a:pt x="655" y="8"/>
                </a:lnTo>
                <a:lnTo>
                  <a:pt x="656" y="9"/>
                </a:lnTo>
                <a:lnTo>
                  <a:pt x="656" y="9"/>
                </a:lnTo>
                <a:lnTo>
                  <a:pt x="656" y="9"/>
                </a:lnTo>
                <a:lnTo>
                  <a:pt x="656" y="9"/>
                </a:lnTo>
                <a:lnTo>
                  <a:pt x="656" y="9"/>
                </a:lnTo>
                <a:lnTo>
                  <a:pt x="656" y="9"/>
                </a:lnTo>
                <a:lnTo>
                  <a:pt x="657" y="9"/>
                </a:lnTo>
                <a:lnTo>
                  <a:pt x="657" y="9"/>
                </a:lnTo>
                <a:lnTo>
                  <a:pt x="657" y="10"/>
                </a:lnTo>
                <a:lnTo>
                  <a:pt x="657" y="10"/>
                </a:lnTo>
                <a:lnTo>
                  <a:pt x="657" y="10"/>
                </a:lnTo>
                <a:lnTo>
                  <a:pt x="657" y="10"/>
                </a:lnTo>
                <a:lnTo>
                  <a:pt x="657" y="10"/>
                </a:lnTo>
                <a:lnTo>
                  <a:pt x="658" y="10"/>
                </a:lnTo>
                <a:lnTo>
                  <a:pt x="658" y="10"/>
                </a:lnTo>
                <a:lnTo>
                  <a:pt x="658" y="11"/>
                </a:lnTo>
                <a:lnTo>
                  <a:pt x="658" y="11"/>
                </a:lnTo>
                <a:lnTo>
                  <a:pt x="658" y="11"/>
                </a:lnTo>
                <a:lnTo>
                  <a:pt x="658" y="11"/>
                </a:lnTo>
                <a:lnTo>
                  <a:pt x="658" y="11"/>
                </a:lnTo>
                <a:lnTo>
                  <a:pt x="659" y="11"/>
                </a:lnTo>
                <a:lnTo>
                  <a:pt x="659" y="11"/>
                </a:lnTo>
                <a:lnTo>
                  <a:pt x="659" y="12"/>
                </a:lnTo>
                <a:lnTo>
                  <a:pt x="659" y="12"/>
                </a:lnTo>
                <a:lnTo>
                  <a:pt x="659" y="12"/>
                </a:lnTo>
                <a:lnTo>
                  <a:pt x="659" y="12"/>
                </a:lnTo>
                <a:lnTo>
                  <a:pt x="659" y="12"/>
                </a:lnTo>
                <a:lnTo>
                  <a:pt x="661" y="12"/>
                </a:lnTo>
                <a:lnTo>
                  <a:pt x="661" y="12"/>
                </a:lnTo>
                <a:lnTo>
                  <a:pt x="661" y="13"/>
                </a:lnTo>
                <a:lnTo>
                  <a:pt x="661" y="13"/>
                </a:lnTo>
                <a:lnTo>
                  <a:pt x="661" y="13"/>
                </a:lnTo>
                <a:lnTo>
                  <a:pt x="661" y="13"/>
                </a:lnTo>
                <a:lnTo>
                  <a:pt x="661" y="13"/>
                </a:lnTo>
                <a:lnTo>
                  <a:pt x="661" y="13"/>
                </a:lnTo>
                <a:lnTo>
                  <a:pt x="662" y="14"/>
                </a:lnTo>
                <a:lnTo>
                  <a:pt x="662" y="14"/>
                </a:lnTo>
                <a:lnTo>
                  <a:pt x="662" y="14"/>
                </a:lnTo>
                <a:lnTo>
                  <a:pt x="662" y="14"/>
                </a:lnTo>
                <a:lnTo>
                  <a:pt x="662" y="14"/>
                </a:lnTo>
                <a:lnTo>
                  <a:pt x="662" y="14"/>
                </a:lnTo>
                <a:lnTo>
                  <a:pt x="662" y="14"/>
                </a:lnTo>
                <a:lnTo>
                  <a:pt x="662" y="15"/>
                </a:lnTo>
                <a:lnTo>
                  <a:pt x="663" y="15"/>
                </a:lnTo>
                <a:lnTo>
                  <a:pt x="663" y="15"/>
                </a:lnTo>
                <a:lnTo>
                  <a:pt x="663" y="15"/>
                </a:lnTo>
                <a:lnTo>
                  <a:pt x="663" y="15"/>
                </a:lnTo>
                <a:lnTo>
                  <a:pt x="663" y="15"/>
                </a:lnTo>
                <a:lnTo>
                  <a:pt x="663" y="17"/>
                </a:lnTo>
                <a:lnTo>
                  <a:pt x="663" y="17"/>
                </a:lnTo>
                <a:lnTo>
                  <a:pt x="663" y="17"/>
                </a:lnTo>
                <a:lnTo>
                  <a:pt x="663" y="17"/>
                </a:lnTo>
                <a:lnTo>
                  <a:pt x="664" y="17"/>
                </a:lnTo>
                <a:lnTo>
                  <a:pt x="664" y="17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8"/>
                </a:lnTo>
                <a:lnTo>
                  <a:pt x="664" y="19"/>
                </a:lnTo>
                <a:lnTo>
                  <a:pt x="665" y="19"/>
                </a:lnTo>
                <a:lnTo>
                  <a:pt x="665" y="19"/>
                </a:lnTo>
                <a:lnTo>
                  <a:pt x="665" y="19"/>
                </a:lnTo>
                <a:lnTo>
                  <a:pt x="665" y="19"/>
                </a:lnTo>
                <a:lnTo>
                  <a:pt x="665" y="20"/>
                </a:lnTo>
                <a:lnTo>
                  <a:pt x="665" y="20"/>
                </a:lnTo>
                <a:lnTo>
                  <a:pt x="665" y="20"/>
                </a:lnTo>
                <a:lnTo>
                  <a:pt x="665" y="20"/>
                </a:lnTo>
                <a:lnTo>
                  <a:pt x="665" y="20"/>
                </a:lnTo>
                <a:lnTo>
                  <a:pt x="665" y="20"/>
                </a:lnTo>
                <a:lnTo>
                  <a:pt x="665" y="21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6" y="22"/>
                </a:lnTo>
                <a:lnTo>
                  <a:pt x="666" y="22"/>
                </a:lnTo>
                <a:lnTo>
                  <a:pt x="666" y="22"/>
                </a:lnTo>
                <a:lnTo>
                  <a:pt x="666" y="22"/>
                </a:lnTo>
                <a:lnTo>
                  <a:pt x="666" y="22"/>
                </a:lnTo>
                <a:lnTo>
                  <a:pt x="666" y="22"/>
                </a:lnTo>
                <a:lnTo>
                  <a:pt x="666" y="23"/>
                </a:lnTo>
                <a:lnTo>
                  <a:pt x="666" y="23"/>
                </a:lnTo>
                <a:lnTo>
                  <a:pt x="667" y="23"/>
                </a:lnTo>
                <a:lnTo>
                  <a:pt x="667" y="23"/>
                </a:lnTo>
                <a:lnTo>
                  <a:pt x="667" y="23"/>
                </a:lnTo>
                <a:lnTo>
                  <a:pt x="667" y="24"/>
                </a:lnTo>
                <a:lnTo>
                  <a:pt x="667" y="24"/>
                </a:lnTo>
                <a:lnTo>
                  <a:pt x="667" y="24"/>
                </a:lnTo>
                <a:lnTo>
                  <a:pt x="667" y="24"/>
                </a:lnTo>
                <a:lnTo>
                  <a:pt x="667" y="24"/>
                </a:lnTo>
                <a:lnTo>
                  <a:pt x="667" y="26"/>
                </a:lnTo>
                <a:lnTo>
                  <a:pt x="667" y="26"/>
                </a:lnTo>
                <a:lnTo>
                  <a:pt x="667" y="26"/>
                </a:lnTo>
                <a:lnTo>
                  <a:pt x="667" y="26"/>
                </a:lnTo>
                <a:lnTo>
                  <a:pt x="667" y="26"/>
                </a:lnTo>
                <a:lnTo>
                  <a:pt x="667" y="27"/>
                </a:lnTo>
                <a:lnTo>
                  <a:pt x="668" y="27"/>
                </a:lnTo>
                <a:lnTo>
                  <a:pt x="668" y="27"/>
                </a:lnTo>
                <a:lnTo>
                  <a:pt x="668" y="27"/>
                </a:lnTo>
                <a:lnTo>
                  <a:pt x="668" y="27"/>
                </a:lnTo>
                <a:lnTo>
                  <a:pt x="668" y="28"/>
                </a:lnTo>
                <a:lnTo>
                  <a:pt x="668" y="28"/>
                </a:lnTo>
                <a:lnTo>
                  <a:pt x="668" y="28"/>
                </a:lnTo>
                <a:lnTo>
                  <a:pt x="668" y="28"/>
                </a:lnTo>
                <a:lnTo>
                  <a:pt x="668" y="28"/>
                </a:lnTo>
                <a:lnTo>
                  <a:pt x="668" y="28"/>
                </a:lnTo>
                <a:lnTo>
                  <a:pt x="668" y="29"/>
                </a:lnTo>
                <a:lnTo>
                  <a:pt x="668" y="29"/>
                </a:lnTo>
                <a:lnTo>
                  <a:pt x="668" y="29"/>
                </a:lnTo>
                <a:lnTo>
                  <a:pt x="668" y="29"/>
                </a:lnTo>
                <a:lnTo>
                  <a:pt x="668" y="30"/>
                </a:lnTo>
                <a:lnTo>
                  <a:pt x="668" y="30"/>
                </a:lnTo>
                <a:lnTo>
                  <a:pt x="668" y="30"/>
                </a:lnTo>
                <a:lnTo>
                  <a:pt x="668" y="30"/>
                </a:lnTo>
                <a:lnTo>
                  <a:pt x="668" y="30"/>
                </a:lnTo>
                <a:lnTo>
                  <a:pt x="668" y="31"/>
                </a:lnTo>
                <a:lnTo>
                  <a:pt x="668" y="31"/>
                </a:lnTo>
                <a:lnTo>
                  <a:pt x="670" y="31"/>
                </a:lnTo>
                <a:lnTo>
                  <a:pt x="670" y="31"/>
                </a:lnTo>
                <a:lnTo>
                  <a:pt x="670" y="31"/>
                </a:lnTo>
                <a:lnTo>
                  <a:pt x="670" y="32"/>
                </a:lnTo>
                <a:lnTo>
                  <a:pt x="670" y="32"/>
                </a:lnTo>
                <a:lnTo>
                  <a:pt x="670" y="32"/>
                </a:lnTo>
                <a:lnTo>
                  <a:pt x="670" y="32"/>
                </a:lnTo>
                <a:lnTo>
                  <a:pt x="670" y="32"/>
                </a:lnTo>
                <a:lnTo>
                  <a:pt x="670" y="34"/>
                </a:lnTo>
                <a:lnTo>
                  <a:pt x="670" y="34"/>
                </a:lnTo>
                <a:lnTo>
                  <a:pt x="670" y="34"/>
                </a:lnTo>
                <a:lnTo>
                  <a:pt x="670" y="34"/>
                </a:lnTo>
                <a:lnTo>
                  <a:pt x="670" y="34"/>
                </a:lnTo>
                <a:lnTo>
                  <a:pt x="670" y="35"/>
                </a:lnTo>
                <a:lnTo>
                  <a:pt x="670" y="35"/>
                </a:lnTo>
                <a:lnTo>
                  <a:pt x="670" y="35"/>
                </a:lnTo>
                <a:lnTo>
                  <a:pt x="670" y="35"/>
                </a:lnTo>
                <a:lnTo>
                  <a:pt x="670" y="36"/>
                </a:lnTo>
                <a:lnTo>
                  <a:pt x="670" y="36"/>
                </a:lnTo>
                <a:lnTo>
                  <a:pt x="670" y="36"/>
                </a:lnTo>
                <a:lnTo>
                  <a:pt x="670" y="36"/>
                </a:lnTo>
                <a:lnTo>
                  <a:pt x="670" y="36"/>
                </a:lnTo>
                <a:lnTo>
                  <a:pt x="670" y="37"/>
                </a:lnTo>
                <a:lnTo>
                  <a:pt x="670" y="37"/>
                </a:lnTo>
                <a:lnTo>
                  <a:pt x="670" y="37"/>
                </a:lnTo>
                <a:lnTo>
                  <a:pt x="670" y="37"/>
                </a:lnTo>
                <a:lnTo>
                  <a:pt x="670" y="37"/>
                </a:lnTo>
                <a:lnTo>
                  <a:pt x="670" y="38"/>
                </a:lnTo>
                <a:lnTo>
                  <a:pt x="670" y="38"/>
                </a:lnTo>
                <a:lnTo>
                  <a:pt x="670" y="38"/>
                </a:lnTo>
                <a:lnTo>
                  <a:pt x="670" y="38"/>
                </a:lnTo>
                <a:lnTo>
                  <a:pt x="670" y="39"/>
                </a:lnTo>
                <a:lnTo>
                  <a:pt x="670" y="39"/>
                </a:lnTo>
                <a:lnTo>
                  <a:pt x="670" y="39"/>
                </a:lnTo>
                <a:lnTo>
                  <a:pt x="670" y="39"/>
                </a:lnTo>
                <a:lnTo>
                  <a:pt x="670" y="39"/>
                </a:lnTo>
                <a:lnTo>
                  <a:pt x="670" y="40"/>
                </a:lnTo>
                <a:lnTo>
                  <a:pt x="670" y="40"/>
                </a:lnTo>
                <a:lnTo>
                  <a:pt x="670" y="40"/>
                </a:lnTo>
                <a:lnTo>
                  <a:pt x="670" y="40"/>
                </a:lnTo>
                <a:lnTo>
                  <a:pt x="670" y="40"/>
                </a:lnTo>
                <a:lnTo>
                  <a:pt x="670" y="41"/>
                </a:lnTo>
                <a:lnTo>
                  <a:pt x="670" y="41"/>
                </a:lnTo>
                <a:lnTo>
                  <a:pt x="670" y="41"/>
                </a:lnTo>
                <a:lnTo>
                  <a:pt x="670" y="41"/>
                </a:lnTo>
                <a:lnTo>
                  <a:pt x="670" y="41"/>
                </a:lnTo>
                <a:lnTo>
                  <a:pt x="670" y="43"/>
                </a:lnTo>
                <a:lnTo>
                  <a:pt x="670" y="43"/>
                </a:lnTo>
                <a:lnTo>
                  <a:pt x="670" y="43"/>
                </a:lnTo>
                <a:lnTo>
                  <a:pt x="670" y="43"/>
                </a:lnTo>
                <a:lnTo>
                  <a:pt x="670" y="44"/>
                </a:lnTo>
                <a:lnTo>
                  <a:pt x="670" y="44"/>
                </a:lnTo>
                <a:lnTo>
                  <a:pt x="670" y="44"/>
                </a:lnTo>
                <a:lnTo>
                  <a:pt x="668" y="44"/>
                </a:lnTo>
                <a:lnTo>
                  <a:pt x="668" y="44"/>
                </a:lnTo>
                <a:lnTo>
                  <a:pt x="668" y="45"/>
                </a:lnTo>
                <a:lnTo>
                  <a:pt x="668" y="45"/>
                </a:lnTo>
                <a:lnTo>
                  <a:pt x="668" y="45"/>
                </a:lnTo>
                <a:lnTo>
                  <a:pt x="668" y="45"/>
                </a:lnTo>
                <a:lnTo>
                  <a:pt x="668" y="45"/>
                </a:lnTo>
                <a:lnTo>
                  <a:pt x="668" y="46"/>
                </a:lnTo>
                <a:lnTo>
                  <a:pt x="668" y="46"/>
                </a:lnTo>
                <a:lnTo>
                  <a:pt x="668" y="46"/>
                </a:lnTo>
                <a:lnTo>
                  <a:pt x="668" y="46"/>
                </a:lnTo>
                <a:lnTo>
                  <a:pt x="668" y="46"/>
                </a:lnTo>
                <a:lnTo>
                  <a:pt x="668" y="47"/>
                </a:lnTo>
                <a:lnTo>
                  <a:pt x="668" y="47"/>
                </a:lnTo>
                <a:lnTo>
                  <a:pt x="668" y="47"/>
                </a:lnTo>
                <a:lnTo>
                  <a:pt x="668" y="47"/>
                </a:lnTo>
                <a:lnTo>
                  <a:pt x="668" y="47"/>
                </a:lnTo>
                <a:lnTo>
                  <a:pt x="668" y="48"/>
                </a:lnTo>
                <a:lnTo>
                  <a:pt x="668" y="48"/>
                </a:lnTo>
                <a:lnTo>
                  <a:pt x="668" y="48"/>
                </a:lnTo>
                <a:lnTo>
                  <a:pt x="668" y="48"/>
                </a:lnTo>
                <a:lnTo>
                  <a:pt x="667" y="48"/>
                </a:lnTo>
                <a:lnTo>
                  <a:pt x="667" y="49"/>
                </a:lnTo>
                <a:lnTo>
                  <a:pt x="667" y="49"/>
                </a:lnTo>
                <a:lnTo>
                  <a:pt x="667" y="49"/>
                </a:lnTo>
                <a:lnTo>
                  <a:pt x="667" y="49"/>
                </a:lnTo>
                <a:lnTo>
                  <a:pt x="667" y="49"/>
                </a:lnTo>
                <a:lnTo>
                  <a:pt x="667" y="50"/>
                </a:lnTo>
                <a:lnTo>
                  <a:pt x="667" y="50"/>
                </a:lnTo>
                <a:lnTo>
                  <a:pt x="667" y="50"/>
                </a:lnTo>
                <a:lnTo>
                  <a:pt x="667" y="50"/>
                </a:lnTo>
                <a:lnTo>
                  <a:pt x="667" y="50"/>
                </a:lnTo>
                <a:lnTo>
                  <a:pt x="667" y="50"/>
                </a:lnTo>
                <a:lnTo>
                  <a:pt x="667" y="52"/>
                </a:lnTo>
                <a:lnTo>
                  <a:pt x="667" y="52"/>
                </a:lnTo>
                <a:lnTo>
                  <a:pt x="666" y="52"/>
                </a:lnTo>
                <a:lnTo>
                  <a:pt x="666" y="52"/>
                </a:lnTo>
                <a:lnTo>
                  <a:pt x="666" y="52"/>
                </a:lnTo>
                <a:lnTo>
                  <a:pt x="666" y="53"/>
                </a:lnTo>
                <a:lnTo>
                  <a:pt x="666" y="53"/>
                </a:lnTo>
                <a:lnTo>
                  <a:pt x="666" y="53"/>
                </a:lnTo>
                <a:lnTo>
                  <a:pt x="666" y="53"/>
                </a:lnTo>
                <a:lnTo>
                  <a:pt x="666" y="53"/>
                </a:lnTo>
                <a:lnTo>
                  <a:pt x="666" y="54"/>
                </a:lnTo>
                <a:lnTo>
                  <a:pt x="666" y="54"/>
                </a:lnTo>
                <a:lnTo>
                  <a:pt x="666" y="54"/>
                </a:lnTo>
                <a:lnTo>
                  <a:pt x="666" y="54"/>
                </a:lnTo>
                <a:lnTo>
                  <a:pt x="665" y="54"/>
                </a:lnTo>
                <a:lnTo>
                  <a:pt x="665" y="54"/>
                </a:lnTo>
                <a:lnTo>
                  <a:pt x="665" y="55"/>
                </a:lnTo>
                <a:lnTo>
                  <a:pt x="665" y="55"/>
                </a:lnTo>
                <a:lnTo>
                  <a:pt x="665" y="55"/>
                </a:lnTo>
                <a:lnTo>
                  <a:pt x="665" y="55"/>
                </a:lnTo>
                <a:lnTo>
                  <a:pt x="665" y="55"/>
                </a:lnTo>
                <a:lnTo>
                  <a:pt x="665" y="56"/>
                </a:lnTo>
                <a:lnTo>
                  <a:pt x="665" y="56"/>
                </a:lnTo>
                <a:lnTo>
                  <a:pt x="665" y="56"/>
                </a:lnTo>
                <a:lnTo>
                  <a:pt x="665" y="56"/>
                </a:lnTo>
                <a:lnTo>
                  <a:pt x="664" y="56"/>
                </a:lnTo>
                <a:lnTo>
                  <a:pt x="664" y="56"/>
                </a:lnTo>
                <a:lnTo>
                  <a:pt x="664" y="57"/>
                </a:lnTo>
                <a:lnTo>
                  <a:pt x="664" y="57"/>
                </a:lnTo>
                <a:lnTo>
                  <a:pt x="664" y="57"/>
                </a:lnTo>
                <a:lnTo>
                  <a:pt x="664" y="57"/>
                </a:lnTo>
                <a:lnTo>
                  <a:pt x="664" y="57"/>
                </a:lnTo>
                <a:lnTo>
                  <a:pt x="664" y="57"/>
                </a:lnTo>
                <a:lnTo>
                  <a:pt x="664" y="58"/>
                </a:lnTo>
                <a:lnTo>
                  <a:pt x="663" y="58"/>
                </a:lnTo>
                <a:lnTo>
                  <a:pt x="663" y="58"/>
                </a:lnTo>
                <a:lnTo>
                  <a:pt x="663" y="58"/>
                </a:lnTo>
                <a:lnTo>
                  <a:pt x="663" y="58"/>
                </a:lnTo>
                <a:lnTo>
                  <a:pt x="663" y="58"/>
                </a:lnTo>
                <a:lnTo>
                  <a:pt x="663" y="59"/>
                </a:lnTo>
                <a:lnTo>
                  <a:pt x="663" y="59"/>
                </a:lnTo>
                <a:lnTo>
                  <a:pt x="663" y="59"/>
                </a:lnTo>
                <a:lnTo>
                  <a:pt x="663" y="59"/>
                </a:lnTo>
                <a:lnTo>
                  <a:pt x="662" y="59"/>
                </a:lnTo>
                <a:lnTo>
                  <a:pt x="662" y="59"/>
                </a:lnTo>
                <a:lnTo>
                  <a:pt x="662" y="61"/>
                </a:lnTo>
                <a:lnTo>
                  <a:pt x="662" y="61"/>
                </a:lnTo>
                <a:lnTo>
                  <a:pt x="662" y="61"/>
                </a:lnTo>
                <a:lnTo>
                  <a:pt x="662" y="61"/>
                </a:lnTo>
                <a:lnTo>
                  <a:pt x="662" y="61"/>
                </a:lnTo>
                <a:lnTo>
                  <a:pt x="662" y="61"/>
                </a:lnTo>
                <a:lnTo>
                  <a:pt x="661" y="61"/>
                </a:lnTo>
                <a:lnTo>
                  <a:pt x="661" y="62"/>
                </a:lnTo>
                <a:lnTo>
                  <a:pt x="661" y="62"/>
                </a:lnTo>
                <a:lnTo>
                  <a:pt x="661" y="62"/>
                </a:lnTo>
                <a:lnTo>
                  <a:pt x="661" y="62"/>
                </a:lnTo>
                <a:lnTo>
                  <a:pt x="661" y="62"/>
                </a:lnTo>
                <a:lnTo>
                  <a:pt x="661" y="62"/>
                </a:lnTo>
                <a:lnTo>
                  <a:pt x="661" y="63"/>
                </a:lnTo>
                <a:lnTo>
                  <a:pt x="659" y="63"/>
                </a:lnTo>
                <a:lnTo>
                  <a:pt x="659" y="63"/>
                </a:lnTo>
                <a:lnTo>
                  <a:pt x="659" y="63"/>
                </a:lnTo>
                <a:lnTo>
                  <a:pt x="659" y="63"/>
                </a:lnTo>
                <a:lnTo>
                  <a:pt x="659" y="63"/>
                </a:lnTo>
                <a:lnTo>
                  <a:pt x="659" y="63"/>
                </a:lnTo>
                <a:lnTo>
                  <a:pt x="659" y="64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8" y="64"/>
                </a:lnTo>
                <a:lnTo>
                  <a:pt x="658" y="65"/>
                </a:lnTo>
                <a:lnTo>
                  <a:pt x="657" y="65"/>
                </a:lnTo>
                <a:lnTo>
                  <a:pt x="657" y="65"/>
                </a:lnTo>
                <a:lnTo>
                  <a:pt x="657" y="65"/>
                </a:lnTo>
                <a:lnTo>
                  <a:pt x="657" y="65"/>
                </a:lnTo>
                <a:lnTo>
                  <a:pt x="657" y="65"/>
                </a:lnTo>
                <a:lnTo>
                  <a:pt x="657" y="65"/>
                </a:lnTo>
                <a:lnTo>
                  <a:pt x="657" y="66"/>
                </a:lnTo>
                <a:lnTo>
                  <a:pt x="656" y="66"/>
                </a:lnTo>
                <a:lnTo>
                  <a:pt x="656" y="66"/>
                </a:lnTo>
                <a:lnTo>
                  <a:pt x="656" y="66"/>
                </a:lnTo>
                <a:lnTo>
                  <a:pt x="656" y="66"/>
                </a:lnTo>
                <a:lnTo>
                  <a:pt x="656" y="66"/>
                </a:lnTo>
                <a:lnTo>
                  <a:pt x="656" y="66"/>
                </a:lnTo>
                <a:lnTo>
                  <a:pt x="655" y="66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5" y="67"/>
                </a:lnTo>
                <a:lnTo>
                  <a:pt x="654" y="67"/>
                </a:lnTo>
                <a:lnTo>
                  <a:pt x="654" y="67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4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68"/>
                </a:lnTo>
                <a:lnTo>
                  <a:pt x="653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2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0"/>
                </a:lnTo>
                <a:lnTo>
                  <a:pt x="650" y="71"/>
                </a:lnTo>
                <a:lnTo>
                  <a:pt x="650" y="71"/>
                </a:lnTo>
                <a:lnTo>
                  <a:pt x="649" y="71"/>
                </a:lnTo>
                <a:lnTo>
                  <a:pt x="649" y="71"/>
                </a:lnTo>
                <a:lnTo>
                  <a:pt x="649" y="71"/>
                </a:lnTo>
                <a:lnTo>
                  <a:pt x="649" y="71"/>
                </a:lnTo>
                <a:lnTo>
                  <a:pt x="649" y="71"/>
                </a:lnTo>
                <a:lnTo>
                  <a:pt x="649" y="71"/>
                </a:lnTo>
                <a:lnTo>
                  <a:pt x="648" y="71"/>
                </a:lnTo>
                <a:lnTo>
                  <a:pt x="648" y="71"/>
                </a:lnTo>
                <a:lnTo>
                  <a:pt x="648" y="72"/>
                </a:lnTo>
                <a:lnTo>
                  <a:pt x="648" y="72"/>
                </a:lnTo>
                <a:lnTo>
                  <a:pt x="648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7" y="72"/>
                </a:lnTo>
                <a:lnTo>
                  <a:pt x="646" y="72"/>
                </a:lnTo>
                <a:lnTo>
                  <a:pt x="646" y="72"/>
                </a:lnTo>
                <a:lnTo>
                  <a:pt x="646" y="72"/>
                </a:lnTo>
                <a:lnTo>
                  <a:pt x="646" y="72"/>
                </a:lnTo>
                <a:lnTo>
                  <a:pt x="646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5" y="73"/>
                </a:lnTo>
                <a:lnTo>
                  <a:pt x="644" y="73"/>
                </a:lnTo>
                <a:lnTo>
                  <a:pt x="644" y="73"/>
                </a:lnTo>
                <a:lnTo>
                  <a:pt x="644" y="73"/>
                </a:lnTo>
                <a:lnTo>
                  <a:pt x="644" y="73"/>
                </a:lnTo>
                <a:lnTo>
                  <a:pt x="644" y="73"/>
                </a:lnTo>
                <a:lnTo>
                  <a:pt x="643" y="73"/>
                </a:lnTo>
                <a:lnTo>
                  <a:pt x="643" y="73"/>
                </a:lnTo>
                <a:lnTo>
                  <a:pt x="643" y="73"/>
                </a:lnTo>
                <a:lnTo>
                  <a:pt x="643" y="73"/>
                </a:lnTo>
                <a:lnTo>
                  <a:pt x="643" y="74"/>
                </a:lnTo>
                <a:lnTo>
                  <a:pt x="641" y="74"/>
                </a:lnTo>
                <a:lnTo>
                  <a:pt x="641" y="74"/>
                </a:lnTo>
                <a:lnTo>
                  <a:pt x="641" y="74"/>
                </a:lnTo>
                <a:lnTo>
                  <a:pt x="641" y="74"/>
                </a:lnTo>
                <a:lnTo>
                  <a:pt x="641" y="74"/>
                </a:lnTo>
                <a:lnTo>
                  <a:pt x="640" y="74"/>
                </a:lnTo>
                <a:lnTo>
                  <a:pt x="640" y="74"/>
                </a:lnTo>
                <a:lnTo>
                  <a:pt x="640" y="74"/>
                </a:lnTo>
                <a:lnTo>
                  <a:pt x="640" y="74"/>
                </a:lnTo>
                <a:lnTo>
                  <a:pt x="640" y="74"/>
                </a:lnTo>
                <a:lnTo>
                  <a:pt x="639" y="74"/>
                </a:lnTo>
                <a:lnTo>
                  <a:pt x="639" y="74"/>
                </a:lnTo>
                <a:lnTo>
                  <a:pt x="639" y="74"/>
                </a:lnTo>
                <a:lnTo>
                  <a:pt x="639" y="74"/>
                </a:lnTo>
                <a:lnTo>
                  <a:pt x="639" y="74"/>
                </a:lnTo>
                <a:lnTo>
                  <a:pt x="638" y="74"/>
                </a:lnTo>
                <a:lnTo>
                  <a:pt x="638" y="74"/>
                </a:lnTo>
                <a:lnTo>
                  <a:pt x="638" y="74"/>
                </a:lnTo>
                <a:lnTo>
                  <a:pt x="638" y="74"/>
                </a:lnTo>
                <a:lnTo>
                  <a:pt x="638" y="74"/>
                </a:lnTo>
                <a:lnTo>
                  <a:pt x="637" y="74"/>
                </a:lnTo>
                <a:lnTo>
                  <a:pt x="637" y="75"/>
                </a:lnTo>
                <a:lnTo>
                  <a:pt x="637" y="75"/>
                </a:lnTo>
                <a:lnTo>
                  <a:pt x="637" y="75"/>
                </a:lnTo>
                <a:lnTo>
                  <a:pt x="637" y="75"/>
                </a:lnTo>
                <a:lnTo>
                  <a:pt x="636" y="75"/>
                </a:lnTo>
                <a:lnTo>
                  <a:pt x="636" y="75"/>
                </a:lnTo>
                <a:lnTo>
                  <a:pt x="636" y="75"/>
                </a:lnTo>
                <a:lnTo>
                  <a:pt x="636" y="75"/>
                </a:lnTo>
                <a:lnTo>
                  <a:pt x="636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5" y="75"/>
                </a:lnTo>
                <a:lnTo>
                  <a:pt x="634" y="75"/>
                </a:lnTo>
                <a:lnTo>
                  <a:pt x="634" y="75"/>
                </a:lnTo>
                <a:lnTo>
                  <a:pt x="634" y="75"/>
                </a:lnTo>
                <a:lnTo>
                  <a:pt x="634" y="75"/>
                </a:lnTo>
                <a:lnTo>
                  <a:pt x="634" y="75"/>
                </a:lnTo>
                <a:lnTo>
                  <a:pt x="632" y="75"/>
                </a:lnTo>
                <a:lnTo>
                  <a:pt x="632" y="75"/>
                </a:lnTo>
                <a:lnTo>
                  <a:pt x="632" y="75"/>
                </a:lnTo>
                <a:lnTo>
                  <a:pt x="632" y="75"/>
                </a:lnTo>
                <a:lnTo>
                  <a:pt x="632" y="75"/>
                </a:lnTo>
                <a:lnTo>
                  <a:pt x="632" y="75"/>
                </a:lnTo>
                <a:close/>
                <a:moveTo>
                  <a:pt x="628" y="77"/>
                </a:moveTo>
                <a:lnTo>
                  <a:pt x="636" y="77"/>
                </a:lnTo>
                <a:lnTo>
                  <a:pt x="636" y="93"/>
                </a:lnTo>
                <a:lnTo>
                  <a:pt x="628" y="93"/>
                </a:lnTo>
                <a:lnTo>
                  <a:pt x="628" y="77"/>
                </a:lnTo>
                <a:lnTo>
                  <a:pt x="628" y="77"/>
                </a:lnTo>
                <a:close/>
                <a:moveTo>
                  <a:pt x="628" y="125"/>
                </a:moveTo>
                <a:lnTo>
                  <a:pt x="636" y="125"/>
                </a:lnTo>
                <a:lnTo>
                  <a:pt x="636" y="140"/>
                </a:lnTo>
                <a:lnTo>
                  <a:pt x="628" y="140"/>
                </a:lnTo>
                <a:lnTo>
                  <a:pt x="628" y="125"/>
                </a:lnTo>
                <a:lnTo>
                  <a:pt x="628" y="125"/>
                </a:lnTo>
                <a:close/>
                <a:moveTo>
                  <a:pt x="628" y="172"/>
                </a:moveTo>
                <a:lnTo>
                  <a:pt x="636" y="172"/>
                </a:lnTo>
                <a:lnTo>
                  <a:pt x="636" y="188"/>
                </a:lnTo>
                <a:lnTo>
                  <a:pt x="628" y="188"/>
                </a:lnTo>
                <a:lnTo>
                  <a:pt x="628" y="172"/>
                </a:lnTo>
                <a:lnTo>
                  <a:pt x="628" y="172"/>
                </a:lnTo>
                <a:close/>
                <a:moveTo>
                  <a:pt x="628" y="219"/>
                </a:moveTo>
                <a:lnTo>
                  <a:pt x="636" y="219"/>
                </a:lnTo>
                <a:lnTo>
                  <a:pt x="636" y="235"/>
                </a:lnTo>
                <a:lnTo>
                  <a:pt x="628" y="235"/>
                </a:lnTo>
                <a:lnTo>
                  <a:pt x="628" y="219"/>
                </a:lnTo>
                <a:lnTo>
                  <a:pt x="628" y="219"/>
                </a:lnTo>
                <a:close/>
                <a:moveTo>
                  <a:pt x="628" y="266"/>
                </a:moveTo>
                <a:lnTo>
                  <a:pt x="636" y="266"/>
                </a:lnTo>
                <a:lnTo>
                  <a:pt x="636" y="281"/>
                </a:lnTo>
                <a:lnTo>
                  <a:pt x="628" y="281"/>
                </a:lnTo>
                <a:lnTo>
                  <a:pt x="628" y="266"/>
                </a:lnTo>
                <a:lnTo>
                  <a:pt x="628" y="266"/>
                </a:lnTo>
                <a:close/>
                <a:moveTo>
                  <a:pt x="628" y="305"/>
                </a:moveTo>
                <a:lnTo>
                  <a:pt x="628" y="313"/>
                </a:lnTo>
                <a:lnTo>
                  <a:pt x="612" y="313"/>
                </a:lnTo>
                <a:lnTo>
                  <a:pt x="612" y="305"/>
                </a:lnTo>
                <a:lnTo>
                  <a:pt x="628" y="305"/>
                </a:lnTo>
                <a:lnTo>
                  <a:pt x="628" y="305"/>
                </a:lnTo>
                <a:close/>
                <a:moveTo>
                  <a:pt x="581" y="305"/>
                </a:moveTo>
                <a:lnTo>
                  <a:pt x="581" y="313"/>
                </a:lnTo>
                <a:lnTo>
                  <a:pt x="565" y="313"/>
                </a:lnTo>
                <a:lnTo>
                  <a:pt x="565" y="305"/>
                </a:lnTo>
                <a:lnTo>
                  <a:pt x="581" y="305"/>
                </a:lnTo>
                <a:lnTo>
                  <a:pt x="581" y="305"/>
                </a:lnTo>
                <a:close/>
                <a:moveTo>
                  <a:pt x="533" y="305"/>
                </a:moveTo>
                <a:lnTo>
                  <a:pt x="533" y="313"/>
                </a:lnTo>
                <a:lnTo>
                  <a:pt x="518" y="313"/>
                </a:lnTo>
                <a:lnTo>
                  <a:pt x="518" y="305"/>
                </a:lnTo>
                <a:lnTo>
                  <a:pt x="533" y="305"/>
                </a:lnTo>
                <a:lnTo>
                  <a:pt x="533" y="305"/>
                </a:lnTo>
                <a:close/>
                <a:moveTo>
                  <a:pt x="486" y="305"/>
                </a:moveTo>
                <a:lnTo>
                  <a:pt x="486" y="313"/>
                </a:lnTo>
                <a:lnTo>
                  <a:pt x="470" y="313"/>
                </a:lnTo>
                <a:lnTo>
                  <a:pt x="470" y="305"/>
                </a:lnTo>
                <a:lnTo>
                  <a:pt x="486" y="305"/>
                </a:lnTo>
                <a:lnTo>
                  <a:pt x="486" y="305"/>
                </a:lnTo>
                <a:close/>
                <a:moveTo>
                  <a:pt x="440" y="305"/>
                </a:moveTo>
                <a:lnTo>
                  <a:pt x="440" y="313"/>
                </a:lnTo>
                <a:lnTo>
                  <a:pt x="424" y="313"/>
                </a:lnTo>
                <a:lnTo>
                  <a:pt x="424" y="305"/>
                </a:lnTo>
                <a:lnTo>
                  <a:pt x="440" y="305"/>
                </a:lnTo>
                <a:lnTo>
                  <a:pt x="440" y="305"/>
                </a:lnTo>
                <a:close/>
                <a:moveTo>
                  <a:pt x="393" y="305"/>
                </a:moveTo>
                <a:lnTo>
                  <a:pt x="393" y="313"/>
                </a:lnTo>
                <a:lnTo>
                  <a:pt x="377" y="313"/>
                </a:lnTo>
                <a:lnTo>
                  <a:pt x="377" y="305"/>
                </a:lnTo>
                <a:lnTo>
                  <a:pt x="393" y="305"/>
                </a:lnTo>
                <a:lnTo>
                  <a:pt x="393" y="305"/>
                </a:lnTo>
                <a:close/>
                <a:moveTo>
                  <a:pt x="345" y="305"/>
                </a:moveTo>
                <a:lnTo>
                  <a:pt x="345" y="313"/>
                </a:lnTo>
                <a:lnTo>
                  <a:pt x="330" y="313"/>
                </a:lnTo>
                <a:lnTo>
                  <a:pt x="330" y="305"/>
                </a:lnTo>
                <a:lnTo>
                  <a:pt x="345" y="305"/>
                </a:lnTo>
                <a:lnTo>
                  <a:pt x="345" y="305"/>
                </a:lnTo>
                <a:close/>
                <a:moveTo>
                  <a:pt x="298" y="305"/>
                </a:moveTo>
                <a:lnTo>
                  <a:pt x="298" y="313"/>
                </a:lnTo>
                <a:lnTo>
                  <a:pt x="282" y="313"/>
                </a:lnTo>
                <a:lnTo>
                  <a:pt x="282" y="305"/>
                </a:lnTo>
                <a:lnTo>
                  <a:pt x="298" y="305"/>
                </a:lnTo>
                <a:lnTo>
                  <a:pt x="298" y="305"/>
                </a:lnTo>
                <a:close/>
                <a:moveTo>
                  <a:pt x="251" y="305"/>
                </a:moveTo>
                <a:lnTo>
                  <a:pt x="251" y="313"/>
                </a:lnTo>
                <a:lnTo>
                  <a:pt x="235" y="313"/>
                </a:lnTo>
                <a:lnTo>
                  <a:pt x="235" y="305"/>
                </a:lnTo>
                <a:lnTo>
                  <a:pt x="251" y="305"/>
                </a:lnTo>
                <a:lnTo>
                  <a:pt x="251" y="305"/>
                </a:lnTo>
                <a:close/>
                <a:moveTo>
                  <a:pt x="203" y="305"/>
                </a:moveTo>
                <a:lnTo>
                  <a:pt x="203" y="313"/>
                </a:lnTo>
                <a:lnTo>
                  <a:pt x="188" y="313"/>
                </a:lnTo>
                <a:lnTo>
                  <a:pt x="188" y="305"/>
                </a:lnTo>
                <a:lnTo>
                  <a:pt x="203" y="305"/>
                </a:lnTo>
                <a:lnTo>
                  <a:pt x="203" y="305"/>
                </a:lnTo>
                <a:close/>
                <a:moveTo>
                  <a:pt x="156" y="305"/>
                </a:moveTo>
                <a:lnTo>
                  <a:pt x="156" y="313"/>
                </a:lnTo>
                <a:lnTo>
                  <a:pt x="140" y="313"/>
                </a:lnTo>
                <a:lnTo>
                  <a:pt x="140" y="305"/>
                </a:lnTo>
                <a:lnTo>
                  <a:pt x="156" y="305"/>
                </a:lnTo>
                <a:lnTo>
                  <a:pt x="156" y="305"/>
                </a:lnTo>
                <a:close/>
                <a:moveTo>
                  <a:pt x="110" y="305"/>
                </a:moveTo>
                <a:lnTo>
                  <a:pt x="110" y="313"/>
                </a:lnTo>
                <a:lnTo>
                  <a:pt x="94" y="313"/>
                </a:lnTo>
                <a:lnTo>
                  <a:pt x="94" y="305"/>
                </a:lnTo>
                <a:lnTo>
                  <a:pt x="110" y="305"/>
                </a:lnTo>
                <a:lnTo>
                  <a:pt x="110" y="305"/>
                </a:lnTo>
                <a:close/>
                <a:moveTo>
                  <a:pt x="63" y="305"/>
                </a:moveTo>
                <a:lnTo>
                  <a:pt x="63" y="313"/>
                </a:lnTo>
                <a:lnTo>
                  <a:pt x="47" y="313"/>
                </a:lnTo>
                <a:lnTo>
                  <a:pt x="47" y="305"/>
                </a:lnTo>
                <a:lnTo>
                  <a:pt x="63" y="305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1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2">
            <a:extLst>
              <a:ext uri="{FF2B5EF4-FFF2-40B4-BE49-F238E27FC236}">
                <a16:creationId xmlns:a16="http://schemas.microsoft.com/office/drawing/2014/main" id="{794FB12A-160E-427D-B327-E152F69B78A8}"/>
              </a:ext>
            </a:extLst>
          </p:cNvPr>
          <p:cNvSpPr>
            <a:spLocks noEditPoints="1"/>
          </p:cNvSpPr>
          <p:nvPr/>
        </p:nvSpPr>
        <p:spPr bwMode="auto">
          <a:xfrm>
            <a:off x="7555358" y="5302250"/>
            <a:ext cx="738188" cy="522287"/>
          </a:xfrm>
          <a:custGeom>
            <a:avLst/>
            <a:gdLst>
              <a:gd name="T0" fmla="*/ 8 w 465"/>
              <a:gd name="T1" fmla="*/ 43 h 329"/>
              <a:gd name="T2" fmla="*/ 10 w 465"/>
              <a:gd name="T3" fmla="*/ 48 h 329"/>
              <a:gd name="T4" fmla="*/ 12 w 465"/>
              <a:gd name="T5" fmla="*/ 54 h 329"/>
              <a:gd name="T6" fmla="*/ 17 w 465"/>
              <a:gd name="T7" fmla="*/ 58 h 329"/>
              <a:gd name="T8" fmla="*/ 21 w 465"/>
              <a:gd name="T9" fmla="*/ 63 h 329"/>
              <a:gd name="T10" fmla="*/ 27 w 465"/>
              <a:gd name="T11" fmla="*/ 65 h 329"/>
              <a:gd name="T12" fmla="*/ 33 w 465"/>
              <a:gd name="T13" fmla="*/ 66 h 329"/>
              <a:gd name="T14" fmla="*/ 39 w 465"/>
              <a:gd name="T15" fmla="*/ 67 h 329"/>
              <a:gd name="T16" fmla="*/ 45 w 465"/>
              <a:gd name="T17" fmla="*/ 66 h 329"/>
              <a:gd name="T18" fmla="*/ 51 w 465"/>
              <a:gd name="T19" fmla="*/ 64 h 329"/>
              <a:gd name="T20" fmla="*/ 56 w 465"/>
              <a:gd name="T21" fmla="*/ 61 h 329"/>
              <a:gd name="T22" fmla="*/ 61 w 465"/>
              <a:gd name="T23" fmla="*/ 56 h 329"/>
              <a:gd name="T24" fmla="*/ 64 w 465"/>
              <a:gd name="T25" fmla="*/ 52 h 329"/>
              <a:gd name="T26" fmla="*/ 66 w 465"/>
              <a:gd name="T27" fmla="*/ 45 h 329"/>
              <a:gd name="T28" fmla="*/ 66 w 465"/>
              <a:gd name="T29" fmla="*/ 39 h 329"/>
              <a:gd name="T30" fmla="*/ 66 w 465"/>
              <a:gd name="T31" fmla="*/ 32 h 329"/>
              <a:gd name="T32" fmla="*/ 65 w 465"/>
              <a:gd name="T33" fmla="*/ 27 h 329"/>
              <a:gd name="T34" fmla="*/ 62 w 465"/>
              <a:gd name="T35" fmla="*/ 21 h 329"/>
              <a:gd name="T36" fmla="*/ 59 w 465"/>
              <a:gd name="T37" fmla="*/ 17 h 329"/>
              <a:gd name="T38" fmla="*/ 54 w 465"/>
              <a:gd name="T39" fmla="*/ 12 h 329"/>
              <a:gd name="T40" fmla="*/ 48 w 465"/>
              <a:gd name="T41" fmla="*/ 10 h 329"/>
              <a:gd name="T42" fmla="*/ 43 w 465"/>
              <a:gd name="T43" fmla="*/ 8 h 329"/>
              <a:gd name="T44" fmla="*/ 36 w 465"/>
              <a:gd name="T45" fmla="*/ 8 h 329"/>
              <a:gd name="T46" fmla="*/ 29 w 465"/>
              <a:gd name="T47" fmla="*/ 9 h 329"/>
              <a:gd name="T48" fmla="*/ 24 w 465"/>
              <a:gd name="T49" fmla="*/ 11 h 329"/>
              <a:gd name="T50" fmla="*/ 19 w 465"/>
              <a:gd name="T51" fmla="*/ 14 h 329"/>
              <a:gd name="T52" fmla="*/ 15 w 465"/>
              <a:gd name="T53" fmla="*/ 19 h 329"/>
              <a:gd name="T54" fmla="*/ 11 w 465"/>
              <a:gd name="T55" fmla="*/ 23 h 329"/>
              <a:gd name="T56" fmla="*/ 9 w 465"/>
              <a:gd name="T57" fmla="*/ 29 h 329"/>
              <a:gd name="T58" fmla="*/ 8 w 465"/>
              <a:gd name="T59" fmla="*/ 36 h 329"/>
              <a:gd name="T60" fmla="*/ 33 w 465"/>
              <a:gd name="T61" fmla="*/ 75 h 329"/>
              <a:gd name="T62" fmla="*/ 25 w 465"/>
              <a:gd name="T63" fmla="*/ 73 h 329"/>
              <a:gd name="T64" fmla="*/ 18 w 465"/>
              <a:gd name="T65" fmla="*/ 70 h 329"/>
              <a:gd name="T66" fmla="*/ 11 w 465"/>
              <a:gd name="T67" fmla="*/ 65 h 329"/>
              <a:gd name="T68" fmla="*/ 7 w 465"/>
              <a:gd name="T69" fmla="*/ 59 h 329"/>
              <a:gd name="T70" fmla="*/ 2 w 465"/>
              <a:gd name="T71" fmla="*/ 53 h 329"/>
              <a:gd name="T72" fmla="*/ 0 w 465"/>
              <a:gd name="T73" fmla="*/ 45 h 329"/>
              <a:gd name="T74" fmla="*/ 0 w 465"/>
              <a:gd name="T75" fmla="*/ 37 h 329"/>
              <a:gd name="T76" fmla="*/ 1 w 465"/>
              <a:gd name="T77" fmla="*/ 29 h 329"/>
              <a:gd name="T78" fmla="*/ 3 w 465"/>
              <a:gd name="T79" fmla="*/ 21 h 329"/>
              <a:gd name="T80" fmla="*/ 7 w 465"/>
              <a:gd name="T81" fmla="*/ 14 h 329"/>
              <a:gd name="T82" fmla="*/ 12 w 465"/>
              <a:gd name="T83" fmla="*/ 9 h 329"/>
              <a:gd name="T84" fmla="*/ 19 w 465"/>
              <a:gd name="T85" fmla="*/ 4 h 329"/>
              <a:gd name="T86" fmla="*/ 26 w 465"/>
              <a:gd name="T87" fmla="*/ 2 h 329"/>
              <a:gd name="T88" fmla="*/ 34 w 465"/>
              <a:gd name="T89" fmla="*/ 0 h 329"/>
              <a:gd name="T90" fmla="*/ 42 w 465"/>
              <a:gd name="T91" fmla="*/ 0 h 329"/>
              <a:gd name="T92" fmla="*/ 50 w 465"/>
              <a:gd name="T93" fmla="*/ 2 h 329"/>
              <a:gd name="T94" fmla="*/ 56 w 465"/>
              <a:gd name="T95" fmla="*/ 5 h 329"/>
              <a:gd name="T96" fmla="*/ 63 w 465"/>
              <a:gd name="T97" fmla="*/ 10 h 329"/>
              <a:gd name="T98" fmla="*/ 68 w 465"/>
              <a:gd name="T99" fmla="*/ 15 h 329"/>
              <a:gd name="T100" fmla="*/ 72 w 465"/>
              <a:gd name="T101" fmla="*/ 22 h 329"/>
              <a:gd name="T102" fmla="*/ 74 w 465"/>
              <a:gd name="T103" fmla="*/ 30 h 329"/>
              <a:gd name="T104" fmla="*/ 74 w 465"/>
              <a:gd name="T105" fmla="*/ 38 h 329"/>
              <a:gd name="T106" fmla="*/ 74 w 465"/>
              <a:gd name="T107" fmla="*/ 46 h 329"/>
              <a:gd name="T108" fmla="*/ 71 w 465"/>
              <a:gd name="T109" fmla="*/ 53 h 329"/>
              <a:gd name="T110" fmla="*/ 68 w 465"/>
              <a:gd name="T111" fmla="*/ 59 h 329"/>
              <a:gd name="T112" fmla="*/ 62 w 465"/>
              <a:gd name="T113" fmla="*/ 65 h 329"/>
              <a:gd name="T114" fmla="*/ 56 w 465"/>
              <a:gd name="T115" fmla="*/ 70 h 329"/>
              <a:gd name="T116" fmla="*/ 50 w 465"/>
              <a:gd name="T117" fmla="*/ 73 h 329"/>
              <a:gd name="T118" fmla="*/ 42 w 465"/>
              <a:gd name="T119" fmla="*/ 75 h 329"/>
              <a:gd name="T120" fmla="*/ 34 w 465"/>
              <a:gd name="T121" fmla="*/ 188 h 329"/>
              <a:gd name="T122" fmla="*/ 135 w 465"/>
              <a:gd name="T123" fmla="*/ 329 h 329"/>
              <a:gd name="T124" fmla="*/ 403 w 465"/>
              <a:gd name="T125" fmla="*/ 32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5" h="329">
                <a:moveTo>
                  <a:pt x="449" y="329"/>
                </a:moveTo>
                <a:lnTo>
                  <a:pt x="449" y="321"/>
                </a:lnTo>
                <a:lnTo>
                  <a:pt x="465" y="321"/>
                </a:lnTo>
                <a:lnTo>
                  <a:pt x="465" y="329"/>
                </a:lnTo>
                <a:lnTo>
                  <a:pt x="449" y="329"/>
                </a:lnTo>
                <a:lnTo>
                  <a:pt x="449" y="329"/>
                </a:lnTo>
                <a:close/>
                <a:moveTo>
                  <a:pt x="8" y="37"/>
                </a:move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39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0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1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3"/>
                </a:lnTo>
                <a:lnTo>
                  <a:pt x="8" y="44"/>
                </a:lnTo>
                <a:lnTo>
                  <a:pt x="8" y="44"/>
                </a:lnTo>
                <a:lnTo>
                  <a:pt x="8" y="44"/>
                </a:lnTo>
                <a:lnTo>
                  <a:pt x="8" y="44"/>
                </a:lnTo>
                <a:lnTo>
                  <a:pt x="8" y="44"/>
                </a:lnTo>
                <a:lnTo>
                  <a:pt x="8" y="44"/>
                </a:lnTo>
                <a:lnTo>
                  <a:pt x="8" y="45"/>
                </a:lnTo>
                <a:lnTo>
                  <a:pt x="8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6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7"/>
                </a:lnTo>
                <a:lnTo>
                  <a:pt x="9" y="48"/>
                </a:lnTo>
                <a:lnTo>
                  <a:pt x="9" y="48"/>
                </a:lnTo>
                <a:lnTo>
                  <a:pt x="9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0" y="50"/>
                </a:lnTo>
                <a:lnTo>
                  <a:pt x="10" y="50"/>
                </a:lnTo>
                <a:lnTo>
                  <a:pt x="10" y="50"/>
                </a:lnTo>
                <a:lnTo>
                  <a:pt x="10" y="50"/>
                </a:lnTo>
                <a:lnTo>
                  <a:pt x="10" y="50"/>
                </a:lnTo>
                <a:lnTo>
                  <a:pt x="11" y="50"/>
                </a:lnTo>
                <a:lnTo>
                  <a:pt x="11" y="50"/>
                </a:lnTo>
                <a:lnTo>
                  <a:pt x="11" y="52"/>
                </a:lnTo>
                <a:lnTo>
                  <a:pt x="11" y="52"/>
                </a:lnTo>
                <a:lnTo>
                  <a:pt x="11" y="52"/>
                </a:lnTo>
                <a:lnTo>
                  <a:pt x="11" y="52"/>
                </a:lnTo>
                <a:lnTo>
                  <a:pt x="11" y="52"/>
                </a:lnTo>
                <a:lnTo>
                  <a:pt x="11" y="52"/>
                </a:lnTo>
                <a:lnTo>
                  <a:pt x="11" y="52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1" y="53"/>
                </a:lnTo>
                <a:lnTo>
                  <a:pt x="12" y="53"/>
                </a:lnTo>
                <a:lnTo>
                  <a:pt x="12" y="53"/>
                </a:lnTo>
                <a:lnTo>
                  <a:pt x="12" y="53"/>
                </a:lnTo>
                <a:lnTo>
                  <a:pt x="12" y="53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5"/>
                </a:lnTo>
                <a:lnTo>
                  <a:pt x="14" y="56"/>
                </a:lnTo>
                <a:lnTo>
                  <a:pt x="14" y="56"/>
                </a:lnTo>
                <a:lnTo>
                  <a:pt x="14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6"/>
                </a:lnTo>
                <a:lnTo>
                  <a:pt x="15" y="57"/>
                </a:lnTo>
                <a:lnTo>
                  <a:pt x="15" y="57"/>
                </a:lnTo>
                <a:lnTo>
                  <a:pt x="15" y="57"/>
                </a:lnTo>
                <a:lnTo>
                  <a:pt x="15" y="57"/>
                </a:lnTo>
                <a:lnTo>
                  <a:pt x="15" y="57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6" y="58"/>
                </a:lnTo>
                <a:lnTo>
                  <a:pt x="17" y="58"/>
                </a:lnTo>
                <a:lnTo>
                  <a:pt x="17" y="58"/>
                </a:lnTo>
                <a:lnTo>
                  <a:pt x="17" y="58"/>
                </a:lnTo>
                <a:lnTo>
                  <a:pt x="17" y="58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7" y="59"/>
                </a:lnTo>
                <a:lnTo>
                  <a:pt x="18" y="59"/>
                </a:lnTo>
                <a:lnTo>
                  <a:pt x="18" y="59"/>
                </a:lnTo>
                <a:lnTo>
                  <a:pt x="18" y="59"/>
                </a:lnTo>
                <a:lnTo>
                  <a:pt x="18" y="59"/>
                </a:lnTo>
                <a:lnTo>
                  <a:pt x="18" y="59"/>
                </a:lnTo>
                <a:lnTo>
                  <a:pt x="18" y="61"/>
                </a:lnTo>
                <a:lnTo>
                  <a:pt x="18" y="61"/>
                </a:lnTo>
                <a:lnTo>
                  <a:pt x="18" y="61"/>
                </a:lnTo>
                <a:lnTo>
                  <a:pt x="18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1"/>
                </a:lnTo>
                <a:lnTo>
                  <a:pt x="19" y="62"/>
                </a:lnTo>
                <a:lnTo>
                  <a:pt x="19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0" y="62"/>
                </a:lnTo>
                <a:lnTo>
                  <a:pt x="21" y="62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1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4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5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7" y="65"/>
                </a:lnTo>
                <a:lnTo>
                  <a:pt x="27" y="65"/>
                </a:lnTo>
                <a:lnTo>
                  <a:pt x="27" y="65"/>
                </a:lnTo>
                <a:lnTo>
                  <a:pt x="27" y="65"/>
                </a:lnTo>
                <a:lnTo>
                  <a:pt x="27" y="65"/>
                </a:lnTo>
                <a:lnTo>
                  <a:pt x="27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6"/>
                </a:lnTo>
                <a:lnTo>
                  <a:pt x="28" y="66"/>
                </a:lnTo>
                <a:lnTo>
                  <a:pt x="28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29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3" y="67"/>
                </a:lnTo>
                <a:lnTo>
                  <a:pt x="33" y="67"/>
                </a:lnTo>
                <a:lnTo>
                  <a:pt x="34" y="67"/>
                </a:lnTo>
                <a:lnTo>
                  <a:pt x="34" y="67"/>
                </a:lnTo>
                <a:lnTo>
                  <a:pt x="34" y="67"/>
                </a:lnTo>
                <a:lnTo>
                  <a:pt x="34" y="67"/>
                </a:lnTo>
                <a:lnTo>
                  <a:pt x="34" y="67"/>
                </a:lnTo>
                <a:lnTo>
                  <a:pt x="34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5" y="67"/>
                </a:lnTo>
                <a:lnTo>
                  <a:pt x="36" y="67"/>
                </a:lnTo>
                <a:lnTo>
                  <a:pt x="36" y="67"/>
                </a:lnTo>
                <a:lnTo>
                  <a:pt x="36" y="67"/>
                </a:lnTo>
                <a:lnTo>
                  <a:pt x="36" y="67"/>
                </a:lnTo>
                <a:lnTo>
                  <a:pt x="36" y="67"/>
                </a:lnTo>
                <a:lnTo>
                  <a:pt x="36" y="67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38" y="67"/>
                </a:lnTo>
                <a:lnTo>
                  <a:pt x="38" y="67"/>
                </a:lnTo>
                <a:lnTo>
                  <a:pt x="38" y="67"/>
                </a:lnTo>
                <a:lnTo>
                  <a:pt x="38" y="67"/>
                </a:lnTo>
                <a:lnTo>
                  <a:pt x="38" y="67"/>
                </a:lnTo>
                <a:lnTo>
                  <a:pt x="38" y="67"/>
                </a:lnTo>
                <a:lnTo>
                  <a:pt x="39" y="67"/>
                </a:lnTo>
                <a:lnTo>
                  <a:pt x="39" y="67"/>
                </a:lnTo>
                <a:lnTo>
                  <a:pt x="39" y="67"/>
                </a:lnTo>
                <a:lnTo>
                  <a:pt x="39" y="67"/>
                </a:lnTo>
                <a:lnTo>
                  <a:pt x="39" y="67"/>
                </a:lnTo>
                <a:lnTo>
                  <a:pt x="39" y="67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1" y="67"/>
                </a:lnTo>
                <a:lnTo>
                  <a:pt x="42" y="67"/>
                </a:lnTo>
                <a:lnTo>
                  <a:pt x="42" y="67"/>
                </a:lnTo>
                <a:lnTo>
                  <a:pt x="42" y="67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6" y="66"/>
                </a:lnTo>
                <a:lnTo>
                  <a:pt x="46" y="66"/>
                </a:lnTo>
                <a:lnTo>
                  <a:pt x="46" y="66"/>
                </a:lnTo>
                <a:lnTo>
                  <a:pt x="46" y="66"/>
                </a:lnTo>
                <a:lnTo>
                  <a:pt x="46" y="66"/>
                </a:lnTo>
                <a:lnTo>
                  <a:pt x="46" y="65"/>
                </a:lnTo>
                <a:lnTo>
                  <a:pt x="47" y="65"/>
                </a:lnTo>
                <a:lnTo>
                  <a:pt x="47" y="65"/>
                </a:lnTo>
                <a:lnTo>
                  <a:pt x="47" y="65"/>
                </a:lnTo>
                <a:lnTo>
                  <a:pt x="47" y="65"/>
                </a:lnTo>
                <a:lnTo>
                  <a:pt x="47" y="65"/>
                </a:lnTo>
                <a:lnTo>
                  <a:pt x="47" y="65"/>
                </a:lnTo>
                <a:lnTo>
                  <a:pt x="47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50" y="65"/>
                </a:lnTo>
                <a:lnTo>
                  <a:pt x="50" y="65"/>
                </a:lnTo>
                <a:lnTo>
                  <a:pt x="50" y="64"/>
                </a:lnTo>
                <a:lnTo>
                  <a:pt x="50" y="64"/>
                </a:lnTo>
                <a:lnTo>
                  <a:pt x="50" y="64"/>
                </a:lnTo>
                <a:lnTo>
                  <a:pt x="50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2" y="64"/>
                </a:lnTo>
                <a:lnTo>
                  <a:pt x="52" y="64"/>
                </a:lnTo>
                <a:lnTo>
                  <a:pt x="52" y="64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1"/>
                </a:lnTo>
                <a:lnTo>
                  <a:pt x="55" y="61"/>
                </a:lnTo>
                <a:lnTo>
                  <a:pt x="55" y="61"/>
                </a:lnTo>
                <a:lnTo>
                  <a:pt x="55" y="61"/>
                </a:lnTo>
                <a:lnTo>
                  <a:pt x="55" y="61"/>
                </a:lnTo>
                <a:lnTo>
                  <a:pt x="56" y="61"/>
                </a:lnTo>
                <a:lnTo>
                  <a:pt x="56" y="61"/>
                </a:lnTo>
                <a:lnTo>
                  <a:pt x="56" y="61"/>
                </a:lnTo>
                <a:lnTo>
                  <a:pt x="56" y="61"/>
                </a:lnTo>
                <a:lnTo>
                  <a:pt x="56" y="61"/>
                </a:lnTo>
                <a:lnTo>
                  <a:pt x="56" y="59"/>
                </a:lnTo>
                <a:lnTo>
                  <a:pt x="56" y="59"/>
                </a:lnTo>
                <a:lnTo>
                  <a:pt x="56" y="59"/>
                </a:lnTo>
                <a:lnTo>
                  <a:pt x="57" y="59"/>
                </a:lnTo>
                <a:lnTo>
                  <a:pt x="57" y="59"/>
                </a:lnTo>
                <a:lnTo>
                  <a:pt x="57" y="59"/>
                </a:lnTo>
                <a:lnTo>
                  <a:pt x="57" y="59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7"/>
                </a:lnTo>
                <a:lnTo>
                  <a:pt x="59" y="57"/>
                </a:lnTo>
                <a:lnTo>
                  <a:pt x="59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2" y="53"/>
                </a:lnTo>
                <a:lnTo>
                  <a:pt x="62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3" y="52"/>
                </a:lnTo>
                <a:lnTo>
                  <a:pt x="64" y="52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4" y="49"/>
                </a:lnTo>
                <a:lnTo>
                  <a:pt x="65" y="48"/>
                </a:lnTo>
                <a:lnTo>
                  <a:pt x="65" y="48"/>
                </a:lnTo>
                <a:lnTo>
                  <a:pt x="65" y="48"/>
                </a:lnTo>
                <a:lnTo>
                  <a:pt x="65" y="48"/>
                </a:lnTo>
                <a:lnTo>
                  <a:pt x="65" y="48"/>
                </a:lnTo>
                <a:lnTo>
                  <a:pt x="65" y="48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65" y="46"/>
                </a:lnTo>
                <a:lnTo>
                  <a:pt x="65" y="46"/>
                </a:lnTo>
                <a:lnTo>
                  <a:pt x="65" y="46"/>
                </a:lnTo>
                <a:lnTo>
                  <a:pt x="65" y="46"/>
                </a:lnTo>
                <a:lnTo>
                  <a:pt x="65" y="46"/>
                </a:lnTo>
                <a:lnTo>
                  <a:pt x="65" y="46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5"/>
                </a:lnTo>
                <a:lnTo>
                  <a:pt x="66" y="44"/>
                </a:lnTo>
                <a:lnTo>
                  <a:pt x="66" y="44"/>
                </a:lnTo>
                <a:lnTo>
                  <a:pt x="66" y="44"/>
                </a:lnTo>
                <a:lnTo>
                  <a:pt x="66" y="44"/>
                </a:lnTo>
                <a:lnTo>
                  <a:pt x="66" y="44"/>
                </a:lnTo>
                <a:lnTo>
                  <a:pt x="66" y="44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6" y="41"/>
                </a:lnTo>
                <a:lnTo>
                  <a:pt x="66" y="41"/>
                </a:lnTo>
                <a:lnTo>
                  <a:pt x="66" y="41"/>
                </a:lnTo>
                <a:lnTo>
                  <a:pt x="66" y="41"/>
                </a:lnTo>
                <a:lnTo>
                  <a:pt x="66" y="41"/>
                </a:lnTo>
                <a:lnTo>
                  <a:pt x="66" y="41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8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7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6" y="35"/>
                </a:lnTo>
                <a:lnTo>
                  <a:pt x="66" y="34"/>
                </a:lnTo>
                <a:lnTo>
                  <a:pt x="66" y="34"/>
                </a:lnTo>
                <a:lnTo>
                  <a:pt x="66" y="34"/>
                </a:lnTo>
                <a:lnTo>
                  <a:pt x="66" y="34"/>
                </a:lnTo>
                <a:lnTo>
                  <a:pt x="66" y="34"/>
                </a:lnTo>
                <a:lnTo>
                  <a:pt x="66" y="34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2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9"/>
                </a:lnTo>
                <a:lnTo>
                  <a:pt x="65" y="29"/>
                </a:lnTo>
                <a:lnTo>
                  <a:pt x="65" y="29"/>
                </a:lnTo>
                <a:lnTo>
                  <a:pt x="65" y="29"/>
                </a:lnTo>
                <a:lnTo>
                  <a:pt x="65" y="29"/>
                </a:lnTo>
                <a:lnTo>
                  <a:pt x="65" y="29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5" y="27"/>
                </a:lnTo>
                <a:lnTo>
                  <a:pt x="65" y="27"/>
                </a:lnTo>
                <a:lnTo>
                  <a:pt x="65" y="27"/>
                </a:lnTo>
                <a:lnTo>
                  <a:pt x="65" y="27"/>
                </a:lnTo>
                <a:lnTo>
                  <a:pt x="65" y="27"/>
                </a:lnTo>
                <a:lnTo>
                  <a:pt x="65" y="27"/>
                </a:lnTo>
                <a:lnTo>
                  <a:pt x="65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3"/>
                </a:lnTo>
                <a:lnTo>
                  <a:pt x="64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3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2" y="22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2" y="21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1" y="19"/>
                </a:lnTo>
                <a:lnTo>
                  <a:pt x="60" y="19"/>
                </a:lnTo>
                <a:lnTo>
                  <a:pt x="60" y="19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59" y="18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9" y="17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6" y="14"/>
                </a:lnTo>
                <a:lnTo>
                  <a:pt x="55" y="14"/>
                </a:lnTo>
                <a:lnTo>
                  <a:pt x="55" y="14"/>
                </a:lnTo>
                <a:lnTo>
                  <a:pt x="55" y="14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3"/>
                </a:lnTo>
                <a:lnTo>
                  <a:pt x="54" y="12"/>
                </a:lnTo>
                <a:lnTo>
                  <a:pt x="54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2" y="12"/>
                </a:lnTo>
                <a:lnTo>
                  <a:pt x="52" y="12"/>
                </a:lnTo>
                <a:lnTo>
                  <a:pt x="52" y="12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5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4" y="9"/>
                </a:lnTo>
                <a:lnTo>
                  <a:pt x="43" y="9"/>
                </a:lnTo>
                <a:lnTo>
                  <a:pt x="43" y="9"/>
                </a:lnTo>
                <a:lnTo>
                  <a:pt x="43" y="9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2" y="8"/>
                </a:lnTo>
                <a:lnTo>
                  <a:pt x="32" y="9"/>
                </a:lnTo>
                <a:lnTo>
                  <a:pt x="32" y="9"/>
                </a:lnTo>
                <a:lnTo>
                  <a:pt x="32" y="9"/>
                </a:lnTo>
                <a:lnTo>
                  <a:pt x="32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0" y="12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19" y="13"/>
                </a:lnTo>
                <a:lnTo>
                  <a:pt x="19" y="13"/>
                </a:lnTo>
                <a:lnTo>
                  <a:pt x="19" y="13"/>
                </a:lnTo>
                <a:lnTo>
                  <a:pt x="19" y="13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7" y="15"/>
                </a:lnTo>
                <a:lnTo>
                  <a:pt x="17" y="15"/>
                </a:lnTo>
                <a:lnTo>
                  <a:pt x="17" y="15"/>
                </a:lnTo>
                <a:lnTo>
                  <a:pt x="17" y="15"/>
                </a:lnTo>
                <a:lnTo>
                  <a:pt x="17" y="15"/>
                </a:lnTo>
                <a:lnTo>
                  <a:pt x="17" y="15"/>
                </a:lnTo>
                <a:lnTo>
                  <a:pt x="17" y="17"/>
                </a:lnTo>
                <a:lnTo>
                  <a:pt x="17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8"/>
                </a:lnTo>
                <a:lnTo>
                  <a:pt x="16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2" y="20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2"/>
                </a:lnTo>
                <a:lnTo>
                  <a:pt x="12" y="22"/>
                </a:lnTo>
                <a:lnTo>
                  <a:pt x="12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1" y="23"/>
                </a:lnTo>
                <a:lnTo>
                  <a:pt x="11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4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7"/>
                </a:lnTo>
                <a:lnTo>
                  <a:pt x="10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7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8" y="30"/>
                </a:lnTo>
                <a:lnTo>
                  <a:pt x="8" y="30"/>
                </a:lnTo>
                <a:lnTo>
                  <a:pt x="8" y="30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8" y="31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2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4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8" y="35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6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lnTo>
                  <a:pt x="8" y="37"/>
                </a:lnTo>
                <a:close/>
                <a:moveTo>
                  <a:pt x="37" y="75"/>
                </a:moveTo>
                <a:lnTo>
                  <a:pt x="37" y="75"/>
                </a:lnTo>
                <a:lnTo>
                  <a:pt x="37" y="75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6" y="75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5" y="75"/>
                </a:lnTo>
                <a:lnTo>
                  <a:pt x="34" y="75"/>
                </a:lnTo>
                <a:lnTo>
                  <a:pt x="34" y="75"/>
                </a:lnTo>
                <a:lnTo>
                  <a:pt x="34" y="75"/>
                </a:lnTo>
                <a:lnTo>
                  <a:pt x="34" y="75"/>
                </a:lnTo>
                <a:lnTo>
                  <a:pt x="33" y="75"/>
                </a:lnTo>
                <a:lnTo>
                  <a:pt x="33" y="75"/>
                </a:lnTo>
                <a:lnTo>
                  <a:pt x="33" y="75"/>
                </a:lnTo>
                <a:lnTo>
                  <a:pt x="33" y="75"/>
                </a:lnTo>
                <a:lnTo>
                  <a:pt x="33" y="75"/>
                </a:lnTo>
                <a:lnTo>
                  <a:pt x="32" y="75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9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8" y="74"/>
                </a:lnTo>
                <a:lnTo>
                  <a:pt x="27" y="74"/>
                </a:lnTo>
                <a:lnTo>
                  <a:pt x="27" y="74"/>
                </a:lnTo>
                <a:lnTo>
                  <a:pt x="27" y="74"/>
                </a:lnTo>
                <a:lnTo>
                  <a:pt x="27" y="73"/>
                </a:lnTo>
                <a:lnTo>
                  <a:pt x="27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5" y="73"/>
                </a:lnTo>
                <a:lnTo>
                  <a:pt x="24" y="73"/>
                </a:lnTo>
                <a:lnTo>
                  <a:pt x="24" y="73"/>
                </a:lnTo>
                <a:lnTo>
                  <a:pt x="24" y="73"/>
                </a:lnTo>
                <a:lnTo>
                  <a:pt x="24" y="72"/>
                </a:lnTo>
                <a:lnTo>
                  <a:pt x="24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3" y="72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1" y="72"/>
                </a:lnTo>
                <a:lnTo>
                  <a:pt x="20" y="71"/>
                </a:lnTo>
                <a:lnTo>
                  <a:pt x="20" y="71"/>
                </a:lnTo>
                <a:lnTo>
                  <a:pt x="20" y="71"/>
                </a:lnTo>
                <a:lnTo>
                  <a:pt x="20" y="71"/>
                </a:lnTo>
                <a:lnTo>
                  <a:pt x="20" y="71"/>
                </a:lnTo>
                <a:lnTo>
                  <a:pt x="20" y="71"/>
                </a:lnTo>
                <a:lnTo>
                  <a:pt x="19" y="71"/>
                </a:lnTo>
                <a:lnTo>
                  <a:pt x="19" y="71"/>
                </a:lnTo>
                <a:lnTo>
                  <a:pt x="19" y="71"/>
                </a:lnTo>
                <a:lnTo>
                  <a:pt x="19" y="71"/>
                </a:lnTo>
                <a:lnTo>
                  <a:pt x="19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8" y="70"/>
                </a:lnTo>
                <a:lnTo>
                  <a:pt x="17" y="70"/>
                </a:lnTo>
                <a:lnTo>
                  <a:pt x="17" y="70"/>
                </a:lnTo>
                <a:lnTo>
                  <a:pt x="17" y="70"/>
                </a:lnTo>
                <a:lnTo>
                  <a:pt x="17" y="68"/>
                </a:lnTo>
                <a:lnTo>
                  <a:pt x="17" y="68"/>
                </a:lnTo>
                <a:lnTo>
                  <a:pt x="17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6" y="68"/>
                </a:lnTo>
                <a:lnTo>
                  <a:pt x="15" y="67"/>
                </a:lnTo>
                <a:lnTo>
                  <a:pt x="15" y="67"/>
                </a:lnTo>
                <a:lnTo>
                  <a:pt x="15" y="67"/>
                </a:lnTo>
                <a:lnTo>
                  <a:pt x="15" y="67"/>
                </a:lnTo>
                <a:lnTo>
                  <a:pt x="15" y="67"/>
                </a:lnTo>
                <a:lnTo>
                  <a:pt x="15" y="67"/>
                </a:lnTo>
                <a:lnTo>
                  <a:pt x="14" y="67"/>
                </a:lnTo>
                <a:lnTo>
                  <a:pt x="14" y="67"/>
                </a:lnTo>
                <a:lnTo>
                  <a:pt x="14" y="66"/>
                </a:lnTo>
                <a:lnTo>
                  <a:pt x="14" y="66"/>
                </a:lnTo>
                <a:lnTo>
                  <a:pt x="14" y="66"/>
                </a:lnTo>
                <a:lnTo>
                  <a:pt x="14" y="66"/>
                </a:lnTo>
                <a:lnTo>
                  <a:pt x="14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5"/>
                </a:lnTo>
                <a:lnTo>
                  <a:pt x="12" y="65"/>
                </a:lnTo>
                <a:lnTo>
                  <a:pt x="12" y="65"/>
                </a:lnTo>
                <a:lnTo>
                  <a:pt x="12" y="65"/>
                </a:lnTo>
                <a:lnTo>
                  <a:pt x="11" y="65"/>
                </a:lnTo>
                <a:lnTo>
                  <a:pt x="11" y="65"/>
                </a:lnTo>
                <a:lnTo>
                  <a:pt x="11" y="65"/>
                </a:lnTo>
                <a:lnTo>
                  <a:pt x="11" y="64"/>
                </a:lnTo>
                <a:lnTo>
                  <a:pt x="11" y="64"/>
                </a:lnTo>
                <a:lnTo>
                  <a:pt x="11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4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9" y="63"/>
                </a:lnTo>
                <a:lnTo>
                  <a:pt x="9" y="63"/>
                </a:lnTo>
                <a:lnTo>
                  <a:pt x="9" y="63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9" y="62"/>
                </a:lnTo>
                <a:lnTo>
                  <a:pt x="8" y="62"/>
                </a:lnTo>
                <a:lnTo>
                  <a:pt x="8" y="62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8" y="61"/>
                </a:lnTo>
                <a:lnTo>
                  <a:pt x="7" y="61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7" y="59"/>
                </a:lnTo>
                <a:lnTo>
                  <a:pt x="7" y="58"/>
                </a:lnTo>
                <a:lnTo>
                  <a:pt x="7" y="58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6" y="57"/>
                </a:lnTo>
                <a:lnTo>
                  <a:pt x="6" y="57"/>
                </a:lnTo>
                <a:lnTo>
                  <a:pt x="6" y="57"/>
                </a:lnTo>
                <a:lnTo>
                  <a:pt x="6" y="57"/>
                </a:lnTo>
                <a:lnTo>
                  <a:pt x="6" y="57"/>
                </a:lnTo>
                <a:lnTo>
                  <a:pt x="5" y="57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5" y="56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3" y="55"/>
                </a:lnTo>
                <a:lnTo>
                  <a:pt x="3" y="55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3" y="54"/>
                </a:lnTo>
                <a:lnTo>
                  <a:pt x="3" y="53"/>
                </a:lnTo>
                <a:lnTo>
                  <a:pt x="3" y="53"/>
                </a:lnTo>
                <a:lnTo>
                  <a:pt x="3" y="53"/>
                </a:lnTo>
                <a:lnTo>
                  <a:pt x="2" y="53"/>
                </a:lnTo>
                <a:lnTo>
                  <a:pt x="2" y="53"/>
                </a:lnTo>
                <a:lnTo>
                  <a:pt x="2" y="52"/>
                </a:lnTo>
                <a:lnTo>
                  <a:pt x="2" y="52"/>
                </a:lnTo>
                <a:lnTo>
                  <a:pt x="2" y="52"/>
                </a:lnTo>
                <a:lnTo>
                  <a:pt x="2" y="52"/>
                </a:lnTo>
                <a:lnTo>
                  <a:pt x="2" y="52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50"/>
                </a:lnTo>
                <a:lnTo>
                  <a:pt x="2" y="49"/>
                </a:lnTo>
                <a:lnTo>
                  <a:pt x="1" y="49"/>
                </a:lnTo>
                <a:lnTo>
                  <a:pt x="1" y="49"/>
                </a:lnTo>
                <a:lnTo>
                  <a:pt x="1" y="49"/>
                </a:lnTo>
                <a:lnTo>
                  <a:pt x="1" y="49"/>
                </a:lnTo>
                <a:lnTo>
                  <a:pt x="1" y="48"/>
                </a:lnTo>
                <a:lnTo>
                  <a:pt x="1" y="48"/>
                </a:lnTo>
                <a:lnTo>
                  <a:pt x="1" y="48"/>
                </a:lnTo>
                <a:lnTo>
                  <a:pt x="1" y="48"/>
                </a:lnTo>
                <a:lnTo>
                  <a:pt x="1" y="48"/>
                </a:lnTo>
                <a:lnTo>
                  <a:pt x="1" y="47"/>
                </a:lnTo>
                <a:lnTo>
                  <a:pt x="1" y="47"/>
                </a:lnTo>
                <a:lnTo>
                  <a:pt x="1" y="47"/>
                </a:lnTo>
                <a:lnTo>
                  <a:pt x="1" y="47"/>
                </a:lnTo>
                <a:lnTo>
                  <a:pt x="1" y="47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0" y="46"/>
                </a:lnTo>
                <a:lnTo>
                  <a:pt x="0" y="45"/>
                </a:lnTo>
                <a:lnTo>
                  <a:pt x="0" y="45"/>
                </a:lnTo>
                <a:lnTo>
                  <a:pt x="0" y="45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4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0" y="31"/>
                </a:lnTo>
                <a:lnTo>
                  <a:pt x="0" y="31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9"/>
                </a:lnTo>
                <a:lnTo>
                  <a:pt x="1" y="29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1" y="27"/>
                </a:lnTo>
                <a:lnTo>
                  <a:pt x="1" y="27"/>
                </a:lnTo>
                <a:lnTo>
                  <a:pt x="1" y="27"/>
                </a:lnTo>
                <a:lnTo>
                  <a:pt x="1" y="27"/>
                </a:lnTo>
                <a:lnTo>
                  <a:pt x="1" y="27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2" y="26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3" y="22"/>
                </a:lnTo>
                <a:lnTo>
                  <a:pt x="3" y="22"/>
                </a:lnTo>
                <a:lnTo>
                  <a:pt x="3" y="22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1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8"/>
                </a:lnTo>
                <a:lnTo>
                  <a:pt x="5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7" y="17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7" y="14"/>
                </a:lnTo>
                <a:lnTo>
                  <a:pt x="7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3"/>
                </a:lnTo>
                <a:lnTo>
                  <a:pt x="8" y="13"/>
                </a:lnTo>
                <a:lnTo>
                  <a:pt x="8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2" y="10"/>
                </a:lnTo>
                <a:lnTo>
                  <a:pt x="12" y="10"/>
                </a:lnTo>
                <a:lnTo>
                  <a:pt x="12" y="10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9" y="1"/>
                </a:lnTo>
                <a:lnTo>
                  <a:pt x="29" y="1"/>
                </a:lnTo>
                <a:lnTo>
                  <a:pt x="29" y="1"/>
                </a:lnTo>
                <a:lnTo>
                  <a:pt x="29" y="1"/>
                </a:lnTo>
                <a:lnTo>
                  <a:pt x="29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5" y="1"/>
                </a:lnTo>
                <a:lnTo>
                  <a:pt x="45" y="1"/>
                </a:lnTo>
                <a:lnTo>
                  <a:pt x="45" y="1"/>
                </a:lnTo>
                <a:lnTo>
                  <a:pt x="45" y="1"/>
                </a:lnTo>
                <a:lnTo>
                  <a:pt x="45" y="1"/>
                </a:lnTo>
                <a:lnTo>
                  <a:pt x="46" y="1"/>
                </a:lnTo>
                <a:lnTo>
                  <a:pt x="46" y="1"/>
                </a:lnTo>
                <a:lnTo>
                  <a:pt x="46" y="1"/>
                </a:lnTo>
                <a:lnTo>
                  <a:pt x="46" y="1"/>
                </a:lnTo>
                <a:lnTo>
                  <a:pt x="46" y="1"/>
                </a:lnTo>
                <a:lnTo>
                  <a:pt x="47" y="1"/>
                </a:lnTo>
                <a:lnTo>
                  <a:pt x="47" y="1"/>
                </a:lnTo>
                <a:lnTo>
                  <a:pt x="47" y="1"/>
                </a:lnTo>
                <a:lnTo>
                  <a:pt x="47" y="1"/>
                </a:lnTo>
                <a:lnTo>
                  <a:pt x="47" y="1"/>
                </a:lnTo>
                <a:lnTo>
                  <a:pt x="48" y="1"/>
                </a:lnTo>
                <a:lnTo>
                  <a:pt x="48" y="1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0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2" y="2"/>
                </a:lnTo>
                <a:lnTo>
                  <a:pt x="52" y="2"/>
                </a:lnTo>
                <a:lnTo>
                  <a:pt x="52" y="3"/>
                </a:lnTo>
                <a:lnTo>
                  <a:pt x="52" y="3"/>
                </a:lnTo>
                <a:lnTo>
                  <a:pt x="52" y="3"/>
                </a:lnTo>
                <a:lnTo>
                  <a:pt x="52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4" y="3"/>
                </a:lnTo>
                <a:lnTo>
                  <a:pt x="54" y="3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5" y="4"/>
                </a:lnTo>
                <a:lnTo>
                  <a:pt x="55" y="4"/>
                </a:lnTo>
                <a:lnTo>
                  <a:pt x="55" y="4"/>
                </a:lnTo>
                <a:lnTo>
                  <a:pt x="55" y="4"/>
                </a:lnTo>
                <a:lnTo>
                  <a:pt x="55" y="4"/>
                </a:lnTo>
                <a:lnTo>
                  <a:pt x="56" y="4"/>
                </a:lnTo>
                <a:lnTo>
                  <a:pt x="56" y="4"/>
                </a:lnTo>
                <a:lnTo>
                  <a:pt x="56" y="5"/>
                </a:lnTo>
                <a:lnTo>
                  <a:pt x="56" y="5"/>
                </a:lnTo>
                <a:lnTo>
                  <a:pt x="56" y="5"/>
                </a:lnTo>
                <a:lnTo>
                  <a:pt x="56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0" y="6"/>
                </a:lnTo>
                <a:lnTo>
                  <a:pt x="60" y="6"/>
                </a:lnTo>
                <a:lnTo>
                  <a:pt x="60" y="8"/>
                </a:lnTo>
                <a:lnTo>
                  <a:pt x="60" y="8"/>
                </a:lnTo>
                <a:lnTo>
                  <a:pt x="60" y="8"/>
                </a:lnTo>
                <a:lnTo>
                  <a:pt x="60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2" y="9"/>
                </a:lnTo>
                <a:lnTo>
                  <a:pt x="62" y="9"/>
                </a:lnTo>
                <a:lnTo>
                  <a:pt x="62" y="9"/>
                </a:lnTo>
                <a:lnTo>
                  <a:pt x="62" y="10"/>
                </a:lnTo>
                <a:lnTo>
                  <a:pt x="63" y="10"/>
                </a:lnTo>
                <a:lnTo>
                  <a:pt x="63" y="10"/>
                </a:lnTo>
                <a:lnTo>
                  <a:pt x="63" y="10"/>
                </a:lnTo>
                <a:lnTo>
                  <a:pt x="63" y="10"/>
                </a:lnTo>
                <a:lnTo>
                  <a:pt x="63" y="10"/>
                </a:lnTo>
                <a:lnTo>
                  <a:pt x="63" y="10"/>
                </a:lnTo>
                <a:lnTo>
                  <a:pt x="63" y="11"/>
                </a:lnTo>
                <a:lnTo>
                  <a:pt x="64" y="11"/>
                </a:lnTo>
                <a:lnTo>
                  <a:pt x="64" y="11"/>
                </a:lnTo>
                <a:lnTo>
                  <a:pt x="64" y="11"/>
                </a:lnTo>
                <a:lnTo>
                  <a:pt x="64" y="11"/>
                </a:lnTo>
                <a:lnTo>
                  <a:pt x="64" y="11"/>
                </a:lnTo>
                <a:lnTo>
                  <a:pt x="64" y="11"/>
                </a:lnTo>
                <a:lnTo>
                  <a:pt x="64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2"/>
                </a:lnTo>
                <a:lnTo>
                  <a:pt x="65" y="13"/>
                </a:lnTo>
                <a:lnTo>
                  <a:pt x="65" y="13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8" y="15"/>
                </a:lnTo>
                <a:lnTo>
                  <a:pt x="69" y="15"/>
                </a:lnTo>
                <a:lnTo>
                  <a:pt x="69" y="17"/>
                </a:lnTo>
                <a:lnTo>
                  <a:pt x="69" y="17"/>
                </a:lnTo>
                <a:lnTo>
                  <a:pt x="69" y="17"/>
                </a:lnTo>
                <a:lnTo>
                  <a:pt x="69" y="17"/>
                </a:lnTo>
                <a:lnTo>
                  <a:pt x="69" y="17"/>
                </a:lnTo>
                <a:lnTo>
                  <a:pt x="69" y="17"/>
                </a:lnTo>
                <a:lnTo>
                  <a:pt x="69" y="18"/>
                </a:lnTo>
                <a:lnTo>
                  <a:pt x="69" y="18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0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0"/>
                </a:lnTo>
                <a:lnTo>
                  <a:pt x="71" y="21"/>
                </a:lnTo>
                <a:lnTo>
                  <a:pt x="71" y="21"/>
                </a:lnTo>
                <a:lnTo>
                  <a:pt x="71" y="21"/>
                </a:lnTo>
                <a:lnTo>
                  <a:pt x="71" y="21"/>
                </a:lnTo>
                <a:lnTo>
                  <a:pt x="71" y="21"/>
                </a:lnTo>
                <a:lnTo>
                  <a:pt x="71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3"/>
                </a:lnTo>
                <a:lnTo>
                  <a:pt x="72" y="23"/>
                </a:lnTo>
                <a:lnTo>
                  <a:pt x="72" y="23"/>
                </a:lnTo>
                <a:lnTo>
                  <a:pt x="72" y="23"/>
                </a:lnTo>
                <a:lnTo>
                  <a:pt x="72" y="23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3" y="24"/>
                </a:lnTo>
                <a:lnTo>
                  <a:pt x="73" y="24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6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7"/>
                </a:lnTo>
                <a:lnTo>
                  <a:pt x="73" y="28"/>
                </a:lnTo>
                <a:lnTo>
                  <a:pt x="73" y="28"/>
                </a:lnTo>
                <a:lnTo>
                  <a:pt x="73" y="28"/>
                </a:lnTo>
                <a:lnTo>
                  <a:pt x="73" y="28"/>
                </a:lnTo>
                <a:lnTo>
                  <a:pt x="73" y="28"/>
                </a:lnTo>
                <a:lnTo>
                  <a:pt x="74" y="28"/>
                </a:ln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4" y="30"/>
                </a:lnTo>
                <a:lnTo>
                  <a:pt x="74" y="30"/>
                </a:lnTo>
                <a:lnTo>
                  <a:pt x="74" y="30"/>
                </a:lnTo>
                <a:lnTo>
                  <a:pt x="74" y="30"/>
                </a:lnTo>
                <a:lnTo>
                  <a:pt x="74" y="30"/>
                </a:lnTo>
                <a:lnTo>
                  <a:pt x="74" y="31"/>
                </a:lnTo>
                <a:lnTo>
                  <a:pt x="74" y="31"/>
                </a:lnTo>
                <a:lnTo>
                  <a:pt x="74" y="31"/>
                </a:lnTo>
                <a:lnTo>
                  <a:pt x="74" y="31"/>
                </a:lnTo>
                <a:lnTo>
                  <a:pt x="74" y="31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4" y="32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5"/>
                </a:lnTo>
                <a:lnTo>
                  <a:pt x="74" y="35"/>
                </a:lnTo>
                <a:lnTo>
                  <a:pt x="74" y="35"/>
                </a:lnTo>
                <a:lnTo>
                  <a:pt x="74" y="35"/>
                </a:ln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7"/>
                </a:lnTo>
                <a:lnTo>
                  <a:pt x="74" y="37"/>
                </a:lnTo>
                <a:lnTo>
                  <a:pt x="74" y="37"/>
                </a:lnTo>
                <a:lnTo>
                  <a:pt x="74" y="37"/>
                </a:lnTo>
                <a:lnTo>
                  <a:pt x="74" y="37"/>
                </a:lnTo>
                <a:lnTo>
                  <a:pt x="74" y="38"/>
                </a:lnTo>
                <a:lnTo>
                  <a:pt x="74" y="38"/>
                </a:lnTo>
                <a:lnTo>
                  <a:pt x="74" y="38"/>
                </a:lnTo>
                <a:lnTo>
                  <a:pt x="74" y="38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40"/>
                </a:lnTo>
                <a:lnTo>
                  <a:pt x="74" y="40"/>
                </a:lnTo>
                <a:lnTo>
                  <a:pt x="74" y="40"/>
                </a:lnTo>
                <a:lnTo>
                  <a:pt x="74" y="40"/>
                </a:lnTo>
                <a:lnTo>
                  <a:pt x="74" y="40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4" y="41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3"/>
                </a:lnTo>
                <a:lnTo>
                  <a:pt x="74" y="44"/>
                </a:lnTo>
                <a:lnTo>
                  <a:pt x="74" y="44"/>
                </a:lnTo>
                <a:lnTo>
                  <a:pt x="74" y="44"/>
                </a:lnTo>
                <a:lnTo>
                  <a:pt x="74" y="44"/>
                </a:lnTo>
                <a:lnTo>
                  <a:pt x="74" y="44"/>
                </a:lnTo>
                <a:lnTo>
                  <a:pt x="74" y="45"/>
                </a:lnTo>
                <a:lnTo>
                  <a:pt x="74" y="45"/>
                </a:lnTo>
                <a:lnTo>
                  <a:pt x="74" y="45"/>
                </a:lnTo>
                <a:lnTo>
                  <a:pt x="74" y="45"/>
                </a:lnTo>
                <a:lnTo>
                  <a:pt x="74" y="45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7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8"/>
                </a:lnTo>
                <a:lnTo>
                  <a:pt x="73" y="49"/>
                </a:lnTo>
                <a:lnTo>
                  <a:pt x="73" y="49"/>
                </a:lnTo>
                <a:lnTo>
                  <a:pt x="73" y="49"/>
                </a:lnTo>
                <a:lnTo>
                  <a:pt x="73" y="49"/>
                </a:lnTo>
                <a:lnTo>
                  <a:pt x="73" y="49"/>
                </a:lnTo>
                <a:lnTo>
                  <a:pt x="73" y="50"/>
                </a:lnTo>
                <a:lnTo>
                  <a:pt x="73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0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2"/>
                </a:lnTo>
                <a:lnTo>
                  <a:pt x="72" y="53"/>
                </a:lnTo>
                <a:lnTo>
                  <a:pt x="72" y="53"/>
                </a:lnTo>
                <a:lnTo>
                  <a:pt x="72" y="53"/>
                </a:lnTo>
                <a:lnTo>
                  <a:pt x="72" y="53"/>
                </a:lnTo>
                <a:lnTo>
                  <a:pt x="71" y="53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4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0" y="55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69" y="57"/>
                </a:lnTo>
                <a:lnTo>
                  <a:pt x="69" y="57"/>
                </a:lnTo>
                <a:lnTo>
                  <a:pt x="69" y="57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59"/>
                </a:lnTo>
                <a:lnTo>
                  <a:pt x="68" y="61"/>
                </a:lnTo>
                <a:lnTo>
                  <a:pt x="68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1"/>
                </a:lnTo>
                <a:lnTo>
                  <a:pt x="66" y="62"/>
                </a:lnTo>
                <a:lnTo>
                  <a:pt x="66" y="62"/>
                </a:lnTo>
                <a:lnTo>
                  <a:pt x="66" y="62"/>
                </a:lnTo>
                <a:lnTo>
                  <a:pt x="65" y="62"/>
                </a:lnTo>
                <a:lnTo>
                  <a:pt x="65" y="62"/>
                </a:lnTo>
                <a:lnTo>
                  <a:pt x="65" y="62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5" y="63"/>
                </a:lnTo>
                <a:lnTo>
                  <a:pt x="64" y="63"/>
                </a:lnTo>
                <a:lnTo>
                  <a:pt x="64" y="63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3" y="64"/>
                </a:lnTo>
                <a:lnTo>
                  <a:pt x="63" y="64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2" y="65"/>
                </a:lnTo>
                <a:lnTo>
                  <a:pt x="62" y="65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1" y="66"/>
                </a:lnTo>
                <a:lnTo>
                  <a:pt x="61" y="66"/>
                </a:lnTo>
                <a:lnTo>
                  <a:pt x="61" y="66"/>
                </a:lnTo>
                <a:lnTo>
                  <a:pt x="61" y="66"/>
                </a:lnTo>
                <a:lnTo>
                  <a:pt x="61" y="67"/>
                </a:lnTo>
                <a:lnTo>
                  <a:pt x="61" y="67"/>
                </a:lnTo>
                <a:lnTo>
                  <a:pt x="61" y="67"/>
                </a:lnTo>
                <a:lnTo>
                  <a:pt x="60" y="67"/>
                </a:lnTo>
                <a:lnTo>
                  <a:pt x="60" y="67"/>
                </a:lnTo>
                <a:lnTo>
                  <a:pt x="60" y="67"/>
                </a:lnTo>
                <a:lnTo>
                  <a:pt x="60" y="67"/>
                </a:lnTo>
                <a:lnTo>
                  <a:pt x="60" y="67"/>
                </a:lnTo>
                <a:lnTo>
                  <a:pt x="60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7" y="68"/>
                </a:lnTo>
                <a:lnTo>
                  <a:pt x="57" y="68"/>
                </a:lnTo>
                <a:lnTo>
                  <a:pt x="57" y="70"/>
                </a:lnTo>
                <a:lnTo>
                  <a:pt x="57" y="70"/>
                </a:lnTo>
                <a:lnTo>
                  <a:pt x="57" y="70"/>
                </a:lnTo>
                <a:lnTo>
                  <a:pt x="57" y="70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1" y="72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7" y="73"/>
                </a:lnTo>
                <a:lnTo>
                  <a:pt x="47" y="74"/>
                </a:lnTo>
                <a:lnTo>
                  <a:pt x="47" y="74"/>
                </a:lnTo>
                <a:lnTo>
                  <a:pt x="47" y="74"/>
                </a:lnTo>
                <a:lnTo>
                  <a:pt x="47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3" y="75"/>
                </a:lnTo>
                <a:lnTo>
                  <a:pt x="43" y="75"/>
                </a:lnTo>
                <a:lnTo>
                  <a:pt x="42" y="75"/>
                </a:lnTo>
                <a:lnTo>
                  <a:pt x="42" y="75"/>
                </a:lnTo>
                <a:lnTo>
                  <a:pt x="42" y="75"/>
                </a:lnTo>
                <a:lnTo>
                  <a:pt x="42" y="75"/>
                </a:lnTo>
                <a:lnTo>
                  <a:pt x="42" y="75"/>
                </a:lnTo>
                <a:lnTo>
                  <a:pt x="41" y="75"/>
                </a:lnTo>
                <a:lnTo>
                  <a:pt x="41" y="75"/>
                </a:lnTo>
                <a:lnTo>
                  <a:pt x="41" y="75"/>
                </a:lnTo>
                <a:lnTo>
                  <a:pt x="41" y="75"/>
                </a:lnTo>
                <a:lnTo>
                  <a:pt x="39" y="75"/>
                </a:lnTo>
                <a:lnTo>
                  <a:pt x="39" y="75"/>
                </a:lnTo>
                <a:lnTo>
                  <a:pt x="39" y="75"/>
                </a:lnTo>
                <a:lnTo>
                  <a:pt x="39" y="75"/>
                </a:lnTo>
                <a:lnTo>
                  <a:pt x="39" y="75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8" y="75"/>
                </a:lnTo>
                <a:lnTo>
                  <a:pt x="37" y="75"/>
                </a:lnTo>
                <a:lnTo>
                  <a:pt x="37" y="75"/>
                </a:lnTo>
                <a:lnTo>
                  <a:pt x="37" y="75"/>
                </a:lnTo>
                <a:close/>
                <a:moveTo>
                  <a:pt x="34" y="77"/>
                </a:moveTo>
                <a:lnTo>
                  <a:pt x="42" y="77"/>
                </a:lnTo>
                <a:lnTo>
                  <a:pt x="42" y="93"/>
                </a:lnTo>
                <a:lnTo>
                  <a:pt x="34" y="93"/>
                </a:lnTo>
                <a:lnTo>
                  <a:pt x="34" y="77"/>
                </a:lnTo>
                <a:lnTo>
                  <a:pt x="34" y="77"/>
                </a:lnTo>
                <a:close/>
                <a:moveTo>
                  <a:pt x="34" y="125"/>
                </a:moveTo>
                <a:lnTo>
                  <a:pt x="42" y="125"/>
                </a:lnTo>
                <a:lnTo>
                  <a:pt x="42" y="140"/>
                </a:lnTo>
                <a:lnTo>
                  <a:pt x="34" y="140"/>
                </a:lnTo>
                <a:lnTo>
                  <a:pt x="34" y="125"/>
                </a:lnTo>
                <a:lnTo>
                  <a:pt x="34" y="125"/>
                </a:lnTo>
                <a:close/>
                <a:moveTo>
                  <a:pt x="34" y="172"/>
                </a:moveTo>
                <a:lnTo>
                  <a:pt x="42" y="172"/>
                </a:lnTo>
                <a:lnTo>
                  <a:pt x="42" y="188"/>
                </a:lnTo>
                <a:lnTo>
                  <a:pt x="34" y="188"/>
                </a:lnTo>
                <a:lnTo>
                  <a:pt x="34" y="172"/>
                </a:lnTo>
                <a:lnTo>
                  <a:pt x="34" y="172"/>
                </a:lnTo>
                <a:close/>
                <a:moveTo>
                  <a:pt x="34" y="219"/>
                </a:moveTo>
                <a:lnTo>
                  <a:pt x="42" y="219"/>
                </a:lnTo>
                <a:lnTo>
                  <a:pt x="42" y="235"/>
                </a:lnTo>
                <a:lnTo>
                  <a:pt x="34" y="235"/>
                </a:lnTo>
                <a:lnTo>
                  <a:pt x="34" y="219"/>
                </a:lnTo>
                <a:lnTo>
                  <a:pt x="34" y="219"/>
                </a:lnTo>
                <a:close/>
                <a:moveTo>
                  <a:pt x="34" y="266"/>
                </a:moveTo>
                <a:lnTo>
                  <a:pt x="42" y="266"/>
                </a:lnTo>
                <a:lnTo>
                  <a:pt x="42" y="281"/>
                </a:lnTo>
                <a:lnTo>
                  <a:pt x="34" y="281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34" y="313"/>
                </a:moveTo>
                <a:lnTo>
                  <a:pt x="42" y="313"/>
                </a:lnTo>
                <a:lnTo>
                  <a:pt x="42" y="321"/>
                </a:lnTo>
                <a:lnTo>
                  <a:pt x="42" y="321"/>
                </a:lnTo>
                <a:lnTo>
                  <a:pt x="42" y="329"/>
                </a:lnTo>
                <a:lnTo>
                  <a:pt x="37" y="329"/>
                </a:lnTo>
                <a:lnTo>
                  <a:pt x="34" y="329"/>
                </a:lnTo>
                <a:lnTo>
                  <a:pt x="34" y="325"/>
                </a:lnTo>
                <a:lnTo>
                  <a:pt x="34" y="313"/>
                </a:lnTo>
                <a:lnTo>
                  <a:pt x="34" y="313"/>
                </a:lnTo>
                <a:close/>
                <a:moveTo>
                  <a:pt x="73" y="329"/>
                </a:moveTo>
                <a:lnTo>
                  <a:pt x="73" y="321"/>
                </a:lnTo>
                <a:lnTo>
                  <a:pt x="89" y="321"/>
                </a:lnTo>
                <a:lnTo>
                  <a:pt x="89" y="329"/>
                </a:lnTo>
                <a:lnTo>
                  <a:pt x="73" y="329"/>
                </a:lnTo>
                <a:lnTo>
                  <a:pt x="73" y="329"/>
                </a:lnTo>
                <a:close/>
                <a:moveTo>
                  <a:pt x="119" y="329"/>
                </a:moveTo>
                <a:lnTo>
                  <a:pt x="119" y="321"/>
                </a:lnTo>
                <a:lnTo>
                  <a:pt x="135" y="321"/>
                </a:lnTo>
                <a:lnTo>
                  <a:pt x="135" y="329"/>
                </a:lnTo>
                <a:lnTo>
                  <a:pt x="119" y="329"/>
                </a:lnTo>
                <a:lnTo>
                  <a:pt x="119" y="329"/>
                </a:lnTo>
                <a:close/>
                <a:moveTo>
                  <a:pt x="167" y="329"/>
                </a:moveTo>
                <a:lnTo>
                  <a:pt x="167" y="321"/>
                </a:lnTo>
                <a:lnTo>
                  <a:pt x="182" y="321"/>
                </a:lnTo>
                <a:lnTo>
                  <a:pt x="182" y="329"/>
                </a:lnTo>
                <a:lnTo>
                  <a:pt x="167" y="329"/>
                </a:lnTo>
                <a:lnTo>
                  <a:pt x="167" y="329"/>
                </a:lnTo>
                <a:close/>
                <a:moveTo>
                  <a:pt x="214" y="329"/>
                </a:moveTo>
                <a:lnTo>
                  <a:pt x="214" y="321"/>
                </a:lnTo>
                <a:lnTo>
                  <a:pt x="230" y="321"/>
                </a:lnTo>
                <a:lnTo>
                  <a:pt x="230" y="329"/>
                </a:lnTo>
                <a:lnTo>
                  <a:pt x="214" y="329"/>
                </a:lnTo>
                <a:lnTo>
                  <a:pt x="214" y="329"/>
                </a:lnTo>
                <a:close/>
                <a:moveTo>
                  <a:pt x="261" y="329"/>
                </a:moveTo>
                <a:lnTo>
                  <a:pt x="261" y="321"/>
                </a:lnTo>
                <a:lnTo>
                  <a:pt x="277" y="321"/>
                </a:lnTo>
                <a:lnTo>
                  <a:pt x="277" y="329"/>
                </a:lnTo>
                <a:lnTo>
                  <a:pt x="261" y="329"/>
                </a:lnTo>
                <a:lnTo>
                  <a:pt x="261" y="329"/>
                </a:lnTo>
                <a:close/>
                <a:moveTo>
                  <a:pt x="308" y="329"/>
                </a:moveTo>
                <a:lnTo>
                  <a:pt x="308" y="321"/>
                </a:lnTo>
                <a:lnTo>
                  <a:pt x="324" y="321"/>
                </a:lnTo>
                <a:lnTo>
                  <a:pt x="324" y="329"/>
                </a:lnTo>
                <a:lnTo>
                  <a:pt x="308" y="329"/>
                </a:lnTo>
                <a:lnTo>
                  <a:pt x="308" y="329"/>
                </a:lnTo>
                <a:close/>
                <a:moveTo>
                  <a:pt x="356" y="329"/>
                </a:moveTo>
                <a:lnTo>
                  <a:pt x="356" y="321"/>
                </a:lnTo>
                <a:lnTo>
                  <a:pt x="372" y="321"/>
                </a:lnTo>
                <a:lnTo>
                  <a:pt x="372" y="329"/>
                </a:lnTo>
                <a:lnTo>
                  <a:pt x="356" y="329"/>
                </a:lnTo>
                <a:lnTo>
                  <a:pt x="356" y="329"/>
                </a:lnTo>
                <a:close/>
                <a:moveTo>
                  <a:pt x="403" y="329"/>
                </a:moveTo>
                <a:lnTo>
                  <a:pt x="403" y="321"/>
                </a:lnTo>
                <a:lnTo>
                  <a:pt x="419" y="321"/>
                </a:lnTo>
                <a:lnTo>
                  <a:pt x="419" y="329"/>
                </a:lnTo>
                <a:lnTo>
                  <a:pt x="403" y="329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1">
                <a:lumMod val="9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3">
            <a:extLst>
              <a:ext uri="{FF2B5EF4-FFF2-40B4-BE49-F238E27FC236}">
                <a16:creationId xmlns:a16="http://schemas.microsoft.com/office/drawing/2014/main" id="{6F60578B-3CE5-44FD-BACE-0057E9ED854E}"/>
              </a:ext>
            </a:extLst>
          </p:cNvPr>
          <p:cNvSpPr>
            <a:spLocks noEditPoints="1"/>
          </p:cNvSpPr>
          <p:nvPr/>
        </p:nvSpPr>
        <p:spPr bwMode="auto">
          <a:xfrm>
            <a:off x="7914133" y="4156075"/>
            <a:ext cx="822325" cy="117475"/>
          </a:xfrm>
          <a:custGeom>
            <a:avLst/>
            <a:gdLst>
              <a:gd name="T0" fmla="*/ 43 w 518"/>
              <a:gd name="T1" fmla="*/ 66 h 74"/>
              <a:gd name="T2" fmla="*/ 49 w 518"/>
              <a:gd name="T3" fmla="*/ 65 h 74"/>
              <a:gd name="T4" fmla="*/ 54 w 518"/>
              <a:gd name="T5" fmla="*/ 62 h 74"/>
              <a:gd name="T6" fmla="*/ 59 w 518"/>
              <a:gd name="T7" fmla="*/ 58 h 74"/>
              <a:gd name="T8" fmla="*/ 63 w 518"/>
              <a:gd name="T9" fmla="*/ 54 h 74"/>
              <a:gd name="T10" fmla="*/ 66 w 518"/>
              <a:gd name="T11" fmla="*/ 48 h 74"/>
              <a:gd name="T12" fmla="*/ 68 w 518"/>
              <a:gd name="T13" fmla="*/ 43 h 74"/>
              <a:gd name="T14" fmla="*/ 68 w 518"/>
              <a:gd name="T15" fmla="*/ 37 h 74"/>
              <a:gd name="T16" fmla="*/ 68 w 518"/>
              <a:gd name="T17" fmla="*/ 30 h 74"/>
              <a:gd name="T18" fmla="*/ 66 w 518"/>
              <a:gd name="T19" fmla="*/ 25 h 74"/>
              <a:gd name="T20" fmla="*/ 62 w 518"/>
              <a:gd name="T21" fmla="*/ 20 h 74"/>
              <a:gd name="T22" fmla="*/ 59 w 518"/>
              <a:gd name="T23" fmla="*/ 16 h 74"/>
              <a:gd name="T24" fmla="*/ 54 w 518"/>
              <a:gd name="T25" fmla="*/ 12 h 74"/>
              <a:gd name="T26" fmla="*/ 49 w 518"/>
              <a:gd name="T27" fmla="*/ 9 h 74"/>
              <a:gd name="T28" fmla="*/ 43 w 518"/>
              <a:gd name="T29" fmla="*/ 8 h 74"/>
              <a:gd name="T30" fmla="*/ 36 w 518"/>
              <a:gd name="T31" fmla="*/ 8 h 74"/>
              <a:gd name="T32" fmla="*/ 31 w 518"/>
              <a:gd name="T33" fmla="*/ 9 h 74"/>
              <a:gd name="T34" fmla="*/ 25 w 518"/>
              <a:gd name="T35" fmla="*/ 11 h 74"/>
              <a:gd name="T36" fmla="*/ 21 w 518"/>
              <a:gd name="T37" fmla="*/ 13 h 74"/>
              <a:gd name="T38" fmla="*/ 16 w 518"/>
              <a:gd name="T39" fmla="*/ 18 h 74"/>
              <a:gd name="T40" fmla="*/ 13 w 518"/>
              <a:gd name="T41" fmla="*/ 22 h 74"/>
              <a:gd name="T42" fmla="*/ 10 w 518"/>
              <a:gd name="T43" fmla="*/ 28 h 74"/>
              <a:gd name="T44" fmla="*/ 9 w 518"/>
              <a:gd name="T45" fmla="*/ 34 h 74"/>
              <a:gd name="T46" fmla="*/ 9 w 518"/>
              <a:gd name="T47" fmla="*/ 40 h 74"/>
              <a:gd name="T48" fmla="*/ 10 w 518"/>
              <a:gd name="T49" fmla="*/ 46 h 74"/>
              <a:gd name="T50" fmla="*/ 13 w 518"/>
              <a:gd name="T51" fmla="*/ 52 h 74"/>
              <a:gd name="T52" fmla="*/ 16 w 518"/>
              <a:gd name="T53" fmla="*/ 56 h 74"/>
              <a:gd name="T54" fmla="*/ 21 w 518"/>
              <a:gd name="T55" fmla="*/ 61 h 74"/>
              <a:gd name="T56" fmla="*/ 25 w 518"/>
              <a:gd name="T57" fmla="*/ 64 h 74"/>
              <a:gd name="T58" fmla="*/ 31 w 518"/>
              <a:gd name="T59" fmla="*/ 66 h 74"/>
              <a:gd name="T60" fmla="*/ 37 w 518"/>
              <a:gd name="T61" fmla="*/ 66 h 74"/>
              <a:gd name="T62" fmla="*/ 76 w 518"/>
              <a:gd name="T63" fmla="*/ 43 h 74"/>
              <a:gd name="T64" fmla="*/ 73 w 518"/>
              <a:gd name="T65" fmla="*/ 50 h 74"/>
              <a:gd name="T66" fmla="*/ 70 w 518"/>
              <a:gd name="T67" fmla="*/ 57 h 74"/>
              <a:gd name="T68" fmla="*/ 66 w 518"/>
              <a:gd name="T69" fmla="*/ 63 h 74"/>
              <a:gd name="T70" fmla="*/ 60 w 518"/>
              <a:gd name="T71" fmla="*/ 67 h 74"/>
              <a:gd name="T72" fmla="*/ 54 w 518"/>
              <a:gd name="T73" fmla="*/ 72 h 74"/>
              <a:gd name="T74" fmla="*/ 46 w 518"/>
              <a:gd name="T75" fmla="*/ 74 h 74"/>
              <a:gd name="T76" fmla="*/ 39 w 518"/>
              <a:gd name="T77" fmla="*/ 74 h 74"/>
              <a:gd name="T78" fmla="*/ 31 w 518"/>
              <a:gd name="T79" fmla="*/ 74 h 74"/>
              <a:gd name="T80" fmla="*/ 24 w 518"/>
              <a:gd name="T81" fmla="*/ 72 h 74"/>
              <a:gd name="T82" fmla="*/ 17 w 518"/>
              <a:gd name="T83" fmla="*/ 68 h 74"/>
              <a:gd name="T84" fmla="*/ 12 w 518"/>
              <a:gd name="T85" fmla="*/ 63 h 74"/>
              <a:gd name="T86" fmla="*/ 7 w 518"/>
              <a:gd name="T87" fmla="*/ 57 h 74"/>
              <a:gd name="T88" fmla="*/ 4 w 518"/>
              <a:gd name="T89" fmla="*/ 50 h 74"/>
              <a:gd name="T90" fmla="*/ 1 w 518"/>
              <a:gd name="T91" fmla="*/ 44 h 74"/>
              <a:gd name="T92" fmla="*/ 0 w 518"/>
              <a:gd name="T93" fmla="*/ 36 h 74"/>
              <a:gd name="T94" fmla="*/ 1 w 518"/>
              <a:gd name="T95" fmla="*/ 28 h 74"/>
              <a:gd name="T96" fmla="*/ 5 w 518"/>
              <a:gd name="T97" fmla="*/ 21 h 74"/>
              <a:gd name="T98" fmla="*/ 8 w 518"/>
              <a:gd name="T99" fmla="*/ 14 h 74"/>
              <a:gd name="T100" fmla="*/ 14 w 518"/>
              <a:gd name="T101" fmla="*/ 9 h 74"/>
              <a:gd name="T102" fmla="*/ 19 w 518"/>
              <a:gd name="T103" fmla="*/ 4 h 74"/>
              <a:gd name="T104" fmla="*/ 26 w 518"/>
              <a:gd name="T105" fmla="*/ 1 h 74"/>
              <a:gd name="T106" fmla="*/ 34 w 518"/>
              <a:gd name="T107" fmla="*/ 0 h 74"/>
              <a:gd name="T108" fmla="*/ 42 w 518"/>
              <a:gd name="T109" fmla="*/ 0 h 74"/>
              <a:gd name="T110" fmla="*/ 50 w 518"/>
              <a:gd name="T111" fmla="*/ 1 h 74"/>
              <a:gd name="T112" fmla="*/ 57 w 518"/>
              <a:gd name="T113" fmla="*/ 4 h 74"/>
              <a:gd name="T114" fmla="*/ 62 w 518"/>
              <a:gd name="T115" fmla="*/ 8 h 74"/>
              <a:gd name="T116" fmla="*/ 68 w 518"/>
              <a:gd name="T117" fmla="*/ 13 h 74"/>
              <a:gd name="T118" fmla="*/ 72 w 518"/>
              <a:gd name="T119" fmla="*/ 20 h 74"/>
              <a:gd name="T120" fmla="*/ 75 w 518"/>
              <a:gd name="T121" fmla="*/ 27 h 74"/>
              <a:gd name="T122" fmla="*/ 76 w 518"/>
              <a:gd name="T123" fmla="*/ 35 h 74"/>
              <a:gd name="T124" fmla="*/ 236 w 518"/>
              <a:gd name="T125" fmla="*/ 3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8" h="74">
                <a:moveTo>
                  <a:pt x="502" y="41"/>
                </a:moveTo>
                <a:lnTo>
                  <a:pt x="502" y="34"/>
                </a:lnTo>
                <a:lnTo>
                  <a:pt x="518" y="34"/>
                </a:lnTo>
                <a:lnTo>
                  <a:pt x="518" y="41"/>
                </a:lnTo>
                <a:lnTo>
                  <a:pt x="502" y="41"/>
                </a:lnTo>
                <a:lnTo>
                  <a:pt x="502" y="41"/>
                </a:lnTo>
                <a:close/>
                <a:moveTo>
                  <a:pt x="39" y="66"/>
                </a:moveTo>
                <a:lnTo>
                  <a:pt x="39" y="66"/>
                </a:lnTo>
                <a:lnTo>
                  <a:pt x="39" y="66"/>
                </a:lnTo>
                <a:lnTo>
                  <a:pt x="39" y="66"/>
                </a:lnTo>
                <a:lnTo>
                  <a:pt x="40" y="66"/>
                </a:lnTo>
                <a:lnTo>
                  <a:pt x="40" y="66"/>
                </a:lnTo>
                <a:lnTo>
                  <a:pt x="40" y="66"/>
                </a:lnTo>
                <a:lnTo>
                  <a:pt x="40" y="66"/>
                </a:lnTo>
                <a:lnTo>
                  <a:pt x="40" y="66"/>
                </a:lnTo>
                <a:lnTo>
                  <a:pt x="40" y="66"/>
                </a:lnTo>
                <a:lnTo>
                  <a:pt x="41" y="66"/>
                </a:lnTo>
                <a:lnTo>
                  <a:pt x="41" y="66"/>
                </a:lnTo>
                <a:lnTo>
                  <a:pt x="41" y="66"/>
                </a:lnTo>
                <a:lnTo>
                  <a:pt x="41" y="66"/>
                </a:lnTo>
                <a:lnTo>
                  <a:pt x="41" y="66"/>
                </a:lnTo>
                <a:lnTo>
                  <a:pt x="41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3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4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5" y="66"/>
                </a:lnTo>
                <a:lnTo>
                  <a:pt x="46" y="66"/>
                </a:lnTo>
                <a:lnTo>
                  <a:pt x="46" y="66"/>
                </a:lnTo>
                <a:lnTo>
                  <a:pt x="46" y="65"/>
                </a:lnTo>
                <a:lnTo>
                  <a:pt x="46" y="65"/>
                </a:lnTo>
                <a:lnTo>
                  <a:pt x="46" y="65"/>
                </a:lnTo>
                <a:lnTo>
                  <a:pt x="46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8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49" y="65"/>
                </a:lnTo>
                <a:lnTo>
                  <a:pt x="50" y="65"/>
                </a:lnTo>
                <a:lnTo>
                  <a:pt x="50" y="65"/>
                </a:lnTo>
                <a:lnTo>
                  <a:pt x="50" y="64"/>
                </a:lnTo>
                <a:lnTo>
                  <a:pt x="50" y="64"/>
                </a:lnTo>
                <a:lnTo>
                  <a:pt x="50" y="64"/>
                </a:lnTo>
                <a:lnTo>
                  <a:pt x="50" y="64"/>
                </a:lnTo>
                <a:lnTo>
                  <a:pt x="50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2" y="64"/>
                </a:lnTo>
                <a:lnTo>
                  <a:pt x="52" y="64"/>
                </a:lnTo>
                <a:lnTo>
                  <a:pt x="52" y="64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2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3" y="63"/>
                </a:lnTo>
                <a:lnTo>
                  <a:pt x="54" y="63"/>
                </a:lnTo>
                <a:lnTo>
                  <a:pt x="54" y="63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4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1"/>
                </a:lnTo>
                <a:lnTo>
                  <a:pt x="55" y="61"/>
                </a:lnTo>
                <a:lnTo>
                  <a:pt x="55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7" y="61"/>
                </a:lnTo>
                <a:lnTo>
                  <a:pt x="57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8" y="59"/>
                </a:lnTo>
                <a:lnTo>
                  <a:pt x="59" y="59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59" y="58"/>
                </a:lnTo>
                <a:lnTo>
                  <a:pt x="60" y="58"/>
                </a:lnTo>
                <a:lnTo>
                  <a:pt x="60" y="58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0" y="57"/>
                </a:lnTo>
                <a:lnTo>
                  <a:pt x="61" y="57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1" y="56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5"/>
                </a:lnTo>
                <a:lnTo>
                  <a:pt x="62" y="54"/>
                </a:lnTo>
                <a:lnTo>
                  <a:pt x="62" y="54"/>
                </a:lnTo>
                <a:lnTo>
                  <a:pt x="62" y="54"/>
                </a:lnTo>
                <a:lnTo>
                  <a:pt x="63" y="54"/>
                </a:lnTo>
                <a:lnTo>
                  <a:pt x="63" y="54"/>
                </a:lnTo>
                <a:lnTo>
                  <a:pt x="63" y="54"/>
                </a:lnTo>
                <a:lnTo>
                  <a:pt x="63" y="54"/>
                </a:lnTo>
                <a:lnTo>
                  <a:pt x="63" y="54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4" y="50"/>
                </a:lnTo>
                <a:lnTo>
                  <a:pt x="66" y="50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9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7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7" y="45"/>
                </a:lnTo>
                <a:lnTo>
                  <a:pt x="67" y="45"/>
                </a:lnTo>
                <a:lnTo>
                  <a:pt x="67" y="45"/>
                </a:lnTo>
                <a:lnTo>
                  <a:pt x="67" y="45"/>
                </a:lnTo>
                <a:lnTo>
                  <a:pt x="67" y="45"/>
                </a:lnTo>
                <a:lnTo>
                  <a:pt x="67" y="45"/>
                </a:lnTo>
                <a:lnTo>
                  <a:pt x="67" y="44"/>
                </a:lnTo>
                <a:lnTo>
                  <a:pt x="67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40"/>
                </a:lnTo>
                <a:lnTo>
                  <a:pt x="68" y="39"/>
                </a:lnTo>
                <a:lnTo>
                  <a:pt x="68" y="39"/>
                </a:lnTo>
                <a:lnTo>
                  <a:pt x="68" y="39"/>
                </a:lnTo>
                <a:lnTo>
                  <a:pt x="68" y="39"/>
                </a:lnTo>
                <a:lnTo>
                  <a:pt x="68" y="39"/>
                </a:lnTo>
                <a:lnTo>
                  <a:pt x="68" y="39"/>
                </a:lnTo>
                <a:lnTo>
                  <a:pt x="68" y="38"/>
                </a:lnTo>
                <a:lnTo>
                  <a:pt x="68" y="38"/>
                </a:lnTo>
                <a:lnTo>
                  <a:pt x="68" y="38"/>
                </a:lnTo>
                <a:lnTo>
                  <a:pt x="68" y="38"/>
                </a:lnTo>
                <a:lnTo>
                  <a:pt x="68" y="38"/>
                </a:lnTo>
                <a:lnTo>
                  <a:pt x="68" y="38"/>
                </a:ln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8" y="37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5"/>
                </a:lnTo>
                <a:lnTo>
                  <a:pt x="68" y="35"/>
                </a:lnTo>
                <a:lnTo>
                  <a:pt x="68" y="35"/>
                </a:lnTo>
                <a:lnTo>
                  <a:pt x="68" y="35"/>
                </a:lnTo>
                <a:lnTo>
                  <a:pt x="68" y="35"/>
                </a:lnTo>
                <a:lnTo>
                  <a:pt x="68" y="35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1"/>
                </a:lnTo>
                <a:lnTo>
                  <a:pt x="68" y="30"/>
                </a:lnTo>
                <a:lnTo>
                  <a:pt x="68" y="30"/>
                </a:lnTo>
                <a:lnTo>
                  <a:pt x="68" y="30"/>
                </a:lnTo>
                <a:lnTo>
                  <a:pt x="68" y="30"/>
                </a:lnTo>
                <a:lnTo>
                  <a:pt x="67" y="30"/>
                </a:lnTo>
                <a:lnTo>
                  <a:pt x="67" y="30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9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7" y="28"/>
                </a:lnTo>
                <a:lnTo>
                  <a:pt x="67" y="27"/>
                </a:lnTo>
                <a:lnTo>
                  <a:pt x="67" y="27"/>
                </a:lnTo>
                <a:lnTo>
                  <a:pt x="67" y="27"/>
                </a:lnTo>
                <a:lnTo>
                  <a:pt x="67" y="27"/>
                </a:lnTo>
                <a:lnTo>
                  <a:pt x="67" y="27"/>
                </a:lnTo>
                <a:lnTo>
                  <a:pt x="67" y="27"/>
                </a:lnTo>
                <a:lnTo>
                  <a:pt x="66" y="27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6" y="26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6" y="25"/>
                </a:lnTo>
                <a:lnTo>
                  <a:pt x="64" y="23"/>
                </a:lnTo>
                <a:lnTo>
                  <a:pt x="64" y="23"/>
                </a:lnTo>
                <a:lnTo>
                  <a:pt x="64" y="23"/>
                </a:lnTo>
                <a:lnTo>
                  <a:pt x="64" y="23"/>
                </a:lnTo>
                <a:lnTo>
                  <a:pt x="64" y="23"/>
                </a:lnTo>
                <a:lnTo>
                  <a:pt x="64" y="23"/>
                </a:lnTo>
                <a:lnTo>
                  <a:pt x="64" y="23"/>
                </a:lnTo>
                <a:lnTo>
                  <a:pt x="64" y="22"/>
                </a:lnTo>
                <a:lnTo>
                  <a:pt x="64" y="22"/>
                </a:lnTo>
                <a:lnTo>
                  <a:pt x="64" y="22"/>
                </a:lnTo>
                <a:lnTo>
                  <a:pt x="64" y="22"/>
                </a:lnTo>
                <a:lnTo>
                  <a:pt x="64" y="22"/>
                </a:lnTo>
                <a:lnTo>
                  <a:pt x="64" y="22"/>
                </a:lnTo>
                <a:lnTo>
                  <a:pt x="63" y="22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1"/>
                </a:lnTo>
                <a:lnTo>
                  <a:pt x="63" y="20"/>
                </a:lnTo>
                <a:lnTo>
                  <a:pt x="63" y="20"/>
                </a:lnTo>
                <a:lnTo>
                  <a:pt x="63" y="20"/>
                </a:lnTo>
                <a:lnTo>
                  <a:pt x="63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2" y="19"/>
                </a:lnTo>
                <a:lnTo>
                  <a:pt x="61" y="19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1" y="18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7"/>
                </a:lnTo>
                <a:lnTo>
                  <a:pt x="60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9" y="16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8" y="14"/>
                </a:lnTo>
                <a:lnTo>
                  <a:pt x="57" y="14"/>
                </a:lnTo>
                <a:lnTo>
                  <a:pt x="57" y="14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5" y="12"/>
                </a:lnTo>
                <a:lnTo>
                  <a:pt x="55" y="12"/>
                </a:lnTo>
                <a:lnTo>
                  <a:pt x="55" y="12"/>
                </a:lnTo>
                <a:lnTo>
                  <a:pt x="55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5" y="9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5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4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3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2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40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4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2" y="8"/>
                </a:lnTo>
                <a:lnTo>
                  <a:pt x="31" y="8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1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30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7" y="9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3" y="11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3"/>
                </a:lnTo>
                <a:lnTo>
                  <a:pt x="22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9" y="14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5" y="18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19"/>
                </a:lnTo>
                <a:lnTo>
                  <a:pt x="15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1"/>
                </a:lnTo>
                <a:lnTo>
                  <a:pt x="14" y="21"/>
                </a:lnTo>
                <a:lnTo>
                  <a:pt x="14" y="21"/>
                </a:lnTo>
                <a:lnTo>
                  <a:pt x="14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12" y="23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5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0" y="26"/>
                </a:lnTo>
                <a:lnTo>
                  <a:pt x="10" y="26"/>
                </a:lnTo>
                <a:lnTo>
                  <a:pt x="10" y="26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7"/>
                </a:lnTo>
                <a:lnTo>
                  <a:pt x="10" y="28"/>
                </a:lnTo>
                <a:lnTo>
                  <a:pt x="10" y="28"/>
                </a:lnTo>
                <a:lnTo>
                  <a:pt x="10" y="28"/>
                </a:lnTo>
                <a:lnTo>
                  <a:pt x="10" y="28"/>
                </a:lnTo>
                <a:lnTo>
                  <a:pt x="10" y="28"/>
                </a:lnTo>
                <a:lnTo>
                  <a:pt x="10" y="28"/>
                </a:lnTo>
                <a:lnTo>
                  <a:pt x="10" y="29"/>
                </a:lnTo>
                <a:lnTo>
                  <a:pt x="10" y="29"/>
                </a:lnTo>
                <a:lnTo>
                  <a:pt x="10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0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2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4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5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7"/>
                </a:lnTo>
                <a:lnTo>
                  <a:pt x="9" y="37"/>
                </a:lnTo>
                <a:lnTo>
                  <a:pt x="9" y="37"/>
                </a:lnTo>
                <a:lnTo>
                  <a:pt x="9" y="37"/>
                </a:lnTo>
                <a:lnTo>
                  <a:pt x="9" y="37"/>
                </a:lnTo>
                <a:lnTo>
                  <a:pt x="9" y="37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9" y="39"/>
                </a:lnTo>
                <a:lnTo>
                  <a:pt x="9" y="39"/>
                </a:lnTo>
                <a:lnTo>
                  <a:pt x="9" y="39"/>
                </a:lnTo>
                <a:lnTo>
                  <a:pt x="9" y="39"/>
                </a:lnTo>
                <a:lnTo>
                  <a:pt x="9" y="39"/>
                </a:lnTo>
                <a:lnTo>
                  <a:pt x="9" y="39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9" y="41"/>
                </a:lnTo>
                <a:lnTo>
                  <a:pt x="9" y="43"/>
                </a:lnTo>
                <a:lnTo>
                  <a:pt x="9" y="43"/>
                </a:lnTo>
                <a:lnTo>
                  <a:pt x="9" y="43"/>
                </a:lnTo>
                <a:lnTo>
                  <a:pt x="9" y="43"/>
                </a:lnTo>
                <a:lnTo>
                  <a:pt x="9" y="43"/>
                </a:lnTo>
                <a:lnTo>
                  <a:pt x="9" y="43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9" y="45"/>
                </a:lnTo>
                <a:lnTo>
                  <a:pt x="10" y="45"/>
                </a:lnTo>
                <a:lnTo>
                  <a:pt x="10" y="45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6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7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0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2" y="49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2" y="50"/>
                </a:lnTo>
                <a:lnTo>
                  <a:pt x="13" y="50"/>
                </a:lnTo>
                <a:lnTo>
                  <a:pt x="13" y="50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2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3" y="53"/>
                </a:lnTo>
                <a:lnTo>
                  <a:pt x="14" y="53"/>
                </a:lnTo>
                <a:lnTo>
                  <a:pt x="14" y="53"/>
                </a:lnTo>
                <a:lnTo>
                  <a:pt x="14" y="53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5"/>
                </a:lnTo>
                <a:lnTo>
                  <a:pt x="15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6" y="56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6" y="57"/>
                </a:lnTo>
                <a:lnTo>
                  <a:pt x="17" y="57"/>
                </a:lnTo>
                <a:lnTo>
                  <a:pt x="17" y="57"/>
                </a:lnTo>
                <a:lnTo>
                  <a:pt x="17" y="57"/>
                </a:lnTo>
                <a:lnTo>
                  <a:pt x="17" y="57"/>
                </a:lnTo>
                <a:lnTo>
                  <a:pt x="17" y="57"/>
                </a:lnTo>
                <a:lnTo>
                  <a:pt x="17" y="58"/>
                </a:lnTo>
                <a:lnTo>
                  <a:pt x="17" y="58"/>
                </a:lnTo>
                <a:lnTo>
                  <a:pt x="17" y="58"/>
                </a:lnTo>
                <a:lnTo>
                  <a:pt x="17" y="58"/>
                </a:lnTo>
                <a:lnTo>
                  <a:pt x="18" y="58"/>
                </a:lnTo>
                <a:lnTo>
                  <a:pt x="18" y="58"/>
                </a:lnTo>
                <a:lnTo>
                  <a:pt x="18" y="58"/>
                </a:lnTo>
                <a:lnTo>
                  <a:pt x="18" y="58"/>
                </a:lnTo>
                <a:lnTo>
                  <a:pt x="18" y="58"/>
                </a:lnTo>
                <a:lnTo>
                  <a:pt x="18" y="59"/>
                </a:lnTo>
                <a:lnTo>
                  <a:pt x="18" y="59"/>
                </a:lnTo>
                <a:lnTo>
                  <a:pt x="18" y="59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9" y="61"/>
                </a:lnTo>
                <a:lnTo>
                  <a:pt x="19" y="61"/>
                </a:lnTo>
                <a:lnTo>
                  <a:pt x="21" y="61"/>
                </a:lnTo>
                <a:lnTo>
                  <a:pt x="21" y="61"/>
                </a:lnTo>
                <a:lnTo>
                  <a:pt x="21" y="61"/>
                </a:lnTo>
                <a:lnTo>
                  <a:pt x="21" y="61"/>
                </a:lnTo>
                <a:lnTo>
                  <a:pt x="21" y="61"/>
                </a:lnTo>
                <a:lnTo>
                  <a:pt x="21" y="61"/>
                </a:lnTo>
                <a:lnTo>
                  <a:pt x="21" y="61"/>
                </a:lnTo>
                <a:lnTo>
                  <a:pt x="22" y="61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2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4" y="63"/>
                </a:lnTo>
                <a:lnTo>
                  <a:pt x="25" y="63"/>
                </a:lnTo>
                <a:lnTo>
                  <a:pt x="25" y="63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5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6" y="64"/>
                </a:lnTo>
                <a:lnTo>
                  <a:pt x="27" y="64"/>
                </a:lnTo>
                <a:lnTo>
                  <a:pt x="27" y="64"/>
                </a:lnTo>
                <a:lnTo>
                  <a:pt x="27" y="64"/>
                </a:lnTo>
                <a:lnTo>
                  <a:pt x="27" y="65"/>
                </a:lnTo>
                <a:lnTo>
                  <a:pt x="27" y="65"/>
                </a:lnTo>
                <a:lnTo>
                  <a:pt x="27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28" y="65"/>
                </a:lnTo>
                <a:lnTo>
                  <a:pt x="30" y="65"/>
                </a:lnTo>
                <a:lnTo>
                  <a:pt x="30" y="65"/>
                </a:lnTo>
                <a:lnTo>
                  <a:pt x="30" y="65"/>
                </a:lnTo>
                <a:lnTo>
                  <a:pt x="30" y="65"/>
                </a:lnTo>
                <a:lnTo>
                  <a:pt x="30" y="65"/>
                </a:lnTo>
                <a:lnTo>
                  <a:pt x="30" y="65"/>
                </a:lnTo>
                <a:lnTo>
                  <a:pt x="31" y="65"/>
                </a:lnTo>
                <a:lnTo>
                  <a:pt x="31" y="65"/>
                </a:lnTo>
                <a:lnTo>
                  <a:pt x="31" y="65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1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2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3" y="66"/>
                </a:lnTo>
                <a:lnTo>
                  <a:pt x="34" y="66"/>
                </a:lnTo>
                <a:lnTo>
                  <a:pt x="34" y="66"/>
                </a:lnTo>
                <a:lnTo>
                  <a:pt x="34" y="66"/>
                </a:lnTo>
                <a:lnTo>
                  <a:pt x="34" y="66"/>
                </a:lnTo>
                <a:lnTo>
                  <a:pt x="34" y="66"/>
                </a:lnTo>
                <a:lnTo>
                  <a:pt x="34" y="66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5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7" y="66"/>
                </a:lnTo>
                <a:lnTo>
                  <a:pt x="37" y="66"/>
                </a:lnTo>
                <a:lnTo>
                  <a:pt x="37" y="66"/>
                </a:lnTo>
                <a:lnTo>
                  <a:pt x="37" y="66"/>
                </a:lnTo>
                <a:lnTo>
                  <a:pt x="37" y="66"/>
                </a:lnTo>
                <a:lnTo>
                  <a:pt x="37" y="66"/>
                </a:lnTo>
                <a:lnTo>
                  <a:pt x="39" y="66"/>
                </a:lnTo>
                <a:lnTo>
                  <a:pt x="39" y="66"/>
                </a:lnTo>
                <a:lnTo>
                  <a:pt x="39" y="66"/>
                </a:lnTo>
                <a:lnTo>
                  <a:pt x="39" y="66"/>
                </a:lnTo>
                <a:close/>
                <a:moveTo>
                  <a:pt x="76" y="37"/>
                </a:moveTo>
                <a:lnTo>
                  <a:pt x="76" y="37"/>
                </a:lnTo>
                <a:lnTo>
                  <a:pt x="76" y="37"/>
                </a:lnTo>
                <a:lnTo>
                  <a:pt x="76" y="38"/>
                </a:lnTo>
                <a:lnTo>
                  <a:pt x="76" y="38"/>
                </a:lnTo>
                <a:lnTo>
                  <a:pt x="76" y="38"/>
                </a:lnTo>
                <a:lnTo>
                  <a:pt x="76" y="38"/>
                </a:lnTo>
                <a:lnTo>
                  <a:pt x="76" y="39"/>
                </a:lnTo>
                <a:lnTo>
                  <a:pt x="76" y="39"/>
                </a:lnTo>
                <a:lnTo>
                  <a:pt x="76" y="39"/>
                </a:lnTo>
                <a:lnTo>
                  <a:pt x="76" y="39"/>
                </a:lnTo>
                <a:lnTo>
                  <a:pt x="76" y="39"/>
                </a:lnTo>
                <a:lnTo>
                  <a:pt x="76" y="40"/>
                </a:lnTo>
                <a:lnTo>
                  <a:pt x="76" y="40"/>
                </a:lnTo>
                <a:lnTo>
                  <a:pt x="76" y="40"/>
                </a:lnTo>
                <a:lnTo>
                  <a:pt x="76" y="40"/>
                </a:lnTo>
                <a:lnTo>
                  <a:pt x="76" y="40"/>
                </a:lnTo>
                <a:lnTo>
                  <a:pt x="76" y="41"/>
                </a:lnTo>
                <a:lnTo>
                  <a:pt x="76" y="41"/>
                </a:lnTo>
                <a:lnTo>
                  <a:pt x="76" y="41"/>
                </a:lnTo>
                <a:lnTo>
                  <a:pt x="76" y="41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6" y="44"/>
                </a:lnTo>
                <a:lnTo>
                  <a:pt x="76" y="45"/>
                </a:lnTo>
                <a:lnTo>
                  <a:pt x="76" y="45"/>
                </a:lnTo>
                <a:lnTo>
                  <a:pt x="76" y="45"/>
                </a:lnTo>
                <a:lnTo>
                  <a:pt x="75" y="45"/>
                </a:lnTo>
                <a:lnTo>
                  <a:pt x="75" y="45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6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7"/>
                </a:lnTo>
                <a:lnTo>
                  <a:pt x="75" y="48"/>
                </a:lnTo>
                <a:lnTo>
                  <a:pt x="75" y="48"/>
                </a:lnTo>
                <a:lnTo>
                  <a:pt x="75" y="48"/>
                </a:lnTo>
                <a:lnTo>
                  <a:pt x="75" y="48"/>
                </a:lnTo>
                <a:lnTo>
                  <a:pt x="75" y="48"/>
                </a:lnTo>
                <a:lnTo>
                  <a:pt x="75" y="49"/>
                </a:lnTo>
                <a:lnTo>
                  <a:pt x="75" y="49"/>
                </a:lnTo>
                <a:lnTo>
                  <a:pt x="73" y="49"/>
                </a:lnTo>
                <a:lnTo>
                  <a:pt x="73" y="49"/>
                </a:lnTo>
                <a:lnTo>
                  <a:pt x="73" y="49"/>
                </a:lnTo>
                <a:lnTo>
                  <a:pt x="73" y="50"/>
                </a:lnTo>
                <a:lnTo>
                  <a:pt x="73" y="50"/>
                </a:lnTo>
                <a:lnTo>
                  <a:pt x="73" y="50"/>
                </a:lnTo>
                <a:lnTo>
                  <a:pt x="73" y="50"/>
                </a:lnTo>
                <a:lnTo>
                  <a:pt x="73" y="50"/>
                </a:lnTo>
                <a:lnTo>
                  <a:pt x="73" y="50"/>
                </a:lnTo>
                <a:lnTo>
                  <a:pt x="73" y="52"/>
                </a:lnTo>
                <a:lnTo>
                  <a:pt x="73" y="52"/>
                </a:lnTo>
                <a:lnTo>
                  <a:pt x="73" y="52"/>
                </a:lnTo>
                <a:lnTo>
                  <a:pt x="73" y="52"/>
                </a:lnTo>
                <a:lnTo>
                  <a:pt x="72" y="52"/>
                </a:lnTo>
                <a:lnTo>
                  <a:pt x="72" y="53"/>
                </a:lnTo>
                <a:lnTo>
                  <a:pt x="72" y="53"/>
                </a:lnTo>
                <a:lnTo>
                  <a:pt x="72" y="53"/>
                </a:lnTo>
                <a:lnTo>
                  <a:pt x="72" y="53"/>
                </a:lnTo>
                <a:lnTo>
                  <a:pt x="72" y="53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5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0" y="56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7"/>
                </a:lnTo>
                <a:lnTo>
                  <a:pt x="70" y="58"/>
                </a:lnTo>
                <a:lnTo>
                  <a:pt x="70" y="58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9" y="58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9" y="59"/>
                </a:lnTo>
                <a:lnTo>
                  <a:pt x="68" y="59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8" y="61"/>
                </a:lnTo>
                <a:lnTo>
                  <a:pt x="67" y="61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2"/>
                </a:lnTo>
                <a:lnTo>
                  <a:pt x="67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3"/>
                </a:lnTo>
                <a:lnTo>
                  <a:pt x="66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4"/>
                </a:lnTo>
                <a:lnTo>
                  <a:pt x="64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3" y="65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2" y="66"/>
                </a:lnTo>
                <a:lnTo>
                  <a:pt x="61" y="66"/>
                </a:lnTo>
                <a:lnTo>
                  <a:pt x="61" y="66"/>
                </a:lnTo>
                <a:lnTo>
                  <a:pt x="61" y="67"/>
                </a:lnTo>
                <a:lnTo>
                  <a:pt x="61" y="67"/>
                </a:lnTo>
                <a:lnTo>
                  <a:pt x="61" y="67"/>
                </a:lnTo>
                <a:lnTo>
                  <a:pt x="61" y="67"/>
                </a:lnTo>
                <a:lnTo>
                  <a:pt x="61" y="67"/>
                </a:lnTo>
                <a:lnTo>
                  <a:pt x="60" y="67"/>
                </a:lnTo>
                <a:lnTo>
                  <a:pt x="60" y="67"/>
                </a:lnTo>
                <a:lnTo>
                  <a:pt x="60" y="67"/>
                </a:lnTo>
                <a:lnTo>
                  <a:pt x="60" y="68"/>
                </a:lnTo>
                <a:lnTo>
                  <a:pt x="60" y="68"/>
                </a:lnTo>
                <a:lnTo>
                  <a:pt x="60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9" y="68"/>
                </a:lnTo>
                <a:lnTo>
                  <a:pt x="58" y="70"/>
                </a:lnTo>
                <a:lnTo>
                  <a:pt x="58" y="70"/>
                </a:lnTo>
                <a:lnTo>
                  <a:pt x="58" y="70"/>
                </a:lnTo>
                <a:lnTo>
                  <a:pt x="58" y="70"/>
                </a:lnTo>
                <a:lnTo>
                  <a:pt x="58" y="70"/>
                </a:lnTo>
                <a:lnTo>
                  <a:pt x="57" y="70"/>
                </a:lnTo>
                <a:lnTo>
                  <a:pt x="57" y="70"/>
                </a:lnTo>
                <a:lnTo>
                  <a:pt x="57" y="70"/>
                </a:lnTo>
                <a:lnTo>
                  <a:pt x="57" y="70"/>
                </a:lnTo>
                <a:lnTo>
                  <a:pt x="57" y="70"/>
                </a:lnTo>
                <a:lnTo>
                  <a:pt x="57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3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2" y="72"/>
                </a:lnTo>
                <a:lnTo>
                  <a:pt x="51" y="72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1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49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4"/>
                </a:lnTo>
                <a:lnTo>
                  <a:pt x="48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6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5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4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1" y="74"/>
                </a:lnTo>
                <a:lnTo>
                  <a:pt x="41" y="74"/>
                </a:lnTo>
                <a:lnTo>
                  <a:pt x="41" y="74"/>
                </a:lnTo>
                <a:lnTo>
                  <a:pt x="41" y="74"/>
                </a:lnTo>
                <a:lnTo>
                  <a:pt x="41" y="74"/>
                </a:lnTo>
                <a:lnTo>
                  <a:pt x="40" y="74"/>
                </a:lnTo>
                <a:lnTo>
                  <a:pt x="40" y="74"/>
                </a:lnTo>
                <a:lnTo>
                  <a:pt x="40" y="74"/>
                </a:lnTo>
                <a:lnTo>
                  <a:pt x="40" y="74"/>
                </a:lnTo>
                <a:lnTo>
                  <a:pt x="40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9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7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6" y="74"/>
                </a:lnTo>
                <a:lnTo>
                  <a:pt x="35" y="74"/>
                </a:lnTo>
                <a:lnTo>
                  <a:pt x="35" y="74"/>
                </a:lnTo>
                <a:lnTo>
                  <a:pt x="35" y="74"/>
                </a:lnTo>
                <a:lnTo>
                  <a:pt x="35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3" y="74"/>
                </a:lnTo>
                <a:lnTo>
                  <a:pt x="33" y="74"/>
                </a:lnTo>
                <a:lnTo>
                  <a:pt x="33" y="74"/>
                </a:lnTo>
                <a:lnTo>
                  <a:pt x="33" y="74"/>
                </a:lnTo>
                <a:lnTo>
                  <a:pt x="33" y="74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2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1" y="74"/>
                </a:ln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30" y="73"/>
                </a:lnTo>
                <a:lnTo>
                  <a:pt x="30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7" y="73"/>
                </a:lnTo>
                <a:lnTo>
                  <a:pt x="27" y="73"/>
                </a:lnTo>
                <a:lnTo>
                  <a:pt x="27" y="73"/>
                </a:lnTo>
                <a:lnTo>
                  <a:pt x="27" y="73"/>
                </a:lnTo>
                <a:lnTo>
                  <a:pt x="27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6" y="73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5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3" y="72"/>
                </a:lnTo>
                <a:lnTo>
                  <a:pt x="23" y="72"/>
                </a:lnTo>
                <a:lnTo>
                  <a:pt x="23" y="71"/>
                </a:lnTo>
                <a:lnTo>
                  <a:pt x="23" y="71"/>
                </a:lnTo>
                <a:lnTo>
                  <a:pt x="23" y="71"/>
                </a:lnTo>
                <a:lnTo>
                  <a:pt x="22" y="71"/>
                </a:lnTo>
                <a:lnTo>
                  <a:pt x="22" y="71"/>
                </a:lnTo>
                <a:lnTo>
                  <a:pt x="22" y="71"/>
                </a:lnTo>
                <a:lnTo>
                  <a:pt x="22" y="71"/>
                </a:lnTo>
                <a:lnTo>
                  <a:pt x="22" y="71"/>
                </a:lnTo>
                <a:lnTo>
                  <a:pt x="22" y="71"/>
                </a:lnTo>
                <a:lnTo>
                  <a:pt x="21" y="71"/>
                </a:lnTo>
                <a:lnTo>
                  <a:pt x="21" y="71"/>
                </a:lnTo>
                <a:lnTo>
                  <a:pt x="21" y="70"/>
                </a:lnTo>
                <a:lnTo>
                  <a:pt x="21" y="70"/>
                </a:lnTo>
                <a:lnTo>
                  <a:pt x="21" y="70"/>
                </a:lnTo>
                <a:lnTo>
                  <a:pt x="19" y="70"/>
                </a:lnTo>
                <a:lnTo>
                  <a:pt x="19" y="70"/>
                </a:lnTo>
                <a:lnTo>
                  <a:pt x="19" y="70"/>
                </a:lnTo>
                <a:lnTo>
                  <a:pt x="19" y="70"/>
                </a:lnTo>
                <a:lnTo>
                  <a:pt x="19" y="70"/>
                </a:lnTo>
                <a:lnTo>
                  <a:pt x="19" y="70"/>
                </a:lnTo>
                <a:lnTo>
                  <a:pt x="18" y="70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8" y="68"/>
                </a:lnTo>
                <a:lnTo>
                  <a:pt x="17" y="68"/>
                </a:lnTo>
                <a:lnTo>
                  <a:pt x="17" y="68"/>
                </a:lnTo>
                <a:lnTo>
                  <a:pt x="17" y="68"/>
                </a:lnTo>
                <a:lnTo>
                  <a:pt x="17" y="68"/>
                </a:lnTo>
                <a:lnTo>
                  <a:pt x="17" y="67"/>
                </a:lnTo>
                <a:lnTo>
                  <a:pt x="17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4" y="66"/>
                </a:lnTo>
                <a:lnTo>
                  <a:pt x="14" y="66"/>
                </a:lnTo>
                <a:lnTo>
                  <a:pt x="14" y="65"/>
                </a:lnTo>
                <a:lnTo>
                  <a:pt x="14" y="65"/>
                </a:lnTo>
                <a:lnTo>
                  <a:pt x="14" y="65"/>
                </a:lnTo>
                <a:lnTo>
                  <a:pt x="14" y="65"/>
                </a:lnTo>
                <a:lnTo>
                  <a:pt x="14" y="65"/>
                </a:lnTo>
                <a:lnTo>
                  <a:pt x="13" y="65"/>
                </a:lnTo>
                <a:lnTo>
                  <a:pt x="13" y="65"/>
                </a:lnTo>
                <a:lnTo>
                  <a:pt x="13" y="65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3" y="64"/>
                </a:lnTo>
                <a:lnTo>
                  <a:pt x="12" y="64"/>
                </a:lnTo>
                <a:lnTo>
                  <a:pt x="12" y="64"/>
                </a:lnTo>
                <a:lnTo>
                  <a:pt x="12" y="64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2" y="63"/>
                </a:lnTo>
                <a:lnTo>
                  <a:pt x="10" y="63"/>
                </a:lnTo>
                <a:lnTo>
                  <a:pt x="10" y="63"/>
                </a:lnTo>
                <a:lnTo>
                  <a:pt x="10" y="63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10" y="62"/>
                </a:lnTo>
                <a:lnTo>
                  <a:pt x="9" y="62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9" y="61"/>
                </a:lnTo>
                <a:lnTo>
                  <a:pt x="8" y="61"/>
                </a:lnTo>
                <a:lnTo>
                  <a:pt x="8" y="59"/>
                </a:lnTo>
                <a:lnTo>
                  <a:pt x="8" y="59"/>
                </a:lnTo>
                <a:lnTo>
                  <a:pt x="8" y="59"/>
                </a:lnTo>
                <a:lnTo>
                  <a:pt x="8" y="59"/>
                </a:lnTo>
                <a:lnTo>
                  <a:pt x="8" y="59"/>
                </a:lnTo>
                <a:lnTo>
                  <a:pt x="8" y="59"/>
                </a:lnTo>
                <a:lnTo>
                  <a:pt x="8" y="58"/>
                </a:lnTo>
                <a:lnTo>
                  <a:pt x="8" y="58"/>
                </a:lnTo>
                <a:lnTo>
                  <a:pt x="7" y="58"/>
                </a:lnTo>
                <a:lnTo>
                  <a:pt x="7" y="58"/>
                </a:lnTo>
                <a:lnTo>
                  <a:pt x="7" y="58"/>
                </a:lnTo>
                <a:lnTo>
                  <a:pt x="7" y="58"/>
                </a:lnTo>
                <a:lnTo>
                  <a:pt x="7" y="57"/>
                </a:lnTo>
                <a:lnTo>
                  <a:pt x="7" y="57"/>
                </a:lnTo>
                <a:lnTo>
                  <a:pt x="7" y="57"/>
                </a:lnTo>
                <a:lnTo>
                  <a:pt x="7" y="57"/>
                </a:lnTo>
                <a:lnTo>
                  <a:pt x="7" y="57"/>
                </a:lnTo>
                <a:lnTo>
                  <a:pt x="6" y="57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6"/>
                </a:lnTo>
                <a:lnTo>
                  <a:pt x="6" y="55"/>
                </a:lnTo>
                <a:lnTo>
                  <a:pt x="6" y="55"/>
                </a:lnTo>
                <a:lnTo>
                  <a:pt x="6" y="55"/>
                </a:lnTo>
                <a:lnTo>
                  <a:pt x="5" y="55"/>
                </a:lnTo>
                <a:lnTo>
                  <a:pt x="5" y="55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4"/>
                </a:lnTo>
                <a:lnTo>
                  <a:pt x="5" y="53"/>
                </a:lnTo>
                <a:lnTo>
                  <a:pt x="5" y="53"/>
                </a:lnTo>
                <a:lnTo>
                  <a:pt x="5" y="53"/>
                </a:lnTo>
                <a:lnTo>
                  <a:pt x="4" y="53"/>
                </a:lnTo>
                <a:lnTo>
                  <a:pt x="4" y="53"/>
                </a:lnTo>
                <a:lnTo>
                  <a:pt x="4" y="52"/>
                </a:lnTo>
                <a:lnTo>
                  <a:pt x="4" y="52"/>
                </a:lnTo>
                <a:lnTo>
                  <a:pt x="4" y="52"/>
                </a:lnTo>
                <a:lnTo>
                  <a:pt x="4" y="52"/>
                </a:lnTo>
                <a:lnTo>
                  <a:pt x="4" y="52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4" y="50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9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7"/>
                </a:lnTo>
                <a:lnTo>
                  <a:pt x="3" y="47"/>
                </a:lnTo>
                <a:lnTo>
                  <a:pt x="3" y="47"/>
                </a:lnTo>
                <a:lnTo>
                  <a:pt x="3" y="47"/>
                </a:lnTo>
                <a:lnTo>
                  <a:pt x="3" y="47"/>
                </a:lnTo>
                <a:lnTo>
                  <a:pt x="3" y="46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1" y="46"/>
                </a:lnTo>
                <a:lnTo>
                  <a:pt x="1" y="45"/>
                </a:lnTo>
                <a:lnTo>
                  <a:pt x="1" y="45"/>
                </a:lnTo>
                <a:lnTo>
                  <a:pt x="1" y="45"/>
                </a:lnTo>
                <a:lnTo>
                  <a:pt x="1" y="45"/>
                </a:lnTo>
                <a:lnTo>
                  <a:pt x="1" y="45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4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3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1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40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1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8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5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4"/>
                </a:lnTo>
                <a:lnTo>
                  <a:pt x="1" y="32"/>
                </a:lnTo>
                <a:lnTo>
                  <a:pt x="1" y="32"/>
                </a:lnTo>
                <a:lnTo>
                  <a:pt x="1" y="32"/>
                </a:lnTo>
                <a:lnTo>
                  <a:pt x="1" y="32"/>
                </a:lnTo>
                <a:lnTo>
                  <a:pt x="1" y="32"/>
                </a:lnTo>
                <a:lnTo>
                  <a:pt x="1" y="31"/>
                </a:lnTo>
                <a:lnTo>
                  <a:pt x="1" y="31"/>
                </a:lnTo>
                <a:lnTo>
                  <a:pt x="1" y="31"/>
                </a:lnTo>
                <a:lnTo>
                  <a:pt x="1" y="31"/>
                </a:lnTo>
                <a:lnTo>
                  <a:pt x="1" y="31"/>
                </a:lnTo>
                <a:lnTo>
                  <a:pt x="1" y="30"/>
                </a:lnTo>
                <a:lnTo>
                  <a:pt x="1" y="30"/>
                </a:lnTo>
                <a:lnTo>
                  <a:pt x="1" y="30"/>
                </a:lnTo>
                <a:lnTo>
                  <a:pt x="1" y="30"/>
                </a:lnTo>
                <a:lnTo>
                  <a:pt x="1" y="30"/>
                </a:lnTo>
                <a:lnTo>
                  <a:pt x="1" y="29"/>
                </a:lnTo>
                <a:lnTo>
                  <a:pt x="1" y="29"/>
                </a:lnTo>
                <a:lnTo>
                  <a:pt x="1" y="29"/>
                </a:lnTo>
                <a:lnTo>
                  <a:pt x="1" y="29"/>
                </a:lnTo>
                <a:lnTo>
                  <a:pt x="1" y="29"/>
                </a:lnTo>
                <a:lnTo>
                  <a:pt x="1" y="28"/>
                </a:lnTo>
                <a:lnTo>
                  <a:pt x="1" y="28"/>
                </a:lnTo>
                <a:lnTo>
                  <a:pt x="1" y="28"/>
                </a:lnTo>
                <a:lnTo>
                  <a:pt x="3" y="28"/>
                </a:lnTo>
                <a:lnTo>
                  <a:pt x="3" y="28"/>
                </a:lnTo>
                <a:lnTo>
                  <a:pt x="3" y="27"/>
                </a:lnTo>
                <a:lnTo>
                  <a:pt x="3" y="27"/>
                </a:lnTo>
                <a:lnTo>
                  <a:pt x="3" y="27"/>
                </a:lnTo>
                <a:lnTo>
                  <a:pt x="3" y="27"/>
                </a:lnTo>
                <a:lnTo>
                  <a:pt x="3" y="27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3" y="25"/>
                </a:lnTo>
                <a:lnTo>
                  <a:pt x="3" y="25"/>
                </a:lnTo>
                <a:lnTo>
                  <a:pt x="3" y="25"/>
                </a:lnTo>
                <a:lnTo>
                  <a:pt x="3" y="25"/>
                </a:lnTo>
                <a:lnTo>
                  <a:pt x="4" y="25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2"/>
                </a:lnTo>
                <a:lnTo>
                  <a:pt x="4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1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20"/>
                </a:lnTo>
                <a:lnTo>
                  <a:pt x="5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7"/>
                </a:lnTo>
                <a:lnTo>
                  <a:pt x="7" y="16"/>
                </a:lnTo>
                <a:lnTo>
                  <a:pt x="7" y="16"/>
                </a:lnTo>
                <a:lnTo>
                  <a:pt x="7" y="16"/>
                </a:lnTo>
                <a:lnTo>
                  <a:pt x="8" y="16"/>
                </a:lnTo>
                <a:lnTo>
                  <a:pt x="8" y="16"/>
                </a:lnTo>
                <a:lnTo>
                  <a:pt x="8" y="16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8" y="14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9" y="13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2"/>
                </a:lnTo>
                <a:lnTo>
                  <a:pt x="10" y="11"/>
                </a:lnTo>
                <a:lnTo>
                  <a:pt x="10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4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6" y="8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9" y="5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6" y="2"/>
                </a:lnTo>
                <a:lnTo>
                  <a:pt x="26" y="2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7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4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5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1"/>
                </a:lnTo>
                <a:lnTo>
                  <a:pt x="48" y="1"/>
                </a:lnTo>
                <a:lnTo>
                  <a:pt x="48" y="1"/>
                </a:lnTo>
                <a:lnTo>
                  <a:pt x="48" y="1"/>
                </a:lnTo>
                <a:lnTo>
                  <a:pt x="48" y="1"/>
                </a:lnTo>
                <a:lnTo>
                  <a:pt x="48" y="1"/>
                </a:lnTo>
                <a:lnTo>
                  <a:pt x="49" y="1"/>
                </a:lnTo>
                <a:lnTo>
                  <a:pt x="49" y="1"/>
                </a:lnTo>
                <a:lnTo>
                  <a:pt x="49" y="1"/>
                </a:lnTo>
                <a:lnTo>
                  <a:pt x="49" y="1"/>
                </a:lnTo>
                <a:lnTo>
                  <a:pt x="49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0" y="1"/>
                </a:lnTo>
                <a:lnTo>
                  <a:pt x="51" y="1"/>
                </a:lnTo>
                <a:lnTo>
                  <a:pt x="51" y="1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3"/>
                </a:lnTo>
                <a:lnTo>
                  <a:pt x="55" y="4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8" y="4"/>
                </a:lnTo>
                <a:lnTo>
                  <a:pt x="58" y="4"/>
                </a:lnTo>
                <a:lnTo>
                  <a:pt x="58" y="4"/>
                </a:lnTo>
                <a:lnTo>
                  <a:pt x="58" y="5"/>
                </a:lnTo>
                <a:lnTo>
                  <a:pt x="58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2" y="8"/>
                </a:lnTo>
                <a:lnTo>
                  <a:pt x="62" y="8"/>
                </a:lnTo>
                <a:lnTo>
                  <a:pt x="62" y="8"/>
                </a:lnTo>
                <a:lnTo>
                  <a:pt x="62" y="8"/>
                </a:lnTo>
                <a:lnTo>
                  <a:pt x="62" y="8"/>
                </a:lnTo>
                <a:lnTo>
                  <a:pt x="62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6" y="11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2"/>
                </a:lnTo>
                <a:lnTo>
                  <a:pt x="67" y="13"/>
                </a:lnTo>
                <a:lnTo>
                  <a:pt x="67" y="13"/>
                </a:lnTo>
                <a:lnTo>
                  <a:pt x="68" y="13"/>
                </a:lnTo>
                <a:lnTo>
                  <a:pt x="68" y="13"/>
                </a:lnTo>
                <a:lnTo>
                  <a:pt x="68" y="13"/>
                </a:lnTo>
                <a:lnTo>
                  <a:pt x="68" y="13"/>
                </a:lnTo>
                <a:lnTo>
                  <a:pt x="68" y="13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9" y="14"/>
                </a:lnTo>
                <a:lnTo>
                  <a:pt x="69" y="14"/>
                </a:lnTo>
                <a:lnTo>
                  <a:pt x="69" y="14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69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8"/>
                </a:lnTo>
                <a:lnTo>
                  <a:pt x="70" y="18"/>
                </a:lnTo>
                <a:lnTo>
                  <a:pt x="71" y="18"/>
                </a:lnTo>
                <a:lnTo>
                  <a:pt x="71" y="18"/>
                </a:lnTo>
                <a:lnTo>
                  <a:pt x="71" y="18"/>
                </a:lnTo>
                <a:lnTo>
                  <a:pt x="71" y="18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0"/>
                </a:lnTo>
                <a:lnTo>
                  <a:pt x="72" y="21"/>
                </a:lnTo>
                <a:lnTo>
                  <a:pt x="72" y="21"/>
                </a:lnTo>
                <a:lnTo>
                  <a:pt x="72" y="21"/>
                </a:lnTo>
                <a:lnTo>
                  <a:pt x="72" y="21"/>
                </a:lnTo>
                <a:lnTo>
                  <a:pt x="72" y="21"/>
                </a:lnTo>
                <a:lnTo>
                  <a:pt x="72" y="22"/>
                </a:lnTo>
                <a:lnTo>
                  <a:pt x="72" y="22"/>
                </a:lnTo>
                <a:lnTo>
                  <a:pt x="73" y="22"/>
                </a:lnTo>
                <a:lnTo>
                  <a:pt x="73" y="22"/>
                </a:lnTo>
                <a:lnTo>
                  <a:pt x="73" y="22"/>
                </a:lnTo>
                <a:lnTo>
                  <a:pt x="73" y="22"/>
                </a:lnTo>
                <a:lnTo>
                  <a:pt x="73" y="23"/>
                </a:lnTo>
                <a:lnTo>
                  <a:pt x="73" y="23"/>
                </a:lnTo>
                <a:lnTo>
                  <a:pt x="73" y="23"/>
                </a:lnTo>
                <a:lnTo>
                  <a:pt x="73" y="23"/>
                </a:lnTo>
                <a:lnTo>
                  <a:pt x="73" y="23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3" y="25"/>
                </a:lnTo>
                <a:lnTo>
                  <a:pt x="75" y="25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5" y="27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75" y="28"/>
                </a:lnTo>
                <a:lnTo>
                  <a:pt x="75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6" y="29"/>
                </a:lnTo>
                <a:lnTo>
                  <a:pt x="76" y="30"/>
                </a:lnTo>
                <a:lnTo>
                  <a:pt x="76" y="30"/>
                </a:lnTo>
                <a:lnTo>
                  <a:pt x="76" y="30"/>
                </a:lnTo>
                <a:lnTo>
                  <a:pt x="76" y="30"/>
                </a:lnTo>
                <a:lnTo>
                  <a:pt x="76" y="30"/>
                </a:lnTo>
                <a:lnTo>
                  <a:pt x="76" y="31"/>
                </a:lnTo>
                <a:lnTo>
                  <a:pt x="76" y="31"/>
                </a:lnTo>
                <a:lnTo>
                  <a:pt x="76" y="31"/>
                </a:lnTo>
                <a:lnTo>
                  <a:pt x="76" y="31"/>
                </a:lnTo>
                <a:lnTo>
                  <a:pt x="76" y="31"/>
                </a:lnTo>
                <a:lnTo>
                  <a:pt x="76" y="32"/>
                </a:lnTo>
                <a:lnTo>
                  <a:pt x="76" y="32"/>
                </a:lnTo>
                <a:lnTo>
                  <a:pt x="76" y="32"/>
                </a:lnTo>
                <a:lnTo>
                  <a:pt x="76" y="32"/>
                </a:lnTo>
                <a:lnTo>
                  <a:pt x="76" y="32"/>
                </a:ln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76" y="35"/>
                </a:lnTo>
                <a:lnTo>
                  <a:pt x="76" y="35"/>
                </a:lnTo>
                <a:lnTo>
                  <a:pt x="76" y="35"/>
                </a:lnTo>
                <a:lnTo>
                  <a:pt x="76" y="35"/>
                </a:lnTo>
                <a:lnTo>
                  <a:pt x="76" y="36"/>
                </a:lnTo>
                <a:lnTo>
                  <a:pt x="76" y="36"/>
                </a:lnTo>
                <a:lnTo>
                  <a:pt x="76" y="36"/>
                </a:lnTo>
                <a:lnTo>
                  <a:pt x="76" y="36"/>
                </a:lnTo>
                <a:lnTo>
                  <a:pt x="76" y="36"/>
                </a:lnTo>
                <a:lnTo>
                  <a:pt x="76" y="37"/>
                </a:lnTo>
                <a:lnTo>
                  <a:pt x="76" y="37"/>
                </a:lnTo>
                <a:lnTo>
                  <a:pt x="76" y="37"/>
                </a:lnTo>
                <a:lnTo>
                  <a:pt x="76" y="37"/>
                </a:lnTo>
                <a:close/>
                <a:moveTo>
                  <a:pt x="78" y="41"/>
                </a:moveTo>
                <a:lnTo>
                  <a:pt x="78" y="34"/>
                </a:lnTo>
                <a:lnTo>
                  <a:pt x="94" y="34"/>
                </a:lnTo>
                <a:lnTo>
                  <a:pt x="94" y="41"/>
                </a:lnTo>
                <a:lnTo>
                  <a:pt x="78" y="41"/>
                </a:lnTo>
                <a:lnTo>
                  <a:pt x="78" y="41"/>
                </a:lnTo>
                <a:close/>
                <a:moveTo>
                  <a:pt x="125" y="41"/>
                </a:moveTo>
                <a:lnTo>
                  <a:pt x="125" y="34"/>
                </a:lnTo>
                <a:lnTo>
                  <a:pt x="141" y="34"/>
                </a:lnTo>
                <a:lnTo>
                  <a:pt x="141" y="41"/>
                </a:lnTo>
                <a:lnTo>
                  <a:pt x="125" y="41"/>
                </a:lnTo>
                <a:lnTo>
                  <a:pt x="125" y="41"/>
                </a:lnTo>
                <a:close/>
                <a:moveTo>
                  <a:pt x="173" y="41"/>
                </a:moveTo>
                <a:lnTo>
                  <a:pt x="173" y="34"/>
                </a:lnTo>
                <a:lnTo>
                  <a:pt x="188" y="34"/>
                </a:lnTo>
                <a:lnTo>
                  <a:pt x="188" y="41"/>
                </a:lnTo>
                <a:lnTo>
                  <a:pt x="173" y="41"/>
                </a:lnTo>
                <a:lnTo>
                  <a:pt x="173" y="41"/>
                </a:lnTo>
                <a:close/>
                <a:moveTo>
                  <a:pt x="220" y="41"/>
                </a:moveTo>
                <a:lnTo>
                  <a:pt x="220" y="34"/>
                </a:lnTo>
                <a:lnTo>
                  <a:pt x="236" y="34"/>
                </a:lnTo>
                <a:lnTo>
                  <a:pt x="236" y="41"/>
                </a:lnTo>
                <a:lnTo>
                  <a:pt x="220" y="41"/>
                </a:lnTo>
                <a:lnTo>
                  <a:pt x="220" y="41"/>
                </a:lnTo>
                <a:close/>
                <a:moveTo>
                  <a:pt x="267" y="41"/>
                </a:moveTo>
                <a:lnTo>
                  <a:pt x="267" y="34"/>
                </a:lnTo>
                <a:lnTo>
                  <a:pt x="283" y="34"/>
                </a:lnTo>
                <a:lnTo>
                  <a:pt x="283" y="41"/>
                </a:lnTo>
                <a:lnTo>
                  <a:pt x="267" y="41"/>
                </a:lnTo>
                <a:lnTo>
                  <a:pt x="267" y="41"/>
                </a:lnTo>
                <a:close/>
                <a:moveTo>
                  <a:pt x="314" y="41"/>
                </a:moveTo>
                <a:lnTo>
                  <a:pt x="314" y="34"/>
                </a:lnTo>
                <a:lnTo>
                  <a:pt x="330" y="34"/>
                </a:lnTo>
                <a:lnTo>
                  <a:pt x="330" y="41"/>
                </a:lnTo>
                <a:lnTo>
                  <a:pt x="314" y="41"/>
                </a:lnTo>
                <a:lnTo>
                  <a:pt x="314" y="41"/>
                </a:lnTo>
                <a:close/>
                <a:moveTo>
                  <a:pt x="362" y="41"/>
                </a:moveTo>
                <a:lnTo>
                  <a:pt x="362" y="34"/>
                </a:lnTo>
                <a:lnTo>
                  <a:pt x="376" y="34"/>
                </a:lnTo>
                <a:lnTo>
                  <a:pt x="376" y="41"/>
                </a:lnTo>
                <a:lnTo>
                  <a:pt x="362" y="41"/>
                </a:lnTo>
                <a:lnTo>
                  <a:pt x="362" y="41"/>
                </a:lnTo>
                <a:close/>
                <a:moveTo>
                  <a:pt x="408" y="41"/>
                </a:moveTo>
                <a:lnTo>
                  <a:pt x="408" y="34"/>
                </a:lnTo>
                <a:lnTo>
                  <a:pt x="424" y="34"/>
                </a:lnTo>
                <a:lnTo>
                  <a:pt x="424" y="41"/>
                </a:lnTo>
                <a:lnTo>
                  <a:pt x="408" y="41"/>
                </a:lnTo>
                <a:lnTo>
                  <a:pt x="408" y="41"/>
                </a:lnTo>
                <a:close/>
                <a:moveTo>
                  <a:pt x="455" y="41"/>
                </a:moveTo>
                <a:lnTo>
                  <a:pt x="455" y="34"/>
                </a:lnTo>
                <a:lnTo>
                  <a:pt x="471" y="34"/>
                </a:lnTo>
                <a:lnTo>
                  <a:pt x="471" y="41"/>
                </a:lnTo>
                <a:lnTo>
                  <a:pt x="455" y="41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3">
                <a:lumMod val="60000"/>
                <a:lumOff val="4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4">
            <a:extLst>
              <a:ext uri="{FF2B5EF4-FFF2-40B4-BE49-F238E27FC236}">
                <a16:creationId xmlns:a16="http://schemas.microsoft.com/office/drawing/2014/main" id="{AA8EB988-BD6F-484D-A54D-83015AE5E44E}"/>
              </a:ext>
            </a:extLst>
          </p:cNvPr>
          <p:cNvSpPr>
            <a:spLocks noEditPoints="1"/>
          </p:cNvSpPr>
          <p:nvPr/>
        </p:nvSpPr>
        <p:spPr bwMode="auto">
          <a:xfrm>
            <a:off x="7914133" y="3128963"/>
            <a:ext cx="847725" cy="334962"/>
          </a:xfrm>
          <a:custGeom>
            <a:avLst/>
            <a:gdLst>
              <a:gd name="T0" fmla="*/ 43 w 534"/>
              <a:gd name="T1" fmla="*/ 203 h 211"/>
              <a:gd name="T2" fmla="*/ 50 w 534"/>
              <a:gd name="T3" fmla="*/ 201 h 211"/>
              <a:gd name="T4" fmla="*/ 54 w 534"/>
              <a:gd name="T5" fmla="*/ 197 h 211"/>
              <a:gd name="T6" fmla="*/ 60 w 534"/>
              <a:gd name="T7" fmla="*/ 194 h 211"/>
              <a:gd name="T8" fmla="*/ 63 w 534"/>
              <a:gd name="T9" fmla="*/ 190 h 211"/>
              <a:gd name="T10" fmla="*/ 66 w 534"/>
              <a:gd name="T11" fmla="*/ 184 h 211"/>
              <a:gd name="T12" fmla="*/ 68 w 534"/>
              <a:gd name="T13" fmla="*/ 178 h 211"/>
              <a:gd name="T14" fmla="*/ 68 w 534"/>
              <a:gd name="T15" fmla="*/ 171 h 211"/>
              <a:gd name="T16" fmla="*/ 67 w 534"/>
              <a:gd name="T17" fmla="*/ 165 h 211"/>
              <a:gd name="T18" fmla="*/ 64 w 534"/>
              <a:gd name="T19" fmla="*/ 159 h 211"/>
              <a:gd name="T20" fmla="*/ 61 w 534"/>
              <a:gd name="T21" fmla="*/ 155 h 211"/>
              <a:gd name="T22" fmla="*/ 57 w 534"/>
              <a:gd name="T23" fmla="*/ 150 h 211"/>
              <a:gd name="T24" fmla="*/ 52 w 534"/>
              <a:gd name="T25" fmla="*/ 147 h 211"/>
              <a:gd name="T26" fmla="*/ 46 w 534"/>
              <a:gd name="T27" fmla="*/ 144 h 211"/>
              <a:gd name="T28" fmla="*/ 40 w 534"/>
              <a:gd name="T29" fmla="*/ 143 h 211"/>
              <a:gd name="T30" fmla="*/ 34 w 534"/>
              <a:gd name="T31" fmla="*/ 144 h 211"/>
              <a:gd name="T32" fmla="*/ 27 w 534"/>
              <a:gd name="T33" fmla="*/ 146 h 211"/>
              <a:gd name="T34" fmla="*/ 23 w 534"/>
              <a:gd name="T35" fmla="*/ 148 h 211"/>
              <a:gd name="T36" fmla="*/ 17 w 534"/>
              <a:gd name="T37" fmla="*/ 152 h 211"/>
              <a:gd name="T38" fmla="*/ 14 w 534"/>
              <a:gd name="T39" fmla="*/ 157 h 211"/>
              <a:gd name="T40" fmla="*/ 10 w 534"/>
              <a:gd name="T41" fmla="*/ 162 h 211"/>
              <a:gd name="T42" fmla="*/ 9 w 534"/>
              <a:gd name="T43" fmla="*/ 168 h 211"/>
              <a:gd name="T44" fmla="*/ 9 w 534"/>
              <a:gd name="T45" fmla="*/ 175 h 211"/>
              <a:gd name="T46" fmla="*/ 9 w 534"/>
              <a:gd name="T47" fmla="*/ 181 h 211"/>
              <a:gd name="T48" fmla="*/ 12 w 534"/>
              <a:gd name="T49" fmla="*/ 186 h 211"/>
              <a:gd name="T50" fmla="*/ 15 w 534"/>
              <a:gd name="T51" fmla="*/ 192 h 211"/>
              <a:gd name="T52" fmla="*/ 19 w 534"/>
              <a:gd name="T53" fmla="*/ 196 h 211"/>
              <a:gd name="T54" fmla="*/ 24 w 534"/>
              <a:gd name="T55" fmla="*/ 200 h 211"/>
              <a:gd name="T56" fmla="*/ 31 w 534"/>
              <a:gd name="T57" fmla="*/ 202 h 211"/>
              <a:gd name="T58" fmla="*/ 36 w 534"/>
              <a:gd name="T59" fmla="*/ 203 h 211"/>
              <a:gd name="T60" fmla="*/ 76 w 534"/>
              <a:gd name="T61" fmla="*/ 178 h 211"/>
              <a:gd name="T62" fmla="*/ 73 w 534"/>
              <a:gd name="T63" fmla="*/ 186 h 211"/>
              <a:gd name="T64" fmla="*/ 70 w 534"/>
              <a:gd name="T65" fmla="*/ 193 h 211"/>
              <a:gd name="T66" fmla="*/ 66 w 534"/>
              <a:gd name="T67" fmla="*/ 199 h 211"/>
              <a:gd name="T68" fmla="*/ 60 w 534"/>
              <a:gd name="T69" fmla="*/ 204 h 211"/>
              <a:gd name="T70" fmla="*/ 53 w 534"/>
              <a:gd name="T71" fmla="*/ 208 h 211"/>
              <a:gd name="T72" fmla="*/ 45 w 534"/>
              <a:gd name="T73" fmla="*/ 210 h 211"/>
              <a:gd name="T74" fmla="*/ 37 w 534"/>
              <a:gd name="T75" fmla="*/ 211 h 211"/>
              <a:gd name="T76" fmla="*/ 30 w 534"/>
              <a:gd name="T77" fmla="*/ 210 h 211"/>
              <a:gd name="T78" fmla="*/ 23 w 534"/>
              <a:gd name="T79" fmla="*/ 208 h 211"/>
              <a:gd name="T80" fmla="*/ 16 w 534"/>
              <a:gd name="T81" fmla="*/ 203 h 211"/>
              <a:gd name="T82" fmla="*/ 10 w 534"/>
              <a:gd name="T83" fmla="*/ 199 h 211"/>
              <a:gd name="T84" fmla="*/ 6 w 534"/>
              <a:gd name="T85" fmla="*/ 192 h 211"/>
              <a:gd name="T86" fmla="*/ 3 w 534"/>
              <a:gd name="T87" fmla="*/ 185 h 211"/>
              <a:gd name="T88" fmla="*/ 1 w 534"/>
              <a:gd name="T89" fmla="*/ 177 h 211"/>
              <a:gd name="T90" fmla="*/ 1 w 534"/>
              <a:gd name="T91" fmla="*/ 168 h 211"/>
              <a:gd name="T92" fmla="*/ 3 w 534"/>
              <a:gd name="T93" fmla="*/ 161 h 211"/>
              <a:gd name="T94" fmla="*/ 6 w 534"/>
              <a:gd name="T95" fmla="*/ 153 h 211"/>
              <a:gd name="T96" fmla="*/ 10 w 534"/>
              <a:gd name="T97" fmla="*/ 148 h 211"/>
              <a:gd name="T98" fmla="*/ 16 w 534"/>
              <a:gd name="T99" fmla="*/ 142 h 211"/>
              <a:gd name="T100" fmla="*/ 23 w 534"/>
              <a:gd name="T101" fmla="*/ 139 h 211"/>
              <a:gd name="T102" fmla="*/ 31 w 534"/>
              <a:gd name="T103" fmla="*/ 137 h 211"/>
              <a:gd name="T104" fmla="*/ 39 w 534"/>
              <a:gd name="T105" fmla="*/ 135 h 211"/>
              <a:gd name="T106" fmla="*/ 46 w 534"/>
              <a:gd name="T107" fmla="*/ 137 h 211"/>
              <a:gd name="T108" fmla="*/ 54 w 534"/>
              <a:gd name="T109" fmla="*/ 139 h 211"/>
              <a:gd name="T110" fmla="*/ 61 w 534"/>
              <a:gd name="T111" fmla="*/ 143 h 211"/>
              <a:gd name="T112" fmla="*/ 67 w 534"/>
              <a:gd name="T113" fmla="*/ 148 h 211"/>
              <a:gd name="T114" fmla="*/ 71 w 534"/>
              <a:gd name="T115" fmla="*/ 155 h 211"/>
              <a:gd name="T116" fmla="*/ 75 w 534"/>
              <a:gd name="T117" fmla="*/ 161 h 211"/>
              <a:gd name="T118" fmla="*/ 76 w 534"/>
              <a:gd name="T119" fmla="*/ 169 h 211"/>
              <a:gd name="T120" fmla="*/ 188 w 534"/>
              <a:gd name="T121" fmla="*/ 177 h 211"/>
              <a:gd name="T122" fmla="*/ 456 w 534"/>
              <a:gd name="T123" fmla="*/ 169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4" h="211">
                <a:moveTo>
                  <a:pt x="534" y="16"/>
                </a:moveTo>
                <a:lnTo>
                  <a:pt x="526" y="16"/>
                </a:lnTo>
                <a:lnTo>
                  <a:pt x="526" y="0"/>
                </a:lnTo>
                <a:lnTo>
                  <a:pt x="534" y="0"/>
                </a:lnTo>
                <a:lnTo>
                  <a:pt x="534" y="16"/>
                </a:lnTo>
                <a:lnTo>
                  <a:pt x="534" y="16"/>
                </a:lnTo>
                <a:close/>
                <a:moveTo>
                  <a:pt x="39" y="203"/>
                </a:move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40" y="203"/>
                </a:lnTo>
                <a:lnTo>
                  <a:pt x="40" y="203"/>
                </a:lnTo>
                <a:lnTo>
                  <a:pt x="40" y="203"/>
                </a:lnTo>
                <a:lnTo>
                  <a:pt x="40" y="203"/>
                </a:lnTo>
                <a:lnTo>
                  <a:pt x="40" y="203"/>
                </a:lnTo>
                <a:lnTo>
                  <a:pt x="40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3"/>
                </a:lnTo>
                <a:lnTo>
                  <a:pt x="41" y="203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2" y="203"/>
                </a:lnTo>
                <a:lnTo>
                  <a:pt x="43" y="203"/>
                </a:lnTo>
                <a:lnTo>
                  <a:pt x="43" y="203"/>
                </a:lnTo>
                <a:lnTo>
                  <a:pt x="43" y="203"/>
                </a:lnTo>
                <a:lnTo>
                  <a:pt x="43" y="203"/>
                </a:lnTo>
                <a:lnTo>
                  <a:pt x="43" y="203"/>
                </a:lnTo>
                <a:lnTo>
                  <a:pt x="43" y="203"/>
                </a:lnTo>
                <a:lnTo>
                  <a:pt x="44" y="202"/>
                </a:lnTo>
                <a:lnTo>
                  <a:pt x="44" y="202"/>
                </a:lnTo>
                <a:lnTo>
                  <a:pt x="44" y="202"/>
                </a:lnTo>
                <a:lnTo>
                  <a:pt x="44" y="202"/>
                </a:lnTo>
                <a:lnTo>
                  <a:pt x="44" y="202"/>
                </a:lnTo>
                <a:lnTo>
                  <a:pt x="44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5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8" y="202"/>
                </a:lnTo>
                <a:lnTo>
                  <a:pt x="48" y="202"/>
                </a:lnTo>
                <a:lnTo>
                  <a:pt x="48" y="202"/>
                </a:lnTo>
                <a:lnTo>
                  <a:pt x="48" y="202"/>
                </a:lnTo>
                <a:lnTo>
                  <a:pt x="48" y="202"/>
                </a:lnTo>
                <a:lnTo>
                  <a:pt x="48" y="202"/>
                </a:lnTo>
                <a:lnTo>
                  <a:pt x="48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49" y="201"/>
                </a:lnTo>
                <a:lnTo>
                  <a:pt x="50" y="201"/>
                </a:lnTo>
                <a:lnTo>
                  <a:pt x="50" y="201"/>
                </a:lnTo>
                <a:lnTo>
                  <a:pt x="50" y="201"/>
                </a:lnTo>
                <a:lnTo>
                  <a:pt x="50" y="201"/>
                </a:lnTo>
                <a:lnTo>
                  <a:pt x="50" y="201"/>
                </a:lnTo>
                <a:lnTo>
                  <a:pt x="50" y="201"/>
                </a:lnTo>
                <a:lnTo>
                  <a:pt x="50" y="201"/>
                </a:lnTo>
                <a:lnTo>
                  <a:pt x="51" y="201"/>
                </a:lnTo>
                <a:lnTo>
                  <a:pt x="51" y="201"/>
                </a:lnTo>
                <a:lnTo>
                  <a:pt x="51" y="201"/>
                </a:lnTo>
                <a:lnTo>
                  <a:pt x="51" y="200"/>
                </a:lnTo>
                <a:lnTo>
                  <a:pt x="51" y="200"/>
                </a:lnTo>
                <a:lnTo>
                  <a:pt x="51" y="200"/>
                </a:lnTo>
                <a:lnTo>
                  <a:pt x="51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9"/>
                </a:lnTo>
                <a:lnTo>
                  <a:pt x="54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5" y="197"/>
                </a:lnTo>
                <a:lnTo>
                  <a:pt x="57" y="197"/>
                </a:lnTo>
                <a:lnTo>
                  <a:pt x="57" y="197"/>
                </a:lnTo>
                <a:lnTo>
                  <a:pt x="57" y="196"/>
                </a:lnTo>
                <a:lnTo>
                  <a:pt x="57" y="196"/>
                </a:lnTo>
                <a:lnTo>
                  <a:pt x="57" y="196"/>
                </a:lnTo>
                <a:lnTo>
                  <a:pt x="57" y="196"/>
                </a:lnTo>
                <a:lnTo>
                  <a:pt x="57" y="196"/>
                </a:lnTo>
                <a:lnTo>
                  <a:pt x="57" y="196"/>
                </a:lnTo>
                <a:lnTo>
                  <a:pt x="58" y="196"/>
                </a:lnTo>
                <a:lnTo>
                  <a:pt x="58" y="196"/>
                </a:lnTo>
                <a:lnTo>
                  <a:pt x="58" y="196"/>
                </a:lnTo>
                <a:lnTo>
                  <a:pt x="58" y="196"/>
                </a:lnTo>
                <a:lnTo>
                  <a:pt x="58" y="195"/>
                </a:lnTo>
                <a:lnTo>
                  <a:pt x="58" y="195"/>
                </a:lnTo>
                <a:lnTo>
                  <a:pt x="58" y="195"/>
                </a:lnTo>
                <a:lnTo>
                  <a:pt x="58" y="195"/>
                </a:lnTo>
                <a:lnTo>
                  <a:pt x="59" y="195"/>
                </a:lnTo>
                <a:lnTo>
                  <a:pt x="59" y="195"/>
                </a:lnTo>
                <a:lnTo>
                  <a:pt x="59" y="195"/>
                </a:lnTo>
                <a:lnTo>
                  <a:pt x="59" y="195"/>
                </a:lnTo>
                <a:lnTo>
                  <a:pt x="59" y="195"/>
                </a:lnTo>
                <a:lnTo>
                  <a:pt x="59" y="195"/>
                </a:lnTo>
                <a:lnTo>
                  <a:pt x="59" y="194"/>
                </a:lnTo>
                <a:lnTo>
                  <a:pt x="59" y="194"/>
                </a:lnTo>
                <a:lnTo>
                  <a:pt x="60" y="194"/>
                </a:lnTo>
                <a:lnTo>
                  <a:pt x="60" y="194"/>
                </a:lnTo>
                <a:lnTo>
                  <a:pt x="60" y="194"/>
                </a:lnTo>
                <a:lnTo>
                  <a:pt x="60" y="194"/>
                </a:lnTo>
                <a:lnTo>
                  <a:pt x="60" y="194"/>
                </a:lnTo>
                <a:lnTo>
                  <a:pt x="60" y="194"/>
                </a:lnTo>
                <a:lnTo>
                  <a:pt x="60" y="193"/>
                </a:lnTo>
                <a:lnTo>
                  <a:pt x="60" y="193"/>
                </a:lnTo>
                <a:lnTo>
                  <a:pt x="60" y="193"/>
                </a:lnTo>
                <a:lnTo>
                  <a:pt x="60" y="193"/>
                </a:lnTo>
                <a:lnTo>
                  <a:pt x="61" y="193"/>
                </a:lnTo>
                <a:lnTo>
                  <a:pt x="61" y="193"/>
                </a:lnTo>
                <a:lnTo>
                  <a:pt x="61" y="193"/>
                </a:lnTo>
                <a:lnTo>
                  <a:pt x="61" y="193"/>
                </a:lnTo>
                <a:lnTo>
                  <a:pt x="61" y="193"/>
                </a:lnTo>
                <a:lnTo>
                  <a:pt x="61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lnTo>
                  <a:pt x="62" y="191"/>
                </a:lnTo>
                <a:lnTo>
                  <a:pt x="62" y="191"/>
                </a:lnTo>
                <a:lnTo>
                  <a:pt x="62" y="191"/>
                </a:lnTo>
                <a:lnTo>
                  <a:pt x="62" y="191"/>
                </a:lnTo>
                <a:lnTo>
                  <a:pt x="62" y="191"/>
                </a:lnTo>
                <a:lnTo>
                  <a:pt x="63" y="191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90"/>
                </a:lnTo>
                <a:lnTo>
                  <a:pt x="63" y="188"/>
                </a:lnTo>
                <a:lnTo>
                  <a:pt x="63" y="188"/>
                </a:lnTo>
                <a:lnTo>
                  <a:pt x="63" y="188"/>
                </a:lnTo>
                <a:lnTo>
                  <a:pt x="63" y="188"/>
                </a:lnTo>
                <a:lnTo>
                  <a:pt x="64" y="188"/>
                </a:lnTo>
                <a:lnTo>
                  <a:pt x="64" y="188"/>
                </a:lnTo>
                <a:lnTo>
                  <a:pt x="64" y="188"/>
                </a:lnTo>
                <a:lnTo>
                  <a:pt x="64" y="188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7"/>
                </a:lnTo>
                <a:lnTo>
                  <a:pt x="64" y="186"/>
                </a:lnTo>
                <a:lnTo>
                  <a:pt x="64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5"/>
                </a:ln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7" y="184"/>
                </a:lnTo>
                <a:lnTo>
                  <a:pt x="67" y="184"/>
                </a:lnTo>
                <a:lnTo>
                  <a:pt x="67" y="184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1"/>
                </a:lnTo>
                <a:lnTo>
                  <a:pt x="67" y="181"/>
                </a:lnTo>
                <a:lnTo>
                  <a:pt x="67" y="181"/>
                </a:lnTo>
                <a:lnTo>
                  <a:pt x="67" y="181"/>
                </a:lnTo>
                <a:lnTo>
                  <a:pt x="67" y="181"/>
                </a:lnTo>
                <a:lnTo>
                  <a:pt x="68" y="181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9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8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7"/>
                </a:lnTo>
                <a:lnTo>
                  <a:pt x="68" y="176"/>
                </a:lnTo>
                <a:lnTo>
                  <a:pt x="68" y="176"/>
                </a:lnTo>
                <a:lnTo>
                  <a:pt x="68" y="176"/>
                </a:lnTo>
                <a:lnTo>
                  <a:pt x="68" y="176"/>
                </a:lnTo>
                <a:lnTo>
                  <a:pt x="68" y="176"/>
                </a:lnTo>
                <a:lnTo>
                  <a:pt x="68" y="176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5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4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3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7"/>
                </a:lnTo>
                <a:lnTo>
                  <a:pt x="68" y="166"/>
                </a:lnTo>
                <a:lnTo>
                  <a:pt x="67" y="166"/>
                </a:lnTo>
                <a:lnTo>
                  <a:pt x="67" y="166"/>
                </a:lnTo>
                <a:lnTo>
                  <a:pt x="67" y="166"/>
                </a:lnTo>
                <a:lnTo>
                  <a:pt x="67" y="166"/>
                </a:lnTo>
                <a:lnTo>
                  <a:pt x="67" y="166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5"/>
                </a:ln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67" y="162"/>
                </a:lnTo>
                <a:lnTo>
                  <a:pt x="67" y="162"/>
                </a:lnTo>
                <a:lnTo>
                  <a:pt x="67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1"/>
                </a:lnTo>
                <a:lnTo>
                  <a:pt x="66" y="160"/>
                </a:lnTo>
                <a:lnTo>
                  <a:pt x="66" y="160"/>
                </a:lnTo>
                <a:lnTo>
                  <a:pt x="66" y="160"/>
                </a:lnTo>
                <a:lnTo>
                  <a:pt x="66" y="160"/>
                </a:lnTo>
                <a:lnTo>
                  <a:pt x="64" y="160"/>
                </a:lnTo>
                <a:lnTo>
                  <a:pt x="64" y="160"/>
                </a:lnTo>
                <a:lnTo>
                  <a:pt x="64" y="160"/>
                </a:lnTo>
                <a:lnTo>
                  <a:pt x="64" y="159"/>
                </a:lnTo>
                <a:lnTo>
                  <a:pt x="64" y="159"/>
                </a:lnTo>
                <a:lnTo>
                  <a:pt x="64" y="159"/>
                </a:lnTo>
                <a:lnTo>
                  <a:pt x="64" y="159"/>
                </a:lnTo>
                <a:lnTo>
                  <a:pt x="64" y="159"/>
                </a:lnTo>
                <a:lnTo>
                  <a:pt x="64" y="159"/>
                </a:lnTo>
                <a:lnTo>
                  <a:pt x="64" y="159"/>
                </a:lnTo>
                <a:lnTo>
                  <a:pt x="64" y="158"/>
                </a:lnTo>
                <a:lnTo>
                  <a:pt x="64" y="158"/>
                </a:lnTo>
                <a:lnTo>
                  <a:pt x="64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6"/>
                </a:lnTo>
                <a:lnTo>
                  <a:pt x="62" y="155"/>
                </a:lnTo>
                <a:lnTo>
                  <a:pt x="62" y="155"/>
                </a:lnTo>
                <a:lnTo>
                  <a:pt x="62" y="155"/>
                </a:lnTo>
                <a:lnTo>
                  <a:pt x="61" y="155"/>
                </a:lnTo>
                <a:lnTo>
                  <a:pt x="61" y="155"/>
                </a:lnTo>
                <a:lnTo>
                  <a:pt x="61" y="155"/>
                </a:lnTo>
                <a:lnTo>
                  <a:pt x="61" y="155"/>
                </a:lnTo>
                <a:lnTo>
                  <a:pt x="61" y="155"/>
                </a:lnTo>
                <a:lnTo>
                  <a:pt x="61" y="153"/>
                </a:lnTo>
                <a:lnTo>
                  <a:pt x="61" y="153"/>
                </a:lnTo>
                <a:lnTo>
                  <a:pt x="61" y="153"/>
                </a:lnTo>
                <a:lnTo>
                  <a:pt x="61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2"/>
                </a:lnTo>
                <a:lnTo>
                  <a:pt x="60" y="152"/>
                </a:lnTo>
                <a:lnTo>
                  <a:pt x="60" y="152"/>
                </a:lnTo>
                <a:lnTo>
                  <a:pt x="60" y="152"/>
                </a:lnTo>
                <a:lnTo>
                  <a:pt x="60" y="152"/>
                </a:lnTo>
                <a:lnTo>
                  <a:pt x="60" y="152"/>
                </a:lnTo>
                <a:lnTo>
                  <a:pt x="59" y="152"/>
                </a:lnTo>
                <a:lnTo>
                  <a:pt x="59" y="152"/>
                </a:lnTo>
                <a:lnTo>
                  <a:pt x="59" y="152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9" y="151"/>
                </a:lnTo>
                <a:lnTo>
                  <a:pt x="58" y="151"/>
                </a:lnTo>
                <a:lnTo>
                  <a:pt x="58" y="151"/>
                </a:lnTo>
                <a:lnTo>
                  <a:pt x="58" y="151"/>
                </a:lnTo>
                <a:lnTo>
                  <a:pt x="58" y="151"/>
                </a:lnTo>
                <a:lnTo>
                  <a:pt x="58" y="151"/>
                </a:lnTo>
                <a:lnTo>
                  <a:pt x="58" y="150"/>
                </a:lnTo>
                <a:lnTo>
                  <a:pt x="58" y="150"/>
                </a:lnTo>
                <a:lnTo>
                  <a:pt x="58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50"/>
                </a:lnTo>
                <a:lnTo>
                  <a:pt x="57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5" y="149"/>
                </a:lnTo>
                <a:lnTo>
                  <a:pt x="54" y="149"/>
                </a:lnTo>
                <a:lnTo>
                  <a:pt x="54" y="149"/>
                </a:lnTo>
                <a:lnTo>
                  <a:pt x="54" y="148"/>
                </a:lnTo>
                <a:lnTo>
                  <a:pt x="54" y="148"/>
                </a:lnTo>
                <a:lnTo>
                  <a:pt x="54" y="148"/>
                </a:lnTo>
                <a:lnTo>
                  <a:pt x="54" y="148"/>
                </a:lnTo>
                <a:lnTo>
                  <a:pt x="54" y="148"/>
                </a:lnTo>
                <a:lnTo>
                  <a:pt x="54" y="148"/>
                </a:lnTo>
                <a:lnTo>
                  <a:pt x="53" y="148"/>
                </a:lnTo>
                <a:lnTo>
                  <a:pt x="53" y="148"/>
                </a:lnTo>
                <a:lnTo>
                  <a:pt x="53" y="148"/>
                </a:lnTo>
                <a:lnTo>
                  <a:pt x="53" y="148"/>
                </a:lnTo>
                <a:lnTo>
                  <a:pt x="53" y="148"/>
                </a:lnTo>
                <a:lnTo>
                  <a:pt x="53" y="148"/>
                </a:lnTo>
                <a:lnTo>
                  <a:pt x="53" y="147"/>
                </a:lnTo>
                <a:lnTo>
                  <a:pt x="52" y="147"/>
                </a:lnTo>
                <a:lnTo>
                  <a:pt x="52" y="147"/>
                </a:lnTo>
                <a:lnTo>
                  <a:pt x="52" y="147"/>
                </a:lnTo>
                <a:lnTo>
                  <a:pt x="52" y="147"/>
                </a:lnTo>
                <a:lnTo>
                  <a:pt x="52" y="147"/>
                </a:lnTo>
                <a:lnTo>
                  <a:pt x="52" y="147"/>
                </a:lnTo>
                <a:lnTo>
                  <a:pt x="52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50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9" y="146"/>
                </a:lnTo>
                <a:lnTo>
                  <a:pt x="48" y="146"/>
                </a:lnTo>
                <a:lnTo>
                  <a:pt x="48" y="146"/>
                </a:lnTo>
                <a:lnTo>
                  <a:pt x="48" y="146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6" y="144"/>
                </a:lnTo>
                <a:lnTo>
                  <a:pt x="46" y="144"/>
                </a:lnTo>
                <a:lnTo>
                  <a:pt x="46" y="144"/>
                </a:lnTo>
                <a:lnTo>
                  <a:pt x="46" y="144"/>
                </a:lnTo>
                <a:lnTo>
                  <a:pt x="46" y="144"/>
                </a:lnTo>
                <a:lnTo>
                  <a:pt x="46" y="144"/>
                </a:lnTo>
                <a:lnTo>
                  <a:pt x="45" y="144"/>
                </a:lnTo>
                <a:lnTo>
                  <a:pt x="45" y="144"/>
                </a:lnTo>
                <a:lnTo>
                  <a:pt x="45" y="144"/>
                </a:lnTo>
                <a:lnTo>
                  <a:pt x="45" y="144"/>
                </a:lnTo>
                <a:lnTo>
                  <a:pt x="45" y="144"/>
                </a:lnTo>
                <a:lnTo>
                  <a:pt x="45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3" y="144"/>
                </a:lnTo>
                <a:lnTo>
                  <a:pt x="43" y="144"/>
                </a:lnTo>
                <a:lnTo>
                  <a:pt x="43" y="144"/>
                </a:lnTo>
                <a:lnTo>
                  <a:pt x="43" y="143"/>
                </a:lnTo>
                <a:lnTo>
                  <a:pt x="43" y="143"/>
                </a:lnTo>
                <a:lnTo>
                  <a:pt x="43" y="143"/>
                </a:lnTo>
                <a:lnTo>
                  <a:pt x="42" y="143"/>
                </a:lnTo>
                <a:lnTo>
                  <a:pt x="42" y="143"/>
                </a:lnTo>
                <a:lnTo>
                  <a:pt x="42" y="143"/>
                </a:lnTo>
                <a:lnTo>
                  <a:pt x="42" y="143"/>
                </a:lnTo>
                <a:lnTo>
                  <a:pt x="42" y="143"/>
                </a:lnTo>
                <a:lnTo>
                  <a:pt x="42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3"/>
                </a:lnTo>
                <a:lnTo>
                  <a:pt x="40" y="143"/>
                </a:lnTo>
                <a:lnTo>
                  <a:pt x="40" y="143"/>
                </a:lnTo>
                <a:lnTo>
                  <a:pt x="40" y="143"/>
                </a:lnTo>
                <a:lnTo>
                  <a:pt x="40" y="143"/>
                </a:lnTo>
                <a:lnTo>
                  <a:pt x="40" y="143"/>
                </a:lnTo>
                <a:lnTo>
                  <a:pt x="40" y="143"/>
                </a:lnTo>
                <a:lnTo>
                  <a:pt x="39" y="143"/>
                </a:lnTo>
                <a:lnTo>
                  <a:pt x="39" y="143"/>
                </a:lnTo>
                <a:lnTo>
                  <a:pt x="39" y="143"/>
                </a:lnTo>
                <a:lnTo>
                  <a:pt x="39" y="143"/>
                </a:lnTo>
                <a:lnTo>
                  <a:pt x="39" y="143"/>
                </a:lnTo>
                <a:lnTo>
                  <a:pt x="39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7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43"/>
                </a:ln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4" y="143"/>
                </a:lnTo>
                <a:lnTo>
                  <a:pt x="34" y="143"/>
                </a:lnTo>
                <a:lnTo>
                  <a:pt x="34" y="143"/>
                </a:lnTo>
                <a:lnTo>
                  <a:pt x="34" y="143"/>
                </a:lnTo>
                <a:lnTo>
                  <a:pt x="34" y="144"/>
                </a:lnTo>
                <a:lnTo>
                  <a:pt x="34" y="144"/>
                </a:ln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2" y="144"/>
                </a:lnTo>
                <a:lnTo>
                  <a:pt x="32" y="144"/>
                </a:lnTo>
                <a:lnTo>
                  <a:pt x="32" y="144"/>
                </a:lnTo>
                <a:lnTo>
                  <a:pt x="32" y="144"/>
                </a:lnTo>
                <a:lnTo>
                  <a:pt x="32" y="144"/>
                </a:lnTo>
                <a:lnTo>
                  <a:pt x="32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6"/>
                </a:lnTo>
                <a:lnTo>
                  <a:pt x="28" y="146"/>
                </a:lnTo>
                <a:lnTo>
                  <a:pt x="28" y="146"/>
                </a:lnTo>
                <a:lnTo>
                  <a:pt x="28" y="146"/>
                </a:lnTo>
                <a:lnTo>
                  <a:pt x="28" y="146"/>
                </a:lnTo>
                <a:lnTo>
                  <a:pt x="28" y="146"/>
                </a:lnTo>
                <a:lnTo>
                  <a:pt x="28" y="146"/>
                </a:lnTo>
                <a:lnTo>
                  <a:pt x="28" y="146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7" y="146"/>
                </a:lnTo>
                <a:lnTo>
                  <a:pt x="26" y="146"/>
                </a:lnTo>
                <a:lnTo>
                  <a:pt x="26" y="146"/>
                </a:lnTo>
                <a:lnTo>
                  <a:pt x="26" y="146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5" y="147"/>
                </a:lnTo>
                <a:lnTo>
                  <a:pt x="24" y="147"/>
                </a:lnTo>
                <a:lnTo>
                  <a:pt x="24" y="147"/>
                </a:lnTo>
                <a:lnTo>
                  <a:pt x="24" y="147"/>
                </a:lnTo>
                <a:lnTo>
                  <a:pt x="24" y="148"/>
                </a:lnTo>
                <a:lnTo>
                  <a:pt x="24" y="148"/>
                </a:lnTo>
                <a:lnTo>
                  <a:pt x="24" y="148"/>
                </a:lnTo>
                <a:lnTo>
                  <a:pt x="24" y="148"/>
                </a:lnTo>
                <a:lnTo>
                  <a:pt x="24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3" y="148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2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21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0"/>
                </a:lnTo>
                <a:lnTo>
                  <a:pt x="19" y="151"/>
                </a:lnTo>
                <a:lnTo>
                  <a:pt x="19" y="151"/>
                </a:lnTo>
                <a:lnTo>
                  <a:pt x="19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1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2"/>
                </a:lnTo>
                <a:lnTo>
                  <a:pt x="17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5"/>
                </a:lnTo>
                <a:lnTo>
                  <a:pt x="16" y="155"/>
                </a:lnTo>
                <a:lnTo>
                  <a:pt x="16" y="155"/>
                </a:lnTo>
                <a:lnTo>
                  <a:pt x="15" y="155"/>
                </a:lnTo>
                <a:lnTo>
                  <a:pt x="15" y="155"/>
                </a:lnTo>
                <a:lnTo>
                  <a:pt x="15" y="155"/>
                </a:lnTo>
                <a:lnTo>
                  <a:pt x="15" y="155"/>
                </a:lnTo>
                <a:lnTo>
                  <a:pt x="15" y="155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5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8"/>
                </a:lnTo>
                <a:lnTo>
                  <a:pt x="13" y="159"/>
                </a:lnTo>
                <a:lnTo>
                  <a:pt x="13" y="159"/>
                </a:lnTo>
                <a:lnTo>
                  <a:pt x="13" y="159"/>
                </a:lnTo>
                <a:lnTo>
                  <a:pt x="13" y="159"/>
                </a:lnTo>
                <a:lnTo>
                  <a:pt x="13" y="159"/>
                </a:lnTo>
                <a:lnTo>
                  <a:pt x="13" y="159"/>
                </a:lnTo>
                <a:lnTo>
                  <a:pt x="12" y="159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0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2" y="161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4"/>
                </a:lnTo>
                <a:lnTo>
                  <a:pt x="10" y="164"/>
                </a:lnTo>
                <a:lnTo>
                  <a:pt x="10" y="164"/>
                </a:lnTo>
                <a:lnTo>
                  <a:pt x="10" y="164"/>
                </a:lnTo>
                <a:lnTo>
                  <a:pt x="10" y="164"/>
                </a:lnTo>
                <a:lnTo>
                  <a:pt x="10" y="164"/>
                </a:lnTo>
                <a:lnTo>
                  <a:pt x="10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65"/>
                </a:lnTo>
                <a:lnTo>
                  <a:pt x="9" y="165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6"/>
                </a:lnTo>
                <a:lnTo>
                  <a:pt x="9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7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8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69"/>
                </a:lnTo>
                <a:lnTo>
                  <a:pt x="9" y="170"/>
                </a:lnTo>
                <a:lnTo>
                  <a:pt x="9" y="170"/>
                </a:lnTo>
                <a:lnTo>
                  <a:pt x="9" y="170"/>
                </a:lnTo>
                <a:lnTo>
                  <a:pt x="9" y="170"/>
                </a:lnTo>
                <a:lnTo>
                  <a:pt x="9" y="170"/>
                </a:lnTo>
                <a:lnTo>
                  <a:pt x="9" y="170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9" y="173"/>
                </a:lnTo>
                <a:lnTo>
                  <a:pt x="9" y="173"/>
                </a:lnTo>
                <a:lnTo>
                  <a:pt x="9" y="173"/>
                </a:lnTo>
                <a:lnTo>
                  <a:pt x="9" y="173"/>
                </a:lnTo>
                <a:lnTo>
                  <a:pt x="9" y="173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4"/>
                </a:lnTo>
                <a:lnTo>
                  <a:pt x="9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6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7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8"/>
                </a:lnTo>
                <a:lnTo>
                  <a:pt x="9" y="179"/>
                </a:lnTo>
                <a:lnTo>
                  <a:pt x="9" y="179"/>
                </a:lnTo>
                <a:lnTo>
                  <a:pt x="9" y="179"/>
                </a:lnTo>
                <a:lnTo>
                  <a:pt x="9" y="179"/>
                </a:lnTo>
                <a:lnTo>
                  <a:pt x="9" y="179"/>
                </a:lnTo>
                <a:lnTo>
                  <a:pt x="9" y="179"/>
                </a:lnTo>
                <a:lnTo>
                  <a:pt x="9" y="179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10" y="184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5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7"/>
                </a:lnTo>
                <a:lnTo>
                  <a:pt x="12" y="187"/>
                </a:lnTo>
                <a:lnTo>
                  <a:pt x="13" y="187"/>
                </a:lnTo>
                <a:lnTo>
                  <a:pt x="13" y="187"/>
                </a:lnTo>
                <a:lnTo>
                  <a:pt x="13" y="187"/>
                </a:lnTo>
                <a:lnTo>
                  <a:pt x="13" y="187"/>
                </a:lnTo>
                <a:lnTo>
                  <a:pt x="13" y="187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3" y="188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0"/>
                </a:ln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1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5" y="192"/>
                </a:lnTo>
                <a:lnTo>
                  <a:pt x="16" y="192"/>
                </a:lnTo>
                <a:lnTo>
                  <a:pt x="16" y="192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7" y="193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7" y="194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9" y="195"/>
                </a:lnTo>
                <a:lnTo>
                  <a:pt x="19" y="195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1" y="196"/>
                </a:lnTo>
                <a:lnTo>
                  <a:pt x="21" y="196"/>
                </a:lnTo>
                <a:lnTo>
                  <a:pt x="21" y="196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7"/>
                </a:lnTo>
                <a:lnTo>
                  <a:pt x="22" y="199"/>
                </a:lnTo>
                <a:lnTo>
                  <a:pt x="23" y="199"/>
                </a:lnTo>
                <a:lnTo>
                  <a:pt x="23" y="199"/>
                </a:lnTo>
                <a:lnTo>
                  <a:pt x="23" y="199"/>
                </a:lnTo>
                <a:lnTo>
                  <a:pt x="23" y="199"/>
                </a:lnTo>
                <a:lnTo>
                  <a:pt x="23" y="199"/>
                </a:lnTo>
                <a:lnTo>
                  <a:pt x="23" y="199"/>
                </a:lnTo>
                <a:lnTo>
                  <a:pt x="23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199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4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5" y="200"/>
                </a:lnTo>
                <a:lnTo>
                  <a:pt x="26" y="200"/>
                </a:lnTo>
                <a:lnTo>
                  <a:pt x="26" y="200"/>
                </a:lnTo>
                <a:lnTo>
                  <a:pt x="26" y="201"/>
                </a:lnTo>
                <a:lnTo>
                  <a:pt x="26" y="201"/>
                </a:lnTo>
                <a:lnTo>
                  <a:pt x="26" y="201"/>
                </a:lnTo>
                <a:lnTo>
                  <a:pt x="26" y="201"/>
                </a:lnTo>
                <a:lnTo>
                  <a:pt x="26" y="201"/>
                </a:lnTo>
                <a:lnTo>
                  <a:pt x="27" y="201"/>
                </a:lnTo>
                <a:lnTo>
                  <a:pt x="27" y="201"/>
                </a:lnTo>
                <a:lnTo>
                  <a:pt x="27" y="201"/>
                </a:lnTo>
                <a:lnTo>
                  <a:pt x="27" y="201"/>
                </a:lnTo>
                <a:lnTo>
                  <a:pt x="27" y="201"/>
                </a:lnTo>
                <a:lnTo>
                  <a:pt x="27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1"/>
                </a:lnTo>
                <a:lnTo>
                  <a:pt x="28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0" y="202"/>
                </a:lnTo>
                <a:lnTo>
                  <a:pt x="31" y="202"/>
                </a:lnTo>
                <a:lnTo>
                  <a:pt x="31" y="202"/>
                </a:lnTo>
                <a:lnTo>
                  <a:pt x="31" y="202"/>
                </a:lnTo>
                <a:lnTo>
                  <a:pt x="31" y="202"/>
                </a:lnTo>
                <a:lnTo>
                  <a:pt x="31" y="202"/>
                </a:lnTo>
                <a:lnTo>
                  <a:pt x="31" y="202"/>
                </a:lnTo>
                <a:lnTo>
                  <a:pt x="31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2"/>
                </a:lnTo>
                <a:lnTo>
                  <a:pt x="33" y="203"/>
                </a:lnTo>
                <a:lnTo>
                  <a:pt x="34" y="203"/>
                </a:lnTo>
                <a:lnTo>
                  <a:pt x="34" y="203"/>
                </a:lnTo>
                <a:lnTo>
                  <a:pt x="34" y="203"/>
                </a:lnTo>
                <a:lnTo>
                  <a:pt x="34" y="203"/>
                </a:lnTo>
                <a:lnTo>
                  <a:pt x="34" y="203"/>
                </a:lnTo>
                <a:lnTo>
                  <a:pt x="34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5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7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lnTo>
                  <a:pt x="39" y="203"/>
                </a:lnTo>
                <a:close/>
                <a:moveTo>
                  <a:pt x="76" y="174"/>
                </a:move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4"/>
                </a:lnTo>
                <a:lnTo>
                  <a:pt x="76" y="175"/>
                </a:lnTo>
                <a:lnTo>
                  <a:pt x="76" y="175"/>
                </a:lnTo>
                <a:lnTo>
                  <a:pt x="76" y="175"/>
                </a:lnTo>
                <a:lnTo>
                  <a:pt x="76" y="175"/>
                </a:lnTo>
                <a:lnTo>
                  <a:pt x="76" y="175"/>
                </a:lnTo>
                <a:lnTo>
                  <a:pt x="76" y="176"/>
                </a:lnTo>
                <a:lnTo>
                  <a:pt x="76" y="176"/>
                </a:lnTo>
                <a:lnTo>
                  <a:pt x="76" y="176"/>
                </a:lnTo>
                <a:lnTo>
                  <a:pt x="76" y="176"/>
                </a:lnTo>
                <a:lnTo>
                  <a:pt x="76" y="177"/>
                </a:lnTo>
                <a:lnTo>
                  <a:pt x="76" y="177"/>
                </a:lnTo>
                <a:lnTo>
                  <a:pt x="76" y="177"/>
                </a:lnTo>
                <a:lnTo>
                  <a:pt x="76" y="177"/>
                </a:lnTo>
                <a:lnTo>
                  <a:pt x="76" y="177"/>
                </a:ln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6" y="179"/>
                </a:lnTo>
                <a:lnTo>
                  <a:pt x="76" y="179"/>
                </a:lnTo>
                <a:lnTo>
                  <a:pt x="76" y="179"/>
                </a:lnTo>
                <a:lnTo>
                  <a:pt x="76" y="179"/>
                </a:lnTo>
                <a:lnTo>
                  <a:pt x="76" y="179"/>
                </a:lnTo>
                <a:lnTo>
                  <a:pt x="76" y="181"/>
                </a:lnTo>
                <a:lnTo>
                  <a:pt x="76" y="181"/>
                </a:lnTo>
                <a:lnTo>
                  <a:pt x="76" y="181"/>
                </a:lnTo>
                <a:lnTo>
                  <a:pt x="76" y="181"/>
                </a:lnTo>
                <a:lnTo>
                  <a:pt x="76" y="181"/>
                </a:lnTo>
                <a:lnTo>
                  <a:pt x="75" y="182"/>
                </a:lnTo>
                <a:lnTo>
                  <a:pt x="75" y="182"/>
                </a:lnTo>
                <a:lnTo>
                  <a:pt x="75" y="182"/>
                </a:lnTo>
                <a:lnTo>
                  <a:pt x="75" y="182"/>
                </a:lnTo>
                <a:lnTo>
                  <a:pt x="75" y="182"/>
                </a:ln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5" y="184"/>
                </a:lnTo>
                <a:lnTo>
                  <a:pt x="75" y="184"/>
                </a:lnTo>
                <a:lnTo>
                  <a:pt x="75" y="184"/>
                </a:lnTo>
                <a:lnTo>
                  <a:pt x="75" y="184"/>
                </a:lnTo>
                <a:lnTo>
                  <a:pt x="75" y="184"/>
                </a:lnTo>
                <a:lnTo>
                  <a:pt x="75" y="185"/>
                </a:lnTo>
                <a:lnTo>
                  <a:pt x="75" y="185"/>
                </a:lnTo>
                <a:lnTo>
                  <a:pt x="75" y="185"/>
                </a:lnTo>
                <a:lnTo>
                  <a:pt x="75" y="185"/>
                </a:lnTo>
                <a:lnTo>
                  <a:pt x="73" y="185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7"/>
                </a:lnTo>
                <a:lnTo>
                  <a:pt x="73" y="187"/>
                </a:lnTo>
                <a:lnTo>
                  <a:pt x="73" y="187"/>
                </a:lnTo>
                <a:lnTo>
                  <a:pt x="73" y="187"/>
                </a:lnTo>
                <a:lnTo>
                  <a:pt x="73" y="187"/>
                </a:lnTo>
                <a:lnTo>
                  <a:pt x="73" y="188"/>
                </a:lnTo>
                <a:lnTo>
                  <a:pt x="73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88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0"/>
                </a:lnTo>
                <a:lnTo>
                  <a:pt x="72" y="191"/>
                </a:lnTo>
                <a:lnTo>
                  <a:pt x="72" y="191"/>
                </a:lnTo>
                <a:lnTo>
                  <a:pt x="72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1"/>
                </a:lnTo>
                <a:lnTo>
                  <a:pt x="71" y="192"/>
                </a:lnTo>
                <a:lnTo>
                  <a:pt x="71" y="192"/>
                </a:lnTo>
                <a:lnTo>
                  <a:pt x="71" y="192"/>
                </a:lnTo>
                <a:lnTo>
                  <a:pt x="71" y="192"/>
                </a:lnTo>
                <a:lnTo>
                  <a:pt x="71" y="192"/>
                </a:lnTo>
                <a:lnTo>
                  <a:pt x="71" y="193"/>
                </a:lnTo>
                <a:lnTo>
                  <a:pt x="71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3"/>
                </a:ln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69" y="194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5"/>
                </a:lnTo>
                <a:lnTo>
                  <a:pt x="69" y="196"/>
                </a:lnTo>
                <a:lnTo>
                  <a:pt x="69" y="196"/>
                </a:lnTo>
                <a:lnTo>
                  <a:pt x="68" y="196"/>
                </a:lnTo>
                <a:lnTo>
                  <a:pt x="68" y="196"/>
                </a:lnTo>
                <a:lnTo>
                  <a:pt x="68" y="196"/>
                </a:lnTo>
                <a:lnTo>
                  <a:pt x="68" y="196"/>
                </a:lnTo>
                <a:lnTo>
                  <a:pt x="68" y="196"/>
                </a:lnTo>
                <a:lnTo>
                  <a:pt x="68" y="197"/>
                </a:lnTo>
                <a:lnTo>
                  <a:pt x="68" y="197"/>
                </a:lnTo>
                <a:lnTo>
                  <a:pt x="67" y="197"/>
                </a:lnTo>
                <a:lnTo>
                  <a:pt x="67" y="197"/>
                </a:lnTo>
                <a:lnTo>
                  <a:pt x="67" y="197"/>
                </a:lnTo>
                <a:lnTo>
                  <a:pt x="67" y="197"/>
                </a:lnTo>
                <a:lnTo>
                  <a:pt x="67" y="199"/>
                </a:lnTo>
                <a:lnTo>
                  <a:pt x="67" y="199"/>
                </a:lnTo>
                <a:lnTo>
                  <a:pt x="67" y="199"/>
                </a:lnTo>
                <a:lnTo>
                  <a:pt x="67" y="199"/>
                </a:lnTo>
                <a:lnTo>
                  <a:pt x="66" y="199"/>
                </a:lnTo>
                <a:lnTo>
                  <a:pt x="66" y="199"/>
                </a:lnTo>
                <a:lnTo>
                  <a:pt x="66" y="199"/>
                </a:lnTo>
                <a:lnTo>
                  <a:pt x="66" y="200"/>
                </a:lnTo>
                <a:lnTo>
                  <a:pt x="66" y="200"/>
                </a:lnTo>
                <a:lnTo>
                  <a:pt x="66" y="200"/>
                </a:lnTo>
                <a:lnTo>
                  <a:pt x="66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0"/>
                </a:lnTo>
                <a:lnTo>
                  <a:pt x="64" y="201"/>
                </a:lnTo>
                <a:lnTo>
                  <a:pt x="64" y="201"/>
                </a:lnTo>
                <a:lnTo>
                  <a:pt x="64" y="201"/>
                </a:lnTo>
                <a:lnTo>
                  <a:pt x="64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1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3" y="202"/>
                </a:lnTo>
                <a:lnTo>
                  <a:pt x="62" y="202"/>
                </a:lnTo>
                <a:lnTo>
                  <a:pt x="62" y="202"/>
                </a:lnTo>
                <a:lnTo>
                  <a:pt x="62" y="202"/>
                </a:lnTo>
                <a:lnTo>
                  <a:pt x="62" y="202"/>
                </a:lnTo>
                <a:lnTo>
                  <a:pt x="62" y="203"/>
                </a:lnTo>
                <a:lnTo>
                  <a:pt x="62" y="203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1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59" y="204"/>
                </a:lnTo>
                <a:lnTo>
                  <a:pt x="59" y="204"/>
                </a:lnTo>
                <a:lnTo>
                  <a:pt x="59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8" y="205"/>
                </a:lnTo>
                <a:lnTo>
                  <a:pt x="57" y="206"/>
                </a:lnTo>
                <a:lnTo>
                  <a:pt x="57" y="206"/>
                </a:lnTo>
                <a:lnTo>
                  <a:pt x="57" y="206"/>
                </a:lnTo>
                <a:lnTo>
                  <a:pt x="57" y="206"/>
                </a:lnTo>
                <a:lnTo>
                  <a:pt x="57" y="206"/>
                </a:lnTo>
                <a:lnTo>
                  <a:pt x="57" y="206"/>
                </a:lnTo>
                <a:lnTo>
                  <a:pt x="55" y="206"/>
                </a:lnTo>
                <a:lnTo>
                  <a:pt x="55" y="206"/>
                </a:lnTo>
                <a:lnTo>
                  <a:pt x="55" y="206"/>
                </a:lnTo>
                <a:lnTo>
                  <a:pt x="55" y="206"/>
                </a:lnTo>
                <a:lnTo>
                  <a:pt x="55" y="206"/>
                </a:lnTo>
                <a:lnTo>
                  <a:pt x="55" y="208"/>
                </a:lnTo>
                <a:lnTo>
                  <a:pt x="54" y="208"/>
                </a:lnTo>
                <a:lnTo>
                  <a:pt x="54" y="208"/>
                </a:lnTo>
                <a:lnTo>
                  <a:pt x="54" y="208"/>
                </a:lnTo>
                <a:lnTo>
                  <a:pt x="54" y="208"/>
                </a:lnTo>
                <a:lnTo>
                  <a:pt x="54" y="208"/>
                </a:lnTo>
                <a:lnTo>
                  <a:pt x="53" y="208"/>
                </a:lnTo>
                <a:lnTo>
                  <a:pt x="53" y="208"/>
                </a:lnTo>
                <a:lnTo>
                  <a:pt x="53" y="208"/>
                </a:lnTo>
                <a:lnTo>
                  <a:pt x="53" y="208"/>
                </a:lnTo>
                <a:lnTo>
                  <a:pt x="53" y="208"/>
                </a:lnTo>
                <a:lnTo>
                  <a:pt x="52" y="208"/>
                </a:lnTo>
                <a:lnTo>
                  <a:pt x="52" y="209"/>
                </a:lnTo>
                <a:lnTo>
                  <a:pt x="52" y="209"/>
                </a:lnTo>
                <a:lnTo>
                  <a:pt x="52" y="209"/>
                </a:lnTo>
                <a:lnTo>
                  <a:pt x="52" y="209"/>
                </a:lnTo>
                <a:lnTo>
                  <a:pt x="52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50" y="209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6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5" y="210"/>
                </a:lnTo>
                <a:lnTo>
                  <a:pt x="44" y="210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3" y="211"/>
                </a:lnTo>
                <a:lnTo>
                  <a:pt x="43" y="211"/>
                </a:lnTo>
                <a:lnTo>
                  <a:pt x="43" y="211"/>
                </a:lnTo>
                <a:lnTo>
                  <a:pt x="43" y="211"/>
                </a:lnTo>
                <a:lnTo>
                  <a:pt x="42" y="211"/>
                </a:lnTo>
                <a:lnTo>
                  <a:pt x="42" y="211"/>
                </a:lnTo>
                <a:lnTo>
                  <a:pt x="42" y="211"/>
                </a:lnTo>
                <a:lnTo>
                  <a:pt x="42" y="211"/>
                </a:lnTo>
                <a:lnTo>
                  <a:pt x="42" y="211"/>
                </a:lnTo>
                <a:lnTo>
                  <a:pt x="41" y="211"/>
                </a:lnTo>
                <a:lnTo>
                  <a:pt x="41" y="211"/>
                </a:lnTo>
                <a:lnTo>
                  <a:pt x="41" y="211"/>
                </a:lnTo>
                <a:lnTo>
                  <a:pt x="41" y="211"/>
                </a:lnTo>
                <a:lnTo>
                  <a:pt x="41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40" y="211"/>
                </a:lnTo>
                <a:lnTo>
                  <a:pt x="39" y="211"/>
                </a:lnTo>
                <a:lnTo>
                  <a:pt x="39" y="211"/>
                </a:lnTo>
                <a:lnTo>
                  <a:pt x="39" y="211"/>
                </a:lnTo>
                <a:lnTo>
                  <a:pt x="39" y="211"/>
                </a:lnTo>
                <a:lnTo>
                  <a:pt x="37" y="211"/>
                </a:lnTo>
                <a:lnTo>
                  <a:pt x="37" y="211"/>
                </a:lnTo>
                <a:lnTo>
                  <a:pt x="37" y="211"/>
                </a:lnTo>
                <a:lnTo>
                  <a:pt x="37" y="211"/>
                </a:lnTo>
                <a:lnTo>
                  <a:pt x="37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5" y="211"/>
                </a:lnTo>
                <a:lnTo>
                  <a:pt x="35" y="211"/>
                </a:lnTo>
                <a:lnTo>
                  <a:pt x="35" y="211"/>
                </a:lnTo>
                <a:lnTo>
                  <a:pt x="35" y="211"/>
                </a:lnTo>
                <a:lnTo>
                  <a:pt x="34" y="211"/>
                </a:lnTo>
                <a:lnTo>
                  <a:pt x="34" y="211"/>
                </a:lnTo>
                <a:lnTo>
                  <a:pt x="34" y="211"/>
                </a:lnTo>
                <a:lnTo>
                  <a:pt x="34" y="211"/>
                </a:lnTo>
                <a:lnTo>
                  <a:pt x="34" y="211"/>
                </a:lnTo>
                <a:lnTo>
                  <a:pt x="33" y="211"/>
                </a:lnTo>
                <a:lnTo>
                  <a:pt x="33" y="211"/>
                </a:lnTo>
                <a:lnTo>
                  <a:pt x="33" y="211"/>
                </a:lnTo>
                <a:lnTo>
                  <a:pt x="33" y="211"/>
                </a:lnTo>
                <a:lnTo>
                  <a:pt x="33" y="211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1" y="210"/>
                </a:lnTo>
                <a:lnTo>
                  <a:pt x="31" y="210"/>
                </a:lnTo>
                <a:lnTo>
                  <a:pt x="31" y="210"/>
                </a:lnTo>
                <a:lnTo>
                  <a:pt x="31" y="210"/>
                </a:lnTo>
                <a:lnTo>
                  <a:pt x="31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7" y="210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6" y="209"/>
                </a:lnTo>
                <a:lnTo>
                  <a:pt x="26" y="209"/>
                </a:lnTo>
                <a:lnTo>
                  <a:pt x="26" y="209"/>
                </a:lnTo>
                <a:lnTo>
                  <a:pt x="26" y="209"/>
                </a:lnTo>
                <a:lnTo>
                  <a:pt x="26" y="209"/>
                </a:lnTo>
                <a:lnTo>
                  <a:pt x="25" y="209"/>
                </a:lnTo>
                <a:lnTo>
                  <a:pt x="25" y="209"/>
                </a:lnTo>
                <a:lnTo>
                  <a:pt x="25" y="209"/>
                </a:lnTo>
                <a:lnTo>
                  <a:pt x="25" y="209"/>
                </a:lnTo>
                <a:lnTo>
                  <a:pt x="25" y="209"/>
                </a:lnTo>
                <a:lnTo>
                  <a:pt x="24" y="209"/>
                </a:lnTo>
                <a:lnTo>
                  <a:pt x="24" y="208"/>
                </a:lnTo>
                <a:lnTo>
                  <a:pt x="24" y="208"/>
                </a:lnTo>
                <a:lnTo>
                  <a:pt x="24" y="208"/>
                </a:lnTo>
                <a:lnTo>
                  <a:pt x="24" y="208"/>
                </a:lnTo>
                <a:lnTo>
                  <a:pt x="24" y="208"/>
                </a:lnTo>
                <a:lnTo>
                  <a:pt x="23" y="208"/>
                </a:lnTo>
                <a:lnTo>
                  <a:pt x="23" y="208"/>
                </a:lnTo>
                <a:lnTo>
                  <a:pt x="23" y="208"/>
                </a:lnTo>
                <a:lnTo>
                  <a:pt x="23" y="208"/>
                </a:lnTo>
                <a:lnTo>
                  <a:pt x="23" y="208"/>
                </a:lnTo>
                <a:lnTo>
                  <a:pt x="22" y="208"/>
                </a:lnTo>
                <a:lnTo>
                  <a:pt x="22" y="208"/>
                </a:lnTo>
                <a:lnTo>
                  <a:pt x="22" y="206"/>
                </a:lnTo>
                <a:lnTo>
                  <a:pt x="22" y="206"/>
                </a:lnTo>
                <a:lnTo>
                  <a:pt x="22" y="206"/>
                </a:lnTo>
                <a:lnTo>
                  <a:pt x="22" y="206"/>
                </a:lnTo>
                <a:lnTo>
                  <a:pt x="21" y="206"/>
                </a:lnTo>
                <a:lnTo>
                  <a:pt x="21" y="206"/>
                </a:lnTo>
                <a:lnTo>
                  <a:pt x="21" y="206"/>
                </a:lnTo>
                <a:lnTo>
                  <a:pt x="21" y="206"/>
                </a:lnTo>
                <a:lnTo>
                  <a:pt x="21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5"/>
                </a:lnTo>
                <a:lnTo>
                  <a:pt x="19" y="205"/>
                </a:lnTo>
                <a:lnTo>
                  <a:pt x="19" y="205"/>
                </a:lnTo>
                <a:lnTo>
                  <a:pt x="19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5"/>
                </a:lnTo>
                <a:lnTo>
                  <a:pt x="18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7" y="204"/>
                </a:lnTo>
                <a:lnTo>
                  <a:pt x="16" y="204"/>
                </a:lnTo>
                <a:lnTo>
                  <a:pt x="16" y="204"/>
                </a:lnTo>
                <a:lnTo>
                  <a:pt x="16" y="203"/>
                </a:lnTo>
                <a:lnTo>
                  <a:pt x="16" y="203"/>
                </a:lnTo>
                <a:lnTo>
                  <a:pt x="16" y="203"/>
                </a:lnTo>
                <a:lnTo>
                  <a:pt x="16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3"/>
                </a:lnTo>
                <a:lnTo>
                  <a:pt x="15" y="202"/>
                </a:lnTo>
                <a:lnTo>
                  <a:pt x="15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2"/>
                </a:lnTo>
                <a:lnTo>
                  <a:pt x="14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201"/>
                </a:lnTo>
                <a:lnTo>
                  <a:pt x="13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200"/>
                </a:lnTo>
                <a:lnTo>
                  <a:pt x="12" y="199"/>
                </a:lnTo>
                <a:lnTo>
                  <a:pt x="10" y="199"/>
                </a:lnTo>
                <a:lnTo>
                  <a:pt x="10" y="199"/>
                </a:lnTo>
                <a:lnTo>
                  <a:pt x="10" y="199"/>
                </a:lnTo>
                <a:lnTo>
                  <a:pt x="10" y="199"/>
                </a:lnTo>
                <a:lnTo>
                  <a:pt x="10" y="199"/>
                </a:lnTo>
                <a:lnTo>
                  <a:pt x="10" y="199"/>
                </a:lnTo>
                <a:lnTo>
                  <a:pt x="10" y="197"/>
                </a:lnTo>
                <a:lnTo>
                  <a:pt x="10" y="197"/>
                </a:lnTo>
                <a:lnTo>
                  <a:pt x="9" y="197"/>
                </a:lnTo>
                <a:lnTo>
                  <a:pt x="9" y="197"/>
                </a:lnTo>
                <a:lnTo>
                  <a:pt x="9" y="197"/>
                </a:lnTo>
                <a:lnTo>
                  <a:pt x="9" y="197"/>
                </a:lnTo>
                <a:lnTo>
                  <a:pt x="9" y="196"/>
                </a:lnTo>
                <a:lnTo>
                  <a:pt x="9" y="196"/>
                </a:lnTo>
                <a:lnTo>
                  <a:pt x="9" y="196"/>
                </a:lnTo>
                <a:lnTo>
                  <a:pt x="8" y="196"/>
                </a:lnTo>
                <a:lnTo>
                  <a:pt x="8" y="196"/>
                </a:lnTo>
                <a:lnTo>
                  <a:pt x="8" y="196"/>
                </a:lnTo>
                <a:lnTo>
                  <a:pt x="8" y="196"/>
                </a:lnTo>
                <a:lnTo>
                  <a:pt x="8" y="195"/>
                </a:lnTo>
                <a:lnTo>
                  <a:pt x="8" y="195"/>
                </a:lnTo>
                <a:lnTo>
                  <a:pt x="8" y="195"/>
                </a:lnTo>
                <a:lnTo>
                  <a:pt x="8" y="195"/>
                </a:lnTo>
                <a:lnTo>
                  <a:pt x="8" y="195"/>
                </a:lnTo>
                <a:lnTo>
                  <a:pt x="7" y="195"/>
                </a:lnTo>
                <a:lnTo>
                  <a:pt x="7" y="194"/>
                </a:lnTo>
                <a:lnTo>
                  <a:pt x="7" y="194"/>
                </a:lnTo>
                <a:lnTo>
                  <a:pt x="7" y="194"/>
                </a:lnTo>
                <a:lnTo>
                  <a:pt x="7" y="194"/>
                </a:lnTo>
                <a:lnTo>
                  <a:pt x="7" y="194"/>
                </a:lnTo>
                <a:lnTo>
                  <a:pt x="7" y="194"/>
                </a:lnTo>
                <a:lnTo>
                  <a:pt x="7" y="193"/>
                </a:lnTo>
                <a:lnTo>
                  <a:pt x="7" y="193"/>
                </a:lnTo>
                <a:lnTo>
                  <a:pt x="6" y="193"/>
                </a:lnTo>
                <a:lnTo>
                  <a:pt x="6" y="193"/>
                </a:lnTo>
                <a:lnTo>
                  <a:pt x="6" y="193"/>
                </a:lnTo>
                <a:lnTo>
                  <a:pt x="6" y="193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90"/>
                </a:lnTo>
                <a:lnTo>
                  <a:pt x="5" y="188"/>
                </a:lnTo>
                <a:lnTo>
                  <a:pt x="4" y="188"/>
                </a:lnTo>
                <a:lnTo>
                  <a:pt x="4" y="188"/>
                </a:lnTo>
                <a:lnTo>
                  <a:pt x="4" y="188"/>
                </a:lnTo>
                <a:lnTo>
                  <a:pt x="4" y="188"/>
                </a:lnTo>
                <a:lnTo>
                  <a:pt x="4" y="188"/>
                </a:lnTo>
                <a:lnTo>
                  <a:pt x="4" y="187"/>
                </a:lnTo>
                <a:lnTo>
                  <a:pt x="4" y="187"/>
                </a:lnTo>
                <a:lnTo>
                  <a:pt x="4" y="187"/>
                </a:lnTo>
                <a:lnTo>
                  <a:pt x="4" y="187"/>
                </a:lnTo>
                <a:lnTo>
                  <a:pt x="4" y="187"/>
                </a:lnTo>
                <a:lnTo>
                  <a:pt x="4" y="186"/>
                </a:lnTo>
                <a:lnTo>
                  <a:pt x="4" y="186"/>
                </a:lnTo>
                <a:lnTo>
                  <a:pt x="4" y="186"/>
                </a:lnTo>
                <a:lnTo>
                  <a:pt x="3" y="186"/>
                </a:lnTo>
                <a:lnTo>
                  <a:pt x="3" y="186"/>
                </a:lnTo>
                <a:lnTo>
                  <a:pt x="3" y="185"/>
                </a:lnTo>
                <a:lnTo>
                  <a:pt x="3" y="185"/>
                </a:lnTo>
                <a:lnTo>
                  <a:pt x="3" y="185"/>
                </a:lnTo>
                <a:lnTo>
                  <a:pt x="3" y="185"/>
                </a:lnTo>
                <a:lnTo>
                  <a:pt x="3" y="185"/>
                </a:lnTo>
                <a:lnTo>
                  <a:pt x="3" y="184"/>
                </a:lnTo>
                <a:lnTo>
                  <a:pt x="3" y="184"/>
                </a:lnTo>
                <a:lnTo>
                  <a:pt x="3" y="184"/>
                </a:lnTo>
                <a:lnTo>
                  <a:pt x="3" y="184"/>
                </a:lnTo>
                <a:lnTo>
                  <a:pt x="3" y="184"/>
                </a:lnTo>
                <a:lnTo>
                  <a:pt x="3" y="183"/>
                </a:lnTo>
                <a:lnTo>
                  <a:pt x="3" y="183"/>
                </a:lnTo>
                <a:lnTo>
                  <a:pt x="3" y="183"/>
                </a:lnTo>
                <a:lnTo>
                  <a:pt x="3" y="183"/>
                </a:lnTo>
                <a:lnTo>
                  <a:pt x="1" y="183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2"/>
                </a:lnTo>
                <a:lnTo>
                  <a:pt x="1" y="181"/>
                </a:lnTo>
                <a:lnTo>
                  <a:pt x="1" y="181"/>
                </a:lnTo>
                <a:lnTo>
                  <a:pt x="1" y="181"/>
                </a:lnTo>
                <a:lnTo>
                  <a:pt x="1" y="181"/>
                </a:lnTo>
                <a:lnTo>
                  <a:pt x="1" y="181"/>
                </a:lnTo>
                <a:lnTo>
                  <a:pt x="1" y="179"/>
                </a:lnTo>
                <a:lnTo>
                  <a:pt x="1" y="179"/>
                </a:lnTo>
                <a:lnTo>
                  <a:pt x="1" y="179"/>
                </a:lnTo>
                <a:lnTo>
                  <a:pt x="1" y="179"/>
                </a:lnTo>
                <a:lnTo>
                  <a:pt x="1" y="179"/>
                </a:lnTo>
                <a:lnTo>
                  <a:pt x="1" y="178"/>
                </a:lnTo>
                <a:lnTo>
                  <a:pt x="1" y="178"/>
                </a:lnTo>
                <a:lnTo>
                  <a:pt x="1" y="178"/>
                </a:lnTo>
                <a:lnTo>
                  <a:pt x="1" y="178"/>
                </a:lnTo>
                <a:lnTo>
                  <a:pt x="1" y="178"/>
                </a:lnTo>
                <a:lnTo>
                  <a:pt x="1" y="177"/>
                </a:lnTo>
                <a:lnTo>
                  <a:pt x="1" y="177"/>
                </a:lnTo>
                <a:lnTo>
                  <a:pt x="1" y="177"/>
                </a:lnTo>
                <a:lnTo>
                  <a:pt x="1" y="177"/>
                </a:lnTo>
                <a:lnTo>
                  <a:pt x="1" y="177"/>
                </a:lnTo>
                <a:lnTo>
                  <a:pt x="1" y="176"/>
                </a:lnTo>
                <a:lnTo>
                  <a:pt x="1" y="176"/>
                </a:lnTo>
                <a:lnTo>
                  <a:pt x="1" y="176"/>
                </a:lnTo>
                <a:lnTo>
                  <a:pt x="1" y="176"/>
                </a:lnTo>
                <a:lnTo>
                  <a:pt x="1" y="175"/>
                </a:lnTo>
                <a:lnTo>
                  <a:pt x="1" y="175"/>
                </a:lnTo>
                <a:lnTo>
                  <a:pt x="0" y="175"/>
                </a:lnTo>
                <a:lnTo>
                  <a:pt x="0" y="175"/>
                </a:lnTo>
                <a:lnTo>
                  <a:pt x="0" y="175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1"/>
                </a:lnTo>
                <a:lnTo>
                  <a:pt x="0" y="171"/>
                </a:lnTo>
                <a:lnTo>
                  <a:pt x="0" y="171"/>
                </a:lnTo>
                <a:lnTo>
                  <a:pt x="1" y="171"/>
                </a:lnTo>
                <a:lnTo>
                  <a:pt x="1" y="171"/>
                </a:lnTo>
                <a:lnTo>
                  <a:pt x="1" y="170"/>
                </a:lnTo>
                <a:lnTo>
                  <a:pt x="1" y="170"/>
                </a:lnTo>
                <a:lnTo>
                  <a:pt x="1" y="170"/>
                </a:lnTo>
                <a:lnTo>
                  <a:pt x="1" y="170"/>
                </a:lnTo>
                <a:lnTo>
                  <a:pt x="1" y="170"/>
                </a:lnTo>
                <a:lnTo>
                  <a:pt x="1" y="169"/>
                </a:lnTo>
                <a:lnTo>
                  <a:pt x="1" y="169"/>
                </a:lnTo>
                <a:lnTo>
                  <a:pt x="1" y="169"/>
                </a:lnTo>
                <a:lnTo>
                  <a:pt x="1" y="169"/>
                </a:lnTo>
                <a:lnTo>
                  <a:pt x="1" y="168"/>
                </a:lnTo>
                <a:lnTo>
                  <a:pt x="1" y="168"/>
                </a:lnTo>
                <a:lnTo>
                  <a:pt x="1" y="168"/>
                </a:lnTo>
                <a:lnTo>
                  <a:pt x="1" y="168"/>
                </a:lnTo>
                <a:lnTo>
                  <a:pt x="1" y="168"/>
                </a:lnTo>
                <a:lnTo>
                  <a:pt x="1" y="167"/>
                </a:lnTo>
                <a:lnTo>
                  <a:pt x="1" y="167"/>
                </a:lnTo>
                <a:lnTo>
                  <a:pt x="1" y="167"/>
                </a:lnTo>
                <a:lnTo>
                  <a:pt x="1" y="167"/>
                </a:lnTo>
                <a:lnTo>
                  <a:pt x="1" y="167"/>
                </a:lnTo>
                <a:lnTo>
                  <a:pt x="1" y="166"/>
                </a:lnTo>
                <a:lnTo>
                  <a:pt x="1" y="166"/>
                </a:lnTo>
                <a:lnTo>
                  <a:pt x="1" y="166"/>
                </a:lnTo>
                <a:lnTo>
                  <a:pt x="1" y="166"/>
                </a:lnTo>
                <a:lnTo>
                  <a:pt x="1" y="166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5"/>
                </a:lnTo>
                <a:lnTo>
                  <a:pt x="1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2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1"/>
                </a:lnTo>
                <a:lnTo>
                  <a:pt x="3" y="160"/>
                </a:lnTo>
                <a:lnTo>
                  <a:pt x="3" y="160"/>
                </a:lnTo>
                <a:lnTo>
                  <a:pt x="4" y="160"/>
                </a:lnTo>
                <a:lnTo>
                  <a:pt x="4" y="160"/>
                </a:lnTo>
                <a:lnTo>
                  <a:pt x="4" y="160"/>
                </a:lnTo>
                <a:lnTo>
                  <a:pt x="4" y="159"/>
                </a:lnTo>
                <a:lnTo>
                  <a:pt x="4" y="159"/>
                </a:lnTo>
                <a:lnTo>
                  <a:pt x="4" y="159"/>
                </a:lnTo>
                <a:lnTo>
                  <a:pt x="4" y="159"/>
                </a:lnTo>
                <a:lnTo>
                  <a:pt x="4" y="159"/>
                </a:lnTo>
                <a:lnTo>
                  <a:pt x="4" y="159"/>
                </a:lnTo>
                <a:lnTo>
                  <a:pt x="4" y="158"/>
                </a:lnTo>
                <a:lnTo>
                  <a:pt x="4" y="158"/>
                </a:lnTo>
                <a:lnTo>
                  <a:pt x="4" y="158"/>
                </a:lnTo>
                <a:lnTo>
                  <a:pt x="4" y="158"/>
                </a:lnTo>
                <a:lnTo>
                  <a:pt x="5" y="158"/>
                </a:ln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5" y="156"/>
                </a:lnTo>
                <a:lnTo>
                  <a:pt x="5" y="156"/>
                </a:lnTo>
                <a:lnTo>
                  <a:pt x="5" y="156"/>
                </a:lnTo>
                <a:lnTo>
                  <a:pt x="5" y="156"/>
                </a:lnTo>
                <a:lnTo>
                  <a:pt x="6" y="156"/>
                </a:lnTo>
                <a:lnTo>
                  <a:pt x="6" y="155"/>
                </a:lnTo>
                <a:lnTo>
                  <a:pt x="6" y="155"/>
                </a:lnTo>
                <a:lnTo>
                  <a:pt x="6" y="155"/>
                </a:lnTo>
                <a:lnTo>
                  <a:pt x="6" y="155"/>
                </a:lnTo>
                <a:lnTo>
                  <a:pt x="6" y="155"/>
                </a:lnTo>
                <a:lnTo>
                  <a:pt x="6" y="155"/>
                </a:lnTo>
                <a:lnTo>
                  <a:pt x="6" y="153"/>
                </a:lnTo>
                <a:lnTo>
                  <a:pt x="6" y="153"/>
                </a:lnTo>
                <a:lnTo>
                  <a:pt x="6" y="153"/>
                </a:lnTo>
                <a:lnTo>
                  <a:pt x="7" y="153"/>
                </a:lnTo>
                <a:lnTo>
                  <a:pt x="7" y="153"/>
                </a:lnTo>
                <a:lnTo>
                  <a:pt x="7" y="153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7" y="152"/>
                </a:lnTo>
                <a:lnTo>
                  <a:pt x="8" y="151"/>
                </a:lnTo>
                <a:lnTo>
                  <a:pt x="8" y="151"/>
                </a:lnTo>
                <a:lnTo>
                  <a:pt x="8" y="151"/>
                </a:lnTo>
                <a:lnTo>
                  <a:pt x="8" y="151"/>
                </a:lnTo>
                <a:lnTo>
                  <a:pt x="8" y="151"/>
                </a:lnTo>
                <a:lnTo>
                  <a:pt x="8" y="151"/>
                </a:lnTo>
                <a:lnTo>
                  <a:pt x="8" y="150"/>
                </a:lnTo>
                <a:lnTo>
                  <a:pt x="8" y="150"/>
                </a:lnTo>
                <a:lnTo>
                  <a:pt x="8" y="150"/>
                </a:lnTo>
                <a:lnTo>
                  <a:pt x="9" y="150"/>
                </a:lnTo>
                <a:lnTo>
                  <a:pt x="9" y="150"/>
                </a:lnTo>
                <a:lnTo>
                  <a:pt x="9" y="150"/>
                </a:lnTo>
                <a:lnTo>
                  <a:pt x="9" y="149"/>
                </a:lnTo>
                <a:lnTo>
                  <a:pt x="9" y="149"/>
                </a:lnTo>
                <a:lnTo>
                  <a:pt x="9" y="149"/>
                </a:lnTo>
                <a:lnTo>
                  <a:pt x="9" y="149"/>
                </a:lnTo>
                <a:lnTo>
                  <a:pt x="10" y="149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2" y="148"/>
                </a:lnTo>
                <a:lnTo>
                  <a:pt x="12" y="148"/>
                </a:lnTo>
                <a:lnTo>
                  <a:pt x="12" y="147"/>
                </a:lnTo>
                <a:lnTo>
                  <a:pt x="12" y="147"/>
                </a:lnTo>
                <a:lnTo>
                  <a:pt x="12" y="147"/>
                </a:lnTo>
                <a:lnTo>
                  <a:pt x="12" y="147"/>
                </a:lnTo>
                <a:lnTo>
                  <a:pt x="12" y="147"/>
                </a:lnTo>
                <a:lnTo>
                  <a:pt x="13" y="147"/>
                </a:lnTo>
                <a:lnTo>
                  <a:pt x="13" y="147"/>
                </a:lnTo>
                <a:lnTo>
                  <a:pt x="13" y="146"/>
                </a:lnTo>
                <a:lnTo>
                  <a:pt x="13" y="146"/>
                </a:lnTo>
                <a:lnTo>
                  <a:pt x="13" y="146"/>
                </a:lnTo>
                <a:lnTo>
                  <a:pt x="13" y="146"/>
                </a:lnTo>
                <a:lnTo>
                  <a:pt x="13" y="146"/>
                </a:lnTo>
                <a:lnTo>
                  <a:pt x="14" y="146"/>
                </a:lnTo>
                <a:lnTo>
                  <a:pt x="14" y="146"/>
                </a:lnTo>
                <a:lnTo>
                  <a:pt x="14" y="144"/>
                </a:lnTo>
                <a:lnTo>
                  <a:pt x="14" y="144"/>
                </a:lnTo>
                <a:lnTo>
                  <a:pt x="14" y="144"/>
                </a:lnTo>
                <a:lnTo>
                  <a:pt x="14" y="144"/>
                </a:lnTo>
                <a:lnTo>
                  <a:pt x="14" y="144"/>
                </a:lnTo>
                <a:lnTo>
                  <a:pt x="15" y="144"/>
                </a:lnTo>
                <a:lnTo>
                  <a:pt x="15" y="144"/>
                </a:lnTo>
                <a:lnTo>
                  <a:pt x="15" y="144"/>
                </a:lnTo>
                <a:lnTo>
                  <a:pt x="15" y="143"/>
                </a:lnTo>
                <a:lnTo>
                  <a:pt x="15" y="143"/>
                </a:lnTo>
                <a:lnTo>
                  <a:pt x="15" y="143"/>
                </a:lnTo>
                <a:lnTo>
                  <a:pt x="16" y="143"/>
                </a:lnTo>
                <a:lnTo>
                  <a:pt x="16" y="143"/>
                </a:lnTo>
                <a:lnTo>
                  <a:pt x="16" y="143"/>
                </a:lnTo>
                <a:lnTo>
                  <a:pt x="16" y="143"/>
                </a:lnTo>
                <a:lnTo>
                  <a:pt x="16" y="143"/>
                </a:lnTo>
                <a:lnTo>
                  <a:pt x="16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7" y="142"/>
                </a:lnTo>
                <a:lnTo>
                  <a:pt x="18" y="142"/>
                </a:lnTo>
                <a:lnTo>
                  <a:pt x="18" y="142"/>
                </a:lnTo>
                <a:lnTo>
                  <a:pt x="18" y="141"/>
                </a:lnTo>
                <a:lnTo>
                  <a:pt x="18" y="141"/>
                </a:lnTo>
                <a:lnTo>
                  <a:pt x="18" y="141"/>
                </a:lnTo>
                <a:lnTo>
                  <a:pt x="18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1"/>
                </a:lnTo>
                <a:lnTo>
                  <a:pt x="19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1" y="140"/>
                </a:lnTo>
                <a:lnTo>
                  <a:pt x="22" y="140"/>
                </a:lnTo>
                <a:lnTo>
                  <a:pt x="22" y="140"/>
                </a:lnTo>
                <a:lnTo>
                  <a:pt x="22" y="140"/>
                </a:lnTo>
                <a:lnTo>
                  <a:pt x="22" y="140"/>
                </a:lnTo>
                <a:lnTo>
                  <a:pt x="22" y="140"/>
                </a:lnTo>
                <a:lnTo>
                  <a:pt x="22" y="139"/>
                </a:lnTo>
                <a:lnTo>
                  <a:pt x="23" y="139"/>
                </a:lnTo>
                <a:lnTo>
                  <a:pt x="23" y="139"/>
                </a:lnTo>
                <a:lnTo>
                  <a:pt x="23" y="139"/>
                </a:lnTo>
                <a:lnTo>
                  <a:pt x="23" y="139"/>
                </a:lnTo>
                <a:lnTo>
                  <a:pt x="23" y="139"/>
                </a:lnTo>
                <a:lnTo>
                  <a:pt x="24" y="139"/>
                </a:lnTo>
                <a:lnTo>
                  <a:pt x="24" y="139"/>
                </a:lnTo>
                <a:lnTo>
                  <a:pt x="24" y="139"/>
                </a:lnTo>
                <a:lnTo>
                  <a:pt x="24" y="139"/>
                </a:lnTo>
                <a:lnTo>
                  <a:pt x="24" y="139"/>
                </a:lnTo>
                <a:lnTo>
                  <a:pt x="24" y="139"/>
                </a:lnTo>
                <a:lnTo>
                  <a:pt x="25" y="138"/>
                </a:lnTo>
                <a:lnTo>
                  <a:pt x="25" y="138"/>
                </a:lnTo>
                <a:lnTo>
                  <a:pt x="25" y="138"/>
                </a:lnTo>
                <a:lnTo>
                  <a:pt x="25" y="138"/>
                </a:lnTo>
                <a:lnTo>
                  <a:pt x="25" y="138"/>
                </a:lnTo>
                <a:lnTo>
                  <a:pt x="26" y="138"/>
                </a:lnTo>
                <a:lnTo>
                  <a:pt x="26" y="138"/>
                </a:lnTo>
                <a:lnTo>
                  <a:pt x="26" y="138"/>
                </a:lnTo>
                <a:lnTo>
                  <a:pt x="26" y="138"/>
                </a:lnTo>
                <a:lnTo>
                  <a:pt x="26" y="138"/>
                </a:lnTo>
                <a:lnTo>
                  <a:pt x="27" y="138"/>
                </a:lnTo>
                <a:lnTo>
                  <a:pt x="27" y="138"/>
                </a:lnTo>
                <a:lnTo>
                  <a:pt x="27" y="138"/>
                </a:lnTo>
                <a:lnTo>
                  <a:pt x="27" y="138"/>
                </a:lnTo>
                <a:lnTo>
                  <a:pt x="27" y="138"/>
                </a:lnTo>
                <a:lnTo>
                  <a:pt x="28" y="137"/>
                </a:lnTo>
                <a:lnTo>
                  <a:pt x="28" y="137"/>
                </a:lnTo>
                <a:lnTo>
                  <a:pt x="28" y="137"/>
                </a:lnTo>
                <a:lnTo>
                  <a:pt x="28" y="137"/>
                </a:lnTo>
                <a:lnTo>
                  <a:pt x="28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30" y="137"/>
                </a:lnTo>
                <a:lnTo>
                  <a:pt x="31" y="137"/>
                </a:lnTo>
                <a:lnTo>
                  <a:pt x="31" y="137"/>
                </a:lnTo>
                <a:lnTo>
                  <a:pt x="31" y="137"/>
                </a:lnTo>
                <a:lnTo>
                  <a:pt x="31" y="137"/>
                </a:lnTo>
                <a:lnTo>
                  <a:pt x="31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3" y="137"/>
                </a:lnTo>
                <a:lnTo>
                  <a:pt x="33" y="137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4" y="135"/>
                </a:lnTo>
                <a:lnTo>
                  <a:pt x="34" y="135"/>
                </a:lnTo>
                <a:lnTo>
                  <a:pt x="34" y="135"/>
                </a:lnTo>
                <a:lnTo>
                  <a:pt x="34" y="135"/>
                </a:lnTo>
                <a:lnTo>
                  <a:pt x="34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5"/>
                </a:lnTo>
                <a:lnTo>
                  <a:pt x="35" y="135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lnTo>
                  <a:pt x="36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2" y="135"/>
                </a:lnTo>
                <a:lnTo>
                  <a:pt x="42" y="135"/>
                </a:lnTo>
                <a:lnTo>
                  <a:pt x="42" y="135"/>
                </a:lnTo>
                <a:lnTo>
                  <a:pt x="42" y="135"/>
                </a:lnTo>
                <a:lnTo>
                  <a:pt x="42" y="135"/>
                </a:lnTo>
                <a:lnTo>
                  <a:pt x="43" y="135"/>
                </a:lnTo>
                <a:lnTo>
                  <a:pt x="43" y="135"/>
                </a:lnTo>
                <a:lnTo>
                  <a:pt x="43" y="135"/>
                </a:lnTo>
                <a:lnTo>
                  <a:pt x="43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5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6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8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7"/>
                </a:lnTo>
                <a:lnTo>
                  <a:pt x="49" y="138"/>
                </a:lnTo>
                <a:lnTo>
                  <a:pt x="50" y="138"/>
                </a:lnTo>
                <a:lnTo>
                  <a:pt x="50" y="138"/>
                </a:lnTo>
                <a:lnTo>
                  <a:pt x="50" y="138"/>
                </a:lnTo>
                <a:lnTo>
                  <a:pt x="50" y="138"/>
                </a:lnTo>
                <a:lnTo>
                  <a:pt x="50" y="138"/>
                </a:lnTo>
                <a:lnTo>
                  <a:pt x="51" y="138"/>
                </a:lnTo>
                <a:lnTo>
                  <a:pt x="51" y="138"/>
                </a:lnTo>
                <a:lnTo>
                  <a:pt x="51" y="138"/>
                </a:lnTo>
                <a:lnTo>
                  <a:pt x="51" y="138"/>
                </a:lnTo>
                <a:lnTo>
                  <a:pt x="51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8"/>
                </a:lnTo>
                <a:lnTo>
                  <a:pt x="52" y="139"/>
                </a:lnTo>
                <a:lnTo>
                  <a:pt x="52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3" y="139"/>
                </a:lnTo>
                <a:lnTo>
                  <a:pt x="54" y="139"/>
                </a:lnTo>
                <a:lnTo>
                  <a:pt x="54" y="139"/>
                </a:lnTo>
                <a:lnTo>
                  <a:pt x="54" y="139"/>
                </a:lnTo>
                <a:lnTo>
                  <a:pt x="54" y="139"/>
                </a:lnTo>
                <a:lnTo>
                  <a:pt x="54" y="139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5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1"/>
                </a:lnTo>
                <a:lnTo>
                  <a:pt x="58" y="141"/>
                </a:lnTo>
                <a:lnTo>
                  <a:pt x="58" y="141"/>
                </a:lnTo>
                <a:lnTo>
                  <a:pt x="58" y="141"/>
                </a:lnTo>
                <a:lnTo>
                  <a:pt x="58" y="141"/>
                </a:lnTo>
                <a:lnTo>
                  <a:pt x="58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1"/>
                </a:lnTo>
                <a:lnTo>
                  <a:pt x="59" y="142"/>
                </a:lnTo>
                <a:lnTo>
                  <a:pt x="59" y="142"/>
                </a:lnTo>
                <a:lnTo>
                  <a:pt x="59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0" y="142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1" y="143"/>
                </a:lnTo>
                <a:lnTo>
                  <a:pt x="62" y="143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2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3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6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4" y="147"/>
                </a:lnTo>
                <a:lnTo>
                  <a:pt x="66" y="147"/>
                </a:lnTo>
                <a:lnTo>
                  <a:pt x="66" y="147"/>
                </a:lnTo>
                <a:lnTo>
                  <a:pt x="66" y="147"/>
                </a:lnTo>
                <a:lnTo>
                  <a:pt x="66" y="148"/>
                </a:lnTo>
                <a:lnTo>
                  <a:pt x="66" y="148"/>
                </a:lnTo>
                <a:lnTo>
                  <a:pt x="66" y="148"/>
                </a:lnTo>
                <a:lnTo>
                  <a:pt x="66" y="148"/>
                </a:lnTo>
                <a:lnTo>
                  <a:pt x="67" y="148"/>
                </a:lnTo>
                <a:lnTo>
                  <a:pt x="67" y="148"/>
                </a:lnTo>
                <a:lnTo>
                  <a:pt x="67" y="148"/>
                </a:lnTo>
                <a:lnTo>
                  <a:pt x="67" y="149"/>
                </a:lnTo>
                <a:lnTo>
                  <a:pt x="67" y="149"/>
                </a:lnTo>
                <a:lnTo>
                  <a:pt x="67" y="149"/>
                </a:lnTo>
                <a:lnTo>
                  <a:pt x="67" y="149"/>
                </a:lnTo>
                <a:lnTo>
                  <a:pt x="67" y="149"/>
                </a:lnTo>
                <a:lnTo>
                  <a:pt x="68" y="149"/>
                </a:lnTo>
                <a:lnTo>
                  <a:pt x="68" y="149"/>
                </a:lnTo>
                <a:lnTo>
                  <a:pt x="68" y="150"/>
                </a:lnTo>
                <a:lnTo>
                  <a:pt x="68" y="150"/>
                </a:lnTo>
                <a:lnTo>
                  <a:pt x="68" y="150"/>
                </a:lnTo>
                <a:lnTo>
                  <a:pt x="68" y="150"/>
                </a:lnTo>
                <a:lnTo>
                  <a:pt x="68" y="150"/>
                </a:lnTo>
                <a:lnTo>
                  <a:pt x="68" y="150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2"/>
                </a:lnTo>
                <a:lnTo>
                  <a:pt x="69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2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3"/>
                </a:lnTo>
                <a:lnTo>
                  <a:pt x="71" y="153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1" y="156"/>
                </a:lnTo>
                <a:lnTo>
                  <a:pt x="71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7"/>
                </a:lnTo>
                <a:lnTo>
                  <a:pt x="72" y="157"/>
                </a:lnTo>
                <a:lnTo>
                  <a:pt x="72" y="157"/>
                </a:lnTo>
                <a:lnTo>
                  <a:pt x="72" y="157"/>
                </a:lnTo>
                <a:lnTo>
                  <a:pt x="72" y="157"/>
                </a:lnTo>
                <a:lnTo>
                  <a:pt x="72" y="157"/>
                </a:lnTo>
                <a:lnTo>
                  <a:pt x="72" y="158"/>
                </a:lnTo>
                <a:lnTo>
                  <a:pt x="72" y="158"/>
                </a:lnTo>
                <a:lnTo>
                  <a:pt x="72" y="158"/>
                </a:lnTo>
                <a:lnTo>
                  <a:pt x="72" y="158"/>
                </a:lnTo>
                <a:lnTo>
                  <a:pt x="73" y="158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59"/>
                </a:lnTo>
                <a:lnTo>
                  <a:pt x="73" y="160"/>
                </a:lnTo>
                <a:lnTo>
                  <a:pt x="73" y="160"/>
                </a:lnTo>
                <a:lnTo>
                  <a:pt x="73" y="160"/>
                </a:lnTo>
                <a:lnTo>
                  <a:pt x="73" y="160"/>
                </a:lnTo>
                <a:lnTo>
                  <a:pt x="73" y="160"/>
                </a:lnTo>
                <a:lnTo>
                  <a:pt x="73" y="161"/>
                </a:lnTo>
                <a:lnTo>
                  <a:pt x="75" y="161"/>
                </a:lnTo>
                <a:lnTo>
                  <a:pt x="75" y="161"/>
                </a:lnTo>
                <a:lnTo>
                  <a:pt x="75" y="161"/>
                </a:lnTo>
                <a:lnTo>
                  <a:pt x="75" y="161"/>
                </a:ln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4"/>
                </a:lnTo>
                <a:lnTo>
                  <a:pt x="75" y="165"/>
                </a:lnTo>
                <a:lnTo>
                  <a:pt x="75" y="165"/>
                </a:lnTo>
                <a:lnTo>
                  <a:pt x="75" y="165"/>
                </a:lnTo>
                <a:lnTo>
                  <a:pt x="75" y="165"/>
                </a:lnTo>
                <a:lnTo>
                  <a:pt x="75" y="165"/>
                </a:lnTo>
                <a:lnTo>
                  <a:pt x="76" y="166"/>
                </a:lnTo>
                <a:lnTo>
                  <a:pt x="76" y="166"/>
                </a:lnTo>
                <a:lnTo>
                  <a:pt x="76" y="166"/>
                </a:lnTo>
                <a:lnTo>
                  <a:pt x="76" y="166"/>
                </a:lnTo>
                <a:lnTo>
                  <a:pt x="76" y="166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76" y="168"/>
                </a:lnTo>
                <a:lnTo>
                  <a:pt x="76" y="168"/>
                </a:lnTo>
                <a:lnTo>
                  <a:pt x="76" y="168"/>
                </a:lnTo>
                <a:lnTo>
                  <a:pt x="76" y="168"/>
                </a:lnTo>
                <a:lnTo>
                  <a:pt x="76" y="168"/>
                </a:lnTo>
                <a:lnTo>
                  <a:pt x="76" y="169"/>
                </a:lnTo>
                <a:lnTo>
                  <a:pt x="76" y="169"/>
                </a:lnTo>
                <a:lnTo>
                  <a:pt x="76" y="169"/>
                </a:lnTo>
                <a:lnTo>
                  <a:pt x="76" y="169"/>
                </a:lnTo>
                <a:lnTo>
                  <a:pt x="76" y="170"/>
                </a:lnTo>
                <a:lnTo>
                  <a:pt x="76" y="170"/>
                </a:lnTo>
                <a:lnTo>
                  <a:pt x="76" y="170"/>
                </a:lnTo>
                <a:lnTo>
                  <a:pt x="76" y="170"/>
                </a:lnTo>
                <a:lnTo>
                  <a:pt x="76" y="170"/>
                </a:lnTo>
                <a:lnTo>
                  <a:pt x="76" y="171"/>
                </a:lnTo>
                <a:lnTo>
                  <a:pt x="76" y="171"/>
                </a:lnTo>
                <a:lnTo>
                  <a:pt x="76" y="171"/>
                </a:lnTo>
                <a:lnTo>
                  <a:pt x="76" y="171"/>
                </a:lnTo>
                <a:lnTo>
                  <a:pt x="76" y="171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3"/>
                </a:lnTo>
                <a:lnTo>
                  <a:pt x="76" y="174"/>
                </a:lnTo>
                <a:lnTo>
                  <a:pt x="76" y="174"/>
                </a:lnTo>
                <a:close/>
                <a:moveTo>
                  <a:pt x="79" y="177"/>
                </a:moveTo>
                <a:lnTo>
                  <a:pt x="79" y="169"/>
                </a:lnTo>
                <a:lnTo>
                  <a:pt x="95" y="169"/>
                </a:lnTo>
                <a:lnTo>
                  <a:pt x="95" y="177"/>
                </a:lnTo>
                <a:lnTo>
                  <a:pt x="79" y="177"/>
                </a:lnTo>
                <a:lnTo>
                  <a:pt x="79" y="177"/>
                </a:lnTo>
                <a:close/>
                <a:moveTo>
                  <a:pt x="126" y="177"/>
                </a:moveTo>
                <a:lnTo>
                  <a:pt x="126" y="169"/>
                </a:lnTo>
                <a:lnTo>
                  <a:pt x="142" y="169"/>
                </a:lnTo>
                <a:lnTo>
                  <a:pt x="142" y="177"/>
                </a:lnTo>
                <a:lnTo>
                  <a:pt x="126" y="177"/>
                </a:lnTo>
                <a:lnTo>
                  <a:pt x="126" y="177"/>
                </a:lnTo>
                <a:close/>
                <a:moveTo>
                  <a:pt x="173" y="177"/>
                </a:moveTo>
                <a:lnTo>
                  <a:pt x="173" y="169"/>
                </a:lnTo>
                <a:lnTo>
                  <a:pt x="188" y="169"/>
                </a:lnTo>
                <a:lnTo>
                  <a:pt x="188" y="177"/>
                </a:lnTo>
                <a:lnTo>
                  <a:pt x="173" y="177"/>
                </a:lnTo>
                <a:lnTo>
                  <a:pt x="173" y="177"/>
                </a:lnTo>
                <a:close/>
                <a:moveTo>
                  <a:pt x="220" y="177"/>
                </a:moveTo>
                <a:lnTo>
                  <a:pt x="220" y="169"/>
                </a:lnTo>
                <a:lnTo>
                  <a:pt x="236" y="169"/>
                </a:lnTo>
                <a:lnTo>
                  <a:pt x="236" y="177"/>
                </a:lnTo>
                <a:lnTo>
                  <a:pt x="220" y="177"/>
                </a:lnTo>
                <a:lnTo>
                  <a:pt x="220" y="177"/>
                </a:lnTo>
                <a:close/>
                <a:moveTo>
                  <a:pt x="267" y="177"/>
                </a:moveTo>
                <a:lnTo>
                  <a:pt x="267" y="169"/>
                </a:lnTo>
                <a:lnTo>
                  <a:pt x="283" y="169"/>
                </a:lnTo>
                <a:lnTo>
                  <a:pt x="283" y="177"/>
                </a:lnTo>
                <a:lnTo>
                  <a:pt x="267" y="177"/>
                </a:lnTo>
                <a:lnTo>
                  <a:pt x="267" y="177"/>
                </a:lnTo>
                <a:close/>
                <a:moveTo>
                  <a:pt x="314" y="177"/>
                </a:moveTo>
                <a:lnTo>
                  <a:pt x="314" y="169"/>
                </a:lnTo>
                <a:lnTo>
                  <a:pt x="330" y="169"/>
                </a:lnTo>
                <a:lnTo>
                  <a:pt x="330" y="177"/>
                </a:lnTo>
                <a:lnTo>
                  <a:pt x="314" y="177"/>
                </a:lnTo>
                <a:lnTo>
                  <a:pt x="314" y="177"/>
                </a:lnTo>
                <a:close/>
                <a:moveTo>
                  <a:pt x="362" y="177"/>
                </a:moveTo>
                <a:lnTo>
                  <a:pt x="362" y="169"/>
                </a:lnTo>
                <a:lnTo>
                  <a:pt x="377" y="169"/>
                </a:lnTo>
                <a:lnTo>
                  <a:pt x="377" y="177"/>
                </a:lnTo>
                <a:lnTo>
                  <a:pt x="362" y="177"/>
                </a:lnTo>
                <a:lnTo>
                  <a:pt x="362" y="177"/>
                </a:lnTo>
                <a:close/>
                <a:moveTo>
                  <a:pt x="409" y="177"/>
                </a:moveTo>
                <a:lnTo>
                  <a:pt x="409" y="169"/>
                </a:lnTo>
                <a:lnTo>
                  <a:pt x="425" y="169"/>
                </a:lnTo>
                <a:lnTo>
                  <a:pt x="425" y="177"/>
                </a:lnTo>
                <a:lnTo>
                  <a:pt x="409" y="177"/>
                </a:lnTo>
                <a:lnTo>
                  <a:pt x="409" y="177"/>
                </a:lnTo>
                <a:close/>
                <a:moveTo>
                  <a:pt x="456" y="177"/>
                </a:moveTo>
                <a:lnTo>
                  <a:pt x="456" y="169"/>
                </a:lnTo>
                <a:lnTo>
                  <a:pt x="472" y="169"/>
                </a:lnTo>
                <a:lnTo>
                  <a:pt x="472" y="177"/>
                </a:lnTo>
                <a:lnTo>
                  <a:pt x="456" y="177"/>
                </a:lnTo>
                <a:lnTo>
                  <a:pt x="456" y="177"/>
                </a:lnTo>
                <a:close/>
                <a:moveTo>
                  <a:pt x="502" y="177"/>
                </a:moveTo>
                <a:lnTo>
                  <a:pt x="502" y="169"/>
                </a:lnTo>
                <a:lnTo>
                  <a:pt x="510" y="169"/>
                </a:lnTo>
                <a:lnTo>
                  <a:pt x="510" y="169"/>
                </a:lnTo>
                <a:lnTo>
                  <a:pt x="511" y="169"/>
                </a:lnTo>
                <a:lnTo>
                  <a:pt x="519" y="171"/>
                </a:lnTo>
                <a:lnTo>
                  <a:pt x="518" y="178"/>
                </a:lnTo>
                <a:lnTo>
                  <a:pt x="510" y="177"/>
                </a:lnTo>
                <a:lnTo>
                  <a:pt x="502" y="177"/>
                </a:lnTo>
                <a:lnTo>
                  <a:pt x="502" y="177"/>
                </a:lnTo>
                <a:close/>
                <a:moveTo>
                  <a:pt x="534" y="158"/>
                </a:moveTo>
                <a:lnTo>
                  <a:pt x="526" y="158"/>
                </a:lnTo>
                <a:lnTo>
                  <a:pt x="526" y="142"/>
                </a:lnTo>
                <a:lnTo>
                  <a:pt x="534" y="142"/>
                </a:lnTo>
                <a:lnTo>
                  <a:pt x="534" y="158"/>
                </a:lnTo>
                <a:lnTo>
                  <a:pt x="534" y="158"/>
                </a:lnTo>
                <a:close/>
                <a:moveTo>
                  <a:pt x="534" y="111"/>
                </a:moveTo>
                <a:lnTo>
                  <a:pt x="526" y="111"/>
                </a:lnTo>
                <a:lnTo>
                  <a:pt x="526" y="95"/>
                </a:lnTo>
                <a:lnTo>
                  <a:pt x="534" y="95"/>
                </a:lnTo>
                <a:lnTo>
                  <a:pt x="534" y="111"/>
                </a:lnTo>
                <a:lnTo>
                  <a:pt x="534" y="111"/>
                </a:lnTo>
                <a:close/>
                <a:moveTo>
                  <a:pt x="534" y="63"/>
                </a:moveTo>
                <a:lnTo>
                  <a:pt x="526" y="63"/>
                </a:lnTo>
                <a:lnTo>
                  <a:pt x="526" y="48"/>
                </a:lnTo>
                <a:lnTo>
                  <a:pt x="534" y="48"/>
                </a:lnTo>
                <a:lnTo>
                  <a:pt x="534" y="63"/>
                </a:lnTo>
                <a:close/>
              </a:path>
            </a:pathLst>
          </a:custGeom>
          <a:solidFill>
            <a:srgbClr val="8497B0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C11D4891-BF01-449D-A0DB-E576DE2FFBA4}"/>
              </a:ext>
            </a:extLst>
          </p:cNvPr>
          <p:cNvSpPr txBox="1"/>
          <p:nvPr/>
        </p:nvSpPr>
        <p:spPr>
          <a:xfrm>
            <a:off x="5282405" y="403305"/>
            <a:ext cx="1627190" cy="215444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ctr"/>
            <a:r>
              <a:rPr lang="en-US" sz="1400" dirty="0"/>
              <a:t>Lorem Ipsum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17B37F-FDE2-4F0B-B028-5A08229530D8}"/>
              </a:ext>
            </a:extLst>
          </p:cNvPr>
          <p:cNvGrpSpPr/>
          <p:nvPr/>
        </p:nvGrpSpPr>
        <p:grpSpPr>
          <a:xfrm>
            <a:off x="400922" y="1283882"/>
            <a:ext cx="3577274" cy="4687834"/>
            <a:chOff x="379011" y="1283882"/>
            <a:chExt cx="3577274" cy="4687834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19EA79C5-E7C0-424F-92A5-677D573C3559}"/>
                </a:ext>
              </a:extLst>
            </p:cNvPr>
            <p:cNvSpPr txBox="1"/>
            <p:nvPr/>
          </p:nvSpPr>
          <p:spPr>
            <a:xfrm>
              <a:off x="790575" y="5540829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94515BC9-141E-41C8-AFB1-85B48AD59FD3}"/>
                </a:ext>
              </a:extLst>
            </p:cNvPr>
            <p:cNvSpPr txBox="1"/>
            <p:nvPr/>
          </p:nvSpPr>
          <p:spPr>
            <a:xfrm>
              <a:off x="379011" y="3998576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05F0B10D-B6D6-4B5C-98A9-DBCE1D832139}"/>
                </a:ext>
              </a:extLst>
            </p:cNvPr>
            <p:cNvSpPr txBox="1"/>
            <p:nvPr/>
          </p:nvSpPr>
          <p:spPr>
            <a:xfrm>
              <a:off x="702465" y="2443618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C177A938-A005-49D4-87F5-8904A8551E9D}"/>
                </a:ext>
              </a:extLst>
            </p:cNvPr>
            <p:cNvSpPr txBox="1"/>
            <p:nvPr/>
          </p:nvSpPr>
          <p:spPr>
            <a:xfrm>
              <a:off x="1823329" y="1283882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1E47F1A0-F46F-4AF9-8500-FFA91B327082}"/>
              </a:ext>
            </a:extLst>
          </p:cNvPr>
          <p:cNvGrpSpPr/>
          <p:nvPr/>
        </p:nvGrpSpPr>
        <p:grpSpPr>
          <a:xfrm flipH="1">
            <a:off x="8213804" y="1283882"/>
            <a:ext cx="3577274" cy="4687834"/>
            <a:chOff x="379011" y="1283882"/>
            <a:chExt cx="3577274" cy="4687834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E1EBE70E-1C48-4838-842C-184244A1C963}"/>
                </a:ext>
              </a:extLst>
            </p:cNvPr>
            <p:cNvSpPr txBox="1"/>
            <p:nvPr/>
          </p:nvSpPr>
          <p:spPr>
            <a:xfrm>
              <a:off x="790575" y="5540829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r"/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758FEE6E-1510-435A-8104-6F460D51AF41}"/>
                </a:ext>
              </a:extLst>
            </p:cNvPr>
            <p:cNvSpPr txBox="1"/>
            <p:nvPr/>
          </p:nvSpPr>
          <p:spPr>
            <a:xfrm>
              <a:off x="379011" y="3998576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r"/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B6E1693D-A9A1-477C-A204-D7BC7E095B4D}"/>
                </a:ext>
              </a:extLst>
            </p:cNvPr>
            <p:cNvSpPr txBox="1"/>
            <p:nvPr/>
          </p:nvSpPr>
          <p:spPr>
            <a:xfrm>
              <a:off x="702465" y="2443618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r"/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212B72D0-24C1-4165-9848-B176FF8EC217}"/>
                </a:ext>
              </a:extLst>
            </p:cNvPr>
            <p:cNvSpPr txBox="1"/>
            <p:nvPr/>
          </p:nvSpPr>
          <p:spPr>
            <a:xfrm>
              <a:off x="1823329" y="1283882"/>
              <a:ext cx="2132956" cy="43088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r"/>
              <a:r>
                <a:rPr lang="en-US" sz="1400" dirty="0"/>
                <a:t>Lorem ipsum dolor sit </a:t>
              </a:r>
              <a:r>
                <a:rPr lang="en-US" sz="1400" dirty="0" err="1"/>
                <a:t>amet</a:t>
              </a:r>
              <a:r>
                <a:rPr lang="en-US" sz="1400" dirty="0"/>
                <a:t>, </a:t>
              </a:r>
              <a:r>
                <a:rPr lang="en-US" sz="1400" dirty="0" err="1"/>
                <a:t>consectetur</a:t>
              </a:r>
              <a:r>
                <a:rPr lang="en-US" sz="1400" dirty="0"/>
                <a:t> </a:t>
              </a:r>
              <a:r>
                <a:rPr lang="en-US" sz="1400" dirty="0" err="1"/>
                <a:t>adipiscing</a:t>
              </a:r>
              <a:r>
                <a:rPr lang="en-US" sz="1400" dirty="0"/>
                <a:t> </a:t>
              </a:r>
              <a:r>
                <a:rPr lang="en-US" sz="1400" dirty="0" err="1"/>
                <a:t>elit</a:t>
              </a:r>
              <a:r>
                <a:rPr lang="en-US" sz="1400" dirty="0"/>
                <a:t>. </a:t>
              </a:r>
            </a:p>
          </p:txBody>
        </p:sp>
      </p:grpSp>
      <p:sp>
        <p:nvSpPr>
          <p:cNvPr id="148" name="Freeform 71">
            <a:extLst>
              <a:ext uri="{FF2B5EF4-FFF2-40B4-BE49-F238E27FC236}">
                <a16:creationId xmlns:a16="http://schemas.microsoft.com/office/drawing/2014/main" id="{5C53321C-0964-46E9-91E6-F44B9699E526}"/>
              </a:ext>
            </a:extLst>
          </p:cNvPr>
          <p:cNvSpPr>
            <a:spLocks/>
          </p:cNvSpPr>
          <p:nvPr/>
        </p:nvSpPr>
        <p:spPr bwMode="auto">
          <a:xfrm>
            <a:off x="3005287" y="5375276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71">
            <a:extLst>
              <a:ext uri="{FF2B5EF4-FFF2-40B4-BE49-F238E27FC236}">
                <a16:creationId xmlns:a16="http://schemas.microsoft.com/office/drawing/2014/main" id="{72B3A9DD-10D9-4758-B32F-056F698FF5EE}"/>
              </a:ext>
            </a:extLst>
          </p:cNvPr>
          <p:cNvSpPr>
            <a:spLocks/>
          </p:cNvSpPr>
          <p:nvPr/>
        </p:nvSpPr>
        <p:spPr bwMode="auto">
          <a:xfrm>
            <a:off x="2589658" y="3820319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71">
            <a:extLst>
              <a:ext uri="{FF2B5EF4-FFF2-40B4-BE49-F238E27FC236}">
                <a16:creationId xmlns:a16="http://schemas.microsoft.com/office/drawing/2014/main" id="{FBDE368E-D163-4D59-9196-7548FA85D31F}"/>
              </a:ext>
            </a:extLst>
          </p:cNvPr>
          <p:cNvSpPr>
            <a:spLocks/>
          </p:cNvSpPr>
          <p:nvPr/>
        </p:nvSpPr>
        <p:spPr bwMode="auto">
          <a:xfrm>
            <a:off x="3005287" y="2265362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71">
            <a:extLst>
              <a:ext uri="{FF2B5EF4-FFF2-40B4-BE49-F238E27FC236}">
                <a16:creationId xmlns:a16="http://schemas.microsoft.com/office/drawing/2014/main" id="{EE705A98-7154-42F5-913F-E0436714FD58}"/>
              </a:ext>
            </a:extLst>
          </p:cNvPr>
          <p:cNvSpPr>
            <a:spLocks/>
          </p:cNvSpPr>
          <p:nvPr/>
        </p:nvSpPr>
        <p:spPr bwMode="auto">
          <a:xfrm>
            <a:off x="4157315" y="1126331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71">
            <a:extLst>
              <a:ext uri="{FF2B5EF4-FFF2-40B4-BE49-F238E27FC236}">
                <a16:creationId xmlns:a16="http://schemas.microsoft.com/office/drawing/2014/main" id="{4C0FE127-8558-4C8D-AA6B-665A65C41F24}"/>
              </a:ext>
            </a:extLst>
          </p:cNvPr>
          <p:cNvSpPr>
            <a:spLocks/>
          </p:cNvSpPr>
          <p:nvPr/>
        </p:nvSpPr>
        <p:spPr bwMode="auto">
          <a:xfrm>
            <a:off x="5699570" y="709612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71">
            <a:extLst>
              <a:ext uri="{FF2B5EF4-FFF2-40B4-BE49-F238E27FC236}">
                <a16:creationId xmlns:a16="http://schemas.microsoft.com/office/drawing/2014/main" id="{0895ED89-DCD8-470E-9739-ACF5DD2397C3}"/>
              </a:ext>
            </a:extLst>
          </p:cNvPr>
          <p:cNvSpPr>
            <a:spLocks/>
          </p:cNvSpPr>
          <p:nvPr/>
        </p:nvSpPr>
        <p:spPr bwMode="auto">
          <a:xfrm>
            <a:off x="7254527" y="1126331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71">
            <a:extLst>
              <a:ext uri="{FF2B5EF4-FFF2-40B4-BE49-F238E27FC236}">
                <a16:creationId xmlns:a16="http://schemas.microsoft.com/office/drawing/2014/main" id="{C4D39D12-DE6C-479F-9F16-4774407E1495}"/>
              </a:ext>
            </a:extLst>
          </p:cNvPr>
          <p:cNvSpPr>
            <a:spLocks/>
          </p:cNvSpPr>
          <p:nvPr/>
        </p:nvSpPr>
        <p:spPr bwMode="auto">
          <a:xfrm>
            <a:off x="8393558" y="2265362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71">
            <a:extLst>
              <a:ext uri="{FF2B5EF4-FFF2-40B4-BE49-F238E27FC236}">
                <a16:creationId xmlns:a16="http://schemas.microsoft.com/office/drawing/2014/main" id="{A541A53F-4E06-4E6E-8CFB-98C7B6EFB13F}"/>
              </a:ext>
            </a:extLst>
          </p:cNvPr>
          <p:cNvSpPr>
            <a:spLocks/>
          </p:cNvSpPr>
          <p:nvPr/>
        </p:nvSpPr>
        <p:spPr bwMode="auto">
          <a:xfrm>
            <a:off x="8814943" y="3820319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71">
            <a:extLst>
              <a:ext uri="{FF2B5EF4-FFF2-40B4-BE49-F238E27FC236}">
                <a16:creationId xmlns:a16="http://schemas.microsoft.com/office/drawing/2014/main" id="{8733CC2E-066A-4129-BF5D-F189A2240BC1}"/>
              </a:ext>
            </a:extLst>
          </p:cNvPr>
          <p:cNvSpPr>
            <a:spLocks/>
          </p:cNvSpPr>
          <p:nvPr/>
        </p:nvSpPr>
        <p:spPr bwMode="auto">
          <a:xfrm>
            <a:off x="8393558" y="5375275"/>
            <a:ext cx="787400" cy="787400"/>
          </a:xfrm>
          <a:custGeom>
            <a:avLst/>
            <a:gdLst>
              <a:gd name="T0" fmla="*/ 62 w 510"/>
              <a:gd name="T1" fmla="*/ 367 h 510"/>
              <a:gd name="T2" fmla="*/ 144 w 510"/>
              <a:gd name="T3" fmla="*/ 62 h 510"/>
              <a:gd name="T4" fmla="*/ 449 w 510"/>
              <a:gd name="T5" fmla="*/ 144 h 510"/>
              <a:gd name="T6" fmla="*/ 367 w 510"/>
              <a:gd name="T7" fmla="*/ 449 h 510"/>
              <a:gd name="T8" fmla="*/ 62 w 510"/>
              <a:gd name="T9" fmla="*/ 36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0" h="510">
                <a:moveTo>
                  <a:pt x="62" y="367"/>
                </a:moveTo>
                <a:cubicBezTo>
                  <a:pt x="0" y="260"/>
                  <a:pt x="37" y="124"/>
                  <a:pt x="144" y="62"/>
                </a:cubicBezTo>
                <a:cubicBezTo>
                  <a:pt x="250" y="0"/>
                  <a:pt x="387" y="37"/>
                  <a:pt x="449" y="144"/>
                </a:cubicBezTo>
                <a:cubicBezTo>
                  <a:pt x="510" y="251"/>
                  <a:pt x="474" y="387"/>
                  <a:pt x="367" y="449"/>
                </a:cubicBezTo>
                <a:cubicBezTo>
                  <a:pt x="260" y="510"/>
                  <a:pt x="124" y="474"/>
                  <a:pt x="62" y="367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2706">
            <a:extLst>
              <a:ext uri="{FF2B5EF4-FFF2-40B4-BE49-F238E27FC236}">
                <a16:creationId xmlns:a16="http://schemas.microsoft.com/office/drawing/2014/main" id="{E4D12580-DF25-4072-9819-69C39446DF47}"/>
              </a:ext>
            </a:extLst>
          </p:cNvPr>
          <p:cNvSpPr>
            <a:spLocks noEditPoints="1"/>
          </p:cNvSpPr>
          <p:nvPr/>
        </p:nvSpPr>
        <p:spPr bwMode="auto">
          <a:xfrm>
            <a:off x="8658671" y="2516187"/>
            <a:ext cx="257175" cy="285750"/>
          </a:xfrm>
          <a:custGeom>
            <a:avLst/>
            <a:gdLst>
              <a:gd name="T0" fmla="*/ 452 w 648"/>
              <a:gd name="T1" fmla="*/ 282 h 720"/>
              <a:gd name="T2" fmla="*/ 425 w 648"/>
              <a:gd name="T3" fmla="*/ 261 h 720"/>
              <a:gd name="T4" fmla="*/ 409 w 648"/>
              <a:gd name="T5" fmla="*/ 230 h 720"/>
              <a:gd name="T6" fmla="*/ 416 w 648"/>
              <a:gd name="T7" fmla="*/ 205 h 720"/>
              <a:gd name="T8" fmla="*/ 432 w 648"/>
              <a:gd name="T9" fmla="*/ 215 h 720"/>
              <a:gd name="T10" fmla="*/ 453 w 648"/>
              <a:gd name="T11" fmla="*/ 255 h 720"/>
              <a:gd name="T12" fmla="*/ 499 w 648"/>
              <a:gd name="T13" fmla="*/ 260 h 720"/>
              <a:gd name="T14" fmla="*/ 527 w 648"/>
              <a:gd name="T15" fmla="*/ 225 h 720"/>
              <a:gd name="T16" fmla="*/ 540 w 648"/>
              <a:gd name="T17" fmla="*/ 203 h 720"/>
              <a:gd name="T18" fmla="*/ 552 w 648"/>
              <a:gd name="T19" fmla="*/ 223 h 720"/>
              <a:gd name="T20" fmla="*/ 540 w 648"/>
              <a:gd name="T21" fmla="*/ 256 h 720"/>
              <a:gd name="T22" fmla="*/ 514 w 648"/>
              <a:gd name="T23" fmla="*/ 279 h 720"/>
              <a:gd name="T24" fmla="*/ 480 w 648"/>
              <a:gd name="T25" fmla="*/ 287 h 720"/>
              <a:gd name="T26" fmla="*/ 432 w 648"/>
              <a:gd name="T27" fmla="*/ 539 h 720"/>
              <a:gd name="T28" fmla="*/ 419 w 648"/>
              <a:gd name="T29" fmla="*/ 488 h 720"/>
              <a:gd name="T30" fmla="*/ 384 w 648"/>
              <a:gd name="T31" fmla="*/ 450 h 720"/>
              <a:gd name="T32" fmla="*/ 335 w 648"/>
              <a:gd name="T33" fmla="*/ 433 h 720"/>
              <a:gd name="T34" fmla="*/ 281 w 648"/>
              <a:gd name="T35" fmla="*/ 441 h 720"/>
              <a:gd name="T36" fmla="*/ 241 w 648"/>
              <a:gd name="T37" fmla="*/ 471 h 720"/>
              <a:gd name="T38" fmla="*/ 217 w 648"/>
              <a:gd name="T39" fmla="*/ 518 h 720"/>
              <a:gd name="T40" fmla="*/ 208 w 648"/>
              <a:gd name="T41" fmla="*/ 550 h 720"/>
              <a:gd name="T42" fmla="*/ 192 w 648"/>
              <a:gd name="T43" fmla="*/ 539 h 720"/>
              <a:gd name="T44" fmla="*/ 207 w 648"/>
              <a:gd name="T45" fmla="*/ 477 h 720"/>
              <a:gd name="T46" fmla="*/ 250 w 648"/>
              <a:gd name="T47" fmla="*/ 431 h 720"/>
              <a:gd name="T48" fmla="*/ 310 w 648"/>
              <a:gd name="T49" fmla="*/ 408 h 720"/>
              <a:gd name="T50" fmla="*/ 375 w 648"/>
              <a:gd name="T51" fmla="*/ 418 h 720"/>
              <a:gd name="T52" fmla="*/ 426 w 648"/>
              <a:gd name="T53" fmla="*/ 456 h 720"/>
              <a:gd name="T54" fmla="*/ 453 w 648"/>
              <a:gd name="T55" fmla="*/ 513 h 720"/>
              <a:gd name="T56" fmla="*/ 448 w 648"/>
              <a:gd name="T57" fmla="*/ 550 h 720"/>
              <a:gd name="T58" fmla="*/ 103 w 648"/>
              <a:gd name="T59" fmla="*/ 205 h 720"/>
              <a:gd name="T60" fmla="*/ 120 w 648"/>
              <a:gd name="T61" fmla="*/ 215 h 720"/>
              <a:gd name="T62" fmla="*/ 141 w 648"/>
              <a:gd name="T63" fmla="*/ 255 h 720"/>
              <a:gd name="T64" fmla="*/ 186 w 648"/>
              <a:gd name="T65" fmla="*/ 260 h 720"/>
              <a:gd name="T66" fmla="*/ 214 w 648"/>
              <a:gd name="T67" fmla="*/ 225 h 720"/>
              <a:gd name="T68" fmla="*/ 228 w 648"/>
              <a:gd name="T69" fmla="*/ 203 h 720"/>
              <a:gd name="T70" fmla="*/ 240 w 648"/>
              <a:gd name="T71" fmla="*/ 223 h 720"/>
              <a:gd name="T72" fmla="*/ 228 w 648"/>
              <a:gd name="T73" fmla="*/ 256 h 720"/>
              <a:gd name="T74" fmla="*/ 202 w 648"/>
              <a:gd name="T75" fmla="*/ 279 h 720"/>
              <a:gd name="T76" fmla="*/ 168 w 648"/>
              <a:gd name="T77" fmla="*/ 287 h 720"/>
              <a:gd name="T78" fmla="*/ 133 w 648"/>
              <a:gd name="T79" fmla="*/ 279 h 720"/>
              <a:gd name="T80" fmla="*/ 108 w 648"/>
              <a:gd name="T81" fmla="*/ 256 h 720"/>
              <a:gd name="T82" fmla="*/ 95 w 648"/>
              <a:gd name="T83" fmla="*/ 223 h 720"/>
              <a:gd name="T84" fmla="*/ 630 w 648"/>
              <a:gd name="T85" fmla="*/ 1 h 720"/>
              <a:gd name="T86" fmla="*/ 587 w 648"/>
              <a:gd name="T87" fmla="*/ 24 h 720"/>
              <a:gd name="T88" fmla="*/ 499 w 648"/>
              <a:gd name="T89" fmla="*/ 45 h 720"/>
              <a:gd name="T90" fmla="*/ 378 w 648"/>
              <a:gd name="T91" fmla="*/ 56 h 720"/>
              <a:gd name="T92" fmla="*/ 193 w 648"/>
              <a:gd name="T93" fmla="*/ 51 h 720"/>
              <a:gd name="T94" fmla="*/ 90 w 648"/>
              <a:gd name="T95" fmla="*/ 34 h 720"/>
              <a:gd name="T96" fmla="*/ 27 w 648"/>
              <a:gd name="T97" fmla="*/ 9 h 720"/>
              <a:gd name="T98" fmla="*/ 7 w 648"/>
              <a:gd name="T99" fmla="*/ 1 h 720"/>
              <a:gd name="T100" fmla="*/ 0 w 648"/>
              <a:gd name="T101" fmla="*/ 359 h 720"/>
              <a:gd name="T102" fmla="*/ 17 w 648"/>
              <a:gd name="T103" fmla="*/ 451 h 720"/>
              <a:gd name="T104" fmla="*/ 62 w 648"/>
              <a:gd name="T105" fmla="*/ 533 h 720"/>
              <a:gd name="T106" fmla="*/ 124 w 648"/>
              <a:gd name="T107" fmla="*/ 603 h 720"/>
              <a:gd name="T108" fmla="*/ 192 w 648"/>
              <a:gd name="T109" fmla="*/ 659 h 720"/>
              <a:gd name="T110" fmla="*/ 301 w 648"/>
              <a:gd name="T111" fmla="*/ 716 h 720"/>
              <a:gd name="T112" fmla="*/ 338 w 648"/>
              <a:gd name="T113" fmla="*/ 718 h 720"/>
              <a:gd name="T114" fmla="*/ 428 w 648"/>
              <a:gd name="T115" fmla="*/ 677 h 720"/>
              <a:gd name="T116" fmla="*/ 510 w 648"/>
              <a:gd name="T117" fmla="*/ 615 h 720"/>
              <a:gd name="T118" fmla="*/ 575 w 648"/>
              <a:gd name="T119" fmla="*/ 548 h 720"/>
              <a:gd name="T120" fmla="*/ 624 w 648"/>
              <a:gd name="T121" fmla="*/ 468 h 720"/>
              <a:gd name="T122" fmla="*/ 647 w 648"/>
              <a:gd name="T123" fmla="*/ 379 h 720"/>
              <a:gd name="T124" fmla="*/ 643 w 648"/>
              <a:gd name="T125" fmla="*/ 3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8" h="720">
                <a:moveTo>
                  <a:pt x="480" y="287"/>
                </a:moveTo>
                <a:lnTo>
                  <a:pt x="472" y="287"/>
                </a:lnTo>
                <a:lnTo>
                  <a:pt x="465" y="286"/>
                </a:lnTo>
                <a:lnTo>
                  <a:pt x="458" y="284"/>
                </a:lnTo>
                <a:lnTo>
                  <a:pt x="452" y="282"/>
                </a:lnTo>
                <a:lnTo>
                  <a:pt x="446" y="279"/>
                </a:lnTo>
                <a:lnTo>
                  <a:pt x="440" y="275"/>
                </a:lnTo>
                <a:lnTo>
                  <a:pt x="434" y="271"/>
                </a:lnTo>
                <a:lnTo>
                  <a:pt x="429" y="266"/>
                </a:lnTo>
                <a:lnTo>
                  <a:pt x="425" y="261"/>
                </a:lnTo>
                <a:lnTo>
                  <a:pt x="421" y="256"/>
                </a:lnTo>
                <a:lnTo>
                  <a:pt x="417" y="250"/>
                </a:lnTo>
                <a:lnTo>
                  <a:pt x="414" y="244"/>
                </a:lnTo>
                <a:lnTo>
                  <a:pt x="411" y="236"/>
                </a:lnTo>
                <a:lnTo>
                  <a:pt x="409" y="230"/>
                </a:lnTo>
                <a:lnTo>
                  <a:pt x="408" y="223"/>
                </a:lnTo>
                <a:lnTo>
                  <a:pt x="407" y="215"/>
                </a:lnTo>
                <a:lnTo>
                  <a:pt x="408" y="211"/>
                </a:lnTo>
                <a:lnTo>
                  <a:pt x="411" y="207"/>
                </a:lnTo>
                <a:lnTo>
                  <a:pt x="416" y="205"/>
                </a:lnTo>
                <a:lnTo>
                  <a:pt x="420" y="203"/>
                </a:lnTo>
                <a:lnTo>
                  <a:pt x="425" y="205"/>
                </a:lnTo>
                <a:lnTo>
                  <a:pt x="429" y="207"/>
                </a:lnTo>
                <a:lnTo>
                  <a:pt x="431" y="211"/>
                </a:lnTo>
                <a:lnTo>
                  <a:pt x="432" y="215"/>
                </a:lnTo>
                <a:lnTo>
                  <a:pt x="433" y="225"/>
                </a:lnTo>
                <a:lnTo>
                  <a:pt x="436" y="234"/>
                </a:lnTo>
                <a:lnTo>
                  <a:pt x="440" y="243"/>
                </a:lnTo>
                <a:lnTo>
                  <a:pt x="446" y="250"/>
                </a:lnTo>
                <a:lnTo>
                  <a:pt x="453" y="255"/>
                </a:lnTo>
                <a:lnTo>
                  <a:pt x="461" y="260"/>
                </a:lnTo>
                <a:lnTo>
                  <a:pt x="470" y="263"/>
                </a:lnTo>
                <a:lnTo>
                  <a:pt x="480" y="264"/>
                </a:lnTo>
                <a:lnTo>
                  <a:pt x="490" y="263"/>
                </a:lnTo>
                <a:lnTo>
                  <a:pt x="499" y="260"/>
                </a:lnTo>
                <a:lnTo>
                  <a:pt x="507" y="255"/>
                </a:lnTo>
                <a:lnTo>
                  <a:pt x="514" y="250"/>
                </a:lnTo>
                <a:lnTo>
                  <a:pt x="520" y="243"/>
                </a:lnTo>
                <a:lnTo>
                  <a:pt x="524" y="234"/>
                </a:lnTo>
                <a:lnTo>
                  <a:pt x="527" y="225"/>
                </a:lnTo>
                <a:lnTo>
                  <a:pt x="528" y="215"/>
                </a:lnTo>
                <a:lnTo>
                  <a:pt x="529" y="211"/>
                </a:lnTo>
                <a:lnTo>
                  <a:pt x="531" y="207"/>
                </a:lnTo>
                <a:lnTo>
                  <a:pt x="535" y="205"/>
                </a:lnTo>
                <a:lnTo>
                  <a:pt x="540" y="203"/>
                </a:lnTo>
                <a:lnTo>
                  <a:pt x="545" y="205"/>
                </a:lnTo>
                <a:lnTo>
                  <a:pt x="549" y="207"/>
                </a:lnTo>
                <a:lnTo>
                  <a:pt x="551" y="211"/>
                </a:lnTo>
                <a:lnTo>
                  <a:pt x="552" y="215"/>
                </a:lnTo>
                <a:lnTo>
                  <a:pt x="552" y="223"/>
                </a:lnTo>
                <a:lnTo>
                  <a:pt x="551" y="230"/>
                </a:lnTo>
                <a:lnTo>
                  <a:pt x="549" y="236"/>
                </a:lnTo>
                <a:lnTo>
                  <a:pt x="547" y="244"/>
                </a:lnTo>
                <a:lnTo>
                  <a:pt x="544" y="250"/>
                </a:lnTo>
                <a:lnTo>
                  <a:pt x="540" y="256"/>
                </a:lnTo>
                <a:lnTo>
                  <a:pt x="535" y="261"/>
                </a:lnTo>
                <a:lnTo>
                  <a:pt x="530" y="266"/>
                </a:lnTo>
                <a:lnTo>
                  <a:pt x="525" y="271"/>
                </a:lnTo>
                <a:lnTo>
                  <a:pt x="520" y="275"/>
                </a:lnTo>
                <a:lnTo>
                  <a:pt x="514" y="279"/>
                </a:lnTo>
                <a:lnTo>
                  <a:pt x="508" y="282"/>
                </a:lnTo>
                <a:lnTo>
                  <a:pt x="501" y="284"/>
                </a:lnTo>
                <a:lnTo>
                  <a:pt x="495" y="286"/>
                </a:lnTo>
                <a:lnTo>
                  <a:pt x="488" y="287"/>
                </a:lnTo>
                <a:lnTo>
                  <a:pt x="480" y="287"/>
                </a:lnTo>
                <a:close/>
                <a:moveTo>
                  <a:pt x="444" y="551"/>
                </a:moveTo>
                <a:lnTo>
                  <a:pt x="439" y="550"/>
                </a:lnTo>
                <a:lnTo>
                  <a:pt x="436" y="548"/>
                </a:lnTo>
                <a:lnTo>
                  <a:pt x="433" y="544"/>
                </a:lnTo>
                <a:lnTo>
                  <a:pt x="432" y="539"/>
                </a:lnTo>
                <a:lnTo>
                  <a:pt x="431" y="529"/>
                </a:lnTo>
                <a:lnTo>
                  <a:pt x="430" y="518"/>
                </a:lnTo>
                <a:lnTo>
                  <a:pt x="427" y="508"/>
                </a:lnTo>
                <a:lnTo>
                  <a:pt x="424" y="498"/>
                </a:lnTo>
                <a:lnTo>
                  <a:pt x="419" y="488"/>
                </a:lnTo>
                <a:lnTo>
                  <a:pt x="414" y="479"/>
                </a:lnTo>
                <a:lnTo>
                  <a:pt x="407" y="471"/>
                </a:lnTo>
                <a:lnTo>
                  <a:pt x="400" y="464"/>
                </a:lnTo>
                <a:lnTo>
                  <a:pt x="392" y="457"/>
                </a:lnTo>
                <a:lnTo>
                  <a:pt x="384" y="450"/>
                </a:lnTo>
                <a:lnTo>
                  <a:pt x="375" y="445"/>
                </a:lnTo>
                <a:lnTo>
                  <a:pt x="366" y="441"/>
                </a:lnTo>
                <a:lnTo>
                  <a:pt x="356" y="437"/>
                </a:lnTo>
                <a:lnTo>
                  <a:pt x="345" y="434"/>
                </a:lnTo>
                <a:lnTo>
                  <a:pt x="335" y="433"/>
                </a:lnTo>
                <a:lnTo>
                  <a:pt x="324" y="432"/>
                </a:lnTo>
                <a:lnTo>
                  <a:pt x="313" y="433"/>
                </a:lnTo>
                <a:lnTo>
                  <a:pt x="302" y="434"/>
                </a:lnTo>
                <a:lnTo>
                  <a:pt x="292" y="437"/>
                </a:lnTo>
                <a:lnTo>
                  <a:pt x="281" y="441"/>
                </a:lnTo>
                <a:lnTo>
                  <a:pt x="272" y="445"/>
                </a:lnTo>
                <a:lnTo>
                  <a:pt x="263" y="450"/>
                </a:lnTo>
                <a:lnTo>
                  <a:pt x="255" y="457"/>
                </a:lnTo>
                <a:lnTo>
                  <a:pt x="247" y="464"/>
                </a:lnTo>
                <a:lnTo>
                  <a:pt x="241" y="471"/>
                </a:lnTo>
                <a:lnTo>
                  <a:pt x="234" y="479"/>
                </a:lnTo>
                <a:lnTo>
                  <a:pt x="229" y="488"/>
                </a:lnTo>
                <a:lnTo>
                  <a:pt x="225" y="498"/>
                </a:lnTo>
                <a:lnTo>
                  <a:pt x="220" y="508"/>
                </a:lnTo>
                <a:lnTo>
                  <a:pt x="217" y="518"/>
                </a:lnTo>
                <a:lnTo>
                  <a:pt x="216" y="529"/>
                </a:lnTo>
                <a:lnTo>
                  <a:pt x="215" y="539"/>
                </a:lnTo>
                <a:lnTo>
                  <a:pt x="214" y="544"/>
                </a:lnTo>
                <a:lnTo>
                  <a:pt x="212" y="548"/>
                </a:lnTo>
                <a:lnTo>
                  <a:pt x="208" y="550"/>
                </a:lnTo>
                <a:lnTo>
                  <a:pt x="203" y="551"/>
                </a:lnTo>
                <a:lnTo>
                  <a:pt x="199" y="550"/>
                </a:lnTo>
                <a:lnTo>
                  <a:pt x="195" y="548"/>
                </a:lnTo>
                <a:lnTo>
                  <a:pt x="193" y="544"/>
                </a:lnTo>
                <a:lnTo>
                  <a:pt x="192" y="539"/>
                </a:lnTo>
                <a:lnTo>
                  <a:pt x="192" y="526"/>
                </a:lnTo>
                <a:lnTo>
                  <a:pt x="194" y="513"/>
                </a:lnTo>
                <a:lnTo>
                  <a:pt x="197" y="501"/>
                </a:lnTo>
                <a:lnTo>
                  <a:pt x="202" y="488"/>
                </a:lnTo>
                <a:lnTo>
                  <a:pt x="207" y="477"/>
                </a:lnTo>
                <a:lnTo>
                  <a:pt x="214" y="466"/>
                </a:lnTo>
                <a:lnTo>
                  <a:pt x="221" y="456"/>
                </a:lnTo>
                <a:lnTo>
                  <a:pt x="231" y="447"/>
                </a:lnTo>
                <a:lnTo>
                  <a:pt x="240" y="438"/>
                </a:lnTo>
                <a:lnTo>
                  <a:pt x="250" y="431"/>
                </a:lnTo>
                <a:lnTo>
                  <a:pt x="261" y="423"/>
                </a:lnTo>
                <a:lnTo>
                  <a:pt x="272" y="418"/>
                </a:lnTo>
                <a:lnTo>
                  <a:pt x="284" y="413"/>
                </a:lnTo>
                <a:lnTo>
                  <a:pt x="297" y="410"/>
                </a:lnTo>
                <a:lnTo>
                  <a:pt x="310" y="408"/>
                </a:lnTo>
                <a:lnTo>
                  <a:pt x="324" y="407"/>
                </a:lnTo>
                <a:lnTo>
                  <a:pt x="337" y="408"/>
                </a:lnTo>
                <a:lnTo>
                  <a:pt x="351" y="410"/>
                </a:lnTo>
                <a:lnTo>
                  <a:pt x="363" y="413"/>
                </a:lnTo>
                <a:lnTo>
                  <a:pt x="375" y="418"/>
                </a:lnTo>
                <a:lnTo>
                  <a:pt x="387" y="423"/>
                </a:lnTo>
                <a:lnTo>
                  <a:pt x="397" y="431"/>
                </a:lnTo>
                <a:lnTo>
                  <a:pt x="407" y="438"/>
                </a:lnTo>
                <a:lnTo>
                  <a:pt x="418" y="447"/>
                </a:lnTo>
                <a:lnTo>
                  <a:pt x="426" y="456"/>
                </a:lnTo>
                <a:lnTo>
                  <a:pt x="433" y="466"/>
                </a:lnTo>
                <a:lnTo>
                  <a:pt x="440" y="477"/>
                </a:lnTo>
                <a:lnTo>
                  <a:pt x="445" y="488"/>
                </a:lnTo>
                <a:lnTo>
                  <a:pt x="450" y="501"/>
                </a:lnTo>
                <a:lnTo>
                  <a:pt x="453" y="513"/>
                </a:lnTo>
                <a:lnTo>
                  <a:pt x="455" y="526"/>
                </a:lnTo>
                <a:lnTo>
                  <a:pt x="456" y="539"/>
                </a:lnTo>
                <a:lnTo>
                  <a:pt x="455" y="544"/>
                </a:lnTo>
                <a:lnTo>
                  <a:pt x="452" y="548"/>
                </a:lnTo>
                <a:lnTo>
                  <a:pt x="448" y="550"/>
                </a:lnTo>
                <a:lnTo>
                  <a:pt x="444" y="551"/>
                </a:lnTo>
                <a:close/>
                <a:moveTo>
                  <a:pt x="95" y="215"/>
                </a:moveTo>
                <a:lnTo>
                  <a:pt x="96" y="211"/>
                </a:lnTo>
                <a:lnTo>
                  <a:pt x="100" y="207"/>
                </a:lnTo>
                <a:lnTo>
                  <a:pt x="103" y="205"/>
                </a:lnTo>
                <a:lnTo>
                  <a:pt x="108" y="203"/>
                </a:lnTo>
                <a:lnTo>
                  <a:pt x="113" y="205"/>
                </a:lnTo>
                <a:lnTo>
                  <a:pt x="116" y="207"/>
                </a:lnTo>
                <a:lnTo>
                  <a:pt x="119" y="211"/>
                </a:lnTo>
                <a:lnTo>
                  <a:pt x="120" y="215"/>
                </a:lnTo>
                <a:lnTo>
                  <a:pt x="121" y="225"/>
                </a:lnTo>
                <a:lnTo>
                  <a:pt x="123" y="234"/>
                </a:lnTo>
                <a:lnTo>
                  <a:pt x="128" y="243"/>
                </a:lnTo>
                <a:lnTo>
                  <a:pt x="134" y="250"/>
                </a:lnTo>
                <a:lnTo>
                  <a:pt x="141" y="255"/>
                </a:lnTo>
                <a:lnTo>
                  <a:pt x="149" y="260"/>
                </a:lnTo>
                <a:lnTo>
                  <a:pt x="157" y="263"/>
                </a:lnTo>
                <a:lnTo>
                  <a:pt x="168" y="264"/>
                </a:lnTo>
                <a:lnTo>
                  <a:pt x="178" y="263"/>
                </a:lnTo>
                <a:lnTo>
                  <a:pt x="186" y="260"/>
                </a:lnTo>
                <a:lnTo>
                  <a:pt x="194" y="255"/>
                </a:lnTo>
                <a:lnTo>
                  <a:pt x="201" y="250"/>
                </a:lnTo>
                <a:lnTo>
                  <a:pt x="207" y="243"/>
                </a:lnTo>
                <a:lnTo>
                  <a:pt x="212" y="234"/>
                </a:lnTo>
                <a:lnTo>
                  <a:pt x="214" y="225"/>
                </a:lnTo>
                <a:lnTo>
                  <a:pt x="215" y="215"/>
                </a:lnTo>
                <a:lnTo>
                  <a:pt x="216" y="211"/>
                </a:lnTo>
                <a:lnTo>
                  <a:pt x="219" y="207"/>
                </a:lnTo>
                <a:lnTo>
                  <a:pt x="223" y="205"/>
                </a:lnTo>
                <a:lnTo>
                  <a:pt x="228" y="203"/>
                </a:lnTo>
                <a:lnTo>
                  <a:pt x="233" y="205"/>
                </a:lnTo>
                <a:lnTo>
                  <a:pt x="236" y="207"/>
                </a:lnTo>
                <a:lnTo>
                  <a:pt x="239" y="211"/>
                </a:lnTo>
                <a:lnTo>
                  <a:pt x="240" y="215"/>
                </a:lnTo>
                <a:lnTo>
                  <a:pt x="240" y="223"/>
                </a:lnTo>
                <a:lnTo>
                  <a:pt x="238" y="230"/>
                </a:lnTo>
                <a:lnTo>
                  <a:pt x="237" y="236"/>
                </a:lnTo>
                <a:lnTo>
                  <a:pt x="234" y="244"/>
                </a:lnTo>
                <a:lnTo>
                  <a:pt x="231" y="250"/>
                </a:lnTo>
                <a:lnTo>
                  <a:pt x="228" y="256"/>
                </a:lnTo>
                <a:lnTo>
                  <a:pt x="223" y="261"/>
                </a:lnTo>
                <a:lnTo>
                  <a:pt x="218" y="266"/>
                </a:lnTo>
                <a:lnTo>
                  <a:pt x="213" y="271"/>
                </a:lnTo>
                <a:lnTo>
                  <a:pt x="208" y="275"/>
                </a:lnTo>
                <a:lnTo>
                  <a:pt x="202" y="279"/>
                </a:lnTo>
                <a:lnTo>
                  <a:pt x="196" y="282"/>
                </a:lnTo>
                <a:lnTo>
                  <a:pt x="189" y="284"/>
                </a:lnTo>
                <a:lnTo>
                  <a:pt x="182" y="286"/>
                </a:lnTo>
                <a:lnTo>
                  <a:pt x="175" y="287"/>
                </a:lnTo>
                <a:lnTo>
                  <a:pt x="168" y="287"/>
                </a:lnTo>
                <a:lnTo>
                  <a:pt x="160" y="287"/>
                </a:lnTo>
                <a:lnTo>
                  <a:pt x="153" y="286"/>
                </a:lnTo>
                <a:lnTo>
                  <a:pt x="146" y="284"/>
                </a:lnTo>
                <a:lnTo>
                  <a:pt x="139" y="282"/>
                </a:lnTo>
                <a:lnTo>
                  <a:pt x="133" y="279"/>
                </a:lnTo>
                <a:lnTo>
                  <a:pt x="127" y="275"/>
                </a:lnTo>
                <a:lnTo>
                  <a:pt x="122" y="271"/>
                </a:lnTo>
                <a:lnTo>
                  <a:pt x="117" y="266"/>
                </a:lnTo>
                <a:lnTo>
                  <a:pt x="112" y="261"/>
                </a:lnTo>
                <a:lnTo>
                  <a:pt x="108" y="256"/>
                </a:lnTo>
                <a:lnTo>
                  <a:pt x="105" y="250"/>
                </a:lnTo>
                <a:lnTo>
                  <a:pt x="102" y="244"/>
                </a:lnTo>
                <a:lnTo>
                  <a:pt x="99" y="236"/>
                </a:lnTo>
                <a:lnTo>
                  <a:pt x="97" y="230"/>
                </a:lnTo>
                <a:lnTo>
                  <a:pt x="95" y="223"/>
                </a:lnTo>
                <a:lnTo>
                  <a:pt x="95" y="215"/>
                </a:lnTo>
                <a:close/>
                <a:moveTo>
                  <a:pt x="640" y="1"/>
                </a:moveTo>
                <a:lnTo>
                  <a:pt x="637" y="0"/>
                </a:lnTo>
                <a:lnTo>
                  <a:pt x="634" y="0"/>
                </a:lnTo>
                <a:lnTo>
                  <a:pt x="630" y="1"/>
                </a:lnTo>
                <a:lnTo>
                  <a:pt x="628" y="3"/>
                </a:lnTo>
                <a:lnTo>
                  <a:pt x="621" y="9"/>
                </a:lnTo>
                <a:lnTo>
                  <a:pt x="612" y="14"/>
                </a:lnTo>
                <a:lnTo>
                  <a:pt x="600" y="19"/>
                </a:lnTo>
                <a:lnTo>
                  <a:pt x="587" y="24"/>
                </a:lnTo>
                <a:lnTo>
                  <a:pt x="573" y="29"/>
                </a:lnTo>
                <a:lnTo>
                  <a:pt x="557" y="33"/>
                </a:lnTo>
                <a:lnTo>
                  <a:pt x="538" y="38"/>
                </a:lnTo>
                <a:lnTo>
                  <a:pt x="519" y="41"/>
                </a:lnTo>
                <a:lnTo>
                  <a:pt x="499" y="45"/>
                </a:lnTo>
                <a:lnTo>
                  <a:pt x="477" y="49"/>
                </a:lnTo>
                <a:lnTo>
                  <a:pt x="453" y="51"/>
                </a:lnTo>
                <a:lnTo>
                  <a:pt x="429" y="53"/>
                </a:lnTo>
                <a:lnTo>
                  <a:pt x="403" y="55"/>
                </a:lnTo>
                <a:lnTo>
                  <a:pt x="378" y="56"/>
                </a:lnTo>
                <a:lnTo>
                  <a:pt x="351" y="57"/>
                </a:lnTo>
                <a:lnTo>
                  <a:pt x="324" y="57"/>
                </a:lnTo>
                <a:lnTo>
                  <a:pt x="269" y="56"/>
                </a:lnTo>
                <a:lnTo>
                  <a:pt x="217" y="53"/>
                </a:lnTo>
                <a:lnTo>
                  <a:pt x="193" y="51"/>
                </a:lnTo>
                <a:lnTo>
                  <a:pt x="170" y="49"/>
                </a:lnTo>
                <a:lnTo>
                  <a:pt x="148" y="45"/>
                </a:lnTo>
                <a:lnTo>
                  <a:pt x="128" y="42"/>
                </a:lnTo>
                <a:lnTo>
                  <a:pt x="109" y="38"/>
                </a:lnTo>
                <a:lnTo>
                  <a:pt x="90" y="34"/>
                </a:lnTo>
                <a:lnTo>
                  <a:pt x="74" y="30"/>
                </a:lnTo>
                <a:lnTo>
                  <a:pt x="60" y="25"/>
                </a:lnTo>
                <a:lnTo>
                  <a:pt x="47" y="20"/>
                </a:lnTo>
                <a:lnTo>
                  <a:pt x="37" y="15"/>
                </a:lnTo>
                <a:lnTo>
                  <a:pt x="27" y="9"/>
                </a:lnTo>
                <a:lnTo>
                  <a:pt x="20" y="3"/>
                </a:lnTo>
                <a:lnTo>
                  <a:pt x="17" y="1"/>
                </a:lnTo>
                <a:lnTo>
                  <a:pt x="14" y="0"/>
                </a:lnTo>
                <a:lnTo>
                  <a:pt x="10" y="0"/>
                </a:lnTo>
                <a:lnTo>
                  <a:pt x="7" y="1"/>
                </a:lnTo>
                <a:lnTo>
                  <a:pt x="4" y="3"/>
                </a:lnTo>
                <a:lnTo>
                  <a:pt x="2" y="5"/>
                </a:lnTo>
                <a:lnTo>
                  <a:pt x="0" y="8"/>
                </a:lnTo>
                <a:lnTo>
                  <a:pt x="0" y="11"/>
                </a:lnTo>
                <a:lnTo>
                  <a:pt x="0" y="359"/>
                </a:lnTo>
                <a:lnTo>
                  <a:pt x="0" y="379"/>
                </a:lnTo>
                <a:lnTo>
                  <a:pt x="2" y="397"/>
                </a:lnTo>
                <a:lnTo>
                  <a:pt x="6" y="415"/>
                </a:lnTo>
                <a:lnTo>
                  <a:pt x="11" y="434"/>
                </a:lnTo>
                <a:lnTo>
                  <a:pt x="17" y="451"/>
                </a:lnTo>
                <a:lnTo>
                  <a:pt x="23" y="468"/>
                </a:lnTo>
                <a:lnTo>
                  <a:pt x="31" y="485"/>
                </a:lnTo>
                <a:lnTo>
                  <a:pt x="41" y="502"/>
                </a:lnTo>
                <a:lnTo>
                  <a:pt x="51" y="518"/>
                </a:lnTo>
                <a:lnTo>
                  <a:pt x="62" y="533"/>
                </a:lnTo>
                <a:lnTo>
                  <a:pt x="73" y="548"/>
                </a:lnTo>
                <a:lnTo>
                  <a:pt x="85" y="563"/>
                </a:lnTo>
                <a:lnTo>
                  <a:pt x="97" y="577"/>
                </a:lnTo>
                <a:lnTo>
                  <a:pt x="110" y="590"/>
                </a:lnTo>
                <a:lnTo>
                  <a:pt x="124" y="603"/>
                </a:lnTo>
                <a:lnTo>
                  <a:pt x="137" y="615"/>
                </a:lnTo>
                <a:lnTo>
                  <a:pt x="150" y="628"/>
                </a:lnTo>
                <a:lnTo>
                  <a:pt x="165" y="639"/>
                </a:lnTo>
                <a:lnTo>
                  <a:pt x="179" y="649"/>
                </a:lnTo>
                <a:lnTo>
                  <a:pt x="192" y="659"/>
                </a:lnTo>
                <a:lnTo>
                  <a:pt x="219" y="677"/>
                </a:lnTo>
                <a:lnTo>
                  <a:pt x="246" y="692"/>
                </a:lnTo>
                <a:lnTo>
                  <a:pt x="269" y="704"/>
                </a:lnTo>
                <a:lnTo>
                  <a:pt x="291" y="713"/>
                </a:lnTo>
                <a:lnTo>
                  <a:pt x="301" y="716"/>
                </a:lnTo>
                <a:lnTo>
                  <a:pt x="309" y="718"/>
                </a:lnTo>
                <a:lnTo>
                  <a:pt x="317" y="719"/>
                </a:lnTo>
                <a:lnTo>
                  <a:pt x="324" y="720"/>
                </a:lnTo>
                <a:lnTo>
                  <a:pt x="330" y="719"/>
                </a:lnTo>
                <a:lnTo>
                  <a:pt x="338" y="718"/>
                </a:lnTo>
                <a:lnTo>
                  <a:pt x="346" y="716"/>
                </a:lnTo>
                <a:lnTo>
                  <a:pt x="357" y="713"/>
                </a:lnTo>
                <a:lnTo>
                  <a:pt x="378" y="704"/>
                </a:lnTo>
                <a:lnTo>
                  <a:pt x="402" y="692"/>
                </a:lnTo>
                <a:lnTo>
                  <a:pt x="428" y="677"/>
                </a:lnTo>
                <a:lnTo>
                  <a:pt x="455" y="659"/>
                </a:lnTo>
                <a:lnTo>
                  <a:pt x="469" y="649"/>
                </a:lnTo>
                <a:lnTo>
                  <a:pt x="483" y="639"/>
                </a:lnTo>
                <a:lnTo>
                  <a:pt x="497" y="628"/>
                </a:lnTo>
                <a:lnTo>
                  <a:pt x="510" y="615"/>
                </a:lnTo>
                <a:lnTo>
                  <a:pt x="524" y="603"/>
                </a:lnTo>
                <a:lnTo>
                  <a:pt x="537" y="590"/>
                </a:lnTo>
                <a:lnTo>
                  <a:pt x="551" y="577"/>
                </a:lnTo>
                <a:lnTo>
                  <a:pt x="563" y="563"/>
                </a:lnTo>
                <a:lnTo>
                  <a:pt x="575" y="548"/>
                </a:lnTo>
                <a:lnTo>
                  <a:pt x="586" y="533"/>
                </a:lnTo>
                <a:lnTo>
                  <a:pt x="596" y="518"/>
                </a:lnTo>
                <a:lnTo>
                  <a:pt x="607" y="502"/>
                </a:lnTo>
                <a:lnTo>
                  <a:pt x="616" y="485"/>
                </a:lnTo>
                <a:lnTo>
                  <a:pt x="624" y="468"/>
                </a:lnTo>
                <a:lnTo>
                  <a:pt x="631" y="451"/>
                </a:lnTo>
                <a:lnTo>
                  <a:pt x="637" y="434"/>
                </a:lnTo>
                <a:lnTo>
                  <a:pt x="641" y="415"/>
                </a:lnTo>
                <a:lnTo>
                  <a:pt x="645" y="397"/>
                </a:lnTo>
                <a:lnTo>
                  <a:pt x="647" y="379"/>
                </a:lnTo>
                <a:lnTo>
                  <a:pt x="648" y="359"/>
                </a:lnTo>
                <a:lnTo>
                  <a:pt x="648" y="11"/>
                </a:lnTo>
                <a:lnTo>
                  <a:pt x="647" y="8"/>
                </a:lnTo>
                <a:lnTo>
                  <a:pt x="646" y="5"/>
                </a:lnTo>
                <a:lnTo>
                  <a:pt x="643" y="3"/>
                </a:lnTo>
                <a:lnTo>
                  <a:pt x="64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2707">
            <a:extLst>
              <a:ext uri="{FF2B5EF4-FFF2-40B4-BE49-F238E27FC236}">
                <a16:creationId xmlns:a16="http://schemas.microsoft.com/office/drawing/2014/main" id="{942CA40F-711D-4EB5-AEB4-A4D1E567D512}"/>
              </a:ext>
            </a:extLst>
          </p:cNvPr>
          <p:cNvSpPr>
            <a:spLocks noEditPoints="1"/>
          </p:cNvSpPr>
          <p:nvPr/>
        </p:nvSpPr>
        <p:spPr bwMode="auto">
          <a:xfrm>
            <a:off x="7519640" y="1377156"/>
            <a:ext cx="257175" cy="285750"/>
          </a:xfrm>
          <a:custGeom>
            <a:avLst/>
            <a:gdLst>
              <a:gd name="T0" fmla="*/ 504 w 648"/>
              <a:gd name="T1" fmla="*/ 264 h 720"/>
              <a:gd name="T2" fmla="*/ 482 w 648"/>
              <a:gd name="T3" fmla="*/ 223 h 720"/>
              <a:gd name="T4" fmla="*/ 438 w 648"/>
              <a:gd name="T5" fmla="*/ 219 h 720"/>
              <a:gd name="T6" fmla="*/ 409 w 648"/>
              <a:gd name="T7" fmla="*/ 254 h 720"/>
              <a:gd name="T8" fmla="*/ 396 w 648"/>
              <a:gd name="T9" fmla="*/ 275 h 720"/>
              <a:gd name="T10" fmla="*/ 384 w 648"/>
              <a:gd name="T11" fmla="*/ 256 h 720"/>
              <a:gd name="T12" fmla="*/ 396 w 648"/>
              <a:gd name="T13" fmla="*/ 223 h 720"/>
              <a:gd name="T14" fmla="*/ 421 w 648"/>
              <a:gd name="T15" fmla="*/ 200 h 720"/>
              <a:gd name="T16" fmla="*/ 456 w 648"/>
              <a:gd name="T17" fmla="*/ 192 h 720"/>
              <a:gd name="T18" fmla="*/ 491 w 648"/>
              <a:gd name="T19" fmla="*/ 200 h 720"/>
              <a:gd name="T20" fmla="*/ 516 w 648"/>
              <a:gd name="T21" fmla="*/ 223 h 720"/>
              <a:gd name="T22" fmla="*/ 527 w 648"/>
              <a:gd name="T23" fmla="*/ 256 h 720"/>
              <a:gd name="T24" fmla="*/ 516 w 648"/>
              <a:gd name="T25" fmla="*/ 275 h 720"/>
              <a:gd name="T26" fmla="*/ 272 w 648"/>
              <a:gd name="T27" fmla="*/ 541 h 720"/>
              <a:gd name="T28" fmla="*/ 222 w 648"/>
              <a:gd name="T29" fmla="*/ 504 h 720"/>
              <a:gd name="T30" fmla="*/ 195 w 648"/>
              <a:gd name="T31" fmla="*/ 447 h 720"/>
              <a:gd name="T32" fmla="*/ 199 w 648"/>
              <a:gd name="T33" fmla="*/ 408 h 720"/>
              <a:gd name="T34" fmla="*/ 216 w 648"/>
              <a:gd name="T35" fmla="*/ 419 h 720"/>
              <a:gd name="T36" fmla="*/ 228 w 648"/>
              <a:gd name="T37" fmla="*/ 471 h 720"/>
              <a:gd name="T38" fmla="*/ 264 w 648"/>
              <a:gd name="T39" fmla="*/ 510 h 720"/>
              <a:gd name="T40" fmla="*/ 313 w 648"/>
              <a:gd name="T41" fmla="*/ 527 h 720"/>
              <a:gd name="T42" fmla="*/ 366 w 648"/>
              <a:gd name="T43" fmla="*/ 519 h 720"/>
              <a:gd name="T44" fmla="*/ 407 w 648"/>
              <a:gd name="T45" fmla="*/ 488 h 720"/>
              <a:gd name="T46" fmla="*/ 430 w 648"/>
              <a:gd name="T47" fmla="*/ 442 h 720"/>
              <a:gd name="T48" fmla="*/ 440 w 648"/>
              <a:gd name="T49" fmla="*/ 408 h 720"/>
              <a:gd name="T50" fmla="*/ 456 w 648"/>
              <a:gd name="T51" fmla="*/ 419 h 720"/>
              <a:gd name="T52" fmla="*/ 440 w 648"/>
              <a:gd name="T53" fmla="*/ 482 h 720"/>
              <a:gd name="T54" fmla="*/ 398 w 648"/>
              <a:gd name="T55" fmla="*/ 529 h 720"/>
              <a:gd name="T56" fmla="*/ 337 w 648"/>
              <a:gd name="T57" fmla="*/ 551 h 720"/>
              <a:gd name="T58" fmla="*/ 136 w 648"/>
              <a:gd name="T59" fmla="*/ 275 h 720"/>
              <a:gd name="T60" fmla="*/ 120 w 648"/>
              <a:gd name="T61" fmla="*/ 264 h 720"/>
              <a:gd name="T62" fmla="*/ 129 w 648"/>
              <a:gd name="T63" fmla="*/ 229 h 720"/>
              <a:gd name="T64" fmla="*/ 151 w 648"/>
              <a:gd name="T65" fmla="*/ 204 h 720"/>
              <a:gd name="T66" fmla="*/ 185 w 648"/>
              <a:gd name="T67" fmla="*/ 192 h 720"/>
              <a:gd name="T68" fmla="*/ 220 w 648"/>
              <a:gd name="T69" fmla="*/ 197 h 720"/>
              <a:gd name="T70" fmla="*/ 248 w 648"/>
              <a:gd name="T71" fmla="*/ 218 h 720"/>
              <a:gd name="T72" fmla="*/ 262 w 648"/>
              <a:gd name="T73" fmla="*/ 249 h 720"/>
              <a:gd name="T74" fmla="*/ 257 w 648"/>
              <a:gd name="T75" fmla="*/ 275 h 720"/>
              <a:gd name="T76" fmla="*/ 240 w 648"/>
              <a:gd name="T77" fmla="*/ 264 h 720"/>
              <a:gd name="T78" fmla="*/ 218 w 648"/>
              <a:gd name="T79" fmla="*/ 223 h 720"/>
              <a:gd name="T80" fmla="*/ 174 w 648"/>
              <a:gd name="T81" fmla="*/ 219 h 720"/>
              <a:gd name="T82" fmla="*/ 145 w 648"/>
              <a:gd name="T83" fmla="*/ 254 h 720"/>
              <a:gd name="T84" fmla="*/ 631 w 648"/>
              <a:gd name="T85" fmla="*/ 1 h 720"/>
              <a:gd name="T86" fmla="*/ 588 w 648"/>
              <a:gd name="T87" fmla="*/ 24 h 720"/>
              <a:gd name="T88" fmla="*/ 499 w 648"/>
              <a:gd name="T89" fmla="*/ 45 h 720"/>
              <a:gd name="T90" fmla="*/ 378 w 648"/>
              <a:gd name="T91" fmla="*/ 56 h 720"/>
              <a:gd name="T92" fmla="*/ 194 w 648"/>
              <a:gd name="T93" fmla="*/ 51 h 720"/>
              <a:gd name="T94" fmla="*/ 90 w 648"/>
              <a:gd name="T95" fmla="*/ 34 h 720"/>
              <a:gd name="T96" fmla="*/ 27 w 648"/>
              <a:gd name="T97" fmla="*/ 9 h 720"/>
              <a:gd name="T98" fmla="*/ 7 w 648"/>
              <a:gd name="T99" fmla="*/ 1 h 720"/>
              <a:gd name="T100" fmla="*/ 0 w 648"/>
              <a:gd name="T101" fmla="*/ 359 h 720"/>
              <a:gd name="T102" fmla="*/ 17 w 648"/>
              <a:gd name="T103" fmla="*/ 451 h 720"/>
              <a:gd name="T104" fmla="*/ 62 w 648"/>
              <a:gd name="T105" fmla="*/ 533 h 720"/>
              <a:gd name="T106" fmla="*/ 124 w 648"/>
              <a:gd name="T107" fmla="*/ 603 h 720"/>
              <a:gd name="T108" fmla="*/ 193 w 648"/>
              <a:gd name="T109" fmla="*/ 659 h 720"/>
              <a:gd name="T110" fmla="*/ 301 w 648"/>
              <a:gd name="T111" fmla="*/ 716 h 720"/>
              <a:gd name="T112" fmla="*/ 338 w 648"/>
              <a:gd name="T113" fmla="*/ 718 h 720"/>
              <a:gd name="T114" fmla="*/ 429 w 648"/>
              <a:gd name="T115" fmla="*/ 677 h 720"/>
              <a:gd name="T116" fmla="*/ 511 w 648"/>
              <a:gd name="T117" fmla="*/ 615 h 720"/>
              <a:gd name="T118" fmla="*/ 575 w 648"/>
              <a:gd name="T119" fmla="*/ 548 h 720"/>
              <a:gd name="T120" fmla="*/ 624 w 648"/>
              <a:gd name="T121" fmla="*/ 468 h 720"/>
              <a:gd name="T122" fmla="*/ 647 w 648"/>
              <a:gd name="T123" fmla="*/ 379 h 720"/>
              <a:gd name="T124" fmla="*/ 644 w 648"/>
              <a:gd name="T125" fmla="*/ 3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8" h="720">
                <a:moveTo>
                  <a:pt x="516" y="275"/>
                </a:moveTo>
                <a:lnTo>
                  <a:pt x="511" y="275"/>
                </a:lnTo>
                <a:lnTo>
                  <a:pt x="508" y="272"/>
                </a:lnTo>
                <a:lnTo>
                  <a:pt x="505" y="268"/>
                </a:lnTo>
                <a:lnTo>
                  <a:pt x="504" y="264"/>
                </a:lnTo>
                <a:lnTo>
                  <a:pt x="503" y="254"/>
                </a:lnTo>
                <a:lnTo>
                  <a:pt x="501" y="245"/>
                </a:lnTo>
                <a:lnTo>
                  <a:pt x="496" y="236"/>
                </a:lnTo>
                <a:lnTo>
                  <a:pt x="490" y="229"/>
                </a:lnTo>
                <a:lnTo>
                  <a:pt x="482" y="223"/>
                </a:lnTo>
                <a:lnTo>
                  <a:pt x="474" y="219"/>
                </a:lnTo>
                <a:lnTo>
                  <a:pt x="465" y="216"/>
                </a:lnTo>
                <a:lnTo>
                  <a:pt x="456" y="215"/>
                </a:lnTo>
                <a:lnTo>
                  <a:pt x="446" y="216"/>
                </a:lnTo>
                <a:lnTo>
                  <a:pt x="438" y="219"/>
                </a:lnTo>
                <a:lnTo>
                  <a:pt x="430" y="223"/>
                </a:lnTo>
                <a:lnTo>
                  <a:pt x="423" y="229"/>
                </a:lnTo>
                <a:lnTo>
                  <a:pt x="416" y="236"/>
                </a:lnTo>
                <a:lnTo>
                  <a:pt x="411" y="245"/>
                </a:lnTo>
                <a:lnTo>
                  <a:pt x="409" y="254"/>
                </a:lnTo>
                <a:lnTo>
                  <a:pt x="408" y="264"/>
                </a:lnTo>
                <a:lnTo>
                  <a:pt x="407" y="268"/>
                </a:lnTo>
                <a:lnTo>
                  <a:pt x="404" y="272"/>
                </a:lnTo>
                <a:lnTo>
                  <a:pt x="400" y="275"/>
                </a:lnTo>
                <a:lnTo>
                  <a:pt x="396" y="275"/>
                </a:lnTo>
                <a:lnTo>
                  <a:pt x="391" y="275"/>
                </a:lnTo>
                <a:lnTo>
                  <a:pt x="388" y="272"/>
                </a:lnTo>
                <a:lnTo>
                  <a:pt x="385" y="268"/>
                </a:lnTo>
                <a:lnTo>
                  <a:pt x="384" y="264"/>
                </a:lnTo>
                <a:lnTo>
                  <a:pt x="384" y="256"/>
                </a:lnTo>
                <a:lnTo>
                  <a:pt x="385" y="249"/>
                </a:lnTo>
                <a:lnTo>
                  <a:pt x="387" y="243"/>
                </a:lnTo>
                <a:lnTo>
                  <a:pt x="390" y="235"/>
                </a:lnTo>
                <a:lnTo>
                  <a:pt x="393" y="229"/>
                </a:lnTo>
                <a:lnTo>
                  <a:pt x="396" y="223"/>
                </a:lnTo>
                <a:lnTo>
                  <a:pt x="400" y="218"/>
                </a:lnTo>
                <a:lnTo>
                  <a:pt x="405" y="213"/>
                </a:lnTo>
                <a:lnTo>
                  <a:pt x="410" y="208"/>
                </a:lnTo>
                <a:lnTo>
                  <a:pt x="415" y="204"/>
                </a:lnTo>
                <a:lnTo>
                  <a:pt x="421" y="200"/>
                </a:lnTo>
                <a:lnTo>
                  <a:pt x="428" y="197"/>
                </a:lnTo>
                <a:lnTo>
                  <a:pt x="435" y="195"/>
                </a:lnTo>
                <a:lnTo>
                  <a:pt x="442" y="193"/>
                </a:lnTo>
                <a:lnTo>
                  <a:pt x="449" y="192"/>
                </a:lnTo>
                <a:lnTo>
                  <a:pt x="456" y="192"/>
                </a:lnTo>
                <a:lnTo>
                  <a:pt x="463" y="192"/>
                </a:lnTo>
                <a:lnTo>
                  <a:pt x="470" y="193"/>
                </a:lnTo>
                <a:lnTo>
                  <a:pt x="477" y="195"/>
                </a:lnTo>
                <a:lnTo>
                  <a:pt x="484" y="197"/>
                </a:lnTo>
                <a:lnTo>
                  <a:pt x="491" y="200"/>
                </a:lnTo>
                <a:lnTo>
                  <a:pt x="497" y="204"/>
                </a:lnTo>
                <a:lnTo>
                  <a:pt x="502" y="208"/>
                </a:lnTo>
                <a:lnTo>
                  <a:pt x="507" y="213"/>
                </a:lnTo>
                <a:lnTo>
                  <a:pt x="512" y="218"/>
                </a:lnTo>
                <a:lnTo>
                  <a:pt x="516" y="223"/>
                </a:lnTo>
                <a:lnTo>
                  <a:pt x="519" y="229"/>
                </a:lnTo>
                <a:lnTo>
                  <a:pt x="522" y="235"/>
                </a:lnTo>
                <a:lnTo>
                  <a:pt x="525" y="243"/>
                </a:lnTo>
                <a:lnTo>
                  <a:pt x="526" y="249"/>
                </a:lnTo>
                <a:lnTo>
                  <a:pt x="527" y="256"/>
                </a:lnTo>
                <a:lnTo>
                  <a:pt x="528" y="264"/>
                </a:lnTo>
                <a:lnTo>
                  <a:pt x="527" y="268"/>
                </a:lnTo>
                <a:lnTo>
                  <a:pt x="524" y="272"/>
                </a:lnTo>
                <a:lnTo>
                  <a:pt x="521" y="275"/>
                </a:lnTo>
                <a:lnTo>
                  <a:pt x="516" y="275"/>
                </a:lnTo>
                <a:close/>
                <a:moveTo>
                  <a:pt x="324" y="551"/>
                </a:moveTo>
                <a:lnTo>
                  <a:pt x="311" y="551"/>
                </a:lnTo>
                <a:lnTo>
                  <a:pt x="298" y="549"/>
                </a:lnTo>
                <a:lnTo>
                  <a:pt x="284" y="545"/>
                </a:lnTo>
                <a:lnTo>
                  <a:pt x="272" y="541"/>
                </a:lnTo>
                <a:lnTo>
                  <a:pt x="261" y="536"/>
                </a:lnTo>
                <a:lnTo>
                  <a:pt x="250" y="529"/>
                </a:lnTo>
                <a:lnTo>
                  <a:pt x="240" y="522"/>
                </a:lnTo>
                <a:lnTo>
                  <a:pt x="230" y="513"/>
                </a:lnTo>
                <a:lnTo>
                  <a:pt x="222" y="504"/>
                </a:lnTo>
                <a:lnTo>
                  <a:pt x="214" y="494"/>
                </a:lnTo>
                <a:lnTo>
                  <a:pt x="208" y="482"/>
                </a:lnTo>
                <a:lnTo>
                  <a:pt x="202" y="471"/>
                </a:lnTo>
                <a:lnTo>
                  <a:pt x="198" y="459"/>
                </a:lnTo>
                <a:lnTo>
                  <a:pt x="195" y="447"/>
                </a:lnTo>
                <a:lnTo>
                  <a:pt x="193" y="434"/>
                </a:lnTo>
                <a:lnTo>
                  <a:pt x="192" y="419"/>
                </a:lnTo>
                <a:lnTo>
                  <a:pt x="193" y="415"/>
                </a:lnTo>
                <a:lnTo>
                  <a:pt x="195" y="411"/>
                </a:lnTo>
                <a:lnTo>
                  <a:pt x="199" y="408"/>
                </a:lnTo>
                <a:lnTo>
                  <a:pt x="204" y="407"/>
                </a:lnTo>
                <a:lnTo>
                  <a:pt x="208" y="408"/>
                </a:lnTo>
                <a:lnTo>
                  <a:pt x="212" y="411"/>
                </a:lnTo>
                <a:lnTo>
                  <a:pt x="215" y="415"/>
                </a:lnTo>
                <a:lnTo>
                  <a:pt x="216" y="419"/>
                </a:lnTo>
                <a:lnTo>
                  <a:pt x="216" y="431"/>
                </a:lnTo>
                <a:lnTo>
                  <a:pt x="218" y="442"/>
                </a:lnTo>
                <a:lnTo>
                  <a:pt x="220" y="452"/>
                </a:lnTo>
                <a:lnTo>
                  <a:pt x="224" y="462"/>
                </a:lnTo>
                <a:lnTo>
                  <a:pt x="228" y="471"/>
                </a:lnTo>
                <a:lnTo>
                  <a:pt x="235" y="480"/>
                </a:lnTo>
                <a:lnTo>
                  <a:pt x="241" y="488"/>
                </a:lnTo>
                <a:lnTo>
                  <a:pt x="248" y="497"/>
                </a:lnTo>
                <a:lnTo>
                  <a:pt x="255" y="503"/>
                </a:lnTo>
                <a:lnTo>
                  <a:pt x="264" y="510"/>
                </a:lnTo>
                <a:lnTo>
                  <a:pt x="272" y="515"/>
                </a:lnTo>
                <a:lnTo>
                  <a:pt x="282" y="519"/>
                </a:lnTo>
                <a:lnTo>
                  <a:pt x="291" y="523"/>
                </a:lnTo>
                <a:lnTo>
                  <a:pt x="303" y="525"/>
                </a:lnTo>
                <a:lnTo>
                  <a:pt x="313" y="527"/>
                </a:lnTo>
                <a:lnTo>
                  <a:pt x="324" y="528"/>
                </a:lnTo>
                <a:lnTo>
                  <a:pt x="335" y="527"/>
                </a:lnTo>
                <a:lnTo>
                  <a:pt x="345" y="525"/>
                </a:lnTo>
                <a:lnTo>
                  <a:pt x="356" y="523"/>
                </a:lnTo>
                <a:lnTo>
                  <a:pt x="366" y="519"/>
                </a:lnTo>
                <a:lnTo>
                  <a:pt x="376" y="515"/>
                </a:lnTo>
                <a:lnTo>
                  <a:pt x="384" y="510"/>
                </a:lnTo>
                <a:lnTo>
                  <a:pt x="393" y="503"/>
                </a:lnTo>
                <a:lnTo>
                  <a:pt x="400" y="497"/>
                </a:lnTo>
                <a:lnTo>
                  <a:pt x="407" y="488"/>
                </a:lnTo>
                <a:lnTo>
                  <a:pt x="413" y="480"/>
                </a:lnTo>
                <a:lnTo>
                  <a:pt x="418" y="471"/>
                </a:lnTo>
                <a:lnTo>
                  <a:pt x="424" y="462"/>
                </a:lnTo>
                <a:lnTo>
                  <a:pt x="428" y="452"/>
                </a:lnTo>
                <a:lnTo>
                  <a:pt x="430" y="442"/>
                </a:lnTo>
                <a:lnTo>
                  <a:pt x="432" y="431"/>
                </a:lnTo>
                <a:lnTo>
                  <a:pt x="432" y="419"/>
                </a:lnTo>
                <a:lnTo>
                  <a:pt x="433" y="415"/>
                </a:lnTo>
                <a:lnTo>
                  <a:pt x="436" y="411"/>
                </a:lnTo>
                <a:lnTo>
                  <a:pt x="440" y="408"/>
                </a:lnTo>
                <a:lnTo>
                  <a:pt x="444" y="407"/>
                </a:lnTo>
                <a:lnTo>
                  <a:pt x="449" y="408"/>
                </a:lnTo>
                <a:lnTo>
                  <a:pt x="452" y="411"/>
                </a:lnTo>
                <a:lnTo>
                  <a:pt x="455" y="415"/>
                </a:lnTo>
                <a:lnTo>
                  <a:pt x="456" y="419"/>
                </a:lnTo>
                <a:lnTo>
                  <a:pt x="455" y="434"/>
                </a:lnTo>
                <a:lnTo>
                  <a:pt x="453" y="447"/>
                </a:lnTo>
                <a:lnTo>
                  <a:pt x="450" y="459"/>
                </a:lnTo>
                <a:lnTo>
                  <a:pt x="446" y="471"/>
                </a:lnTo>
                <a:lnTo>
                  <a:pt x="440" y="482"/>
                </a:lnTo>
                <a:lnTo>
                  <a:pt x="434" y="494"/>
                </a:lnTo>
                <a:lnTo>
                  <a:pt x="426" y="504"/>
                </a:lnTo>
                <a:lnTo>
                  <a:pt x="417" y="513"/>
                </a:lnTo>
                <a:lnTo>
                  <a:pt x="408" y="522"/>
                </a:lnTo>
                <a:lnTo>
                  <a:pt x="398" y="529"/>
                </a:lnTo>
                <a:lnTo>
                  <a:pt x="387" y="536"/>
                </a:lnTo>
                <a:lnTo>
                  <a:pt x="375" y="541"/>
                </a:lnTo>
                <a:lnTo>
                  <a:pt x="364" y="545"/>
                </a:lnTo>
                <a:lnTo>
                  <a:pt x="350" y="549"/>
                </a:lnTo>
                <a:lnTo>
                  <a:pt x="337" y="551"/>
                </a:lnTo>
                <a:lnTo>
                  <a:pt x="324" y="551"/>
                </a:lnTo>
                <a:close/>
                <a:moveTo>
                  <a:pt x="144" y="264"/>
                </a:moveTo>
                <a:lnTo>
                  <a:pt x="143" y="268"/>
                </a:lnTo>
                <a:lnTo>
                  <a:pt x="140" y="272"/>
                </a:lnTo>
                <a:lnTo>
                  <a:pt x="136" y="275"/>
                </a:lnTo>
                <a:lnTo>
                  <a:pt x="132" y="275"/>
                </a:lnTo>
                <a:lnTo>
                  <a:pt x="127" y="275"/>
                </a:lnTo>
                <a:lnTo>
                  <a:pt x="123" y="272"/>
                </a:lnTo>
                <a:lnTo>
                  <a:pt x="121" y="268"/>
                </a:lnTo>
                <a:lnTo>
                  <a:pt x="120" y="264"/>
                </a:lnTo>
                <a:lnTo>
                  <a:pt x="120" y="256"/>
                </a:lnTo>
                <a:lnTo>
                  <a:pt x="121" y="249"/>
                </a:lnTo>
                <a:lnTo>
                  <a:pt x="123" y="243"/>
                </a:lnTo>
                <a:lnTo>
                  <a:pt x="126" y="235"/>
                </a:lnTo>
                <a:lnTo>
                  <a:pt x="129" y="229"/>
                </a:lnTo>
                <a:lnTo>
                  <a:pt x="132" y="223"/>
                </a:lnTo>
                <a:lnTo>
                  <a:pt x="136" y="218"/>
                </a:lnTo>
                <a:lnTo>
                  <a:pt x="141" y="213"/>
                </a:lnTo>
                <a:lnTo>
                  <a:pt x="146" y="208"/>
                </a:lnTo>
                <a:lnTo>
                  <a:pt x="151" y="204"/>
                </a:lnTo>
                <a:lnTo>
                  <a:pt x="157" y="200"/>
                </a:lnTo>
                <a:lnTo>
                  <a:pt x="163" y="197"/>
                </a:lnTo>
                <a:lnTo>
                  <a:pt x="171" y="195"/>
                </a:lnTo>
                <a:lnTo>
                  <a:pt x="178" y="193"/>
                </a:lnTo>
                <a:lnTo>
                  <a:pt x="185" y="192"/>
                </a:lnTo>
                <a:lnTo>
                  <a:pt x="192" y="192"/>
                </a:lnTo>
                <a:lnTo>
                  <a:pt x="199" y="192"/>
                </a:lnTo>
                <a:lnTo>
                  <a:pt x="206" y="193"/>
                </a:lnTo>
                <a:lnTo>
                  <a:pt x="213" y="195"/>
                </a:lnTo>
                <a:lnTo>
                  <a:pt x="220" y="197"/>
                </a:lnTo>
                <a:lnTo>
                  <a:pt x="226" y="200"/>
                </a:lnTo>
                <a:lnTo>
                  <a:pt x="232" y="204"/>
                </a:lnTo>
                <a:lnTo>
                  <a:pt x="238" y="208"/>
                </a:lnTo>
                <a:lnTo>
                  <a:pt x="243" y="213"/>
                </a:lnTo>
                <a:lnTo>
                  <a:pt x="248" y="218"/>
                </a:lnTo>
                <a:lnTo>
                  <a:pt x="252" y="223"/>
                </a:lnTo>
                <a:lnTo>
                  <a:pt x="255" y="229"/>
                </a:lnTo>
                <a:lnTo>
                  <a:pt x="258" y="235"/>
                </a:lnTo>
                <a:lnTo>
                  <a:pt x="261" y="243"/>
                </a:lnTo>
                <a:lnTo>
                  <a:pt x="262" y="249"/>
                </a:lnTo>
                <a:lnTo>
                  <a:pt x="263" y="256"/>
                </a:lnTo>
                <a:lnTo>
                  <a:pt x="264" y="264"/>
                </a:lnTo>
                <a:lnTo>
                  <a:pt x="263" y="268"/>
                </a:lnTo>
                <a:lnTo>
                  <a:pt x="260" y="272"/>
                </a:lnTo>
                <a:lnTo>
                  <a:pt x="257" y="275"/>
                </a:lnTo>
                <a:lnTo>
                  <a:pt x="252" y="275"/>
                </a:lnTo>
                <a:lnTo>
                  <a:pt x="247" y="275"/>
                </a:lnTo>
                <a:lnTo>
                  <a:pt x="244" y="272"/>
                </a:lnTo>
                <a:lnTo>
                  <a:pt x="241" y="268"/>
                </a:lnTo>
                <a:lnTo>
                  <a:pt x="240" y="264"/>
                </a:lnTo>
                <a:lnTo>
                  <a:pt x="239" y="254"/>
                </a:lnTo>
                <a:lnTo>
                  <a:pt x="236" y="245"/>
                </a:lnTo>
                <a:lnTo>
                  <a:pt x="231" y="236"/>
                </a:lnTo>
                <a:lnTo>
                  <a:pt x="225" y="229"/>
                </a:lnTo>
                <a:lnTo>
                  <a:pt x="218" y="223"/>
                </a:lnTo>
                <a:lnTo>
                  <a:pt x="210" y="219"/>
                </a:lnTo>
                <a:lnTo>
                  <a:pt x="201" y="216"/>
                </a:lnTo>
                <a:lnTo>
                  <a:pt x="192" y="215"/>
                </a:lnTo>
                <a:lnTo>
                  <a:pt x="182" y="216"/>
                </a:lnTo>
                <a:lnTo>
                  <a:pt x="174" y="219"/>
                </a:lnTo>
                <a:lnTo>
                  <a:pt x="164" y="223"/>
                </a:lnTo>
                <a:lnTo>
                  <a:pt x="157" y="229"/>
                </a:lnTo>
                <a:lnTo>
                  <a:pt x="152" y="236"/>
                </a:lnTo>
                <a:lnTo>
                  <a:pt x="147" y="245"/>
                </a:lnTo>
                <a:lnTo>
                  <a:pt x="145" y="254"/>
                </a:lnTo>
                <a:lnTo>
                  <a:pt x="144" y="264"/>
                </a:lnTo>
                <a:close/>
                <a:moveTo>
                  <a:pt x="641" y="1"/>
                </a:moveTo>
                <a:lnTo>
                  <a:pt x="637" y="0"/>
                </a:lnTo>
                <a:lnTo>
                  <a:pt x="634" y="0"/>
                </a:lnTo>
                <a:lnTo>
                  <a:pt x="631" y="1"/>
                </a:lnTo>
                <a:lnTo>
                  <a:pt x="628" y="3"/>
                </a:lnTo>
                <a:lnTo>
                  <a:pt x="621" y="9"/>
                </a:lnTo>
                <a:lnTo>
                  <a:pt x="612" y="14"/>
                </a:lnTo>
                <a:lnTo>
                  <a:pt x="600" y="19"/>
                </a:lnTo>
                <a:lnTo>
                  <a:pt x="588" y="24"/>
                </a:lnTo>
                <a:lnTo>
                  <a:pt x="573" y="29"/>
                </a:lnTo>
                <a:lnTo>
                  <a:pt x="557" y="33"/>
                </a:lnTo>
                <a:lnTo>
                  <a:pt x="538" y="38"/>
                </a:lnTo>
                <a:lnTo>
                  <a:pt x="519" y="41"/>
                </a:lnTo>
                <a:lnTo>
                  <a:pt x="499" y="45"/>
                </a:lnTo>
                <a:lnTo>
                  <a:pt x="476" y="49"/>
                </a:lnTo>
                <a:lnTo>
                  <a:pt x="453" y="51"/>
                </a:lnTo>
                <a:lnTo>
                  <a:pt x="429" y="53"/>
                </a:lnTo>
                <a:lnTo>
                  <a:pt x="404" y="55"/>
                </a:lnTo>
                <a:lnTo>
                  <a:pt x="378" y="56"/>
                </a:lnTo>
                <a:lnTo>
                  <a:pt x="351" y="57"/>
                </a:lnTo>
                <a:lnTo>
                  <a:pt x="324" y="57"/>
                </a:lnTo>
                <a:lnTo>
                  <a:pt x="269" y="56"/>
                </a:lnTo>
                <a:lnTo>
                  <a:pt x="217" y="53"/>
                </a:lnTo>
                <a:lnTo>
                  <a:pt x="194" y="51"/>
                </a:lnTo>
                <a:lnTo>
                  <a:pt x="171" y="49"/>
                </a:lnTo>
                <a:lnTo>
                  <a:pt x="148" y="45"/>
                </a:lnTo>
                <a:lnTo>
                  <a:pt x="128" y="42"/>
                </a:lnTo>
                <a:lnTo>
                  <a:pt x="109" y="38"/>
                </a:lnTo>
                <a:lnTo>
                  <a:pt x="90" y="34"/>
                </a:lnTo>
                <a:lnTo>
                  <a:pt x="75" y="30"/>
                </a:lnTo>
                <a:lnTo>
                  <a:pt x="60" y="25"/>
                </a:lnTo>
                <a:lnTo>
                  <a:pt x="48" y="20"/>
                </a:lnTo>
                <a:lnTo>
                  <a:pt x="36" y="15"/>
                </a:lnTo>
                <a:lnTo>
                  <a:pt x="27" y="9"/>
                </a:lnTo>
                <a:lnTo>
                  <a:pt x="20" y="3"/>
                </a:lnTo>
                <a:lnTo>
                  <a:pt x="17" y="1"/>
                </a:lnTo>
                <a:lnTo>
                  <a:pt x="14" y="0"/>
                </a:lnTo>
                <a:lnTo>
                  <a:pt x="11" y="0"/>
                </a:lnTo>
                <a:lnTo>
                  <a:pt x="7" y="1"/>
                </a:lnTo>
                <a:lnTo>
                  <a:pt x="4" y="3"/>
                </a:lnTo>
                <a:lnTo>
                  <a:pt x="2" y="5"/>
                </a:lnTo>
                <a:lnTo>
                  <a:pt x="0" y="8"/>
                </a:lnTo>
                <a:lnTo>
                  <a:pt x="0" y="11"/>
                </a:lnTo>
                <a:lnTo>
                  <a:pt x="0" y="359"/>
                </a:lnTo>
                <a:lnTo>
                  <a:pt x="1" y="379"/>
                </a:lnTo>
                <a:lnTo>
                  <a:pt x="3" y="397"/>
                </a:lnTo>
                <a:lnTo>
                  <a:pt x="6" y="415"/>
                </a:lnTo>
                <a:lnTo>
                  <a:pt x="11" y="434"/>
                </a:lnTo>
                <a:lnTo>
                  <a:pt x="17" y="451"/>
                </a:lnTo>
                <a:lnTo>
                  <a:pt x="24" y="468"/>
                </a:lnTo>
                <a:lnTo>
                  <a:pt x="32" y="485"/>
                </a:lnTo>
                <a:lnTo>
                  <a:pt x="41" y="502"/>
                </a:lnTo>
                <a:lnTo>
                  <a:pt x="51" y="518"/>
                </a:lnTo>
                <a:lnTo>
                  <a:pt x="62" y="533"/>
                </a:lnTo>
                <a:lnTo>
                  <a:pt x="73" y="548"/>
                </a:lnTo>
                <a:lnTo>
                  <a:pt x="85" y="563"/>
                </a:lnTo>
                <a:lnTo>
                  <a:pt x="97" y="577"/>
                </a:lnTo>
                <a:lnTo>
                  <a:pt x="111" y="590"/>
                </a:lnTo>
                <a:lnTo>
                  <a:pt x="124" y="603"/>
                </a:lnTo>
                <a:lnTo>
                  <a:pt x="137" y="615"/>
                </a:lnTo>
                <a:lnTo>
                  <a:pt x="151" y="628"/>
                </a:lnTo>
                <a:lnTo>
                  <a:pt x="164" y="639"/>
                </a:lnTo>
                <a:lnTo>
                  <a:pt x="179" y="649"/>
                </a:lnTo>
                <a:lnTo>
                  <a:pt x="193" y="659"/>
                </a:lnTo>
                <a:lnTo>
                  <a:pt x="219" y="677"/>
                </a:lnTo>
                <a:lnTo>
                  <a:pt x="246" y="692"/>
                </a:lnTo>
                <a:lnTo>
                  <a:pt x="270" y="704"/>
                </a:lnTo>
                <a:lnTo>
                  <a:pt x="291" y="713"/>
                </a:lnTo>
                <a:lnTo>
                  <a:pt x="301" y="716"/>
                </a:lnTo>
                <a:lnTo>
                  <a:pt x="310" y="718"/>
                </a:lnTo>
                <a:lnTo>
                  <a:pt x="317" y="719"/>
                </a:lnTo>
                <a:lnTo>
                  <a:pt x="324" y="720"/>
                </a:lnTo>
                <a:lnTo>
                  <a:pt x="331" y="719"/>
                </a:lnTo>
                <a:lnTo>
                  <a:pt x="338" y="718"/>
                </a:lnTo>
                <a:lnTo>
                  <a:pt x="347" y="716"/>
                </a:lnTo>
                <a:lnTo>
                  <a:pt x="356" y="713"/>
                </a:lnTo>
                <a:lnTo>
                  <a:pt x="378" y="704"/>
                </a:lnTo>
                <a:lnTo>
                  <a:pt x="402" y="692"/>
                </a:lnTo>
                <a:lnTo>
                  <a:pt x="429" y="677"/>
                </a:lnTo>
                <a:lnTo>
                  <a:pt x="455" y="659"/>
                </a:lnTo>
                <a:lnTo>
                  <a:pt x="469" y="649"/>
                </a:lnTo>
                <a:lnTo>
                  <a:pt x="483" y="639"/>
                </a:lnTo>
                <a:lnTo>
                  <a:pt x="497" y="628"/>
                </a:lnTo>
                <a:lnTo>
                  <a:pt x="511" y="615"/>
                </a:lnTo>
                <a:lnTo>
                  <a:pt x="524" y="603"/>
                </a:lnTo>
                <a:lnTo>
                  <a:pt x="537" y="590"/>
                </a:lnTo>
                <a:lnTo>
                  <a:pt x="551" y="577"/>
                </a:lnTo>
                <a:lnTo>
                  <a:pt x="563" y="563"/>
                </a:lnTo>
                <a:lnTo>
                  <a:pt x="575" y="548"/>
                </a:lnTo>
                <a:lnTo>
                  <a:pt x="586" y="533"/>
                </a:lnTo>
                <a:lnTo>
                  <a:pt x="597" y="518"/>
                </a:lnTo>
                <a:lnTo>
                  <a:pt x="606" y="502"/>
                </a:lnTo>
                <a:lnTo>
                  <a:pt x="616" y="485"/>
                </a:lnTo>
                <a:lnTo>
                  <a:pt x="624" y="468"/>
                </a:lnTo>
                <a:lnTo>
                  <a:pt x="631" y="451"/>
                </a:lnTo>
                <a:lnTo>
                  <a:pt x="637" y="434"/>
                </a:lnTo>
                <a:lnTo>
                  <a:pt x="642" y="415"/>
                </a:lnTo>
                <a:lnTo>
                  <a:pt x="645" y="397"/>
                </a:lnTo>
                <a:lnTo>
                  <a:pt x="647" y="379"/>
                </a:lnTo>
                <a:lnTo>
                  <a:pt x="648" y="359"/>
                </a:lnTo>
                <a:lnTo>
                  <a:pt x="648" y="11"/>
                </a:lnTo>
                <a:lnTo>
                  <a:pt x="648" y="8"/>
                </a:lnTo>
                <a:lnTo>
                  <a:pt x="646" y="5"/>
                </a:lnTo>
                <a:lnTo>
                  <a:pt x="644" y="3"/>
                </a:lnTo>
                <a:lnTo>
                  <a:pt x="641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4136">
            <a:extLst>
              <a:ext uri="{FF2B5EF4-FFF2-40B4-BE49-F238E27FC236}">
                <a16:creationId xmlns:a16="http://schemas.microsoft.com/office/drawing/2014/main" id="{19BF97C8-3110-45E6-A9F4-5FD519A9275E}"/>
              </a:ext>
            </a:extLst>
          </p:cNvPr>
          <p:cNvSpPr>
            <a:spLocks noEditPoints="1"/>
          </p:cNvSpPr>
          <p:nvPr/>
        </p:nvSpPr>
        <p:spPr bwMode="auto">
          <a:xfrm>
            <a:off x="4408140" y="1381125"/>
            <a:ext cx="285750" cy="277813"/>
          </a:xfrm>
          <a:custGeom>
            <a:avLst/>
            <a:gdLst>
              <a:gd name="T0" fmla="*/ 825 w 901"/>
              <a:gd name="T1" fmla="*/ 76 h 872"/>
              <a:gd name="T2" fmla="*/ 846 w 901"/>
              <a:gd name="T3" fmla="*/ 32 h 872"/>
              <a:gd name="T4" fmla="*/ 864 w 901"/>
              <a:gd name="T5" fmla="*/ 46 h 872"/>
              <a:gd name="T6" fmla="*/ 492 w 901"/>
              <a:gd name="T7" fmla="*/ 271 h 872"/>
              <a:gd name="T8" fmla="*/ 479 w 901"/>
              <a:gd name="T9" fmla="*/ 261 h 872"/>
              <a:gd name="T10" fmla="*/ 482 w 901"/>
              <a:gd name="T11" fmla="*/ 245 h 872"/>
              <a:gd name="T12" fmla="*/ 704 w 901"/>
              <a:gd name="T13" fmla="*/ 241 h 872"/>
              <a:gd name="T14" fmla="*/ 716 w 901"/>
              <a:gd name="T15" fmla="*/ 253 h 872"/>
              <a:gd name="T16" fmla="*/ 709 w 901"/>
              <a:gd name="T17" fmla="*/ 268 h 872"/>
              <a:gd name="T18" fmla="*/ 433 w 901"/>
              <a:gd name="T19" fmla="*/ 391 h 872"/>
              <a:gd name="T20" fmla="*/ 421 w 901"/>
              <a:gd name="T21" fmla="*/ 379 h 872"/>
              <a:gd name="T22" fmla="*/ 427 w 901"/>
              <a:gd name="T23" fmla="*/ 363 h 872"/>
              <a:gd name="T24" fmla="*/ 706 w 901"/>
              <a:gd name="T25" fmla="*/ 362 h 872"/>
              <a:gd name="T26" fmla="*/ 716 w 901"/>
              <a:gd name="T27" fmla="*/ 376 h 872"/>
              <a:gd name="T28" fmla="*/ 706 w 901"/>
              <a:gd name="T29" fmla="*/ 390 h 872"/>
              <a:gd name="T30" fmla="*/ 423 w 901"/>
              <a:gd name="T31" fmla="*/ 428 h 872"/>
              <a:gd name="T32" fmla="*/ 663 w 901"/>
              <a:gd name="T33" fmla="*/ 421 h 872"/>
              <a:gd name="T34" fmla="*/ 676 w 901"/>
              <a:gd name="T35" fmla="*/ 431 h 872"/>
              <a:gd name="T36" fmla="*/ 673 w 901"/>
              <a:gd name="T37" fmla="*/ 447 h 872"/>
              <a:gd name="T38" fmla="*/ 433 w 901"/>
              <a:gd name="T39" fmla="*/ 451 h 872"/>
              <a:gd name="T40" fmla="*/ 421 w 901"/>
              <a:gd name="T41" fmla="*/ 439 h 872"/>
              <a:gd name="T42" fmla="*/ 408 w 901"/>
              <a:gd name="T43" fmla="*/ 509 h 872"/>
              <a:gd name="T44" fmla="*/ 402 w 901"/>
              <a:gd name="T45" fmla="*/ 493 h 872"/>
              <a:gd name="T46" fmla="*/ 414 w 901"/>
              <a:gd name="T47" fmla="*/ 481 h 872"/>
              <a:gd name="T48" fmla="*/ 692 w 901"/>
              <a:gd name="T49" fmla="*/ 486 h 872"/>
              <a:gd name="T50" fmla="*/ 695 w 901"/>
              <a:gd name="T51" fmla="*/ 503 h 872"/>
              <a:gd name="T52" fmla="*/ 682 w 901"/>
              <a:gd name="T53" fmla="*/ 511 h 872"/>
              <a:gd name="T54" fmla="*/ 556 w 901"/>
              <a:gd name="T55" fmla="*/ 700 h 872"/>
              <a:gd name="T56" fmla="*/ 568 w 901"/>
              <a:gd name="T57" fmla="*/ 640 h 872"/>
              <a:gd name="T58" fmla="*/ 594 w 901"/>
              <a:gd name="T59" fmla="*/ 632 h 872"/>
              <a:gd name="T60" fmla="*/ 613 w 901"/>
              <a:gd name="T61" fmla="*/ 654 h 872"/>
              <a:gd name="T62" fmla="*/ 621 w 901"/>
              <a:gd name="T63" fmla="*/ 751 h 872"/>
              <a:gd name="T64" fmla="*/ 682 w 901"/>
              <a:gd name="T65" fmla="*/ 301 h 872"/>
              <a:gd name="T66" fmla="*/ 695 w 901"/>
              <a:gd name="T67" fmla="*/ 310 h 872"/>
              <a:gd name="T68" fmla="*/ 692 w 901"/>
              <a:gd name="T69" fmla="*/ 327 h 872"/>
              <a:gd name="T70" fmla="*/ 433 w 901"/>
              <a:gd name="T71" fmla="*/ 331 h 872"/>
              <a:gd name="T72" fmla="*/ 421 w 901"/>
              <a:gd name="T73" fmla="*/ 319 h 872"/>
              <a:gd name="T74" fmla="*/ 427 w 901"/>
              <a:gd name="T75" fmla="*/ 303 h 872"/>
              <a:gd name="T76" fmla="*/ 534 w 901"/>
              <a:gd name="T77" fmla="*/ 151 h 872"/>
              <a:gd name="T78" fmla="*/ 545 w 901"/>
              <a:gd name="T79" fmla="*/ 163 h 872"/>
              <a:gd name="T80" fmla="*/ 539 w 901"/>
              <a:gd name="T81" fmla="*/ 178 h 872"/>
              <a:gd name="T82" fmla="*/ 449 w 901"/>
              <a:gd name="T83" fmla="*/ 180 h 872"/>
              <a:gd name="T84" fmla="*/ 439 w 901"/>
              <a:gd name="T85" fmla="*/ 166 h 872"/>
              <a:gd name="T86" fmla="*/ 449 w 901"/>
              <a:gd name="T87" fmla="*/ 152 h 872"/>
              <a:gd name="T88" fmla="*/ 864 w 901"/>
              <a:gd name="T89" fmla="*/ 2 h 872"/>
              <a:gd name="T90" fmla="*/ 351 w 901"/>
              <a:gd name="T91" fmla="*/ 7 h 872"/>
              <a:gd name="T92" fmla="*/ 330 w 901"/>
              <a:gd name="T93" fmla="*/ 44 h 872"/>
              <a:gd name="T94" fmla="*/ 324 w 901"/>
              <a:gd name="T95" fmla="*/ 193 h 872"/>
              <a:gd name="T96" fmla="*/ 295 w 901"/>
              <a:gd name="T97" fmla="*/ 562 h 872"/>
              <a:gd name="T98" fmla="*/ 68 w 901"/>
              <a:gd name="T99" fmla="*/ 616 h 872"/>
              <a:gd name="T100" fmla="*/ 51 w 901"/>
              <a:gd name="T101" fmla="*/ 661 h 872"/>
              <a:gd name="T102" fmla="*/ 51 w 901"/>
              <a:gd name="T103" fmla="*/ 784 h 872"/>
              <a:gd name="T104" fmla="*/ 35 w 901"/>
              <a:gd name="T105" fmla="*/ 830 h 872"/>
              <a:gd name="T106" fmla="*/ 465 w 901"/>
              <a:gd name="T107" fmla="*/ 872 h 872"/>
              <a:gd name="T108" fmla="*/ 509 w 901"/>
              <a:gd name="T109" fmla="*/ 862 h 872"/>
              <a:gd name="T110" fmla="*/ 545 w 901"/>
              <a:gd name="T111" fmla="*/ 812 h 872"/>
              <a:gd name="T112" fmla="*/ 737 w 901"/>
              <a:gd name="T113" fmla="*/ 802 h 872"/>
              <a:gd name="T114" fmla="*/ 778 w 901"/>
              <a:gd name="T115" fmla="*/ 737 h 872"/>
              <a:gd name="T116" fmla="*/ 813 w 901"/>
              <a:gd name="T117" fmla="*/ 568 h 872"/>
              <a:gd name="T118" fmla="*/ 828 w 901"/>
              <a:gd name="T119" fmla="*/ 236 h 872"/>
              <a:gd name="T120" fmla="*/ 898 w 901"/>
              <a:gd name="T121" fmla="*/ 59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1" h="872">
                <a:moveTo>
                  <a:pt x="871" y="121"/>
                </a:moveTo>
                <a:lnTo>
                  <a:pt x="827" y="121"/>
                </a:lnTo>
                <a:lnTo>
                  <a:pt x="826" y="102"/>
                </a:lnTo>
                <a:lnTo>
                  <a:pt x="825" y="88"/>
                </a:lnTo>
                <a:lnTo>
                  <a:pt x="825" y="78"/>
                </a:lnTo>
                <a:lnTo>
                  <a:pt x="825" y="76"/>
                </a:lnTo>
                <a:lnTo>
                  <a:pt x="825" y="67"/>
                </a:lnTo>
                <a:lnTo>
                  <a:pt x="829" y="52"/>
                </a:lnTo>
                <a:lnTo>
                  <a:pt x="833" y="44"/>
                </a:lnTo>
                <a:lnTo>
                  <a:pt x="838" y="37"/>
                </a:lnTo>
                <a:lnTo>
                  <a:pt x="841" y="34"/>
                </a:lnTo>
                <a:lnTo>
                  <a:pt x="846" y="32"/>
                </a:lnTo>
                <a:lnTo>
                  <a:pt x="850" y="31"/>
                </a:lnTo>
                <a:lnTo>
                  <a:pt x="855" y="31"/>
                </a:lnTo>
                <a:lnTo>
                  <a:pt x="855" y="31"/>
                </a:lnTo>
                <a:lnTo>
                  <a:pt x="857" y="32"/>
                </a:lnTo>
                <a:lnTo>
                  <a:pt x="861" y="37"/>
                </a:lnTo>
                <a:lnTo>
                  <a:pt x="864" y="46"/>
                </a:lnTo>
                <a:lnTo>
                  <a:pt x="867" y="57"/>
                </a:lnTo>
                <a:lnTo>
                  <a:pt x="869" y="68"/>
                </a:lnTo>
                <a:lnTo>
                  <a:pt x="871" y="94"/>
                </a:lnTo>
                <a:lnTo>
                  <a:pt x="871" y="121"/>
                </a:lnTo>
                <a:close/>
                <a:moveTo>
                  <a:pt x="701" y="271"/>
                </a:moveTo>
                <a:lnTo>
                  <a:pt x="492" y="271"/>
                </a:lnTo>
                <a:lnTo>
                  <a:pt x="490" y="271"/>
                </a:lnTo>
                <a:lnTo>
                  <a:pt x="486" y="270"/>
                </a:lnTo>
                <a:lnTo>
                  <a:pt x="484" y="268"/>
                </a:lnTo>
                <a:lnTo>
                  <a:pt x="482" y="267"/>
                </a:lnTo>
                <a:lnTo>
                  <a:pt x="480" y="265"/>
                </a:lnTo>
                <a:lnTo>
                  <a:pt x="479" y="261"/>
                </a:lnTo>
                <a:lnTo>
                  <a:pt x="478" y="259"/>
                </a:lnTo>
                <a:lnTo>
                  <a:pt x="477" y="256"/>
                </a:lnTo>
                <a:lnTo>
                  <a:pt x="478" y="253"/>
                </a:lnTo>
                <a:lnTo>
                  <a:pt x="479" y="250"/>
                </a:lnTo>
                <a:lnTo>
                  <a:pt x="480" y="248"/>
                </a:lnTo>
                <a:lnTo>
                  <a:pt x="482" y="245"/>
                </a:lnTo>
                <a:lnTo>
                  <a:pt x="484" y="243"/>
                </a:lnTo>
                <a:lnTo>
                  <a:pt x="486" y="242"/>
                </a:lnTo>
                <a:lnTo>
                  <a:pt x="490" y="241"/>
                </a:lnTo>
                <a:lnTo>
                  <a:pt x="492" y="241"/>
                </a:lnTo>
                <a:lnTo>
                  <a:pt x="701" y="241"/>
                </a:lnTo>
                <a:lnTo>
                  <a:pt x="704" y="241"/>
                </a:lnTo>
                <a:lnTo>
                  <a:pt x="706" y="242"/>
                </a:lnTo>
                <a:lnTo>
                  <a:pt x="709" y="243"/>
                </a:lnTo>
                <a:lnTo>
                  <a:pt x="712" y="245"/>
                </a:lnTo>
                <a:lnTo>
                  <a:pt x="714" y="248"/>
                </a:lnTo>
                <a:lnTo>
                  <a:pt x="715" y="250"/>
                </a:lnTo>
                <a:lnTo>
                  <a:pt x="716" y="253"/>
                </a:lnTo>
                <a:lnTo>
                  <a:pt x="716" y="256"/>
                </a:lnTo>
                <a:lnTo>
                  <a:pt x="716" y="259"/>
                </a:lnTo>
                <a:lnTo>
                  <a:pt x="715" y="261"/>
                </a:lnTo>
                <a:lnTo>
                  <a:pt x="714" y="265"/>
                </a:lnTo>
                <a:lnTo>
                  <a:pt x="712" y="267"/>
                </a:lnTo>
                <a:lnTo>
                  <a:pt x="709" y="268"/>
                </a:lnTo>
                <a:lnTo>
                  <a:pt x="706" y="270"/>
                </a:lnTo>
                <a:lnTo>
                  <a:pt x="704" y="271"/>
                </a:lnTo>
                <a:lnTo>
                  <a:pt x="701" y="271"/>
                </a:lnTo>
                <a:close/>
                <a:moveTo>
                  <a:pt x="701" y="391"/>
                </a:moveTo>
                <a:lnTo>
                  <a:pt x="435" y="391"/>
                </a:lnTo>
                <a:lnTo>
                  <a:pt x="433" y="391"/>
                </a:lnTo>
                <a:lnTo>
                  <a:pt x="430" y="390"/>
                </a:lnTo>
                <a:lnTo>
                  <a:pt x="427" y="389"/>
                </a:lnTo>
                <a:lnTo>
                  <a:pt x="424" y="387"/>
                </a:lnTo>
                <a:lnTo>
                  <a:pt x="423" y="385"/>
                </a:lnTo>
                <a:lnTo>
                  <a:pt x="421" y="382"/>
                </a:lnTo>
                <a:lnTo>
                  <a:pt x="421" y="379"/>
                </a:lnTo>
                <a:lnTo>
                  <a:pt x="420" y="376"/>
                </a:lnTo>
                <a:lnTo>
                  <a:pt x="421" y="373"/>
                </a:lnTo>
                <a:lnTo>
                  <a:pt x="421" y="371"/>
                </a:lnTo>
                <a:lnTo>
                  <a:pt x="423" y="368"/>
                </a:lnTo>
                <a:lnTo>
                  <a:pt x="424" y="365"/>
                </a:lnTo>
                <a:lnTo>
                  <a:pt x="427" y="363"/>
                </a:lnTo>
                <a:lnTo>
                  <a:pt x="430" y="362"/>
                </a:lnTo>
                <a:lnTo>
                  <a:pt x="433" y="361"/>
                </a:lnTo>
                <a:lnTo>
                  <a:pt x="435" y="361"/>
                </a:lnTo>
                <a:lnTo>
                  <a:pt x="701" y="361"/>
                </a:lnTo>
                <a:lnTo>
                  <a:pt x="704" y="361"/>
                </a:lnTo>
                <a:lnTo>
                  <a:pt x="706" y="362"/>
                </a:lnTo>
                <a:lnTo>
                  <a:pt x="709" y="363"/>
                </a:lnTo>
                <a:lnTo>
                  <a:pt x="712" y="365"/>
                </a:lnTo>
                <a:lnTo>
                  <a:pt x="714" y="368"/>
                </a:lnTo>
                <a:lnTo>
                  <a:pt x="715" y="371"/>
                </a:lnTo>
                <a:lnTo>
                  <a:pt x="716" y="373"/>
                </a:lnTo>
                <a:lnTo>
                  <a:pt x="716" y="376"/>
                </a:lnTo>
                <a:lnTo>
                  <a:pt x="716" y="379"/>
                </a:lnTo>
                <a:lnTo>
                  <a:pt x="715" y="382"/>
                </a:lnTo>
                <a:lnTo>
                  <a:pt x="714" y="385"/>
                </a:lnTo>
                <a:lnTo>
                  <a:pt x="712" y="387"/>
                </a:lnTo>
                <a:lnTo>
                  <a:pt x="709" y="389"/>
                </a:lnTo>
                <a:lnTo>
                  <a:pt x="706" y="390"/>
                </a:lnTo>
                <a:lnTo>
                  <a:pt x="704" y="391"/>
                </a:lnTo>
                <a:lnTo>
                  <a:pt x="701" y="391"/>
                </a:lnTo>
                <a:close/>
                <a:moveTo>
                  <a:pt x="420" y="436"/>
                </a:moveTo>
                <a:lnTo>
                  <a:pt x="421" y="433"/>
                </a:lnTo>
                <a:lnTo>
                  <a:pt x="421" y="431"/>
                </a:lnTo>
                <a:lnTo>
                  <a:pt x="423" y="428"/>
                </a:lnTo>
                <a:lnTo>
                  <a:pt x="424" y="425"/>
                </a:lnTo>
                <a:lnTo>
                  <a:pt x="427" y="423"/>
                </a:lnTo>
                <a:lnTo>
                  <a:pt x="430" y="422"/>
                </a:lnTo>
                <a:lnTo>
                  <a:pt x="433" y="421"/>
                </a:lnTo>
                <a:lnTo>
                  <a:pt x="435" y="421"/>
                </a:lnTo>
                <a:lnTo>
                  <a:pt x="663" y="421"/>
                </a:lnTo>
                <a:lnTo>
                  <a:pt x="665" y="421"/>
                </a:lnTo>
                <a:lnTo>
                  <a:pt x="669" y="422"/>
                </a:lnTo>
                <a:lnTo>
                  <a:pt x="671" y="423"/>
                </a:lnTo>
                <a:lnTo>
                  <a:pt x="673" y="425"/>
                </a:lnTo>
                <a:lnTo>
                  <a:pt x="675" y="428"/>
                </a:lnTo>
                <a:lnTo>
                  <a:pt x="676" y="431"/>
                </a:lnTo>
                <a:lnTo>
                  <a:pt x="677" y="433"/>
                </a:lnTo>
                <a:lnTo>
                  <a:pt x="678" y="436"/>
                </a:lnTo>
                <a:lnTo>
                  <a:pt x="677" y="439"/>
                </a:lnTo>
                <a:lnTo>
                  <a:pt x="676" y="442"/>
                </a:lnTo>
                <a:lnTo>
                  <a:pt x="675" y="445"/>
                </a:lnTo>
                <a:lnTo>
                  <a:pt x="673" y="447"/>
                </a:lnTo>
                <a:lnTo>
                  <a:pt x="671" y="449"/>
                </a:lnTo>
                <a:lnTo>
                  <a:pt x="669" y="450"/>
                </a:lnTo>
                <a:lnTo>
                  <a:pt x="665" y="451"/>
                </a:lnTo>
                <a:lnTo>
                  <a:pt x="663" y="451"/>
                </a:lnTo>
                <a:lnTo>
                  <a:pt x="435" y="451"/>
                </a:lnTo>
                <a:lnTo>
                  <a:pt x="433" y="451"/>
                </a:lnTo>
                <a:lnTo>
                  <a:pt x="430" y="450"/>
                </a:lnTo>
                <a:lnTo>
                  <a:pt x="427" y="449"/>
                </a:lnTo>
                <a:lnTo>
                  <a:pt x="424" y="447"/>
                </a:lnTo>
                <a:lnTo>
                  <a:pt x="423" y="445"/>
                </a:lnTo>
                <a:lnTo>
                  <a:pt x="421" y="443"/>
                </a:lnTo>
                <a:lnTo>
                  <a:pt x="421" y="439"/>
                </a:lnTo>
                <a:lnTo>
                  <a:pt x="420" y="436"/>
                </a:lnTo>
                <a:close/>
                <a:moveTo>
                  <a:pt x="682" y="511"/>
                </a:moveTo>
                <a:lnTo>
                  <a:pt x="417" y="511"/>
                </a:lnTo>
                <a:lnTo>
                  <a:pt x="414" y="511"/>
                </a:lnTo>
                <a:lnTo>
                  <a:pt x="410" y="510"/>
                </a:lnTo>
                <a:lnTo>
                  <a:pt x="408" y="509"/>
                </a:lnTo>
                <a:lnTo>
                  <a:pt x="406" y="507"/>
                </a:lnTo>
                <a:lnTo>
                  <a:pt x="404" y="505"/>
                </a:lnTo>
                <a:lnTo>
                  <a:pt x="403" y="503"/>
                </a:lnTo>
                <a:lnTo>
                  <a:pt x="402" y="499"/>
                </a:lnTo>
                <a:lnTo>
                  <a:pt x="402" y="496"/>
                </a:lnTo>
                <a:lnTo>
                  <a:pt x="402" y="493"/>
                </a:lnTo>
                <a:lnTo>
                  <a:pt x="403" y="491"/>
                </a:lnTo>
                <a:lnTo>
                  <a:pt x="404" y="488"/>
                </a:lnTo>
                <a:lnTo>
                  <a:pt x="406" y="486"/>
                </a:lnTo>
                <a:lnTo>
                  <a:pt x="408" y="484"/>
                </a:lnTo>
                <a:lnTo>
                  <a:pt x="410" y="482"/>
                </a:lnTo>
                <a:lnTo>
                  <a:pt x="414" y="481"/>
                </a:lnTo>
                <a:lnTo>
                  <a:pt x="417" y="481"/>
                </a:lnTo>
                <a:lnTo>
                  <a:pt x="682" y="481"/>
                </a:lnTo>
                <a:lnTo>
                  <a:pt x="685" y="481"/>
                </a:lnTo>
                <a:lnTo>
                  <a:pt x="688" y="482"/>
                </a:lnTo>
                <a:lnTo>
                  <a:pt x="690" y="483"/>
                </a:lnTo>
                <a:lnTo>
                  <a:pt x="692" y="486"/>
                </a:lnTo>
                <a:lnTo>
                  <a:pt x="694" y="488"/>
                </a:lnTo>
                <a:lnTo>
                  <a:pt x="695" y="491"/>
                </a:lnTo>
                <a:lnTo>
                  <a:pt x="697" y="493"/>
                </a:lnTo>
                <a:lnTo>
                  <a:pt x="697" y="496"/>
                </a:lnTo>
                <a:lnTo>
                  <a:pt x="697" y="499"/>
                </a:lnTo>
                <a:lnTo>
                  <a:pt x="695" y="503"/>
                </a:lnTo>
                <a:lnTo>
                  <a:pt x="694" y="505"/>
                </a:lnTo>
                <a:lnTo>
                  <a:pt x="692" y="507"/>
                </a:lnTo>
                <a:lnTo>
                  <a:pt x="690" y="509"/>
                </a:lnTo>
                <a:lnTo>
                  <a:pt x="688" y="510"/>
                </a:lnTo>
                <a:lnTo>
                  <a:pt x="685" y="511"/>
                </a:lnTo>
                <a:lnTo>
                  <a:pt x="682" y="511"/>
                </a:lnTo>
                <a:close/>
                <a:moveTo>
                  <a:pt x="552" y="781"/>
                </a:moveTo>
                <a:lnTo>
                  <a:pt x="553" y="766"/>
                </a:lnTo>
                <a:lnTo>
                  <a:pt x="554" y="751"/>
                </a:lnTo>
                <a:lnTo>
                  <a:pt x="555" y="736"/>
                </a:lnTo>
                <a:lnTo>
                  <a:pt x="555" y="722"/>
                </a:lnTo>
                <a:lnTo>
                  <a:pt x="556" y="700"/>
                </a:lnTo>
                <a:lnTo>
                  <a:pt x="557" y="682"/>
                </a:lnTo>
                <a:lnTo>
                  <a:pt x="558" y="667"/>
                </a:lnTo>
                <a:lnTo>
                  <a:pt x="561" y="654"/>
                </a:lnTo>
                <a:lnTo>
                  <a:pt x="563" y="648"/>
                </a:lnTo>
                <a:lnTo>
                  <a:pt x="565" y="644"/>
                </a:lnTo>
                <a:lnTo>
                  <a:pt x="568" y="640"/>
                </a:lnTo>
                <a:lnTo>
                  <a:pt x="570" y="637"/>
                </a:lnTo>
                <a:lnTo>
                  <a:pt x="573" y="635"/>
                </a:lnTo>
                <a:lnTo>
                  <a:pt x="578" y="633"/>
                </a:lnTo>
                <a:lnTo>
                  <a:pt x="581" y="632"/>
                </a:lnTo>
                <a:lnTo>
                  <a:pt x="586" y="631"/>
                </a:lnTo>
                <a:lnTo>
                  <a:pt x="594" y="632"/>
                </a:lnTo>
                <a:lnTo>
                  <a:pt x="601" y="635"/>
                </a:lnTo>
                <a:lnTo>
                  <a:pt x="603" y="637"/>
                </a:lnTo>
                <a:lnTo>
                  <a:pt x="606" y="639"/>
                </a:lnTo>
                <a:lnTo>
                  <a:pt x="608" y="642"/>
                </a:lnTo>
                <a:lnTo>
                  <a:pt x="610" y="645"/>
                </a:lnTo>
                <a:lnTo>
                  <a:pt x="613" y="654"/>
                </a:lnTo>
                <a:lnTo>
                  <a:pt x="614" y="665"/>
                </a:lnTo>
                <a:lnTo>
                  <a:pt x="615" y="678"/>
                </a:lnTo>
                <a:lnTo>
                  <a:pt x="616" y="696"/>
                </a:lnTo>
                <a:lnTo>
                  <a:pt x="617" y="717"/>
                </a:lnTo>
                <a:lnTo>
                  <a:pt x="619" y="740"/>
                </a:lnTo>
                <a:lnTo>
                  <a:pt x="621" y="751"/>
                </a:lnTo>
                <a:lnTo>
                  <a:pt x="626" y="762"/>
                </a:lnTo>
                <a:lnTo>
                  <a:pt x="630" y="773"/>
                </a:lnTo>
                <a:lnTo>
                  <a:pt x="635" y="782"/>
                </a:lnTo>
                <a:lnTo>
                  <a:pt x="552" y="781"/>
                </a:lnTo>
                <a:close/>
                <a:moveTo>
                  <a:pt x="435" y="301"/>
                </a:moveTo>
                <a:lnTo>
                  <a:pt x="682" y="301"/>
                </a:lnTo>
                <a:lnTo>
                  <a:pt x="685" y="301"/>
                </a:lnTo>
                <a:lnTo>
                  <a:pt x="688" y="302"/>
                </a:lnTo>
                <a:lnTo>
                  <a:pt x="690" y="303"/>
                </a:lnTo>
                <a:lnTo>
                  <a:pt x="692" y="305"/>
                </a:lnTo>
                <a:lnTo>
                  <a:pt x="694" y="308"/>
                </a:lnTo>
                <a:lnTo>
                  <a:pt x="695" y="310"/>
                </a:lnTo>
                <a:lnTo>
                  <a:pt x="697" y="313"/>
                </a:lnTo>
                <a:lnTo>
                  <a:pt x="697" y="316"/>
                </a:lnTo>
                <a:lnTo>
                  <a:pt x="697" y="319"/>
                </a:lnTo>
                <a:lnTo>
                  <a:pt x="695" y="321"/>
                </a:lnTo>
                <a:lnTo>
                  <a:pt x="694" y="325"/>
                </a:lnTo>
                <a:lnTo>
                  <a:pt x="692" y="327"/>
                </a:lnTo>
                <a:lnTo>
                  <a:pt x="690" y="329"/>
                </a:lnTo>
                <a:lnTo>
                  <a:pt x="688" y="330"/>
                </a:lnTo>
                <a:lnTo>
                  <a:pt x="685" y="331"/>
                </a:lnTo>
                <a:lnTo>
                  <a:pt x="682" y="331"/>
                </a:lnTo>
                <a:lnTo>
                  <a:pt x="435" y="331"/>
                </a:lnTo>
                <a:lnTo>
                  <a:pt x="433" y="331"/>
                </a:lnTo>
                <a:lnTo>
                  <a:pt x="430" y="330"/>
                </a:lnTo>
                <a:lnTo>
                  <a:pt x="427" y="329"/>
                </a:lnTo>
                <a:lnTo>
                  <a:pt x="424" y="327"/>
                </a:lnTo>
                <a:lnTo>
                  <a:pt x="423" y="325"/>
                </a:lnTo>
                <a:lnTo>
                  <a:pt x="421" y="321"/>
                </a:lnTo>
                <a:lnTo>
                  <a:pt x="421" y="319"/>
                </a:lnTo>
                <a:lnTo>
                  <a:pt x="420" y="316"/>
                </a:lnTo>
                <a:lnTo>
                  <a:pt x="421" y="313"/>
                </a:lnTo>
                <a:lnTo>
                  <a:pt x="421" y="310"/>
                </a:lnTo>
                <a:lnTo>
                  <a:pt x="423" y="308"/>
                </a:lnTo>
                <a:lnTo>
                  <a:pt x="424" y="305"/>
                </a:lnTo>
                <a:lnTo>
                  <a:pt x="427" y="303"/>
                </a:lnTo>
                <a:lnTo>
                  <a:pt x="430" y="302"/>
                </a:lnTo>
                <a:lnTo>
                  <a:pt x="433" y="301"/>
                </a:lnTo>
                <a:lnTo>
                  <a:pt x="435" y="301"/>
                </a:lnTo>
                <a:close/>
                <a:moveTo>
                  <a:pt x="454" y="151"/>
                </a:moveTo>
                <a:lnTo>
                  <a:pt x="530" y="151"/>
                </a:lnTo>
                <a:lnTo>
                  <a:pt x="534" y="151"/>
                </a:lnTo>
                <a:lnTo>
                  <a:pt x="536" y="152"/>
                </a:lnTo>
                <a:lnTo>
                  <a:pt x="539" y="153"/>
                </a:lnTo>
                <a:lnTo>
                  <a:pt x="541" y="155"/>
                </a:lnTo>
                <a:lnTo>
                  <a:pt x="542" y="157"/>
                </a:lnTo>
                <a:lnTo>
                  <a:pt x="544" y="160"/>
                </a:lnTo>
                <a:lnTo>
                  <a:pt x="545" y="163"/>
                </a:lnTo>
                <a:lnTo>
                  <a:pt x="545" y="166"/>
                </a:lnTo>
                <a:lnTo>
                  <a:pt x="545" y="169"/>
                </a:lnTo>
                <a:lnTo>
                  <a:pt x="544" y="171"/>
                </a:lnTo>
                <a:lnTo>
                  <a:pt x="542" y="175"/>
                </a:lnTo>
                <a:lnTo>
                  <a:pt x="541" y="177"/>
                </a:lnTo>
                <a:lnTo>
                  <a:pt x="539" y="178"/>
                </a:lnTo>
                <a:lnTo>
                  <a:pt x="536" y="180"/>
                </a:lnTo>
                <a:lnTo>
                  <a:pt x="534" y="180"/>
                </a:lnTo>
                <a:lnTo>
                  <a:pt x="530" y="181"/>
                </a:lnTo>
                <a:lnTo>
                  <a:pt x="454" y="181"/>
                </a:lnTo>
                <a:lnTo>
                  <a:pt x="451" y="180"/>
                </a:lnTo>
                <a:lnTo>
                  <a:pt x="449" y="180"/>
                </a:lnTo>
                <a:lnTo>
                  <a:pt x="446" y="178"/>
                </a:lnTo>
                <a:lnTo>
                  <a:pt x="444" y="177"/>
                </a:lnTo>
                <a:lnTo>
                  <a:pt x="441" y="175"/>
                </a:lnTo>
                <a:lnTo>
                  <a:pt x="440" y="171"/>
                </a:lnTo>
                <a:lnTo>
                  <a:pt x="439" y="169"/>
                </a:lnTo>
                <a:lnTo>
                  <a:pt x="439" y="166"/>
                </a:lnTo>
                <a:lnTo>
                  <a:pt x="439" y="163"/>
                </a:lnTo>
                <a:lnTo>
                  <a:pt x="440" y="160"/>
                </a:lnTo>
                <a:lnTo>
                  <a:pt x="441" y="157"/>
                </a:lnTo>
                <a:lnTo>
                  <a:pt x="444" y="155"/>
                </a:lnTo>
                <a:lnTo>
                  <a:pt x="446" y="153"/>
                </a:lnTo>
                <a:lnTo>
                  <a:pt x="449" y="152"/>
                </a:lnTo>
                <a:lnTo>
                  <a:pt x="451" y="151"/>
                </a:lnTo>
                <a:lnTo>
                  <a:pt x="454" y="151"/>
                </a:lnTo>
                <a:close/>
                <a:moveTo>
                  <a:pt x="879" y="12"/>
                </a:moveTo>
                <a:lnTo>
                  <a:pt x="874" y="7"/>
                </a:lnTo>
                <a:lnTo>
                  <a:pt x="869" y="4"/>
                </a:lnTo>
                <a:lnTo>
                  <a:pt x="864" y="2"/>
                </a:lnTo>
                <a:lnTo>
                  <a:pt x="858" y="1"/>
                </a:lnTo>
                <a:lnTo>
                  <a:pt x="858" y="0"/>
                </a:lnTo>
                <a:lnTo>
                  <a:pt x="375" y="0"/>
                </a:lnTo>
                <a:lnTo>
                  <a:pt x="366" y="1"/>
                </a:lnTo>
                <a:lnTo>
                  <a:pt x="359" y="4"/>
                </a:lnTo>
                <a:lnTo>
                  <a:pt x="351" y="7"/>
                </a:lnTo>
                <a:lnTo>
                  <a:pt x="345" y="14"/>
                </a:lnTo>
                <a:lnTo>
                  <a:pt x="341" y="18"/>
                </a:lnTo>
                <a:lnTo>
                  <a:pt x="337" y="22"/>
                </a:lnTo>
                <a:lnTo>
                  <a:pt x="335" y="28"/>
                </a:lnTo>
                <a:lnTo>
                  <a:pt x="333" y="33"/>
                </a:lnTo>
                <a:lnTo>
                  <a:pt x="330" y="44"/>
                </a:lnTo>
                <a:lnTo>
                  <a:pt x="328" y="55"/>
                </a:lnTo>
                <a:lnTo>
                  <a:pt x="326" y="72"/>
                </a:lnTo>
                <a:lnTo>
                  <a:pt x="326" y="81"/>
                </a:lnTo>
                <a:lnTo>
                  <a:pt x="326" y="96"/>
                </a:lnTo>
                <a:lnTo>
                  <a:pt x="326" y="135"/>
                </a:lnTo>
                <a:lnTo>
                  <a:pt x="324" y="193"/>
                </a:lnTo>
                <a:lnTo>
                  <a:pt x="321" y="265"/>
                </a:lnTo>
                <a:lnTo>
                  <a:pt x="317" y="347"/>
                </a:lnTo>
                <a:lnTo>
                  <a:pt x="311" y="434"/>
                </a:lnTo>
                <a:lnTo>
                  <a:pt x="305" y="477"/>
                </a:lnTo>
                <a:lnTo>
                  <a:pt x="301" y="520"/>
                </a:lnTo>
                <a:lnTo>
                  <a:pt x="295" y="562"/>
                </a:lnTo>
                <a:lnTo>
                  <a:pt x="288" y="601"/>
                </a:lnTo>
                <a:lnTo>
                  <a:pt x="105" y="601"/>
                </a:lnTo>
                <a:lnTo>
                  <a:pt x="94" y="602"/>
                </a:lnTo>
                <a:lnTo>
                  <a:pt x="84" y="606"/>
                </a:lnTo>
                <a:lnTo>
                  <a:pt x="76" y="610"/>
                </a:lnTo>
                <a:lnTo>
                  <a:pt x="68" y="616"/>
                </a:lnTo>
                <a:lnTo>
                  <a:pt x="64" y="621"/>
                </a:lnTo>
                <a:lnTo>
                  <a:pt x="61" y="625"/>
                </a:lnTo>
                <a:lnTo>
                  <a:pt x="59" y="630"/>
                </a:lnTo>
                <a:lnTo>
                  <a:pt x="57" y="636"/>
                </a:lnTo>
                <a:lnTo>
                  <a:pt x="53" y="647"/>
                </a:lnTo>
                <a:lnTo>
                  <a:pt x="51" y="661"/>
                </a:lnTo>
                <a:lnTo>
                  <a:pt x="50" y="675"/>
                </a:lnTo>
                <a:lnTo>
                  <a:pt x="50" y="690"/>
                </a:lnTo>
                <a:lnTo>
                  <a:pt x="50" y="706"/>
                </a:lnTo>
                <a:lnTo>
                  <a:pt x="51" y="722"/>
                </a:lnTo>
                <a:lnTo>
                  <a:pt x="52" y="753"/>
                </a:lnTo>
                <a:lnTo>
                  <a:pt x="51" y="784"/>
                </a:lnTo>
                <a:lnTo>
                  <a:pt x="49" y="797"/>
                </a:lnTo>
                <a:lnTo>
                  <a:pt x="46" y="810"/>
                </a:lnTo>
                <a:lnTo>
                  <a:pt x="44" y="816"/>
                </a:lnTo>
                <a:lnTo>
                  <a:pt x="42" y="821"/>
                </a:lnTo>
                <a:lnTo>
                  <a:pt x="38" y="825"/>
                </a:lnTo>
                <a:lnTo>
                  <a:pt x="35" y="830"/>
                </a:lnTo>
                <a:lnTo>
                  <a:pt x="29" y="835"/>
                </a:lnTo>
                <a:lnTo>
                  <a:pt x="20" y="839"/>
                </a:lnTo>
                <a:lnTo>
                  <a:pt x="11" y="841"/>
                </a:lnTo>
                <a:lnTo>
                  <a:pt x="0" y="842"/>
                </a:lnTo>
                <a:lnTo>
                  <a:pt x="0" y="872"/>
                </a:lnTo>
                <a:lnTo>
                  <a:pt x="465" y="872"/>
                </a:lnTo>
                <a:lnTo>
                  <a:pt x="474" y="871"/>
                </a:lnTo>
                <a:lnTo>
                  <a:pt x="482" y="870"/>
                </a:lnTo>
                <a:lnTo>
                  <a:pt x="490" y="869"/>
                </a:lnTo>
                <a:lnTo>
                  <a:pt x="496" y="867"/>
                </a:lnTo>
                <a:lnTo>
                  <a:pt x="503" y="865"/>
                </a:lnTo>
                <a:lnTo>
                  <a:pt x="509" y="862"/>
                </a:lnTo>
                <a:lnTo>
                  <a:pt x="514" y="859"/>
                </a:lnTo>
                <a:lnTo>
                  <a:pt x="520" y="854"/>
                </a:lnTo>
                <a:lnTo>
                  <a:pt x="528" y="846"/>
                </a:lnTo>
                <a:lnTo>
                  <a:pt x="535" y="836"/>
                </a:lnTo>
                <a:lnTo>
                  <a:pt x="541" y="824"/>
                </a:lnTo>
                <a:lnTo>
                  <a:pt x="545" y="812"/>
                </a:lnTo>
                <a:lnTo>
                  <a:pt x="706" y="812"/>
                </a:lnTo>
                <a:lnTo>
                  <a:pt x="712" y="811"/>
                </a:lnTo>
                <a:lnTo>
                  <a:pt x="717" y="810"/>
                </a:lnTo>
                <a:lnTo>
                  <a:pt x="722" y="809"/>
                </a:lnTo>
                <a:lnTo>
                  <a:pt x="728" y="807"/>
                </a:lnTo>
                <a:lnTo>
                  <a:pt x="737" y="802"/>
                </a:lnTo>
                <a:lnTo>
                  <a:pt x="746" y="793"/>
                </a:lnTo>
                <a:lnTo>
                  <a:pt x="753" y="786"/>
                </a:lnTo>
                <a:lnTo>
                  <a:pt x="760" y="776"/>
                </a:lnTo>
                <a:lnTo>
                  <a:pt x="766" y="764"/>
                </a:lnTo>
                <a:lnTo>
                  <a:pt x="773" y="751"/>
                </a:lnTo>
                <a:lnTo>
                  <a:pt x="778" y="737"/>
                </a:lnTo>
                <a:lnTo>
                  <a:pt x="783" y="722"/>
                </a:lnTo>
                <a:lnTo>
                  <a:pt x="788" y="706"/>
                </a:lnTo>
                <a:lnTo>
                  <a:pt x="792" y="689"/>
                </a:lnTo>
                <a:lnTo>
                  <a:pt x="800" y="652"/>
                </a:lnTo>
                <a:lnTo>
                  <a:pt x="807" y="611"/>
                </a:lnTo>
                <a:lnTo>
                  <a:pt x="813" y="568"/>
                </a:lnTo>
                <a:lnTo>
                  <a:pt x="818" y="522"/>
                </a:lnTo>
                <a:lnTo>
                  <a:pt x="821" y="475"/>
                </a:lnTo>
                <a:lnTo>
                  <a:pt x="824" y="427"/>
                </a:lnTo>
                <a:lnTo>
                  <a:pt x="826" y="378"/>
                </a:lnTo>
                <a:lnTo>
                  <a:pt x="827" y="330"/>
                </a:lnTo>
                <a:lnTo>
                  <a:pt x="828" y="236"/>
                </a:lnTo>
                <a:lnTo>
                  <a:pt x="828" y="150"/>
                </a:lnTo>
                <a:lnTo>
                  <a:pt x="900" y="151"/>
                </a:lnTo>
                <a:lnTo>
                  <a:pt x="900" y="136"/>
                </a:lnTo>
                <a:lnTo>
                  <a:pt x="901" y="115"/>
                </a:lnTo>
                <a:lnTo>
                  <a:pt x="900" y="78"/>
                </a:lnTo>
                <a:lnTo>
                  <a:pt x="898" y="59"/>
                </a:lnTo>
                <a:lnTo>
                  <a:pt x="894" y="41"/>
                </a:lnTo>
                <a:lnTo>
                  <a:pt x="891" y="32"/>
                </a:lnTo>
                <a:lnTo>
                  <a:pt x="887" y="23"/>
                </a:lnTo>
                <a:lnTo>
                  <a:pt x="883" y="17"/>
                </a:lnTo>
                <a:lnTo>
                  <a:pt x="87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4147">
            <a:extLst>
              <a:ext uri="{FF2B5EF4-FFF2-40B4-BE49-F238E27FC236}">
                <a16:creationId xmlns:a16="http://schemas.microsoft.com/office/drawing/2014/main" id="{FB5F924B-BD01-40E6-8FE1-4F08F6FEF85C}"/>
              </a:ext>
            </a:extLst>
          </p:cNvPr>
          <p:cNvSpPr>
            <a:spLocks noEditPoints="1"/>
          </p:cNvSpPr>
          <p:nvPr/>
        </p:nvSpPr>
        <p:spPr bwMode="auto">
          <a:xfrm>
            <a:off x="3255318" y="5626100"/>
            <a:ext cx="287338" cy="285750"/>
          </a:xfrm>
          <a:custGeom>
            <a:avLst/>
            <a:gdLst>
              <a:gd name="T0" fmla="*/ 30 w 902"/>
              <a:gd name="T1" fmla="*/ 420 h 901"/>
              <a:gd name="T2" fmla="*/ 692 w 902"/>
              <a:gd name="T3" fmla="*/ 773 h 901"/>
              <a:gd name="T4" fmla="*/ 685 w 902"/>
              <a:gd name="T5" fmla="*/ 785 h 901"/>
              <a:gd name="T6" fmla="*/ 671 w 902"/>
              <a:gd name="T7" fmla="*/ 787 h 901"/>
              <a:gd name="T8" fmla="*/ 662 w 902"/>
              <a:gd name="T9" fmla="*/ 776 h 901"/>
              <a:gd name="T10" fmla="*/ 664 w 902"/>
              <a:gd name="T11" fmla="*/ 537 h 901"/>
              <a:gd name="T12" fmla="*/ 677 w 902"/>
              <a:gd name="T13" fmla="*/ 530 h 901"/>
              <a:gd name="T14" fmla="*/ 689 w 902"/>
              <a:gd name="T15" fmla="*/ 537 h 901"/>
              <a:gd name="T16" fmla="*/ 571 w 902"/>
              <a:gd name="T17" fmla="*/ 773 h 901"/>
              <a:gd name="T18" fmla="*/ 565 w 902"/>
              <a:gd name="T19" fmla="*/ 785 h 901"/>
              <a:gd name="T20" fmla="*/ 550 w 902"/>
              <a:gd name="T21" fmla="*/ 787 h 901"/>
              <a:gd name="T22" fmla="*/ 541 w 902"/>
              <a:gd name="T23" fmla="*/ 776 h 901"/>
              <a:gd name="T24" fmla="*/ 544 w 902"/>
              <a:gd name="T25" fmla="*/ 537 h 901"/>
              <a:gd name="T26" fmla="*/ 556 w 902"/>
              <a:gd name="T27" fmla="*/ 530 h 901"/>
              <a:gd name="T28" fmla="*/ 569 w 902"/>
              <a:gd name="T29" fmla="*/ 537 h 901"/>
              <a:gd name="T30" fmla="*/ 361 w 902"/>
              <a:gd name="T31" fmla="*/ 773 h 901"/>
              <a:gd name="T32" fmla="*/ 354 w 902"/>
              <a:gd name="T33" fmla="*/ 785 h 901"/>
              <a:gd name="T34" fmla="*/ 340 w 902"/>
              <a:gd name="T35" fmla="*/ 787 h 901"/>
              <a:gd name="T36" fmla="*/ 331 w 902"/>
              <a:gd name="T37" fmla="*/ 776 h 901"/>
              <a:gd name="T38" fmla="*/ 334 w 902"/>
              <a:gd name="T39" fmla="*/ 537 h 901"/>
              <a:gd name="T40" fmla="*/ 346 w 902"/>
              <a:gd name="T41" fmla="*/ 530 h 901"/>
              <a:gd name="T42" fmla="*/ 358 w 902"/>
              <a:gd name="T43" fmla="*/ 537 h 901"/>
              <a:gd name="T44" fmla="*/ 241 w 902"/>
              <a:gd name="T45" fmla="*/ 773 h 901"/>
              <a:gd name="T46" fmla="*/ 234 w 902"/>
              <a:gd name="T47" fmla="*/ 785 h 901"/>
              <a:gd name="T48" fmla="*/ 220 w 902"/>
              <a:gd name="T49" fmla="*/ 787 h 901"/>
              <a:gd name="T50" fmla="*/ 211 w 902"/>
              <a:gd name="T51" fmla="*/ 776 h 901"/>
              <a:gd name="T52" fmla="*/ 213 w 902"/>
              <a:gd name="T53" fmla="*/ 537 h 901"/>
              <a:gd name="T54" fmla="*/ 226 w 902"/>
              <a:gd name="T55" fmla="*/ 530 h 901"/>
              <a:gd name="T56" fmla="*/ 238 w 902"/>
              <a:gd name="T57" fmla="*/ 537 h 901"/>
              <a:gd name="T58" fmla="*/ 103 w 902"/>
              <a:gd name="T59" fmla="*/ 241 h 901"/>
              <a:gd name="T60" fmla="*/ 141 w 902"/>
              <a:gd name="T61" fmla="*/ 155 h 901"/>
              <a:gd name="T62" fmla="*/ 204 w 902"/>
              <a:gd name="T63" fmla="*/ 93 h 901"/>
              <a:gd name="T64" fmla="*/ 286 w 902"/>
              <a:gd name="T65" fmla="*/ 62 h 901"/>
              <a:gd name="T66" fmla="*/ 322 w 902"/>
              <a:gd name="T67" fmla="*/ 81 h 901"/>
              <a:gd name="T68" fmla="*/ 541 w 902"/>
              <a:gd name="T69" fmla="*/ 90 h 901"/>
              <a:gd name="T70" fmla="*/ 587 w 902"/>
              <a:gd name="T71" fmla="*/ 77 h 901"/>
              <a:gd name="T72" fmla="*/ 634 w 902"/>
              <a:gd name="T73" fmla="*/ 65 h 901"/>
              <a:gd name="T74" fmla="*/ 713 w 902"/>
              <a:gd name="T75" fmla="*/ 104 h 901"/>
              <a:gd name="T76" fmla="*/ 772 w 902"/>
              <a:gd name="T77" fmla="*/ 171 h 901"/>
              <a:gd name="T78" fmla="*/ 831 w 902"/>
              <a:gd name="T79" fmla="*/ 390 h 901"/>
              <a:gd name="T80" fmla="*/ 829 w 902"/>
              <a:gd name="T81" fmla="*/ 234 h 901"/>
              <a:gd name="T82" fmla="*/ 786 w 902"/>
              <a:gd name="T83" fmla="*/ 137 h 901"/>
              <a:gd name="T84" fmla="*/ 713 w 902"/>
              <a:gd name="T85" fmla="*/ 67 h 901"/>
              <a:gd name="T86" fmla="*/ 619 w 902"/>
              <a:gd name="T87" fmla="*/ 32 h 901"/>
              <a:gd name="T88" fmla="*/ 576 w 902"/>
              <a:gd name="T89" fmla="*/ 7 h 901"/>
              <a:gd name="T90" fmla="*/ 361 w 902"/>
              <a:gd name="T91" fmla="*/ 0 h 901"/>
              <a:gd name="T92" fmla="*/ 320 w 902"/>
              <a:gd name="T93" fmla="*/ 11 h 901"/>
              <a:gd name="T94" fmla="*/ 264 w 902"/>
              <a:gd name="T95" fmla="*/ 36 h 901"/>
              <a:gd name="T96" fmla="*/ 173 w 902"/>
              <a:gd name="T97" fmla="*/ 79 h 901"/>
              <a:gd name="T98" fmla="*/ 105 w 902"/>
              <a:gd name="T99" fmla="*/ 155 h 901"/>
              <a:gd name="T100" fmla="*/ 41 w 902"/>
              <a:gd name="T101" fmla="*/ 390 h 901"/>
              <a:gd name="T102" fmla="*/ 4 w 902"/>
              <a:gd name="T103" fmla="*/ 395 h 901"/>
              <a:gd name="T104" fmla="*/ 0 w 902"/>
              <a:gd name="T105" fmla="*/ 465 h 901"/>
              <a:gd name="T106" fmla="*/ 7 w 902"/>
              <a:gd name="T107" fmla="*/ 478 h 901"/>
              <a:gd name="T108" fmla="*/ 114 w 902"/>
              <a:gd name="T109" fmla="*/ 889 h 901"/>
              <a:gd name="T110" fmla="*/ 773 w 902"/>
              <a:gd name="T111" fmla="*/ 901 h 901"/>
              <a:gd name="T112" fmla="*/ 862 w 902"/>
              <a:gd name="T113" fmla="*/ 480 h 901"/>
              <a:gd name="T114" fmla="*/ 897 w 902"/>
              <a:gd name="T115" fmla="*/ 476 h 901"/>
              <a:gd name="T116" fmla="*/ 902 w 902"/>
              <a:gd name="T117" fmla="*/ 405 h 901"/>
              <a:gd name="T118" fmla="*/ 895 w 902"/>
              <a:gd name="T119" fmla="*/ 393 h 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2" h="901">
                <a:moveTo>
                  <a:pt x="872" y="450"/>
                </a:moveTo>
                <a:lnTo>
                  <a:pt x="849" y="450"/>
                </a:lnTo>
                <a:lnTo>
                  <a:pt x="54" y="450"/>
                </a:lnTo>
                <a:lnTo>
                  <a:pt x="30" y="450"/>
                </a:lnTo>
                <a:lnTo>
                  <a:pt x="30" y="420"/>
                </a:lnTo>
                <a:lnTo>
                  <a:pt x="54" y="420"/>
                </a:lnTo>
                <a:lnTo>
                  <a:pt x="849" y="420"/>
                </a:lnTo>
                <a:lnTo>
                  <a:pt x="872" y="420"/>
                </a:lnTo>
                <a:lnTo>
                  <a:pt x="872" y="450"/>
                </a:lnTo>
                <a:close/>
                <a:moveTo>
                  <a:pt x="692" y="773"/>
                </a:moveTo>
                <a:lnTo>
                  <a:pt x="692" y="776"/>
                </a:lnTo>
                <a:lnTo>
                  <a:pt x="690" y="778"/>
                </a:lnTo>
                <a:lnTo>
                  <a:pt x="689" y="781"/>
                </a:lnTo>
                <a:lnTo>
                  <a:pt x="687" y="783"/>
                </a:lnTo>
                <a:lnTo>
                  <a:pt x="685" y="785"/>
                </a:lnTo>
                <a:lnTo>
                  <a:pt x="683" y="787"/>
                </a:lnTo>
                <a:lnTo>
                  <a:pt x="680" y="788"/>
                </a:lnTo>
                <a:lnTo>
                  <a:pt x="677" y="788"/>
                </a:lnTo>
                <a:lnTo>
                  <a:pt x="673" y="788"/>
                </a:lnTo>
                <a:lnTo>
                  <a:pt x="671" y="787"/>
                </a:lnTo>
                <a:lnTo>
                  <a:pt x="668" y="785"/>
                </a:lnTo>
                <a:lnTo>
                  <a:pt x="666" y="783"/>
                </a:lnTo>
                <a:lnTo>
                  <a:pt x="664" y="781"/>
                </a:lnTo>
                <a:lnTo>
                  <a:pt x="663" y="778"/>
                </a:lnTo>
                <a:lnTo>
                  <a:pt x="662" y="776"/>
                </a:lnTo>
                <a:lnTo>
                  <a:pt x="662" y="773"/>
                </a:lnTo>
                <a:lnTo>
                  <a:pt x="662" y="545"/>
                </a:lnTo>
                <a:lnTo>
                  <a:pt x="662" y="542"/>
                </a:lnTo>
                <a:lnTo>
                  <a:pt x="663" y="539"/>
                </a:lnTo>
                <a:lnTo>
                  <a:pt x="664" y="537"/>
                </a:lnTo>
                <a:lnTo>
                  <a:pt x="666" y="535"/>
                </a:lnTo>
                <a:lnTo>
                  <a:pt x="668" y="532"/>
                </a:lnTo>
                <a:lnTo>
                  <a:pt x="671" y="531"/>
                </a:lnTo>
                <a:lnTo>
                  <a:pt x="673" y="530"/>
                </a:lnTo>
                <a:lnTo>
                  <a:pt x="677" y="530"/>
                </a:lnTo>
                <a:lnTo>
                  <a:pt x="680" y="530"/>
                </a:lnTo>
                <a:lnTo>
                  <a:pt x="683" y="531"/>
                </a:lnTo>
                <a:lnTo>
                  <a:pt x="685" y="532"/>
                </a:lnTo>
                <a:lnTo>
                  <a:pt x="687" y="535"/>
                </a:lnTo>
                <a:lnTo>
                  <a:pt x="689" y="537"/>
                </a:lnTo>
                <a:lnTo>
                  <a:pt x="690" y="539"/>
                </a:lnTo>
                <a:lnTo>
                  <a:pt x="692" y="542"/>
                </a:lnTo>
                <a:lnTo>
                  <a:pt x="692" y="545"/>
                </a:lnTo>
                <a:lnTo>
                  <a:pt x="692" y="773"/>
                </a:lnTo>
                <a:close/>
                <a:moveTo>
                  <a:pt x="571" y="773"/>
                </a:moveTo>
                <a:lnTo>
                  <a:pt x="571" y="776"/>
                </a:lnTo>
                <a:lnTo>
                  <a:pt x="570" y="778"/>
                </a:lnTo>
                <a:lnTo>
                  <a:pt x="569" y="781"/>
                </a:lnTo>
                <a:lnTo>
                  <a:pt x="567" y="783"/>
                </a:lnTo>
                <a:lnTo>
                  <a:pt x="565" y="785"/>
                </a:lnTo>
                <a:lnTo>
                  <a:pt x="562" y="787"/>
                </a:lnTo>
                <a:lnTo>
                  <a:pt x="560" y="788"/>
                </a:lnTo>
                <a:lnTo>
                  <a:pt x="556" y="788"/>
                </a:lnTo>
                <a:lnTo>
                  <a:pt x="553" y="788"/>
                </a:lnTo>
                <a:lnTo>
                  <a:pt x="550" y="787"/>
                </a:lnTo>
                <a:lnTo>
                  <a:pt x="548" y="785"/>
                </a:lnTo>
                <a:lnTo>
                  <a:pt x="546" y="783"/>
                </a:lnTo>
                <a:lnTo>
                  <a:pt x="544" y="781"/>
                </a:lnTo>
                <a:lnTo>
                  <a:pt x="543" y="778"/>
                </a:lnTo>
                <a:lnTo>
                  <a:pt x="541" y="776"/>
                </a:lnTo>
                <a:lnTo>
                  <a:pt x="541" y="773"/>
                </a:lnTo>
                <a:lnTo>
                  <a:pt x="541" y="545"/>
                </a:lnTo>
                <a:lnTo>
                  <a:pt x="541" y="542"/>
                </a:lnTo>
                <a:lnTo>
                  <a:pt x="543" y="539"/>
                </a:lnTo>
                <a:lnTo>
                  <a:pt x="544" y="537"/>
                </a:lnTo>
                <a:lnTo>
                  <a:pt x="546" y="535"/>
                </a:lnTo>
                <a:lnTo>
                  <a:pt x="548" y="532"/>
                </a:lnTo>
                <a:lnTo>
                  <a:pt x="550" y="531"/>
                </a:lnTo>
                <a:lnTo>
                  <a:pt x="553" y="530"/>
                </a:lnTo>
                <a:lnTo>
                  <a:pt x="556" y="530"/>
                </a:lnTo>
                <a:lnTo>
                  <a:pt x="560" y="530"/>
                </a:lnTo>
                <a:lnTo>
                  <a:pt x="562" y="531"/>
                </a:lnTo>
                <a:lnTo>
                  <a:pt x="565" y="532"/>
                </a:lnTo>
                <a:lnTo>
                  <a:pt x="567" y="535"/>
                </a:lnTo>
                <a:lnTo>
                  <a:pt x="569" y="537"/>
                </a:lnTo>
                <a:lnTo>
                  <a:pt x="570" y="539"/>
                </a:lnTo>
                <a:lnTo>
                  <a:pt x="571" y="542"/>
                </a:lnTo>
                <a:lnTo>
                  <a:pt x="571" y="545"/>
                </a:lnTo>
                <a:lnTo>
                  <a:pt x="571" y="773"/>
                </a:lnTo>
                <a:close/>
                <a:moveTo>
                  <a:pt x="361" y="773"/>
                </a:moveTo>
                <a:lnTo>
                  <a:pt x="360" y="776"/>
                </a:lnTo>
                <a:lnTo>
                  <a:pt x="360" y="778"/>
                </a:lnTo>
                <a:lnTo>
                  <a:pt x="358" y="781"/>
                </a:lnTo>
                <a:lnTo>
                  <a:pt x="357" y="783"/>
                </a:lnTo>
                <a:lnTo>
                  <a:pt x="354" y="785"/>
                </a:lnTo>
                <a:lnTo>
                  <a:pt x="352" y="787"/>
                </a:lnTo>
                <a:lnTo>
                  <a:pt x="349" y="788"/>
                </a:lnTo>
                <a:lnTo>
                  <a:pt x="346" y="788"/>
                </a:lnTo>
                <a:lnTo>
                  <a:pt x="343" y="788"/>
                </a:lnTo>
                <a:lnTo>
                  <a:pt x="340" y="787"/>
                </a:lnTo>
                <a:lnTo>
                  <a:pt x="338" y="785"/>
                </a:lnTo>
                <a:lnTo>
                  <a:pt x="336" y="783"/>
                </a:lnTo>
                <a:lnTo>
                  <a:pt x="334" y="781"/>
                </a:lnTo>
                <a:lnTo>
                  <a:pt x="332" y="778"/>
                </a:lnTo>
                <a:lnTo>
                  <a:pt x="331" y="776"/>
                </a:lnTo>
                <a:lnTo>
                  <a:pt x="331" y="773"/>
                </a:lnTo>
                <a:lnTo>
                  <a:pt x="331" y="545"/>
                </a:lnTo>
                <a:lnTo>
                  <a:pt x="331" y="542"/>
                </a:lnTo>
                <a:lnTo>
                  <a:pt x="332" y="539"/>
                </a:lnTo>
                <a:lnTo>
                  <a:pt x="334" y="537"/>
                </a:lnTo>
                <a:lnTo>
                  <a:pt x="336" y="535"/>
                </a:lnTo>
                <a:lnTo>
                  <a:pt x="338" y="532"/>
                </a:lnTo>
                <a:lnTo>
                  <a:pt x="340" y="531"/>
                </a:lnTo>
                <a:lnTo>
                  <a:pt x="343" y="530"/>
                </a:lnTo>
                <a:lnTo>
                  <a:pt x="346" y="530"/>
                </a:lnTo>
                <a:lnTo>
                  <a:pt x="349" y="530"/>
                </a:lnTo>
                <a:lnTo>
                  <a:pt x="352" y="531"/>
                </a:lnTo>
                <a:lnTo>
                  <a:pt x="354" y="532"/>
                </a:lnTo>
                <a:lnTo>
                  <a:pt x="357" y="535"/>
                </a:lnTo>
                <a:lnTo>
                  <a:pt x="358" y="537"/>
                </a:lnTo>
                <a:lnTo>
                  <a:pt x="360" y="539"/>
                </a:lnTo>
                <a:lnTo>
                  <a:pt x="360" y="542"/>
                </a:lnTo>
                <a:lnTo>
                  <a:pt x="361" y="545"/>
                </a:lnTo>
                <a:lnTo>
                  <a:pt x="361" y="773"/>
                </a:lnTo>
                <a:close/>
                <a:moveTo>
                  <a:pt x="241" y="773"/>
                </a:moveTo>
                <a:lnTo>
                  <a:pt x="240" y="776"/>
                </a:lnTo>
                <a:lnTo>
                  <a:pt x="239" y="778"/>
                </a:lnTo>
                <a:lnTo>
                  <a:pt x="238" y="781"/>
                </a:lnTo>
                <a:lnTo>
                  <a:pt x="236" y="783"/>
                </a:lnTo>
                <a:lnTo>
                  <a:pt x="234" y="785"/>
                </a:lnTo>
                <a:lnTo>
                  <a:pt x="232" y="787"/>
                </a:lnTo>
                <a:lnTo>
                  <a:pt x="228" y="788"/>
                </a:lnTo>
                <a:lnTo>
                  <a:pt x="226" y="788"/>
                </a:lnTo>
                <a:lnTo>
                  <a:pt x="223" y="788"/>
                </a:lnTo>
                <a:lnTo>
                  <a:pt x="220" y="787"/>
                </a:lnTo>
                <a:lnTo>
                  <a:pt x="218" y="785"/>
                </a:lnTo>
                <a:lnTo>
                  <a:pt x="216" y="783"/>
                </a:lnTo>
                <a:lnTo>
                  <a:pt x="213" y="781"/>
                </a:lnTo>
                <a:lnTo>
                  <a:pt x="212" y="778"/>
                </a:lnTo>
                <a:lnTo>
                  <a:pt x="211" y="776"/>
                </a:lnTo>
                <a:lnTo>
                  <a:pt x="210" y="773"/>
                </a:lnTo>
                <a:lnTo>
                  <a:pt x="210" y="545"/>
                </a:lnTo>
                <a:lnTo>
                  <a:pt x="211" y="542"/>
                </a:lnTo>
                <a:lnTo>
                  <a:pt x="212" y="539"/>
                </a:lnTo>
                <a:lnTo>
                  <a:pt x="213" y="537"/>
                </a:lnTo>
                <a:lnTo>
                  <a:pt x="216" y="535"/>
                </a:lnTo>
                <a:lnTo>
                  <a:pt x="218" y="532"/>
                </a:lnTo>
                <a:lnTo>
                  <a:pt x="220" y="531"/>
                </a:lnTo>
                <a:lnTo>
                  <a:pt x="223" y="530"/>
                </a:lnTo>
                <a:lnTo>
                  <a:pt x="226" y="530"/>
                </a:lnTo>
                <a:lnTo>
                  <a:pt x="228" y="530"/>
                </a:lnTo>
                <a:lnTo>
                  <a:pt x="232" y="531"/>
                </a:lnTo>
                <a:lnTo>
                  <a:pt x="234" y="532"/>
                </a:lnTo>
                <a:lnTo>
                  <a:pt x="236" y="535"/>
                </a:lnTo>
                <a:lnTo>
                  <a:pt x="238" y="537"/>
                </a:lnTo>
                <a:lnTo>
                  <a:pt x="239" y="539"/>
                </a:lnTo>
                <a:lnTo>
                  <a:pt x="240" y="542"/>
                </a:lnTo>
                <a:lnTo>
                  <a:pt x="241" y="545"/>
                </a:lnTo>
                <a:lnTo>
                  <a:pt x="241" y="773"/>
                </a:lnTo>
                <a:close/>
                <a:moveTo>
                  <a:pt x="103" y="241"/>
                </a:moveTo>
                <a:lnTo>
                  <a:pt x="107" y="222"/>
                </a:lnTo>
                <a:lnTo>
                  <a:pt x="114" y="204"/>
                </a:lnTo>
                <a:lnTo>
                  <a:pt x="121" y="187"/>
                </a:lnTo>
                <a:lnTo>
                  <a:pt x="130" y="171"/>
                </a:lnTo>
                <a:lnTo>
                  <a:pt x="141" y="155"/>
                </a:lnTo>
                <a:lnTo>
                  <a:pt x="151" y="141"/>
                </a:lnTo>
                <a:lnTo>
                  <a:pt x="163" y="127"/>
                </a:lnTo>
                <a:lnTo>
                  <a:pt x="176" y="114"/>
                </a:lnTo>
                <a:lnTo>
                  <a:pt x="190" y="104"/>
                </a:lnTo>
                <a:lnTo>
                  <a:pt x="204" y="93"/>
                </a:lnTo>
                <a:lnTo>
                  <a:pt x="220" y="84"/>
                </a:lnTo>
                <a:lnTo>
                  <a:pt x="235" y="77"/>
                </a:lnTo>
                <a:lnTo>
                  <a:pt x="252" y="70"/>
                </a:lnTo>
                <a:lnTo>
                  <a:pt x="269" y="65"/>
                </a:lnTo>
                <a:lnTo>
                  <a:pt x="286" y="62"/>
                </a:lnTo>
                <a:lnTo>
                  <a:pt x="304" y="61"/>
                </a:lnTo>
                <a:lnTo>
                  <a:pt x="307" y="66"/>
                </a:lnTo>
                <a:lnTo>
                  <a:pt x="311" y="72"/>
                </a:lnTo>
                <a:lnTo>
                  <a:pt x="316" y="77"/>
                </a:lnTo>
                <a:lnTo>
                  <a:pt x="322" y="81"/>
                </a:lnTo>
                <a:lnTo>
                  <a:pt x="330" y="84"/>
                </a:lnTo>
                <a:lnTo>
                  <a:pt x="339" y="88"/>
                </a:lnTo>
                <a:lnTo>
                  <a:pt x="350" y="89"/>
                </a:lnTo>
                <a:lnTo>
                  <a:pt x="361" y="90"/>
                </a:lnTo>
                <a:lnTo>
                  <a:pt x="541" y="90"/>
                </a:lnTo>
                <a:lnTo>
                  <a:pt x="553" y="89"/>
                </a:lnTo>
                <a:lnTo>
                  <a:pt x="564" y="88"/>
                </a:lnTo>
                <a:lnTo>
                  <a:pt x="573" y="84"/>
                </a:lnTo>
                <a:lnTo>
                  <a:pt x="580" y="81"/>
                </a:lnTo>
                <a:lnTo>
                  <a:pt x="587" y="77"/>
                </a:lnTo>
                <a:lnTo>
                  <a:pt x="592" y="72"/>
                </a:lnTo>
                <a:lnTo>
                  <a:pt x="596" y="66"/>
                </a:lnTo>
                <a:lnTo>
                  <a:pt x="598" y="61"/>
                </a:lnTo>
                <a:lnTo>
                  <a:pt x="617" y="62"/>
                </a:lnTo>
                <a:lnTo>
                  <a:pt x="634" y="65"/>
                </a:lnTo>
                <a:lnTo>
                  <a:pt x="651" y="70"/>
                </a:lnTo>
                <a:lnTo>
                  <a:pt x="667" y="77"/>
                </a:lnTo>
                <a:lnTo>
                  <a:pt x="683" y="84"/>
                </a:lnTo>
                <a:lnTo>
                  <a:pt x="698" y="93"/>
                </a:lnTo>
                <a:lnTo>
                  <a:pt x="713" y="104"/>
                </a:lnTo>
                <a:lnTo>
                  <a:pt x="727" y="114"/>
                </a:lnTo>
                <a:lnTo>
                  <a:pt x="740" y="127"/>
                </a:lnTo>
                <a:lnTo>
                  <a:pt x="752" y="141"/>
                </a:lnTo>
                <a:lnTo>
                  <a:pt x="762" y="155"/>
                </a:lnTo>
                <a:lnTo>
                  <a:pt x="772" y="171"/>
                </a:lnTo>
                <a:lnTo>
                  <a:pt x="781" y="187"/>
                </a:lnTo>
                <a:lnTo>
                  <a:pt x="789" y="204"/>
                </a:lnTo>
                <a:lnTo>
                  <a:pt x="794" y="222"/>
                </a:lnTo>
                <a:lnTo>
                  <a:pt x="800" y="241"/>
                </a:lnTo>
                <a:lnTo>
                  <a:pt x="831" y="390"/>
                </a:lnTo>
                <a:lnTo>
                  <a:pt x="72" y="390"/>
                </a:lnTo>
                <a:lnTo>
                  <a:pt x="103" y="241"/>
                </a:lnTo>
                <a:close/>
                <a:moveTo>
                  <a:pt x="887" y="390"/>
                </a:moveTo>
                <a:lnTo>
                  <a:pt x="861" y="390"/>
                </a:lnTo>
                <a:lnTo>
                  <a:pt x="829" y="234"/>
                </a:lnTo>
                <a:lnTo>
                  <a:pt x="823" y="213"/>
                </a:lnTo>
                <a:lnTo>
                  <a:pt x="816" y="193"/>
                </a:lnTo>
                <a:lnTo>
                  <a:pt x="807" y="173"/>
                </a:lnTo>
                <a:lnTo>
                  <a:pt x="798" y="155"/>
                </a:lnTo>
                <a:lnTo>
                  <a:pt x="786" y="137"/>
                </a:lnTo>
                <a:lnTo>
                  <a:pt x="774" y="121"/>
                </a:lnTo>
                <a:lnTo>
                  <a:pt x="760" y="106"/>
                </a:lnTo>
                <a:lnTo>
                  <a:pt x="745" y="92"/>
                </a:lnTo>
                <a:lnTo>
                  <a:pt x="729" y="79"/>
                </a:lnTo>
                <a:lnTo>
                  <a:pt x="713" y="67"/>
                </a:lnTo>
                <a:lnTo>
                  <a:pt x="696" y="58"/>
                </a:lnTo>
                <a:lnTo>
                  <a:pt x="678" y="48"/>
                </a:lnTo>
                <a:lnTo>
                  <a:pt x="658" y="42"/>
                </a:lnTo>
                <a:lnTo>
                  <a:pt x="639" y="36"/>
                </a:lnTo>
                <a:lnTo>
                  <a:pt x="619" y="32"/>
                </a:lnTo>
                <a:lnTo>
                  <a:pt x="598" y="31"/>
                </a:lnTo>
                <a:lnTo>
                  <a:pt x="595" y="23"/>
                </a:lnTo>
                <a:lnTo>
                  <a:pt x="590" y="17"/>
                </a:lnTo>
                <a:lnTo>
                  <a:pt x="583" y="11"/>
                </a:lnTo>
                <a:lnTo>
                  <a:pt x="576" y="7"/>
                </a:lnTo>
                <a:lnTo>
                  <a:pt x="568" y="4"/>
                </a:lnTo>
                <a:lnTo>
                  <a:pt x="560" y="2"/>
                </a:lnTo>
                <a:lnTo>
                  <a:pt x="550" y="0"/>
                </a:lnTo>
                <a:lnTo>
                  <a:pt x="541" y="0"/>
                </a:lnTo>
                <a:lnTo>
                  <a:pt x="361" y="0"/>
                </a:lnTo>
                <a:lnTo>
                  <a:pt x="352" y="0"/>
                </a:lnTo>
                <a:lnTo>
                  <a:pt x="343" y="2"/>
                </a:lnTo>
                <a:lnTo>
                  <a:pt x="335" y="4"/>
                </a:lnTo>
                <a:lnTo>
                  <a:pt x="326" y="7"/>
                </a:lnTo>
                <a:lnTo>
                  <a:pt x="320" y="11"/>
                </a:lnTo>
                <a:lnTo>
                  <a:pt x="313" y="17"/>
                </a:lnTo>
                <a:lnTo>
                  <a:pt x="308" y="23"/>
                </a:lnTo>
                <a:lnTo>
                  <a:pt x="304" y="31"/>
                </a:lnTo>
                <a:lnTo>
                  <a:pt x="283" y="32"/>
                </a:lnTo>
                <a:lnTo>
                  <a:pt x="264" y="36"/>
                </a:lnTo>
                <a:lnTo>
                  <a:pt x="245" y="42"/>
                </a:lnTo>
                <a:lnTo>
                  <a:pt x="225" y="48"/>
                </a:lnTo>
                <a:lnTo>
                  <a:pt x="207" y="58"/>
                </a:lnTo>
                <a:lnTo>
                  <a:pt x="190" y="67"/>
                </a:lnTo>
                <a:lnTo>
                  <a:pt x="173" y="79"/>
                </a:lnTo>
                <a:lnTo>
                  <a:pt x="157" y="92"/>
                </a:lnTo>
                <a:lnTo>
                  <a:pt x="143" y="106"/>
                </a:lnTo>
                <a:lnTo>
                  <a:pt x="129" y="121"/>
                </a:lnTo>
                <a:lnTo>
                  <a:pt x="116" y="138"/>
                </a:lnTo>
                <a:lnTo>
                  <a:pt x="105" y="155"/>
                </a:lnTo>
                <a:lnTo>
                  <a:pt x="95" y="173"/>
                </a:lnTo>
                <a:lnTo>
                  <a:pt x="86" y="193"/>
                </a:lnTo>
                <a:lnTo>
                  <a:pt x="78" y="213"/>
                </a:lnTo>
                <a:lnTo>
                  <a:pt x="73" y="234"/>
                </a:lnTo>
                <a:lnTo>
                  <a:pt x="41" y="390"/>
                </a:lnTo>
                <a:lnTo>
                  <a:pt x="15" y="390"/>
                </a:lnTo>
                <a:lnTo>
                  <a:pt x="12" y="391"/>
                </a:lnTo>
                <a:lnTo>
                  <a:pt x="10" y="391"/>
                </a:lnTo>
                <a:lnTo>
                  <a:pt x="7" y="393"/>
                </a:lnTo>
                <a:lnTo>
                  <a:pt x="4" y="395"/>
                </a:lnTo>
                <a:lnTo>
                  <a:pt x="3" y="397"/>
                </a:lnTo>
                <a:lnTo>
                  <a:pt x="1" y="400"/>
                </a:lnTo>
                <a:lnTo>
                  <a:pt x="1" y="403"/>
                </a:lnTo>
                <a:lnTo>
                  <a:pt x="0" y="405"/>
                </a:lnTo>
                <a:lnTo>
                  <a:pt x="0" y="465"/>
                </a:lnTo>
                <a:lnTo>
                  <a:pt x="1" y="468"/>
                </a:lnTo>
                <a:lnTo>
                  <a:pt x="1" y="471"/>
                </a:lnTo>
                <a:lnTo>
                  <a:pt x="3" y="474"/>
                </a:lnTo>
                <a:lnTo>
                  <a:pt x="4" y="476"/>
                </a:lnTo>
                <a:lnTo>
                  <a:pt x="7" y="478"/>
                </a:lnTo>
                <a:lnTo>
                  <a:pt x="10" y="479"/>
                </a:lnTo>
                <a:lnTo>
                  <a:pt x="12" y="480"/>
                </a:lnTo>
                <a:lnTo>
                  <a:pt x="15" y="481"/>
                </a:lnTo>
                <a:lnTo>
                  <a:pt x="41" y="480"/>
                </a:lnTo>
                <a:lnTo>
                  <a:pt x="114" y="889"/>
                </a:lnTo>
                <a:lnTo>
                  <a:pt x="116" y="894"/>
                </a:lnTo>
                <a:lnTo>
                  <a:pt x="119" y="898"/>
                </a:lnTo>
                <a:lnTo>
                  <a:pt x="123" y="900"/>
                </a:lnTo>
                <a:lnTo>
                  <a:pt x="129" y="901"/>
                </a:lnTo>
                <a:lnTo>
                  <a:pt x="773" y="901"/>
                </a:lnTo>
                <a:lnTo>
                  <a:pt x="778" y="900"/>
                </a:lnTo>
                <a:lnTo>
                  <a:pt x="783" y="898"/>
                </a:lnTo>
                <a:lnTo>
                  <a:pt x="786" y="894"/>
                </a:lnTo>
                <a:lnTo>
                  <a:pt x="788" y="889"/>
                </a:lnTo>
                <a:lnTo>
                  <a:pt x="862" y="480"/>
                </a:lnTo>
                <a:lnTo>
                  <a:pt x="887" y="480"/>
                </a:lnTo>
                <a:lnTo>
                  <a:pt x="890" y="480"/>
                </a:lnTo>
                <a:lnTo>
                  <a:pt x="893" y="479"/>
                </a:lnTo>
                <a:lnTo>
                  <a:pt x="895" y="478"/>
                </a:lnTo>
                <a:lnTo>
                  <a:pt x="897" y="476"/>
                </a:lnTo>
                <a:lnTo>
                  <a:pt x="899" y="474"/>
                </a:lnTo>
                <a:lnTo>
                  <a:pt x="901" y="471"/>
                </a:lnTo>
                <a:lnTo>
                  <a:pt x="902" y="468"/>
                </a:lnTo>
                <a:lnTo>
                  <a:pt x="902" y="466"/>
                </a:lnTo>
                <a:lnTo>
                  <a:pt x="902" y="405"/>
                </a:lnTo>
                <a:lnTo>
                  <a:pt x="902" y="403"/>
                </a:lnTo>
                <a:lnTo>
                  <a:pt x="901" y="400"/>
                </a:lnTo>
                <a:lnTo>
                  <a:pt x="899" y="397"/>
                </a:lnTo>
                <a:lnTo>
                  <a:pt x="897" y="395"/>
                </a:lnTo>
                <a:lnTo>
                  <a:pt x="895" y="393"/>
                </a:lnTo>
                <a:lnTo>
                  <a:pt x="893" y="392"/>
                </a:lnTo>
                <a:lnTo>
                  <a:pt x="890" y="391"/>
                </a:lnTo>
                <a:lnTo>
                  <a:pt x="887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95FAD206-E524-4252-8D13-7DA706DE335B}"/>
              </a:ext>
            </a:extLst>
          </p:cNvPr>
          <p:cNvGrpSpPr/>
          <p:nvPr/>
        </p:nvGrpSpPr>
        <p:grpSpPr>
          <a:xfrm>
            <a:off x="3256112" y="2534443"/>
            <a:ext cx="285750" cy="249238"/>
            <a:chOff x="9310688" y="1982788"/>
            <a:chExt cx="285750" cy="249238"/>
          </a:xfrm>
          <a:solidFill>
            <a:schemeClr val="bg1"/>
          </a:solidFill>
        </p:grpSpPr>
        <p:sp>
          <p:nvSpPr>
            <p:cNvPr id="164" name="Rectangle 4148">
              <a:extLst>
                <a:ext uri="{FF2B5EF4-FFF2-40B4-BE49-F238E27FC236}">
                  <a16:creationId xmlns:a16="http://schemas.microsoft.com/office/drawing/2014/main" id="{C52140B8-201F-4E08-9B18-5A4109654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4988" y="2135188"/>
              <a:ext cx="571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4149">
              <a:extLst>
                <a:ext uri="{FF2B5EF4-FFF2-40B4-BE49-F238E27FC236}">
                  <a16:creationId xmlns:a16="http://schemas.microsoft.com/office/drawing/2014/main" id="{648FA2FF-E5D6-422B-BE2D-26BFA335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9738" y="2163763"/>
              <a:ext cx="247650" cy="68263"/>
            </a:xfrm>
            <a:custGeom>
              <a:avLst/>
              <a:gdLst>
                <a:gd name="T0" fmla="*/ 510 w 781"/>
                <a:gd name="T1" fmla="*/ 15 h 211"/>
                <a:gd name="T2" fmla="*/ 510 w 781"/>
                <a:gd name="T3" fmla="*/ 19 h 211"/>
                <a:gd name="T4" fmla="*/ 509 w 781"/>
                <a:gd name="T5" fmla="*/ 22 h 211"/>
                <a:gd name="T6" fmla="*/ 508 w 781"/>
                <a:gd name="T7" fmla="*/ 24 h 211"/>
                <a:gd name="T8" fmla="*/ 506 w 781"/>
                <a:gd name="T9" fmla="*/ 26 h 211"/>
                <a:gd name="T10" fmla="*/ 504 w 781"/>
                <a:gd name="T11" fmla="*/ 28 h 211"/>
                <a:gd name="T12" fmla="*/ 502 w 781"/>
                <a:gd name="T13" fmla="*/ 29 h 211"/>
                <a:gd name="T14" fmla="*/ 498 w 781"/>
                <a:gd name="T15" fmla="*/ 30 h 211"/>
                <a:gd name="T16" fmla="*/ 495 w 781"/>
                <a:gd name="T17" fmla="*/ 30 h 211"/>
                <a:gd name="T18" fmla="*/ 285 w 781"/>
                <a:gd name="T19" fmla="*/ 30 h 211"/>
                <a:gd name="T20" fmla="*/ 282 w 781"/>
                <a:gd name="T21" fmla="*/ 30 h 211"/>
                <a:gd name="T22" fmla="*/ 280 w 781"/>
                <a:gd name="T23" fmla="*/ 29 h 211"/>
                <a:gd name="T24" fmla="*/ 276 w 781"/>
                <a:gd name="T25" fmla="*/ 28 h 211"/>
                <a:gd name="T26" fmla="*/ 274 w 781"/>
                <a:gd name="T27" fmla="*/ 26 h 211"/>
                <a:gd name="T28" fmla="*/ 272 w 781"/>
                <a:gd name="T29" fmla="*/ 24 h 211"/>
                <a:gd name="T30" fmla="*/ 271 w 781"/>
                <a:gd name="T31" fmla="*/ 22 h 211"/>
                <a:gd name="T32" fmla="*/ 270 w 781"/>
                <a:gd name="T33" fmla="*/ 19 h 211"/>
                <a:gd name="T34" fmla="*/ 270 w 781"/>
                <a:gd name="T35" fmla="*/ 15 h 211"/>
                <a:gd name="T36" fmla="*/ 270 w 781"/>
                <a:gd name="T37" fmla="*/ 0 h 211"/>
                <a:gd name="T38" fmla="*/ 0 w 781"/>
                <a:gd name="T39" fmla="*/ 0 h 211"/>
                <a:gd name="T40" fmla="*/ 0 w 781"/>
                <a:gd name="T41" fmla="*/ 196 h 211"/>
                <a:gd name="T42" fmla="*/ 0 w 781"/>
                <a:gd name="T43" fmla="*/ 199 h 211"/>
                <a:gd name="T44" fmla="*/ 1 w 781"/>
                <a:gd name="T45" fmla="*/ 202 h 211"/>
                <a:gd name="T46" fmla="*/ 2 w 781"/>
                <a:gd name="T47" fmla="*/ 204 h 211"/>
                <a:gd name="T48" fmla="*/ 4 w 781"/>
                <a:gd name="T49" fmla="*/ 206 h 211"/>
                <a:gd name="T50" fmla="*/ 6 w 781"/>
                <a:gd name="T51" fmla="*/ 208 h 211"/>
                <a:gd name="T52" fmla="*/ 9 w 781"/>
                <a:gd name="T53" fmla="*/ 209 h 211"/>
                <a:gd name="T54" fmla="*/ 12 w 781"/>
                <a:gd name="T55" fmla="*/ 210 h 211"/>
                <a:gd name="T56" fmla="*/ 15 w 781"/>
                <a:gd name="T57" fmla="*/ 211 h 211"/>
                <a:gd name="T58" fmla="*/ 766 w 781"/>
                <a:gd name="T59" fmla="*/ 211 h 211"/>
                <a:gd name="T60" fmla="*/ 768 w 781"/>
                <a:gd name="T61" fmla="*/ 210 h 211"/>
                <a:gd name="T62" fmla="*/ 772 w 781"/>
                <a:gd name="T63" fmla="*/ 209 h 211"/>
                <a:gd name="T64" fmla="*/ 774 w 781"/>
                <a:gd name="T65" fmla="*/ 208 h 211"/>
                <a:gd name="T66" fmla="*/ 776 w 781"/>
                <a:gd name="T67" fmla="*/ 206 h 211"/>
                <a:gd name="T68" fmla="*/ 778 w 781"/>
                <a:gd name="T69" fmla="*/ 204 h 211"/>
                <a:gd name="T70" fmla="*/ 780 w 781"/>
                <a:gd name="T71" fmla="*/ 202 h 211"/>
                <a:gd name="T72" fmla="*/ 780 w 781"/>
                <a:gd name="T73" fmla="*/ 199 h 211"/>
                <a:gd name="T74" fmla="*/ 781 w 781"/>
                <a:gd name="T75" fmla="*/ 196 h 211"/>
                <a:gd name="T76" fmla="*/ 781 w 781"/>
                <a:gd name="T77" fmla="*/ 0 h 211"/>
                <a:gd name="T78" fmla="*/ 510 w 781"/>
                <a:gd name="T79" fmla="*/ 0 h 211"/>
                <a:gd name="T80" fmla="*/ 510 w 781"/>
                <a:gd name="T81" fmla="*/ 1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81" h="211">
                  <a:moveTo>
                    <a:pt x="510" y="15"/>
                  </a:moveTo>
                  <a:lnTo>
                    <a:pt x="510" y="19"/>
                  </a:lnTo>
                  <a:lnTo>
                    <a:pt x="509" y="22"/>
                  </a:lnTo>
                  <a:lnTo>
                    <a:pt x="508" y="24"/>
                  </a:lnTo>
                  <a:lnTo>
                    <a:pt x="506" y="26"/>
                  </a:lnTo>
                  <a:lnTo>
                    <a:pt x="504" y="28"/>
                  </a:lnTo>
                  <a:lnTo>
                    <a:pt x="502" y="29"/>
                  </a:lnTo>
                  <a:lnTo>
                    <a:pt x="498" y="30"/>
                  </a:lnTo>
                  <a:lnTo>
                    <a:pt x="495" y="30"/>
                  </a:lnTo>
                  <a:lnTo>
                    <a:pt x="285" y="30"/>
                  </a:lnTo>
                  <a:lnTo>
                    <a:pt x="282" y="30"/>
                  </a:lnTo>
                  <a:lnTo>
                    <a:pt x="280" y="29"/>
                  </a:lnTo>
                  <a:lnTo>
                    <a:pt x="276" y="28"/>
                  </a:lnTo>
                  <a:lnTo>
                    <a:pt x="274" y="26"/>
                  </a:lnTo>
                  <a:lnTo>
                    <a:pt x="272" y="24"/>
                  </a:lnTo>
                  <a:lnTo>
                    <a:pt x="271" y="22"/>
                  </a:lnTo>
                  <a:lnTo>
                    <a:pt x="270" y="19"/>
                  </a:lnTo>
                  <a:lnTo>
                    <a:pt x="270" y="15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1" y="202"/>
                  </a:lnTo>
                  <a:lnTo>
                    <a:pt x="2" y="204"/>
                  </a:lnTo>
                  <a:lnTo>
                    <a:pt x="4" y="206"/>
                  </a:lnTo>
                  <a:lnTo>
                    <a:pt x="6" y="208"/>
                  </a:lnTo>
                  <a:lnTo>
                    <a:pt x="9" y="209"/>
                  </a:lnTo>
                  <a:lnTo>
                    <a:pt x="12" y="210"/>
                  </a:lnTo>
                  <a:lnTo>
                    <a:pt x="15" y="211"/>
                  </a:lnTo>
                  <a:lnTo>
                    <a:pt x="766" y="211"/>
                  </a:lnTo>
                  <a:lnTo>
                    <a:pt x="768" y="210"/>
                  </a:lnTo>
                  <a:lnTo>
                    <a:pt x="772" y="209"/>
                  </a:lnTo>
                  <a:lnTo>
                    <a:pt x="774" y="208"/>
                  </a:lnTo>
                  <a:lnTo>
                    <a:pt x="776" y="206"/>
                  </a:lnTo>
                  <a:lnTo>
                    <a:pt x="778" y="204"/>
                  </a:lnTo>
                  <a:lnTo>
                    <a:pt x="780" y="202"/>
                  </a:lnTo>
                  <a:lnTo>
                    <a:pt x="780" y="199"/>
                  </a:lnTo>
                  <a:lnTo>
                    <a:pt x="781" y="196"/>
                  </a:lnTo>
                  <a:lnTo>
                    <a:pt x="781" y="0"/>
                  </a:lnTo>
                  <a:lnTo>
                    <a:pt x="510" y="0"/>
                  </a:lnTo>
                  <a:lnTo>
                    <a:pt x="5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4150">
              <a:extLst>
                <a:ext uri="{FF2B5EF4-FFF2-40B4-BE49-F238E27FC236}">
                  <a16:creationId xmlns:a16="http://schemas.microsoft.com/office/drawing/2014/main" id="{CBC79FAD-0BF3-4F35-92AE-166D5A169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0688" y="1982788"/>
              <a:ext cx="285750" cy="171450"/>
            </a:xfrm>
            <a:custGeom>
              <a:avLst/>
              <a:gdLst>
                <a:gd name="T0" fmla="*/ 300 w 901"/>
                <a:gd name="T1" fmla="*/ 135 h 540"/>
                <a:gd name="T2" fmla="*/ 304 w 901"/>
                <a:gd name="T3" fmla="*/ 104 h 540"/>
                <a:gd name="T4" fmla="*/ 316 w 901"/>
                <a:gd name="T5" fmla="*/ 76 h 540"/>
                <a:gd name="T6" fmla="*/ 334 w 901"/>
                <a:gd name="T7" fmla="*/ 54 h 540"/>
                <a:gd name="T8" fmla="*/ 357 w 901"/>
                <a:gd name="T9" fmla="*/ 38 h 540"/>
                <a:gd name="T10" fmla="*/ 384 w 901"/>
                <a:gd name="T11" fmla="*/ 30 h 540"/>
                <a:gd name="T12" fmla="*/ 517 w 901"/>
                <a:gd name="T13" fmla="*/ 30 h 540"/>
                <a:gd name="T14" fmla="*/ 543 w 901"/>
                <a:gd name="T15" fmla="*/ 38 h 540"/>
                <a:gd name="T16" fmla="*/ 567 w 901"/>
                <a:gd name="T17" fmla="*/ 54 h 540"/>
                <a:gd name="T18" fmla="*/ 584 w 901"/>
                <a:gd name="T19" fmla="*/ 76 h 540"/>
                <a:gd name="T20" fmla="*/ 596 w 901"/>
                <a:gd name="T21" fmla="*/ 104 h 540"/>
                <a:gd name="T22" fmla="*/ 600 w 901"/>
                <a:gd name="T23" fmla="*/ 135 h 540"/>
                <a:gd name="T24" fmla="*/ 813 w 901"/>
                <a:gd name="T25" fmla="*/ 150 h 540"/>
                <a:gd name="T26" fmla="*/ 630 w 901"/>
                <a:gd name="T27" fmla="*/ 135 h 540"/>
                <a:gd name="T28" fmla="*/ 625 w 901"/>
                <a:gd name="T29" fmla="*/ 94 h 540"/>
                <a:gd name="T30" fmla="*/ 610 w 901"/>
                <a:gd name="T31" fmla="*/ 59 h 540"/>
                <a:gd name="T32" fmla="*/ 585 w 901"/>
                <a:gd name="T33" fmla="*/ 30 h 540"/>
                <a:gd name="T34" fmla="*/ 555 w 901"/>
                <a:gd name="T35" fmla="*/ 11 h 540"/>
                <a:gd name="T36" fmla="*/ 520 w 901"/>
                <a:gd name="T37" fmla="*/ 0 h 540"/>
                <a:gd name="T38" fmla="*/ 380 w 901"/>
                <a:gd name="T39" fmla="*/ 0 h 540"/>
                <a:gd name="T40" fmla="*/ 345 w 901"/>
                <a:gd name="T41" fmla="*/ 11 h 540"/>
                <a:gd name="T42" fmla="*/ 315 w 901"/>
                <a:gd name="T43" fmla="*/ 30 h 540"/>
                <a:gd name="T44" fmla="*/ 291 w 901"/>
                <a:gd name="T45" fmla="*/ 59 h 540"/>
                <a:gd name="T46" fmla="*/ 275 w 901"/>
                <a:gd name="T47" fmla="*/ 94 h 540"/>
                <a:gd name="T48" fmla="*/ 270 w 901"/>
                <a:gd name="T49" fmla="*/ 135 h 540"/>
                <a:gd name="T50" fmla="*/ 88 w 901"/>
                <a:gd name="T51" fmla="*/ 150 h 540"/>
                <a:gd name="T52" fmla="*/ 66 w 901"/>
                <a:gd name="T53" fmla="*/ 160 h 540"/>
                <a:gd name="T54" fmla="*/ 42 w 901"/>
                <a:gd name="T55" fmla="*/ 176 h 540"/>
                <a:gd name="T56" fmla="*/ 22 w 901"/>
                <a:gd name="T57" fmla="*/ 195 h 540"/>
                <a:gd name="T58" fmla="*/ 8 w 901"/>
                <a:gd name="T59" fmla="*/ 217 h 540"/>
                <a:gd name="T60" fmla="*/ 1 w 901"/>
                <a:gd name="T61" fmla="*/ 240 h 540"/>
                <a:gd name="T62" fmla="*/ 0 w 901"/>
                <a:gd name="T63" fmla="*/ 540 h 540"/>
                <a:gd name="T64" fmla="*/ 330 w 901"/>
                <a:gd name="T65" fmla="*/ 540 h 540"/>
                <a:gd name="T66" fmla="*/ 331 w 901"/>
                <a:gd name="T67" fmla="*/ 460 h 540"/>
                <a:gd name="T68" fmla="*/ 336 w 901"/>
                <a:gd name="T69" fmla="*/ 453 h 540"/>
                <a:gd name="T70" fmla="*/ 345 w 901"/>
                <a:gd name="T71" fmla="*/ 450 h 540"/>
                <a:gd name="T72" fmla="*/ 562 w 901"/>
                <a:gd name="T73" fmla="*/ 451 h 540"/>
                <a:gd name="T74" fmla="*/ 568 w 901"/>
                <a:gd name="T75" fmla="*/ 457 h 540"/>
                <a:gd name="T76" fmla="*/ 570 w 901"/>
                <a:gd name="T77" fmla="*/ 465 h 540"/>
                <a:gd name="T78" fmla="*/ 871 w 901"/>
                <a:gd name="T79" fmla="*/ 540 h 540"/>
                <a:gd name="T80" fmla="*/ 900 w 901"/>
                <a:gd name="T81" fmla="*/ 249 h 540"/>
                <a:gd name="T82" fmla="*/ 895 w 901"/>
                <a:gd name="T83" fmla="*/ 224 h 540"/>
                <a:gd name="T84" fmla="*/ 883 w 901"/>
                <a:gd name="T85" fmla="*/ 202 h 540"/>
                <a:gd name="T86" fmla="*/ 866 w 901"/>
                <a:gd name="T87" fmla="*/ 181 h 540"/>
                <a:gd name="T88" fmla="*/ 843 w 901"/>
                <a:gd name="T89" fmla="*/ 164 h 540"/>
                <a:gd name="T90" fmla="*/ 816 w 901"/>
                <a:gd name="T91" fmla="*/ 15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1" h="540">
                  <a:moveTo>
                    <a:pt x="600" y="150"/>
                  </a:moveTo>
                  <a:lnTo>
                    <a:pt x="300" y="150"/>
                  </a:lnTo>
                  <a:lnTo>
                    <a:pt x="300" y="135"/>
                  </a:lnTo>
                  <a:lnTo>
                    <a:pt x="300" y="124"/>
                  </a:lnTo>
                  <a:lnTo>
                    <a:pt x="302" y="114"/>
                  </a:lnTo>
                  <a:lnTo>
                    <a:pt x="304" y="104"/>
                  </a:lnTo>
                  <a:lnTo>
                    <a:pt x="308" y="94"/>
                  </a:lnTo>
                  <a:lnTo>
                    <a:pt x="311" y="85"/>
                  </a:lnTo>
                  <a:lnTo>
                    <a:pt x="316" y="76"/>
                  </a:lnTo>
                  <a:lnTo>
                    <a:pt x="321" y="68"/>
                  </a:lnTo>
                  <a:lnTo>
                    <a:pt x="327" y="60"/>
                  </a:lnTo>
                  <a:lnTo>
                    <a:pt x="334" y="54"/>
                  </a:lnTo>
                  <a:lnTo>
                    <a:pt x="341" y="47"/>
                  </a:lnTo>
                  <a:lnTo>
                    <a:pt x="349" y="42"/>
                  </a:lnTo>
                  <a:lnTo>
                    <a:pt x="357" y="38"/>
                  </a:lnTo>
                  <a:lnTo>
                    <a:pt x="365" y="34"/>
                  </a:lnTo>
                  <a:lnTo>
                    <a:pt x="375" y="32"/>
                  </a:lnTo>
                  <a:lnTo>
                    <a:pt x="384" y="30"/>
                  </a:lnTo>
                  <a:lnTo>
                    <a:pt x="393" y="30"/>
                  </a:lnTo>
                  <a:lnTo>
                    <a:pt x="507" y="30"/>
                  </a:lnTo>
                  <a:lnTo>
                    <a:pt x="517" y="30"/>
                  </a:lnTo>
                  <a:lnTo>
                    <a:pt x="526" y="32"/>
                  </a:lnTo>
                  <a:lnTo>
                    <a:pt x="535" y="34"/>
                  </a:lnTo>
                  <a:lnTo>
                    <a:pt x="543" y="38"/>
                  </a:lnTo>
                  <a:lnTo>
                    <a:pt x="552" y="42"/>
                  </a:lnTo>
                  <a:lnTo>
                    <a:pt x="559" y="47"/>
                  </a:lnTo>
                  <a:lnTo>
                    <a:pt x="567" y="54"/>
                  </a:lnTo>
                  <a:lnTo>
                    <a:pt x="573" y="60"/>
                  </a:lnTo>
                  <a:lnTo>
                    <a:pt x="579" y="68"/>
                  </a:lnTo>
                  <a:lnTo>
                    <a:pt x="584" y="76"/>
                  </a:lnTo>
                  <a:lnTo>
                    <a:pt x="589" y="85"/>
                  </a:lnTo>
                  <a:lnTo>
                    <a:pt x="593" y="94"/>
                  </a:lnTo>
                  <a:lnTo>
                    <a:pt x="596" y="104"/>
                  </a:lnTo>
                  <a:lnTo>
                    <a:pt x="599" y="114"/>
                  </a:lnTo>
                  <a:lnTo>
                    <a:pt x="600" y="124"/>
                  </a:lnTo>
                  <a:lnTo>
                    <a:pt x="600" y="135"/>
                  </a:lnTo>
                  <a:lnTo>
                    <a:pt x="600" y="150"/>
                  </a:lnTo>
                  <a:close/>
                  <a:moveTo>
                    <a:pt x="816" y="151"/>
                  </a:moveTo>
                  <a:lnTo>
                    <a:pt x="813" y="150"/>
                  </a:lnTo>
                  <a:lnTo>
                    <a:pt x="810" y="150"/>
                  </a:lnTo>
                  <a:lnTo>
                    <a:pt x="630" y="150"/>
                  </a:lnTo>
                  <a:lnTo>
                    <a:pt x="630" y="135"/>
                  </a:lnTo>
                  <a:lnTo>
                    <a:pt x="630" y="121"/>
                  </a:lnTo>
                  <a:lnTo>
                    <a:pt x="628" y="107"/>
                  </a:lnTo>
                  <a:lnTo>
                    <a:pt x="625" y="94"/>
                  </a:lnTo>
                  <a:lnTo>
                    <a:pt x="621" y="83"/>
                  </a:lnTo>
                  <a:lnTo>
                    <a:pt x="615" y="71"/>
                  </a:lnTo>
                  <a:lnTo>
                    <a:pt x="610" y="59"/>
                  </a:lnTo>
                  <a:lnTo>
                    <a:pt x="602" y="49"/>
                  </a:lnTo>
                  <a:lnTo>
                    <a:pt x="595" y="40"/>
                  </a:lnTo>
                  <a:lnTo>
                    <a:pt x="585" y="30"/>
                  </a:lnTo>
                  <a:lnTo>
                    <a:pt x="576" y="23"/>
                  </a:lnTo>
                  <a:lnTo>
                    <a:pt x="566" y="16"/>
                  </a:lnTo>
                  <a:lnTo>
                    <a:pt x="555" y="11"/>
                  </a:lnTo>
                  <a:lnTo>
                    <a:pt x="543" y="5"/>
                  </a:lnTo>
                  <a:lnTo>
                    <a:pt x="532" y="2"/>
                  </a:lnTo>
                  <a:lnTo>
                    <a:pt x="520" y="0"/>
                  </a:lnTo>
                  <a:lnTo>
                    <a:pt x="507" y="0"/>
                  </a:lnTo>
                  <a:lnTo>
                    <a:pt x="393" y="0"/>
                  </a:lnTo>
                  <a:lnTo>
                    <a:pt x="380" y="0"/>
                  </a:lnTo>
                  <a:lnTo>
                    <a:pt x="369" y="2"/>
                  </a:lnTo>
                  <a:lnTo>
                    <a:pt x="357" y="5"/>
                  </a:lnTo>
                  <a:lnTo>
                    <a:pt x="345" y="11"/>
                  </a:lnTo>
                  <a:lnTo>
                    <a:pt x="334" y="16"/>
                  </a:lnTo>
                  <a:lnTo>
                    <a:pt x="325" y="23"/>
                  </a:lnTo>
                  <a:lnTo>
                    <a:pt x="315" y="30"/>
                  </a:lnTo>
                  <a:lnTo>
                    <a:pt x="306" y="40"/>
                  </a:lnTo>
                  <a:lnTo>
                    <a:pt x="298" y="49"/>
                  </a:lnTo>
                  <a:lnTo>
                    <a:pt x="291" y="59"/>
                  </a:lnTo>
                  <a:lnTo>
                    <a:pt x="285" y="71"/>
                  </a:lnTo>
                  <a:lnTo>
                    <a:pt x="280" y="83"/>
                  </a:lnTo>
                  <a:lnTo>
                    <a:pt x="275" y="94"/>
                  </a:lnTo>
                  <a:lnTo>
                    <a:pt x="272" y="107"/>
                  </a:lnTo>
                  <a:lnTo>
                    <a:pt x="270" y="121"/>
                  </a:lnTo>
                  <a:lnTo>
                    <a:pt x="270" y="135"/>
                  </a:lnTo>
                  <a:lnTo>
                    <a:pt x="270" y="150"/>
                  </a:lnTo>
                  <a:lnTo>
                    <a:pt x="90" y="150"/>
                  </a:lnTo>
                  <a:lnTo>
                    <a:pt x="88" y="150"/>
                  </a:lnTo>
                  <a:lnTo>
                    <a:pt x="85" y="151"/>
                  </a:lnTo>
                  <a:lnTo>
                    <a:pt x="75" y="155"/>
                  </a:lnTo>
                  <a:lnTo>
                    <a:pt x="66" y="160"/>
                  </a:lnTo>
                  <a:lnTo>
                    <a:pt x="58" y="164"/>
                  </a:lnTo>
                  <a:lnTo>
                    <a:pt x="49" y="169"/>
                  </a:lnTo>
                  <a:lnTo>
                    <a:pt x="42" y="176"/>
                  </a:lnTo>
                  <a:lnTo>
                    <a:pt x="34" y="181"/>
                  </a:lnTo>
                  <a:lnTo>
                    <a:pt x="28" y="188"/>
                  </a:lnTo>
                  <a:lnTo>
                    <a:pt x="22" y="195"/>
                  </a:lnTo>
                  <a:lnTo>
                    <a:pt x="17" y="202"/>
                  </a:lnTo>
                  <a:lnTo>
                    <a:pt x="13" y="209"/>
                  </a:lnTo>
                  <a:lnTo>
                    <a:pt x="8" y="217"/>
                  </a:lnTo>
                  <a:lnTo>
                    <a:pt x="5" y="224"/>
                  </a:lnTo>
                  <a:lnTo>
                    <a:pt x="3" y="233"/>
                  </a:lnTo>
                  <a:lnTo>
                    <a:pt x="1" y="240"/>
                  </a:lnTo>
                  <a:lnTo>
                    <a:pt x="0" y="249"/>
                  </a:lnTo>
                  <a:lnTo>
                    <a:pt x="0" y="257"/>
                  </a:lnTo>
                  <a:lnTo>
                    <a:pt x="0" y="540"/>
                  </a:lnTo>
                  <a:lnTo>
                    <a:pt x="30" y="540"/>
                  </a:lnTo>
                  <a:lnTo>
                    <a:pt x="75" y="540"/>
                  </a:lnTo>
                  <a:lnTo>
                    <a:pt x="330" y="540"/>
                  </a:lnTo>
                  <a:lnTo>
                    <a:pt x="330" y="465"/>
                  </a:lnTo>
                  <a:lnTo>
                    <a:pt x="330" y="462"/>
                  </a:lnTo>
                  <a:lnTo>
                    <a:pt x="331" y="460"/>
                  </a:lnTo>
                  <a:lnTo>
                    <a:pt x="332" y="457"/>
                  </a:lnTo>
                  <a:lnTo>
                    <a:pt x="334" y="455"/>
                  </a:lnTo>
                  <a:lnTo>
                    <a:pt x="336" y="453"/>
                  </a:lnTo>
                  <a:lnTo>
                    <a:pt x="340" y="451"/>
                  </a:lnTo>
                  <a:lnTo>
                    <a:pt x="342" y="450"/>
                  </a:lnTo>
                  <a:lnTo>
                    <a:pt x="345" y="450"/>
                  </a:lnTo>
                  <a:lnTo>
                    <a:pt x="555" y="450"/>
                  </a:lnTo>
                  <a:lnTo>
                    <a:pt x="558" y="450"/>
                  </a:lnTo>
                  <a:lnTo>
                    <a:pt x="562" y="451"/>
                  </a:lnTo>
                  <a:lnTo>
                    <a:pt x="564" y="453"/>
                  </a:lnTo>
                  <a:lnTo>
                    <a:pt x="566" y="455"/>
                  </a:lnTo>
                  <a:lnTo>
                    <a:pt x="568" y="457"/>
                  </a:lnTo>
                  <a:lnTo>
                    <a:pt x="569" y="460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540"/>
                  </a:lnTo>
                  <a:lnTo>
                    <a:pt x="826" y="540"/>
                  </a:lnTo>
                  <a:lnTo>
                    <a:pt x="871" y="540"/>
                  </a:lnTo>
                  <a:lnTo>
                    <a:pt x="901" y="540"/>
                  </a:lnTo>
                  <a:lnTo>
                    <a:pt x="901" y="257"/>
                  </a:lnTo>
                  <a:lnTo>
                    <a:pt x="900" y="249"/>
                  </a:lnTo>
                  <a:lnTo>
                    <a:pt x="899" y="240"/>
                  </a:lnTo>
                  <a:lnTo>
                    <a:pt x="898" y="233"/>
                  </a:lnTo>
                  <a:lnTo>
                    <a:pt x="895" y="224"/>
                  </a:lnTo>
                  <a:lnTo>
                    <a:pt x="892" y="217"/>
                  </a:lnTo>
                  <a:lnTo>
                    <a:pt x="887" y="209"/>
                  </a:lnTo>
                  <a:lnTo>
                    <a:pt x="883" y="202"/>
                  </a:lnTo>
                  <a:lnTo>
                    <a:pt x="878" y="195"/>
                  </a:lnTo>
                  <a:lnTo>
                    <a:pt x="872" y="188"/>
                  </a:lnTo>
                  <a:lnTo>
                    <a:pt x="866" y="181"/>
                  </a:lnTo>
                  <a:lnTo>
                    <a:pt x="858" y="176"/>
                  </a:lnTo>
                  <a:lnTo>
                    <a:pt x="851" y="169"/>
                  </a:lnTo>
                  <a:lnTo>
                    <a:pt x="843" y="164"/>
                  </a:lnTo>
                  <a:lnTo>
                    <a:pt x="835" y="160"/>
                  </a:lnTo>
                  <a:lnTo>
                    <a:pt x="825" y="155"/>
                  </a:lnTo>
                  <a:lnTo>
                    <a:pt x="816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7" name="Freeform 4197">
            <a:extLst>
              <a:ext uri="{FF2B5EF4-FFF2-40B4-BE49-F238E27FC236}">
                <a16:creationId xmlns:a16="http://schemas.microsoft.com/office/drawing/2014/main" id="{55391E52-B5ED-4393-9D23-DDD26C0173A9}"/>
              </a:ext>
            </a:extLst>
          </p:cNvPr>
          <p:cNvSpPr>
            <a:spLocks noEditPoints="1"/>
          </p:cNvSpPr>
          <p:nvPr/>
        </p:nvSpPr>
        <p:spPr bwMode="auto">
          <a:xfrm>
            <a:off x="5950395" y="972343"/>
            <a:ext cx="285750" cy="261938"/>
          </a:xfrm>
          <a:custGeom>
            <a:avLst/>
            <a:gdLst>
              <a:gd name="T0" fmla="*/ 540 w 901"/>
              <a:gd name="T1" fmla="*/ 161 h 826"/>
              <a:gd name="T2" fmla="*/ 360 w 901"/>
              <a:gd name="T3" fmla="*/ 255 h 826"/>
              <a:gd name="T4" fmla="*/ 360 w 901"/>
              <a:gd name="T5" fmla="*/ 255 h 826"/>
              <a:gd name="T6" fmla="*/ 201 w 901"/>
              <a:gd name="T7" fmla="*/ 255 h 826"/>
              <a:gd name="T8" fmla="*/ 749 w 901"/>
              <a:gd name="T9" fmla="*/ 46 h 826"/>
              <a:gd name="T10" fmla="*/ 692 w 901"/>
              <a:gd name="T11" fmla="*/ 248 h 826"/>
              <a:gd name="T12" fmla="*/ 568 w 901"/>
              <a:gd name="T13" fmla="*/ 103 h 826"/>
              <a:gd name="T14" fmla="*/ 556 w 901"/>
              <a:gd name="T15" fmla="*/ 104 h 826"/>
              <a:gd name="T16" fmla="*/ 341 w 901"/>
              <a:gd name="T17" fmla="*/ 135 h 826"/>
              <a:gd name="T18" fmla="*/ 333 w 901"/>
              <a:gd name="T19" fmla="*/ 141 h 826"/>
              <a:gd name="T20" fmla="*/ 330 w 901"/>
              <a:gd name="T21" fmla="*/ 255 h 826"/>
              <a:gd name="T22" fmla="*/ 120 w 901"/>
              <a:gd name="T23" fmla="*/ 4 h 826"/>
              <a:gd name="T24" fmla="*/ 109 w 901"/>
              <a:gd name="T25" fmla="*/ 0 h 826"/>
              <a:gd name="T26" fmla="*/ 5 w 901"/>
              <a:gd name="T27" fmla="*/ 48 h 826"/>
              <a:gd name="T28" fmla="*/ 0 w 901"/>
              <a:gd name="T29" fmla="*/ 58 h 826"/>
              <a:gd name="T30" fmla="*/ 82 w 901"/>
              <a:gd name="T31" fmla="*/ 255 h 826"/>
              <a:gd name="T32" fmla="*/ 5 w 901"/>
              <a:gd name="T33" fmla="*/ 259 h 826"/>
              <a:gd name="T34" fmla="*/ 0 w 901"/>
              <a:gd name="T35" fmla="*/ 271 h 826"/>
              <a:gd name="T36" fmla="*/ 120 w 901"/>
              <a:gd name="T37" fmla="*/ 643 h 826"/>
              <a:gd name="T38" fmla="*/ 589 w 901"/>
              <a:gd name="T39" fmla="*/ 676 h 826"/>
              <a:gd name="T40" fmla="*/ 157 w 901"/>
              <a:gd name="T41" fmla="*/ 679 h 826"/>
              <a:gd name="T42" fmla="*/ 131 w 901"/>
              <a:gd name="T43" fmla="*/ 693 h 826"/>
              <a:gd name="T44" fmla="*/ 113 w 901"/>
              <a:gd name="T45" fmla="*/ 716 h 826"/>
              <a:gd name="T46" fmla="*/ 105 w 901"/>
              <a:gd name="T47" fmla="*/ 744 h 826"/>
              <a:gd name="T48" fmla="*/ 108 w 901"/>
              <a:gd name="T49" fmla="*/ 774 h 826"/>
              <a:gd name="T50" fmla="*/ 122 w 901"/>
              <a:gd name="T51" fmla="*/ 798 h 826"/>
              <a:gd name="T52" fmla="*/ 144 w 901"/>
              <a:gd name="T53" fmla="*/ 818 h 826"/>
              <a:gd name="T54" fmla="*/ 172 w 901"/>
              <a:gd name="T55" fmla="*/ 826 h 826"/>
              <a:gd name="T56" fmla="*/ 202 w 901"/>
              <a:gd name="T57" fmla="*/ 823 h 826"/>
              <a:gd name="T58" fmla="*/ 228 w 901"/>
              <a:gd name="T59" fmla="*/ 809 h 826"/>
              <a:gd name="T60" fmla="*/ 246 w 901"/>
              <a:gd name="T61" fmla="*/ 787 h 826"/>
              <a:gd name="T62" fmla="*/ 255 w 901"/>
              <a:gd name="T63" fmla="*/ 759 h 826"/>
              <a:gd name="T64" fmla="*/ 246 w 901"/>
              <a:gd name="T65" fmla="*/ 716 h 826"/>
              <a:gd name="T66" fmla="*/ 514 w 901"/>
              <a:gd name="T67" fmla="*/ 727 h 826"/>
              <a:gd name="T68" fmla="*/ 512 w 901"/>
              <a:gd name="T69" fmla="*/ 766 h 826"/>
              <a:gd name="T70" fmla="*/ 523 w 901"/>
              <a:gd name="T71" fmla="*/ 793 h 826"/>
              <a:gd name="T72" fmla="*/ 543 w 901"/>
              <a:gd name="T73" fmla="*/ 813 h 826"/>
              <a:gd name="T74" fmla="*/ 570 w 901"/>
              <a:gd name="T75" fmla="*/ 825 h 826"/>
              <a:gd name="T76" fmla="*/ 601 w 901"/>
              <a:gd name="T77" fmla="*/ 825 h 826"/>
              <a:gd name="T78" fmla="*/ 628 w 901"/>
              <a:gd name="T79" fmla="*/ 813 h 826"/>
              <a:gd name="T80" fmla="*/ 648 w 901"/>
              <a:gd name="T81" fmla="*/ 793 h 826"/>
              <a:gd name="T82" fmla="*/ 659 w 901"/>
              <a:gd name="T83" fmla="*/ 766 h 826"/>
              <a:gd name="T84" fmla="*/ 658 w 901"/>
              <a:gd name="T85" fmla="*/ 730 h 826"/>
              <a:gd name="T86" fmla="*/ 635 w 901"/>
              <a:gd name="T87" fmla="*/ 695 h 826"/>
              <a:gd name="T88" fmla="*/ 630 w 901"/>
              <a:gd name="T89" fmla="*/ 635 h 826"/>
              <a:gd name="T90" fmla="*/ 886 w 901"/>
              <a:gd name="T91" fmla="*/ 75 h 826"/>
              <a:gd name="T92" fmla="*/ 897 w 901"/>
              <a:gd name="T93" fmla="*/ 70 h 826"/>
              <a:gd name="T94" fmla="*/ 901 w 901"/>
              <a:gd name="T95" fmla="*/ 60 h 826"/>
              <a:gd name="T96" fmla="*/ 897 w 901"/>
              <a:gd name="T97" fmla="*/ 49 h 826"/>
              <a:gd name="T98" fmla="*/ 886 w 901"/>
              <a:gd name="T99" fmla="*/ 45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01" h="826">
                <a:moveTo>
                  <a:pt x="442" y="255"/>
                </a:moveTo>
                <a:lnTo>
                  <a:pt x="540" y="161"/>
                </a:lnTo>
                <a:lnTo>
                  <a:pt x="540" y="161"/>
                </a:lnTo>
                <a:lnTo>
                  <a:pt x="540" y="161"/>
                </a:lnTo>
                <a:lnTo>
                  <a:pt x="562" y="139"/>
                </a:lnTo>
                <a:lnTo>
                  <a:pt x="659" y="255"/>
                </a:lnTo>
                <a:lnTo>
                  <a:pt x="442" y="255"/>
                </a:lnTo>
                <a:close/>
                <a:moveTo>
                  <a:pt x="360" y="255"/>
                </a:moveTo>
                <a:lnTo>
                  <a:pt x="360" y="165"/>
                </a:lnTo>
                <a:lnTo>
                  <a:pt x="493" y="165"/>
                </a:lnTo>
                <a:lnTo>
                  <a:pt x="399" y="255"/>
                </a:lnTo>
                <a:lnTo>
                  <a:pt x="360" y="255"/>
                </a:lnTo>
                <a:close/>
                <a:moveTo>
                  <a:pt x="114" y="255"/>
                </a:moveTo>
                <a:lnTo>
                  <a:pt x="34" y="67"/>
                </a:lnTo>
                <a:lnTo>
                  <a:pt x="101" y="35"/>
                </a:lnTo>
                <a:lnTo>
                  <a:pt x="201" y="255"/>
                </a:lnTo>
                <a:lnTo>
                  <a:pt x="114" y="255"/>
                </a:lnTo>
                <a:close/>
                <a:moveTo>
                  <a:pt x="886" y="45"/>
                </a:moveTo>
                <a:lnTo>
                  <a:pt x="753" y="45"/>
                </a:lnTo>
                <a:lnTo>
                  <a:pt x="749" y="46"/>
                </a:lnTo>
                <a:lnTo>
                  <a:pt x="745" y="48"/>
                </a:lnTo>
                <a:lnTo>
                  <a:pt x="740" y="51"/>
                </a:lnTo>
                <a:lnTo>
                  <a:pt x="739" y="57"/>
                </a:lnTo>
                <a:lnTo>
                  <a:pt x="692" y="248"/>
                </a:lnTo>
                <a:lnTo>
                  <a:pt x="575" y="107"/>
                </a:lnTo>
                <a:lnTo>
                  <a:pt x="573" y="105"/>
                </a:lnTo>
                <a:lnTo>
                  <a:pt x="571" y="104"/>
                </a:lnTo>
                <a:lnTo>
                  <a:pt x="568" y="103"/>
                </a:lnTo>
                <a:lnTo>
                  <a:pt x="564" y="102"/>
                </a:lnTo>
                <a:lnTo>
                  <a:pt x="561" y="102"/>
                </a:lnTo>
                <a:lnTo>
                  <a:pt x="559" y="103"/>
                </a:lnTo>
                <a:lnTo>
                  <a:pt x="556" y="104"/>
                </a:lnTo>
                <a:lnTo>
                  <a:pt x="554" y="106"/>
                </a:lnTo>
                <a:lnTo>
                  <a:pt x="524" y="135"/>
                </a:lnTo>
                <a:lnTo>
                  <a:pt x="345" y="135"/>
                </a:lnTo>
                <a:lnTo>
                  <a:pt x="341" y="135"/>
                </a:lnTo>
                <a:lnTo>
                  <a:pt x="339" y="136"/>
                </a:lnTo>
                <a:lnTo>
                  <a:pt x="336" y="138"/>
                </a:lnTo>
                <a:lnTo>
                  <a:pt x="334" y="139"/>
                </a:lnTo>
                <a:lnTo>
                  <a:pt x="333" y="141"/>
                </a:lnTo>
                <a:lnTo>
                  <a:pt x="331" y="144"/>
                </a:lnTo>
                <a:lnTo>
                  <a:pt x="331" y="147"/>
                </a:lnTo>
                <a:lnTo>
                  <a:pt x="330" y="150"/>
                </a:lnTo>
                <a:lnTo>
                  <a:pt x="330" y="255"/>
                </a:lnTo>
                <a:lnTo>
                  <a:pt x="234" y="255"/>
                </a:lnTo>
                <a:lnTo>
                  <a:pt x="123" y="8"/>
                </a:lnTo>
                <a:lnTo>
                  <a:pt x="122" y="6"/>
                </a:lnTo>
                <a:lnTo>
                  <a:pt x="120" y="4"/>
                </a:lnTo>
                <a:lnTo>
                  <a:pt x="117" y="2"/>
                </a:lnTo>
                <a:lnTo>
                  <a:pt x="114" y="1"/>
                </a:lnTo>
                <a:lnTo>
                  <a:pt x="111" y="0"/>
                </a:lnTo>
                <a:lnTo>
                  <a:pt x="109" y="0"/>
                </a:lnTo>
                <a:lnTo>
                  <a:pt x="106" y="0"/>
                </a:lnTo>
                <a:lnTo>
                  <a:pt x="102" y="1"/>
                </a:lnTo>
                <a:lnTo>
                  <a:pt x="8" y="46"/>
                </a:lnTo>
                <a:lnTo>
                  <a:pt x="5" y="48"/>
                </a:lnTo>
                <a:lnTo>
                  <a:pt x="3" y="50"/>
                </a:lnTo>
                <a:lnTo>
                  <a:pt x="2" y="52"/>
                </a:lnTo>
                <a:lnTo>
                  <a:pt x="1" y="54"/>
                </a:lnTo>
                <a:lnTo>
                  <a:pt x="0" y="58"/>
                </a:lnTo>
                <a:lnTo>
                  <a:pt x="0" y="60"/>
                </a:lnTo>
                <a:lnTo>
                  <a:pt x="0" y="63"/>
                </a:lnTo>
                <a:lnTo>
                  <a:pt x="1" y="66"/>
                </a:lnTo>
                <a:lnTo>
                  <a:pt x="82" y="255"/>
                </a:lnTo>
                <a:lnTo>
                  <a:pt x="15" y="255"/>
                </a:lnTo>
                <a:lnTo>
                  <a:pt x="11" y="256"/>
                </a:lnTo>
                <a:lnTo>
                  <a:pt x="7" y="257"/>
                </a:lnTo>
                <a:lnTo>
                  <a:pt x="5" y="259"/>
                </a:lnTo>
                <a:lnTo>
                  <a:pt x="2" y="261"/>
                </a:lnTo>
                <a:lnTo>
                  <a:pt x="1" y="265"/>
                </a:lnTo>
                <a:lnTo>
                  <a:pt x="0" y="268"/>
                </a:lnTo>
                <a:lnTo>
                  <a:pt x="0" y="271"/>
                </a:lnTo>
                <a:lnTo>
                  <a:pt x="1" y="275"/>
                </a:lnTo>
                <a:lnTo>
                  <a:pt x="114" y="635"/>
                </a:lnTo>
                <a:lnTo>
                  <a:pt x="116" y="640"/>
                </a:lnTo>
                <a:lnTo>
                  <a:pt x="120" y="643"/>
                </a:lnTo>
                <a:lnTo>
                  <a:pt x="123" y="645"/>
                </a:lnTo>
                <a:lnTo>
                  <a:pt x="128" y="646"/>
                </a:lnTo>
                <a:lnTo>
                  <a:pt x="596" y="646"/>
                </a:lnTo>
                <a:lnTo>
                  <a:pt x="589" y="676"/>
                </a:lnTo>
                <a:lnTo>
                  <a:pt x="180" y="676"/>
                </a:lnTo>
                <a:lnTo>
                  <a:pt x="172" y="676"/>
                </a:lnTo>
                <a:lnTo>
                  <a:pt x="165" y="677"/>
                </a:lnTo>
                <a:lnTo>
                  <a:pt x="157" y="679"/>
                </a:lnTo>
                <a:lnTo>
                  <a:pt x="151" y="682"/>
                </a:lnTo>
                <a:lnTo>
                  <a:pt x="144" y="685"/>
                </a:lnTo>
                <a:lnTo>
                  <a:pt x="138" y="689"/>
                </a:lnTo>
                <a:lnTo>
                  <a:pt x="131" y="693"/>
                </a:lnTo>
                <a:lnTo>
                  <a:pt x="127" y="698"/>
                </a:lnTo>
                <a:lnTo>
                  <a:pt x="122" y="703"/>
                </a:lnTo>
                <a:lnTo>
                  <a:pt x="117" y="709"/>
                </a:lnTo>
                <a:lnTo>
                  <a:pt x="113" y="716"/>
                </a:lnTo>
                <a:lnTo>
                  <a:pt x="110" y="722"/>
                </a:lnTo>
                <a:lnTo>
                  <a:pt x="108" y="729"/>
                </a:lnTo>
                <a:lnTo>
                  <a:pt x="106" y="736"/>
                </a:lnTo>
                <a:lnTo>
                  <a:pt x="105" y="744"/>
                </a:lnTo>
                <a:lnTo>
                  <a:pt x="105" y="751"/>
                </a:lnTo>
                <a:lnTo>
                  <a:pt x="105" y="759"/>
                </a:lnTo>
                <a:lnTo>
                  <a:pt x="106" y="766"/>
                </a:lnTo>
                <a:lnTo>
                  <a:pt x="108" y="774"/>
                </a:lnTo>
                <a:lnTo>
                  <a:pt x="110" y="780"/>
                </a:lnTo>
                <a:lnTo>
                  <a:pt x="113" y="787"/>
                </a:lnTo>
                <a:lnTo>
                  <a:pt x="117" y="793"/>
                </a:lnTo>
                <a:lnTo>
                  <a:pt x="122" y="798"/>
                </a:lnTo>
                <a:lnTo>
                  <a:pt x="127" y="804"/>
                </a:lnTo>
                <a:lnTo>
                  <a:pt x="131" y="809"/>
                </a:lnTo>
                <a:lnTo>
                  <a:pt x="138" y="813"/>
                </a:lnTo>
                <a:lnTo>
                  <a:pt x="144" y="818"/>
                </a:lnTo>
                <a:lnTo>
                  <a:pt x="151" y="821"/>
                </a:lnTo>
                <a:lnTo>
                  <a:pt x="157" y="823"/>
                </a:lnTo>
                <a:lnTo>
                  <a:pt x="165" y="825"/>
                </a:lnTo>
                <a:lnTo>
                  <a:pt x="172" y="826"/>
                </a:lnTo>
                <a:lnTo>
                  <a:pt x="180" y="826"/>
                </a:lnTo>
                <a:lnTo>
                  <a:pt x="187" y="826"/>
                </a:lnTo>
                <a:lnTo>
                  <a:pt x="195" y="825"/>
                </a:lnTo>
                <a:lnTo>
                  <a:pt x="202" y="823"/>
                </a:lnTo>
                <a:lnTo>
                  <a:pt x="209" y="821"/>
                </a:lnTo>
                <a:lnTo>
                  <a:pt x="215" y="818"/>
                </a:lnTo>
                <a:lnTo>
                  <a:pt x="221" y="813"/>
                </a:lnTo>
                <a:lnTo>
                  <a:pt x="228" y="809"/>
                </a:lnTo>
                <a:lnTo>
                  <a:pt x="233" y="804"/>
                </a:lnTo>
                <a:lnTo>
                  <a:pt x="238" y="798"/>
                </a:lnTo>
                <a:lnTo>
                  <a:pt x="242" y="793"/>
                </a:lnTo>
                <a:lnTo>
                  <a:pt x="246" y="787"/>
                </a:lnTo>
                <a:lnTo>
                  <a:pt x="249" y="780"/>
                </a:lnTo>
                <a:lnTo>
                  <a:pt x="251" y="774"/>
                </a:lnTo>
                <a:lnTo>
                  <a:pt x="254" y="766"/>
                </a:lnTo>
                <a:lnTo>
                  <a:pt x="255" y="759"/>
                </a:lnTo>
                <a:lnTo>
                  <a:pt x="255" y="751"/>
                </a:lnTo>
                <a:lnTo>
                  <a:pt x="254" y="738"/>
                </a:lnTo>
                <a:lnTo>
                  <a:pt x="250" y="727"/>
                </a:lnTo>
                <a:lnTo>
                  <a:pt x="246" y="716"/>
                </a:lnTo>
                <a:lnTo>
                  <a:pt x="240" y="706"/>
                </a:lnTo>
                <a:lnTo>
                  <a:pt x="526" y="706"/>
                </a:lnTo>
                <a:lnTo>
                  <a:pt x="519" y="716"/>
                </a:lnTo>
                <a:lnTo>
                  <a:pt x="514" y="727"/>
                </a:lnTo>
                <a:lnTo>
                  <a:pt x="511" y="738"/>
                </a:lnTo>
                <a:lnTo>
                  <a:pt x="510" y="751"/>
                </a:lnTo>
                <a:lnTo>
                  <a:pt x="511" y="759"/>
                </a:lnTo>
                <a:lnTo>
                  <a:pt x="512" y="766"/>
                </a:lnTo>
                <a:lnTo>
                  <a:pt x="514" y="774"/>
                </a:lnTo>
                <a:lnTo>
                  <a:pt x="516" y="780"/>
                </a:lnTo>
                <a:lnTo>
                  <a:pt x="519" y="787"/>
                </a:lnTo>
                <a:lnTo>
                  <a:pt x="523" y="793"/>
                </a:lnTo>
                <a:lnTo>
                  <a:pt x="528" y="798"/>
                </a:lnTo>
                <a:lnTo>
                  <a:pt x="532" y="804"/>
                </a:lnTo>
                <a:lnTo>
                  <a:pt x="538" y="809"/>
                </a:lnTo>
                <a:lnTo>
                  <a:pt x="543" y="813"/>
                </a:lnTo>
                <a:lnTo>
                  <a:pt x="549" y="818"/>
                </a:lnTo>
                <a:lnTo>
                  <a:pt x="556" y="821"/>
                </a:lnTo>
                <a:lnTo>
                  <a:pt x="563" y="823"/>
                </a:lnTo>
                <a:lnTo>
                  <a:pt x="570" y="825"/>
                </a:lnTo>
                <a:lnTo>
                  <a:pt x="577" y="826"/>
                </a:lnTo>
                <a:lnTo>
                  <a:pt x="586" y="826"/>
                </a:lnTo>
                <a:lnTo>
                  <a:pt x="593" y="826"/>
                </a:lnTo>
                <a:lnTo>
                  <a:pt x="601" y="825"/>
                </a:lnTo>
                <a:lnTo>
                  <a:pt x="607" y="823"/>
                </a:lnTo>
                <a:lnTo>
                  <a:pt x="615" y="821"/>
                </a:lnTo>
                <a:lnTo>
                  <a:pt x="621" y="818"/>
                </a:lnTo>
                <a:lnTo>
                  <a:pt x="628" y="813"/>
                </a:lnTo>
                <a:lnTo>
                  <a:pt x="633" y="809"/>
                </a:lnTo>
                <a:lnTo>
                  <a:pt x="638" y="804"/>
                </a:lnTo>
                <a:lnTo>
                  <a:pt x="644" y="798"/>
                </a:lnTo>
                <a:lnTo>
                  <a:pt x="648" y="793"/>
                </a:lnTo>
                <a:lnTo>
                  <a:pt x="651" y="787"/>
                </a:lnTo>
                <a:lnTo>
                  <a:pt x="654" y="780"/>
                </a:lnTo>
                <a:lnTo>
                  <a:pt x="658" y="774"/>
                </a:lnTo>
                <a:lnTo>
                  <a:pt x="659" y="766"/>
                </a:lnTo>
                <a:lnTo>
                  <a:pt x="660" y="759"/>
                </a:lnTo>
                <a:lnTo>
                  <a:pt x="661" y="751"/>
                </a:lnTo>
                <a:lnTo>
                  <a:pt x="660" y="740"/>
                </a:lnTo>
                <a:lnTo>
                  <a:pt x="658" y="730"/>
                </a:lnTo>
                <a:lnTo>
                  <a:pt x="653" y="720"/>
                </a:lnTo>
                <a:lnTo>
                  <a:pt x="649" y="710"/>
                </a:lnTo>
                <a:lnTo>
                  <a:pt x="643" y="702"/>
                </a:lnTo>
                <a:lnTo>
                  <a:pt x="635" y="695"/>
                </a:lnTo>
                <a:lnTo>
                  <a:pt x="627" y="689"/>
                </a:lnTo>
                <a:lnTo>
                  <a:pt x="618" y="684"/>
                </a:lnTo>
                <a:lnTo>
                  <a:pt x="629" y="637"/>
                </a:lnTo>
                <a:lnTo>
                  <a:pt x="630" y="635"/>
                </a:lnTo>
                <a:lnTo>
                  <a:pt x="630" y="634"/>
                </a:lnTo>
                <a:lnTo>
                  <a:pt x="717" y="274"/>
                </a:lnTo>
                <a:lnTo>
                  <a:pt x="765" y="75"/>
                </a:lnTo>
                <a:lnTo>
                  <a:pt x="886" y="75"/>
                </a:lnTo>
                <a:lnTo>
                  <a:pt x="889" y="75"/>
                </a:lnTo>
                <a:lnTo>
                  <a:pt x="891" y="74"/>
                </a:lnTo>
                <a:lnTo>
                  <a:pt x="895" y="73"/>
                </a:lnTo>
                <a:lnTo>
                  <a:pt x="897" y="70"/>
                </a:lnTo>
                <a:lnTo>
                  <a:pt x="899" y="68"/>
                </a:lnTo>
                <a:lnTo>
                  <a:pt x="900" y="66"/>
                </a:lnTo>
                <a:lnTo>
                  <a:pt x="901" y="63"/>
                </a:lnTo>
                <a:lnTo>
                  <a:pt x="901" y="60"/>
                </a:lnTo>
                <a:lnTo>
                  <a:pt x="901" y="57"/>
                </a:lnTo>
                <a:lnTo>
                  <a:pt x="900" y="54"/>
                </a:lnTo>
                <a:lnTo>
                  <a:pt x="899" y="51"/>
                </a:lnTo>
                <a:lnTo>
                  <a:pt x="897" y="49"/>
                </a:lnTo>
                <a:lnTo>
                  <a:pt x="895" y="47"/>
                </a:lnTo>
                <a:lnTo>
                  <a:pt x="891" y="46"/>
                </a:lnTo>
                <a:lnTo>
                  <a:pt x="889" y="45"/>
                </a:lnTo>
                <a:lnTo>
                  <a:pt x="886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23AE0A2B-017B-4FD8-A283-E83DD532C6B5}"/>
              </a:ext>
            </a:extLst>
          </p:cNvPr>
          <p:cNvGrpSpPr/>
          <p:nvPr/>
        </p:nvGrpSpPr>
        <p:grpSpPr>
          <a:xfrm>
            <a:off x="2840483" y="4071144"/>
            <a:ext cx="285750" cy="285750"/>
            <a:chOff x="8166100" y="2527300"/>
            <a:chExt cx="285750" cy="285750"/>
          </a:xfrm>
          <a:solidFill>
            <a:schemeClr val="bg1"/>
          </a:solidFill>
        </p:grpSpPr>
        <p:sp>
          <p:nvSpPr>
            <p:cNvPr id="169" name="Freeform 4261">
              <a:extLst>
                <a:ext uri="{FF2B5EF4-FFF2-40B4-BE49-F238E27FC236}">
                  <a16:creationId xmlns:a16="http://schemas.microsoft.com/office/drawing/2014/main" id="{4E4F50F6-8600-435E-9A84-64F44E07B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1363" y="2551113"/>
              <a:ext cx="66675" cy="66675"/>
            </a:xfrm>
            <a:custGeom>
              <a:avLst/>
              <a:gdLst>
                <a:gd name="T0" fmla="*/ 51 w 212"/>
                <a:gd name="T1" fmla="*/ 65 h 212"/>
                <a:gd name="T2" fmla="*/ 51 w 212"/>
                <a:gd name="T3" fmla="*/ 62 h 212"/>
                <a:gd name="T4" fmla="*/ 52 w 212"/>
                <a:gd name="T5" fmla="*/ 60 h 212"/>
                <a:gd name="T6" fmla="*/ 54 w 212"/>
                <a:gd name="T7" fmla="*/ 57 h 212"/>
                <a:gd name="T8" fmla="*/ 55 w 212"/>
                <a:gd name="T9" fmla="*/ 55 h 212"/>
                <a:gd name="T10" fmla="*/ 57 w 212"/>
                <a:gd name="T11" fmla="*/ 54 h 212"/>
                <a:gd name="T12" fmla="*/ 60 w 212"/>
                <a:gd name="T13" fmla="*/ 52 h 212"/>
                <a:gd name="T14" fmla="*/ 62 w 212"/>
                <a:gd name="T15" fmla="*/ 52 h 212"/>
                <a:gd name="T16" fmla="*/ 66 w 212"/>
                <a:gd name="T17" fmla="*/ 50 h 212"/>
                <a:gd name="T18" fmla="*/ 147 w 212"/>
                <a:gd name="T19" fmla="*/ 50 h 212"/>
                <a:gd name="T20" fmla="*/ 149 w 212"/>
                <a:gd name="T21" fmla="*/ 52 h 212"/>
                <a:gd name="T22" fmla="*/ 152 w 212"/>
                <a:gd name="T23" fmla="*/ 52 h 212"/>
                <a:gd name="T24" fmla="*/ 155 w 212"/>
                <a:gd name="T25" fmla="*/ 54 h 212"/>
                <a:gd name="T26" fmla="*/ 157 w 212"/>
                <a:gd name="T27" fmla="*/ 55 h 212"/>
                <a:gd name="T28" fmla="*/ 159 w 212"/>
                <a:gd name="T29" fmla="*/ 57 h 212"/>
                <a:gd name="T30" fmla="*/ 160 w 212"/>
                <a:gd name="T31" fmla="*/ 60 h 212"/>
                <a:gd name="T32" fmla="*/ 161 w 212"/>
                <a:gd name="T33" fmla="*/ 62 h 212"/>
                <a:gd name="T34" fmla="*/ 162 w 212"/>
                <a:gd name="T35" fmla="*/ 65 h 212"/>
                <a:gd name="T36" fmla="*/ 162 w 212"/>
                <a:gd name="T37" fmla="*/ 147 h 212"/>
                <a:gd name="T38" fmla="*/ 161 w 212"/>
                <a:gd name="T39" fmla="*/ 149 h 212"/>
                <a:gd name="T40" fmla="*/ 160 w 212"/>
                <a:gd name="T41" fmla="*/ 152 h 212"/>
                <a:gd name="T42" fmla="*/ 159 w 212"/>
                <a:gd name="T43" fmla="*/ 154 h 212"/>
                <a:gd name="T44" fmla="*/ 157 w 212"/>
                <a:gd name="T45" fmla="*/ 158 h 212"/>
                <a:gd name="T46" fmla="*/ 155 w 212"/>
                <a:gd name="T47" fmla="*/ 159 h 212"/>
                <a:gd name="T48" fmla="*/ 152 w 212"/>
                <a:gd name="T49" fmla="*/ 161 h 212"/>
                <a:gd name="T50" fmla="*/ 149 w 212"/>
                <a:gd name="T51" fmla="*/ 161 h 212"/>
                <a:gd name="T52" fmla="*/ 147 w 212"/>
                <a:gd name="T53" fmla="*/ 162 h 212"/>
                <a:gd name="T54" fmla="*/ 66 w 212"/>
                <a:gd name="T55" fmla="*/ 162 h 212"/>
                <a:gd name="T56" fmla="*/ 62 w 212"/>
                <a:gd name="T57" fmla="*/ 161 h 212"/>
                <a:gd name="T58" fmla="*/ 60 w 212"/>
                <a:gd name="T59" fmla="*/ 161 h 212"/>
                <a:gd name="T60" fmla="*/ 57 w 212"/>
                <a:gd name="T61" fmla="*/ 159 h 212"/>
                <a:gd name="T62" fmla="*/ 55 w 212"/>
                <a:gd name="T63" fmla="*/ 158 h 212"/>
                <a:gd name="T64" fmla="*/ 54 w 212"/>
                <a:gd name="T65" fmla="*/ 154 h 212"/>
                <a:gd name="T66" fmla="*/ 52 w 212"/>
                <a:gd name="T67" fmla="*/ 152 h 212"/>
                <a:gd name="T68" fmla="*/ 51 w 212"/>
                <a:gd name="T69" fmla="*/ 149 h 212"/>
                <a:gd name="T70" fmla="*/ 51 w 212"/>
                <a:gd name="T71" fmla="*/ 147 h 212"/>
                <a:gd name="T72" fmla="*/ 51 w 212"/>
                <a:gd name="T73" fmla="*/ 65 h 212"/>
                <a:gd name="T74" fmla="*/ 0 w 212"/>
                <a:gd name="T75" fmla="*/ 212 h 212"/>
                <a:gd name="T76" fmla="*/ 212 w 212"/>
                <a:gd name="T77" fmla="*/ 212 h 212"/>
                <a:gd name="T78" fmla="*/ 212 w 212"/>
                <a:gd name="T79" fmla="*/ 0 h 212"/>
                <a:gd name="T80" fmla="*/ 0 w 212"/>
                <a:gd name="T81" fmla="*/ 0 h 212"/>
                <a:gd name="T82" fmla="*/ 0 w 212"/>
                <a:gd name="T8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2">
                  <a:moveTo>
                    <a:pt x="51" y="65"/>
                  </a:moveTo>
                  <a:lnTo>
                    <a:pt x="51" y="62"/>
                  </a:lnTo>
                  <a:lnTo>
                    <a:pt x="52" y="60"/>
                  </a:lnTo>
                  <a:lnTo>
                    <a:pt x="54" y="57"/>
                  </a:lnTo>
                  <a:lnTo>
                    <a:pt x="55" y="55"/>
                  </a:lnTo>
                  <a:lnTo>
                    <a:pt x="57" y="54"/>
                  </a:lnTo>
                  <a:lnTo>
                    <a:pt x="60" y="52"/>
                  </a:lnTo>
                  <a:lnTo>
                    <a:pt x="62" y="52"/>
                  </a:lnTo>
                  <a:lnTo>
                    <a:pt x="66" y="50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2" y="52"/>
                  </a:lnTo>
                  <a:lnTo>
                    <a:pt x="155" y="54"/>
                  </a:lnTo>
                  <a:lnTo>
                    <a:pt x="157" y="55"/>
                  </a:lnTo>
                  <a:lnTo>
                    <a:pt x="159" y="57"/>
                  </a:lnTo>
                  <a:lnTo>
                    <a:pt x="160" y="60"/>
                  </a:lnTo>
                  <a:lnTo>
                    <a:pt x="161" y="62"/>
                  </a:lnTo>
                  <a:lnTo>
                    <a:pt x="162" y="65"/>
                  </a:lnTo>
                  <a:lnTo>
                    <a:pt x="162" y="147"/>
                  </a:lnTo>
                  <a:lnTo>
                    <a:pt x="161" y="149"/>
                  </a:lnTo>
                  <a:lnTo>
                    <a:pt x="160" y="152"/>
                  </a:lnTo>
                  <a:lnTo>
                    <a:pt x="159" y="154"/>
                  </a:lnTo>
                  <a:lnTo>
                    <a:pt x="157" y="158"/>
                  </a:lnTo>
                  <a:lnTo>
                    <a:pt x="155" y="159"/>
                  </a:lnTo>
                  <a:lnTo>
                    <a:pt x="152" y="161"/>
                  </a:lnTo>
                  <a:lnTo>
                    <a:pt x="149" y="161"/>
                  </a:lnTo>
                  <a:lnTo>
                    <a:pt x="147" y="162"/>
                  </a:lnTo>
                  <a:lnTo>
                    <a:pt x="66" y="162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7" y="159"/>
                  </a:lnTo>
                  <a:lnTo>
                    <a:pt x="55" y="158"/>
                  </a:lnTo>
                  <a:lnTo>
                    <a:pt x="54" y="154"/>
                  </a:lnTo>
                  <a:lnTo>
                    <a:pt x="52" y="152"/>
                  </a:lnTo>
                  <a:lnTo>
                    <a:pt x="51" y="149"/>
                  </a:lnTo>
                  <a:lnTo>
                    <a:pt x="51" y="147"/>
                  </a:lnTo>
                  <a:lnTo>
                    <a:pt x="51" y="65"/>
                  </a:lnTo>
                  <a:close/>
                  <a:moveTo>
                    <a:pt x="0" y="212"/>
                  </a:moveTo>
                  <a:lnTo>
                    <a:pt x="212" y="212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4262">
              <a:extLst>
                <a:ext uri="{FF2B5EF4-FFF2-40B4-BE49-F238E27FC236}">
                  <a16:creationId xmlns:a16="http://schemas.microsoft.com/office/drawing/2014/main" id="{79E009BC-5127-43ED-9DCC-2860DD296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6763" y="2576513"/>
              <a:ext cx="15875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4263">
              <a:extLst>
                <a:ext uri="{FF2B5EF4-FFF2-40B4-BE49-F238E27FC236}">
                  <a16:creationId xmlns:a16="http://schemas.microsoft.com/office/drawing/2014/main" id="{236AA611-6966-416C-A713-69821B36B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7375" y="2740025"/>
              <a:ext cx="33338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4264">
              <a:extLst>
                <a:ext uri="{FF2B5EF4-FFF2-40B4-BE49-F238E27FC236}">
                  <a16:creationId xmlns:a16="http://schemas.microsoft.com/office/drawing/2014/main" id="{D3A9526F-75BA-4082-845F-DC4E66321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1363" y="2722563"/>
              <a:ext cx="238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4265">
              <a:extLst>
                <a:ext uri="{FF2B5EF4-FFF2-40B4-BE49-F238E27FC236}">
                  <a16:creationId xmlns:a16="http://schemas.microsoft.com/office/drawing/2014/main" id="{5C44B4AD-6050-4786-8BCB-B57D50EDD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2551113"/>
              <a:ext cx="66675" cy="66675"/>
            </a:xfrm>
            <a:custGeom>
              <a:avLst/>
              <a:gdLst>
                <a:gd name="T0" fmla="*/ 24 w 212"/>
                <a:gd name="T1" fmla="*/ 39 h 212"/>
                <a:gd name="T2" fmla="*/ 25 w 212"/>
                <a:gd name="T3" fmla="*/ 35 h 212"/>
                <a:gd name="T4" fmla="*/ 25 w 212"/>
                <a:gd name="T5" fmla="*/ 33 h 212"/>
                <a:gd name="T6" fmla="*/ 27 w 212"/>
                <a:gd name="T7" fmla="*/ 30 h 212"/>
                <a:gd name="T8" fmla="*/ 28 w 212"/>
                <a:gd name="T9" fmla="*/ 28 h 212"/>
                <a:gd name="T10" fmla="*/ 30 w 212"/>
                <a:gd name="T11" fmla="*/ 26 h 212"/>
                <a:gd name="T12" fmla="*/ 33 w 212"/>
                <a:gd name="T13" fmla="*/ 25 h 212"/>
                <a:gd name="T14" fmla="*/ 35 w 212"/>
                <a:gd name="T15" fmla="*/ 24 h 212"/>
                <a:gd name="T16" fmla="*/ 39 w 212"/>
                <a:gd name="T17" fmla="*/ 24 h 212"/>
                <a:gd name="T18" fmla="*/ 174 w 212"/>
                <a:gd name="T19" fmla="*/ 24 h 212"/>
                <a:gd name="T20" fmla="*/ 177 w 212"/>
                <a:gd name="T21" fmla="*/ 24 h 212"/>
                <a:gd name="T22" fmla="*/ 179 w 212"/>
                <a:gd name="T23" fmla="*/ 25 h 212"/>
                <a:gd name="T24" fmla="*/ 182 w 212"/>
                <a:gd name="T25" fmla="*/ 26 h 212"/>
                <a:gd name="T26" fmla="*/ 184 w 212"/>
                <a:gd name="T27" fmla="*/ 28 h 212"/>
                <a:gd name="T28" fmla="*/ 187 w 212"/>
                <a:gd name="T29" fmla="*/ 30 h 212"/>
                <a:gd name="T30" fmla="*/ 188 w 212"/>
                <a:gd name="T31" fmla="*/ 33 h 212"/>
                <a:gd name="T32" fmla="*/ 189 w 212"/>
                <a:gd name="T33" fmla="*/ 35 h 212"/>
                <a:gd name="T34" fmla="*/ 189 w 212"/>
                <a:gd name="T35" fmla="*/ 39 h 212"/>
                <a:gd name="T36" fmla="*/ 189 w 212"/>
                <a:gd name="T37" fmla="*/ 174 h 212"/>
                <a:gd name="T38" fmla="*/ 189 w 212"/>
                <a:gd name="T39" fmla="*/ 177 h 212"/>
                <a:gd name="T40" fmla="*/ 188 w 212"/>
                <a:gd name="T41" fmla="*/ 179 h 212"/>
                <a:gd name="T42" fmla="*/ 187 w 212"/>
                <a:gd name="T43" fmla="*/ 182 h 212"/>
                <a:gd name="T44" fmla="*/ 184 w 212"/>
                <a:gd name="T45" fmla="*/ 184 h 212"/>
                <a:gd name="T46" fmla="*/ 182 w 212"/>
                <a:gd name="T47" fmla="*/ 186 h 212"/>
                <a:gd name="T48" fmla="*/ 179 w 212"/>
                <a:gd name="T49" fmla="*/ 188 h 212"/>
                <a:gd name="T50" fmla="*/ 177 w 212"/>
                <a:gd name="T51" fmla="*/ 188 h 212"/>
                <a:gd name="T52" fmla="*/ 174 w 212"/>
                <a:gd name="T53" fmla="*/ 189 h 212"/>
                <a:gd name="T54" fmla="*/ 39 w 212"/>
                <a:gd name="T55" fmla="*/ 189 h 212"/>
                <a:gd name="T56" fmla="*/ 35 w 212"/>
                <a:gd name="T57" fmla="*/ 188 h 212"/>
                <a:gd name="T58" fmla="*/ 33 w 212"/>
                <a:gd name="T59" fmla="*/ 188 h 212"/>
                <a:gd name="T60" fmla="*/ 30 w 212"/>
                <a:gd name="T61" fmla="*/ 186 h 212"/>
                <a:gd name="T62" fmla="*/ 28 w 212"/>
                <a:gd name="T63" fmla="*/ 184 h 212"/>
                <a:gd name="T64" fmla="*/ 27 w 212"/>
                <a:gd name="T65" fmla="*/ 182 h 212"/>
                <a:gd name="T66" fmla="*/ 25 w 212"/>
                <a:gd name="T67" fmla="*/ 179 h 212"/>
                <a:gd name="T68" fmla="*/ 24 w 212"/>
                <a:gd name="T69" fmla="*/ 177 h 212"/>
                <a:gd name="T70" fmla="*/ 24 w 212"/>
                <a:gd name="T71" fmla="*/ 174 h 212"/>
                <a:gd name="T72" fmla="*/ 24 w 212"/>
                <a:gd name="T73" fmla="*/ 39 h 212"/>
                <a:gd name="T74" fmla="*/ 0 w 212"/>
                <a:gd name="T75" fmla="*/ 212 h 212"/>
                <a:gd name="T76" fmla="*/ 212 w 212"/>
                <a:gd name="T77" fmla="*/ 212 h 212"/>
                <a:gd name="T78" fmla="*/ 212 w 212"/>
                <a:gd name="T79" fmla="*/ 0 h 212"/>
                <a:gd name="T80" fmla="*/ 0 w 212"/>
                <a:gd name="T81" fmla="*/ 0 h 212"/>
                <a:gd name="T82" fmla="*/ 0 w 212"/>
                <a:gd name="T83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2">
                  <a:moveTo>
                    <a:pt x="24" y="39"/>
                  </a:moveTo>
                  <a:lnTo>
                    <a:pt x="25" y="35"/>
                  </a:lnTo>
                  <a:lnTo>
                    <a:pt x="25" y="33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79" y="25"/>
                  </a:lnTo>
                  <a:lnTo>
                    <a:pt x="182" y="26"/>
                  </a:lnTo>
                  <a:lnTo>
                    <a:pt x="184" y="28"/>
                  </a:lnTo>
                  <a:lnTo>
                    <a:pt x="187" y="30"/>
                  </a:lnTo>
                  <a:lnTo>
                    <a:pt x="188" y="33"/>
                  </a:lnTo>
                  <a:lnTo>
                    <a:pt x="189" y="35"/>
                  </a:lnTo>
                  <a:lnTo>
                    <a:pt x="189" y="39"/>
                  </a:lnTo>
                  <a:lnTo>
                    <a:pt x="189" y="174"/>
                  </a:lnTo>
                  <a:lnTo>
                    <a:pt x="189" y="177"/>
                  </a:lnTo>
                  <a:lnTo>
                    <a:pt x="188" y="179"/>
                  </a:lnTo>
                  <a:lnTo>
                    <a:pt x="187" y="182"/>
                  </a:lnTo>
                  <a:lnTo>
                    <a:pt x="184" y="184"/>
                  </a:lnTo>
                  <a:lnTo>
                    <a:pt x="182" y="186"/>
                  </a:lnTo>
                  <a:lnTo>
                    <a:pt x="179" y="188"/>
                  </a:lnTo>
                  <a:lnTo>
                    <a:pt x="177" y="188"/>
                  </a:lnTo>
                  <a:lnTo>
                    <a:pt x="174" y="189"/>
                  </a:lnTo>
                  <a:lnTo>
                    <a:pt x="39" y="189"/>
                  </a:lnTo>
                  <a:lnTo>
                    <a:pt x="35" y="188"/>
                  </a:lnTo>
                  <a:lnTo>
                    <a:pt x="33" y="188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7" y="182"/>
                  </a:lnTo>
                  <a:lnTo>
                    <a:pt x="25" y="179"/>
                  </a:lnTo>
                  <a:lnTo>
                    <a:pt x="24" y="177"/>
                  </a:lnTo>
                  <a:lnTo>
                    <a:pt x="24" y="174"/>
                  </a:lnTo>
                  <a:lnTo>
                    <a:pt x="24" y="39"/>
                  </a:lnTo>
                  <a:close/>
                  <a:moveTo>
                    <a:pt x="0" y="212"/>
                  </a:moveTo>
                  <a:lnTo>
                    <a:pt x="212" y="212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Rectangle 4266">
              <a:extLst>
                <a:ext uri="{FF2B5EF4-FFF2-40B4-BE49-F238E27FC236}">
                  <a16:creationId xmlns:a16="http://schemas.microsoft.com/office/drawing/2014/main" id="{AB4A0C4E-D13D-480B-A9E3-A2B33185A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7375" y="2568575"/>
              <a:ext cx="3333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4267">
              <a:extLst>
                <a:ext uri="{FF2B5EF4-FFF2-40B4-BE49-F238E27FC236}">
                  <a16:creationId xmlns:a16="http://schemas.microsoft.com/office/drawing/2014/main" id="{B43ED8B3-7239-48E3-A77E-54A39219A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9913" y="2722563"/>
              <a:ext cx="66675" cy="66675"/>
            </a:xfrm>
            <a:custGeom>
              <a:avLst/>
              <a:gdLst>
                <a:gd name="T0" fmla="*/ 24 w 212"/>
                <a:gd name="T1" fmla="*/ 39 h 213"/>
                <a:gd name="T2" fmla="*/ 25 w 212"/>
                <a:gd name="T3" fmla="*/ 36 h 213"/>
                <a:gd name="T4" fmla="*/ 25 w 212"/>
                <a:gd name="T5" fmla="*/ 32 h 213"/>
                <a:gd name="T6" fmla="*/ 27 w 212"/>
                <a:gd name="T7" fmla="*/ 30 h 213"/>
                <a:gd name="T8" fmla="*/ 28 w 212"/>
                <a:gd name="T9" fmla="*/ 28 h 213"/>
                <a:gd name="T10" fmla="*/ 30 w 212"/>
                <a:gd name="T11" fmla="*/ 26 h 213"/>
                <a:gd name="T12" fmla="*/ 33 w 212"/>
                <a:gd name="T13" fmla="*/ 25 h 213"/>
                <a:gd name="T14" fmla="*/ 35 w 212"/>
                <a:gd name="T15" fmla="*/ 24 h 213"/>
                <a:gd name="T16" fmla="*/ 39 w 212"/>
                <a:gd name="T17" fmla="*/ 24 h 213"/>
                <a:gd name="T18" fmla="*/ 174 w 212"/>
                <a:gd name="T19" fmla="*/ 24 h 213"/>
                <a:gd name="T20" fmla="*/ 177 w 212"/>
                <a:gd name="T21" fmla="*/ 24 h 213"/>
                <a:gd name="T22" fmla="*/ 179 w 212"/>
                <a:gd name="T23" fmla="*/ 25 h 213"/>
                <a:gd name="T24" fmla="*/ 182 w 212"/>
                <a:gd name="T25" fmla="*/ 26 h 213"/>
                <a:gd name="T26" fmla="*/ 184 w 212"/>
                <a:gd name="T27" fmla="*/ 28 h 213"/>
                <a:gd name="T28" fmla="*/ 187 w 212"/>
                <a:gd name="T29" fmla="*/ 30 h 213"/>
                <a:gd name="T30" fmla="*/ 188 w 212"/>
                <a:gd name="T31" fmla="*/ 32 h 213"/>
                <a:gd name="T32" fmla="*/ 189 w 212"/>
                <a:gd name="T33" fmla="*/ 36 h 213"/>
                <a:gd name="T34" fmla="*/ 189 w 212"/>
                <a:gd name="T35" fmla="*/ 39 h 213"/>
                <a:gd name="T36" fmla="*/ 189 w 212"/>
                <a:gd name="T37" fmla="*/ 173 h 213"/>
                <a:gd name="T38" fmla="*/ 189 w 212"/>
                <a:gd name="T39" fmla="*/ 176 h 213"/>
                <a:gd name="T40" fmla="*/ 188 w 212"/>
                <a:gd name="T41" fmla="*/ 179 h 213"/>
                <a:gd name="T42" fmla="*/ 187 w 212"/>
                <a:gd name="T43" fmla="*/ 181 h 213"/>
                <a:gd name="T44" fmla="*/ 184 w 212"/>
                <a:gd name="T45" fmla="*/ 184 h 213"/>
                <a:gd name="T46" fmla="*/ 182 w 212"/>
                <a:gd name="T47" fmla="*/ 186 h 213"/>
                <a:gd name="T48" fmla="*/ 179 w 212"/>
                <a:gd name="T49" fmla="*/ 187 h 213"/>
                <a:gd name="T50" fmla="*/ 177 w 212"/>
                <a:gd name="T51" fmla="*/ 188 h 213"/>
                <a:gd name="T52" fmla="*/ 174 w 212"/>
                <a:gd name="T53" fmla="*/ 189 h 213"/>
                <a:gd name="T54" fmla="*/ 39 w 212"/>
                <a:gd name="T55" fmla="*/ 188 h 213"/>
                <a:gd name="T56" fmla="*/ 35 w 212"/>
                <a:gd name="T57" fmla="*/ 188 h 213"/>
                <a:gd name="T58" fmla="*/ 33 w 212"/>
                <a:gd name="T59" fmla="*/ 187 h 213"/>
                <a:gd name="T60" fmla="*/ 30 w 212"/>
                <a:gd name="T61" fmla="*/ 186 h 213"/>
                <a:gd name="T62" fmla="*/ 28 w 212"/>
                <a:gd name="T63" fmla="*/ 184 h 213"/>
                <a:gd name="T64" fmla="*/ 27 w 212"/>
                <a:gd name="T65" fmla="*/ 181 h 213"/>
                <a:gd name="T66" fmla="*/ 25 w 212"/>
                <a:gd name="T67" fmla="*/ 179 h 213"/>
                <a:gd name="T68" fmla="*/ 24 w 212"/>
                <a:gd name="T69" fmla="*/ 176 h 213"/>
                <a:gd name="T70" fmla="*/ 24 w 212"/>
                <a:gd name="T71" fmla="*/ 173 h 213"/>
                <a:gd name="T72" fmla="*/ 24 w 212"/>
                <a:gd name="T73" fmla="*/ 39 h 213"/>
                <a:gd name="T74" fmla="*/ 0 w 212"/>
                <a:gd name="T75" fmla="*/ 213 h 213"/>
                <a:gd name="T76" fmla="*/ 212 w 212"/>
                <a:gd name="T77" fmla="*/ 213 h 213"/>
                <a:gd name="T78" fmla="*/ 212 w 212"/>
                <a:gd name="T79" fmla="*/ 0 h 213"/>
                <a:gd name="T80" fmla="*/ 0 w 212"/>
                <a:gd name="T81" fmla="*/ 0 h 213"/>
                <a:gd name="T82" fmla="*/ 0 w 212"/>
                <a:gd name="T8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13">
                  <a:moveTo>
                    <a:pt x="24" y="39"/>
                  </a:moveTo>
                  <a:lnTo>
                    <a:pt x="25" y="36"/>
                  </a:lnTo>
                  <a:lnTo>
                    <a:pt x="25" y="32"/>
                  </a:lnTo>
                  <a:lnTo>
                    <a:pt x="27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9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79" y="25"/>
                  </a:lnTo>
                  <a:lnTo>
                    <a:pt x="182" y="26"/>
                  </a:lnTo>
                  <a:lnTo>
                    <a:pt x="184" y="28"/>
                  </a:lnTo>
                  <a:lnTo>
                    <a:pt x="187" y="30"/>
                  </a:lnTo>
                  <a:lnTo>
                    <a:pt x="188" y="32"/>
                  </a:lnTo>
                  <a:lnTo>
                    <a:pt x="189" y="36"/>
                  </a:lnTo>
                  <a:lnTo>
                    <a:pt x="189" y="39"/>
                  </a:lnTo>
                  <a:lnTo>
                    <a:pt x="189" y="173"/>
                  </a:lnTo>
                  <a:lnTo>
                    <a:pt x="189" y="176"/>
                  </a:lnTo>
                  <a:lnTo>
                    <a:pt x="188" y="179"/>
                  </a:lnTo>
                  <a:lnTo>
                    <a:pt x="187" y="181"/>
                  </a:lnTo>
                  <a:lnTo>
                    <a:pt x="184" y="184"/>
                  </a:lnTo>
                  <a:lnTo>
                    <a:pt x="182" y="186"/>
                  </a:lnTo>
                  <a:lnTo>
                    <a:pt x="179" y="187"/>
                  </a:lnTo>
                  <a:lnTo>
                    <a:pt x="177" y="188"/>
                  </a:lnTo>
                  <a:lnTo>
                    <a:pt x="174" y="189"/>
                  </a:lnTo>
                  <a:lnTo>
                    <a:pt x="39" y="188"/>
                  </a:lnTo>
                  <a:lnTo>
                    <a:pt x="35" y="188"/>
                  </a:lnTo>
                  <a:lnTo>
                    <a:pt x="33" y="187"/>
                  </a:lnTo>
                  <a:lnTo>
                    <a:pt x="30" y="186"/>
                  </a:lnTo>
                  <a:lnTo>
                    <a:pt x="28" y="184"/>
                  </a:lnTo>
                  <a:lnTo>
                    <a:pt x="27" y="181"/>
                  </a:lnTo>
                  <a:lnTo>
                    <a:pt x="25" y="179"/>
                  </a:lnTo>
                  <a:lnTo>
                    <a:pt x="24" y="176"/>
                  </a:lnTo>
                  <a:lnTo>
                    <a:pt x="24" y="173"/>
                  </a:lnTo>
                  <a:lnTo>
                    <a:pt x="24" y="39"/>
                  </a:lnTo>
                  <a:close/>
                  <a:moveTo>
                    <a:pt x="0" y="213"/>
                  </a:moveTo>
                  <a:lnTo>
                    <a:pt x="212" y="213"/>
                  </a:lnTo>
                  <a:lnTo>
                    <a:pt x="212" y="0"/>
                  </a:lnTo>
                  <a:lnTo>
                    <a:pt x="0" y="0"/>
                  </a:lnTo>
                  <a:lnTo>
                    <a:pt x="0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4268">
              <a:extLst>
                <a:ext uri="{FF2B5EF4-FFF2-40B4-BE49-F238E27FC236}">
                  <a16:creationId xmlns:a16="http://schemas.microsoft.com/office/drawing/2014/main" id="{23579366-6337-4F08-9A1D-D092D87EB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6100" y="2527300"/>
              <a:ext cx="285750" cy="285750"/>
            </a:xfrm>
            <a:custGeom>
              <a:avLst/>
              <a:gdLst>
                <a:gd name="T0" fmla="*/ 585 w 901"/>
                <a:gd name="T1" fmla="*/ 309 h 902"/>
                <a:gd name="T2" fmla="*/ 852 w 901"/>
                <a:gd name="T3" fmla="*/ 49 h 902"/>
                <a:gd name="T4" fmla="*/ 790 w 901"/>
                <a:gd name="T5" fmla="*/ 551 h 902"/>
                <a:gd name="T6" fmla="*/ 788 w 901"/>
                <a:gd name="T7" fmla="*/ 342 h 902"/>
                <a:gd name="T8" fmla="*/ 847 w 901"/>
                <a:gd name="T9" fmla="*/ 370 h 902"/>
                <a:gd name="T10" fmla="*/ 829 w 901"/>
                <a:gd name="T11" fmla="*/ 714 h 902"/>
                <a:gd name="T12" fmla="*/ 464 w 901"/>
                <a:gd name="T13" fmla="*/ 857 h 902"/>
                <a:gd name="T14" fmla="*/ 746 w 901"/>
                <a:gd name="T15" fmla="*/ 827 h 902"/>
                <a:gd name="T16" fmla="*/ 855 w 901"/>
                <a:gd name="T17" fmla="*/ 593 h 902"/>
                <a:gd name="T18" fmla="*/ 364 w 901"/>
                <a:gd name="T19" fmla="*/ 625 h 902"/>
                <a:gd name="T20" fmla="*/ 482 w 901"/>
                <a:gd name="T21" fmla="*/ 790 h 902"/>
                <a:gd name="T22" fmla="*/ 341 w 901"/>
                <a:gd name="T23" fmla="*/ 787 h 902"/>
                <a:gd name="T24" fmla="*/ 46 w 901"/>
                <a:gd name="T25" fmla="*/ 309 h 902"/>
                <a:gd name="T26" fmla="*/ 313 w 901"/>
                <a:gd name="T27" fmla="*/ 49 h 902"/>
                <a:gd name="T28" fmla="*/ 297 w 901"/>
                <a:gd name="T29" fmla="*/ 447 h 902"/>
                <a:gd name="T30" fmla="*/ 45 w 901"/>
                <a:gd name="T31" fmla="*/ 356 h 902"/>
                <a:gd name="T32" fmla="*/ 317 w 901"/>
                <a:gd name="T33" fmla="*/ 353 h 902"/>
                <a:gd name="T34" fmla="*/ 49 w 901"/>
                <a:gd name="T35" fmla="*/ 852 h 902"/>
                <a:gd name="T36" fmla="*/ 309 w 901"/>
                <a:gd name="T37" fmla="*/ 585 h 902"/>
                <a:gd name="T38" fmla="*/ 313 w 901"/>
                <a:gd name="T39" fmla="*/ 545 h 902"/>
                <a:gd name="T40" fmla="*/ 215 w 901"/>
                <a:gd name="T41" fmla="*/ 548 h 902"/>
                <a:gd name="T42" fmla="*/ 117 w 901"/>
                <a:gd name="T43" fmla="*/ 478 h 902"/>
                <a:gd name="T44" fmla="*/ 238 w 901"/>
                <a:gd name="T45" fmla="*/ 456 h 902"/>
                <a:gd name="T46" fmla="*/ 46 w 901"/>
                <a:gd name="T47" fmla="*/ 428 h 902"/>
                <a:gd name="T48" fmla="*/ 128 w 901"/>
                <a:gd name="T49" fmla="*/ 530 h 902"/>
                <a:gd name="T50" fmla="*/ 128 w 901"/>
                <a:gd name="T51" fmla="*/ 560 h 902"/>
                <a:gd name="T52" fmla="*/ 348 w 901"/>
                <a:gd name="T53" fmla="*/ 421 h 902"/>
                <a:gd name="T54" fmla="*/ 493 w 901"/>
                <a:gd name="T55" fmla="*/ 533 h 902"/>
                <a:gd name="T56" fmla="*/ 351 w 901"/>
                <a:gd name="T57" fmla="*/ 559 h 902"/>
                <a:gd name="T58" fmla="*/ 356 w 901"/>
                <a:gd name="T59" fmla="*/ 181 h 902"/>
                <a:gd name="T60" fmla="*/ 359 w 901"/>
                <a:gd name="T61" fmla="*/ 312 h 902"/>
                <a:gd name="T62" fmla="*/ 348 w 901"/>
                <a:gd name="T63" fmla="*/ 47 h 902"/>
                <a:gd name="T64" fmla="*/ 442 w 901"/>
                <a:gd name="T65" fmla="*/ 129 h 902"/>
                <a:gd name="T66" fmla="*/ 351 w 901"/>
                <a:gd name="T67" fmla="*/ 154 h 902"/>
                <a:gd name="T68" fmla="*/ 550 w 901"/>
                <a:gd name="T69" fmla="*/ 57 h 902"/>
                <a:gd name="T70" fmla="*/ 420 w 901"/>
                <a:gd name="T71" fmla="*/ 65 h 902"/>
                <a:gd name="T72" fmla="*/ 557 w 901"/>
                <a:gd name="T73" fmla="*/ 442 h 902"/>
                <a:gd name="T74" fmla="*/ 532 w 901"/>
                <a:gd name="T75" fmla="*/ 351 h 902"/>
                <a:gd name="T76" fmla="*/ 737 w 901"/>
                <a:gd name="T77" fmla="*/ 359 h 902"/>
                <a:gd name="T78" fmla="*/ 731 w 901"/>
                <a:gd name="T79" fmla="*/ 419 h 902"/>
                <a:gd name="T80" fmla="*/ 740 w 901"/>
                <a:gd name="T81" fmla="*/ 549 h 902"/>
                <a:gd name="T82" fmla="*/ 589 w 901"/>
                <a:gd name="T83" fmla="*/ 717 h 902"/>
                <a:gd name="T84" fmla="*/ 713 w 901"/>
                <a:gd name="T85" fmla="*/ 585 h 902"/>
                <a:gd name="T86" fmla="*/ 530 w 901"/>
                <a:gd name="T87" fmla="*/ 688 h 902"/>
                <a:gd name="T88" fmla="*/ 560 w 901"/>
                <a:gd name="T89" fmla="*/ 688 h 902"/>
                <a:gd name="T90" fmla="*/ 712 w 901"/>
                <a:gd name="T91" fmla="*/ 801 h 902"/>
                <a:gd name="T92" fmla="*/ 662 w 901"/>
                <a:gd name="T93" fmla="*/ 533 h 902"/>
                <a:gd name="T94" fmla="*/ 547 w 901"/>
                <a:gd name="T95" fmla="*/ 559 h 902"/>
                <a:gd name="T96" fmla="*/ 584 w 901"/>
                <a:gd name="T97" fmla="*/ 467 h 902"/>
                <a:gd name="T98" fmla="*/ 614 w 901"/>
                <a:gd name="T99" fmla="*/ 467 h 902"/>
                <a:gd name="T100" fmla="*/ 545 w 901"/>
                <a:gd name="T101" fmla="*/ 611 h 902"/>
                <a:gd name="T102" fmla="*/ 456 w 901"/>
                <a:gd name="T103" fmla="*/ 718 h 902"/>
                <a:gd name="T104" fmla="*/ 366 w 901"/>
                <a:gd name="T105" fmla="*/ 371 h 902"/>
                <a:gd name="T106" fmla="*/ 366 w 901"/>
                <a:gd name="T107" fmla="*/ 341 h 902"/>
                <a:gd name="T108" fmla="*/ 488 w 901"/>
                <a:gd name="T109" fmla="*/ 371 h 902"/>
                <a:gd name="T110" fmla="*/ 495 w 901"/>
                <a:gd name="T111" fmla="*/ 448 h 902"/>
                <a:gd name="T112" fmla="*/ 404 w 901"/>
                <a:gd name="T113" fmla="*/ 429 h 902"/>
                <a:gd name="T114" fmla="*/ 467 w 901"/>
                <a:gd name="T115" fmla="*/ 291 h 902"/>
                <a:gd name="T116" fmla="*/ 464 w 901"/>
                <a:gd name="T117" fmla="*/ 181 h 902"/>
                <a:gd name="T118" fmla="*/ 535 w 901"/>
                <a:gd name="T119" fmla="*/ 117 h 902"/>
                <a:gd name="T120" fmla="*/ 9 w 901"/>
                <a:gd name="T121" fmla="*/ 1 h 902"/>
                <a:gd name="T122" fmla="*/ 886 w 901"/>
                <a:gd name="T123" fmla="*/ 902 h 902"/>
                <a:gd name="T124" fmla="*/ 890 w 901"/>
                <a:gd name="T12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1" h="902">
                  <a:moveTo>
                    <a:pt x="856" y="302"/>
                  </a:moveTo>
                  <a:lnTo>
                    <a:pt x="856" y="306"/>
                  </a:lnTo>
                  <a:lnTo>
                    <a:pt x="855" y="309"/>
                  </a:lnTo>
                  <a:lnTo>
                    <a:pt x="854" y="311"/>
                  </a:lnTo>
                  <a:lnTo>
                    <a:pt x="852" y="313"/>
                  </a:lnTo>
                  <a:lnTo>
                    <a:pt x="850" y="315"/>
                  </a:lnTo>
                  <a:lnTo>
                    <a:pt x="847" y="316"/>
                  </a:lnTo>
                  <a:lnTo>
                    <a:pt x="845" y="317"/>
                  </a:lnTo>
                  <a:lnTo>
                    <a:pt x="841" y="317"/>
                  </a:lnTo>
                  <a:lnTo>
                    <a:pt x="599" y="317"/>
                  </a:lnTo>
                  <a:lnTo>
                    <a:pt x="596" y="317"/>
                  </a:lnTo>
                  <a:lnTo>
                    <a:pt x="593" y="316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6" y="311"/>
                  </a:lnTo>
                  <a:lnTo>
                    <a:pt x="585" y="309"/>
                  </a:lnTo>
                  <a:lnTo>
                    <a:pt x="584" y="306"/>
                  </a:lnTo>
                  <a:lnTo>
                    <a:pt x="584" y="302"/>
                  </a:lnTo>
                  <a:lnTo>
                    <a:pt x="584" y="60"/>
                  </a:lnTo>
                  <a:lnTo>
                    <a:pt x="584" y="57"/>
                  </a:lnTo>
                  <a:lnTo>
                    <a:pt x="585" y="54"/>
                  </a:lnTo>
                  <a:lnTo>
                    <a:pt x="586" y="51"/>
                  </a:lnTo>
                  <a:lnTo>
                    <a:pt x="589" y="49"/>
                  </a:lnTo>
                  <a:lnTo>
                    <a:pt x="591" y="47"/>
                  </a:lnTo>
                  <a:lnTo>
                    <a:pt x="593" y="46"/>
                  </a:lnTo>
                  <a:lnTo>
                    <a:pt x="596" y="45"/>
                  </a:lnTo>
                  <a:lnTo>
                    <a:pt x="599" y="45"/>
                  </a:lnTo>
                  <a:lnTo>
                    <a:pt x="841" y="45"/>
                  </a:lnTo>
                  <a:lnTo>
                    <a:pt x="845" y="45"/>
                  </a:lnTo>
                  <a:lnTo>
                    <a:pt x="847" y="46"/>
                  </a:lnTo>
                  <a:lnTo>
                    <a:pt x="850" y="47"/>
                  </a:lnTo>
                  <a:lnTo>
                    <a:pt x="852" y="49"/>
                  </a:lnTo>
                  <a:lnTo>
                    <a:pt x="854" y="51"/>
                  </a:lnTo>
                  <a:lnTo>
                    <a:pt x="855" y="54"/>
                  </a:lnTo>
                  <a:lnTo>
                    <a:pt x="856" y="57"/>
                  </a:lnTo>
                  <a:lnTo>
                    <a:pt x="856" y="60"/>
                  </a:lnTo>
                  <a:lnTo>
                    <a:pt x="856" y="302"/>
                  </a:lnTo>
                  <a:close/>
                  <a:moveTo>
                    <a:pt x="841" y="371"/>
                  </a:moveTo>
                  <a:lnTo>
                    <a:pt x="805" y="371"/>
                  </a:lnTo>
                  <a:lnTo>
                    <a:pt x="805" y="536"/>
                  </a:lnTo>
                  <a:lnTo>
                    <a:pt x="805" y="538"/>
                  </a:lnTo>
                  <a:lnTo>
                    <a:pt x="804" y="541"/>
                  </a:lnTo>
                  <a:lnTo>
                    <a:pt x="803" y="544"/>
                  </a:lnTo>
                  <a:lnTo>
                    <a:pt x="801" y="546"/>
                  </a:lnTo>
                  <a:lnTo>
                    <a:pt x="799" y="548"/>
                  </a:lnTo>
                  <a:lnTo>
                    <a:pt x="796" y="549"/>
                  </a:lnTo>
                  <a:lnTo>
                    <a:pt x="793" y="550"/>
                  </a:lnTo>
                  <a:lnTo>
                    <a:pt x="790" y="551"/>
                  </a:lnTo>
                  <a:lnTo>
                    <a:pt x="788" y="550"/>
                  </a:lnTo>
                  <a:lnTo>
                    <a:pt x="785" y="549"/>
                  </a:lnTo>
                  <a:lnTo>
                    <a:pt x="783" y="548"/>
                  </a:lnTo>
                  <a:lnTo>
                    <a:pt x="780" y="546"/>
                  </a:lnTo>
                  <a:lnTo>
                    <a:pt x="778" y="544"/>
                  </a:lnTo>
                  <a:lnTo>
                    <a:pt x="776" y="541"/>
                  </a:lnTo>
                  <a:lnTo>
                    <a:pt x="776" y="538"/>
                  </a:lnTo>
                  <a:lnTo>
                    <a:pt x="775" y="536"/>
                  </a:lnTo>
                  <a:lnTo>
                    <a:pt x="775" y="356"/>
                  </a:lnTo>
                  <a:lnTo>
                    <a:pt x="776" y="353"/>
                  </a:lnTo>
                  <a:lnTo>
                    <a:pt x="776" y="351"/>
                  </a:lnTo>
                  <a:lnTo>
                    <a:pt x="778" y="347"/>
                  </a:lnTo>
                  <a:lnTo>
                    <a:pt x="780" y="345"/>
                  </a:lnTo>
                  <a:lnTo>
                    <a:pt x="783" y="344"/>
                  </a:lnTo>
                  <a:lnTo>
                    <a:pt x="785" y="342"/>
                  </a:lnTo>
                  <a:lnTo>
                    <a:pt x="788" y="342"/>
                  </a:lnTo>
                  <a:lnTo>
                    <a:pt x="790" y="341"/>
                  </a:lnTo>
                  <a:lnTo>
                    <a:pt x="841" y="341"/>
                  </a:lnTo>
                  <a:lnTo>
                    <a:pt x="845" y="342"/>
                  </a:lnTo>
                  <a:lnTo>
                    <a:pt x="847" y="342"/>
                  </a:lnTo>
                  <a:lnTo>
                    <a:pt x="850" y="344"/>
                  </a:lnTo>
                  <a:lnTo>
                    <a:pt x="852" y="345"/>
                  </a:lnTo>
                  <a:lnTo>
                    <a:pt x="854" y="347"/>
                  </a:lnTo>
                  <a:lnTo>
                    <a:pt x="855" y="351"/>
                  </a:lnTo>
                  <a:lnTo>
                    <a:pt x="856" y="353"/>
                  </a:lnTo>
                  <a:lnTo>
                    <a:pt x="856" y="356"/>
                  </a:lnTo>
                  <a:lnTo>
                    <a:pt x="856" y="359"/>
                  </a:lnTo>
                  <a:lnTo>
                    <a:pt x="855" y="362"/>
                  </a:lnTo>
                  <a:lnTo>
                    <a:pt x="854" y="365"/>
                  </a:lnTo>
                  <a:lnTo>
                    <a:pt x="852" y="367"/>
                  </a:lnTo>
                  <a:lnTo>
                    <a:pt x="850" y="369"/>
                  </a:lnTo>
                  <a:lnTo>
                    <a:pt x="847" y="370"/>
                  </a:lnTo>
                  <a:lnTo>
                    <a:pt x="845" y="371"/>
                  </a:lnTo>
                  <a:lnTo>
                    <a:pt x="841" y="371"/>
                  </a:lnTo>
                  <a:close/>
                  <a:moveTo>
                    <a:pt x="856" y="705"/>
                  </a:moveTo>
                  <a:lnTo>
                    <a:pt x="856" y="709"/>
                  </a:lnTo>
                  <a:lnTo>
                    <a:pt x="855" y="712"/>
                  </a:lnTo>
                  <a:lnTo>
                    <a:pt x="854" y="714"/>
                  </a:lnTo>
                  <a:lnTo>
                    <a:pt x="852" y="716"/>
                  </a:lnTo>
                  <a:lnTo>
                    <a:pt x="850" y="718"/>
                  </a:lnTo>
                  <a:lnTo>
                    <a:pt x="847" y="719"/>
                  </a:lnTo>
                  <a:lnTo>
                    <a:pt x="845" y="720"/>
                  </a:lnTo>
                  <a:lnTo>
                    <a:pt x="841" y="720"/>
                  </a:lnTo>
                  <a:lnTo>
                    <a:pt x="838" y="720"/>
                  </a:lnTo>
                  <a:lnTo>
                    <a:pt x="835" y="719"/>
                  </a:lnTo>
                  <a:lnTo>
                    <a:pt x="833" y="718"/>
                  </a:lnTo>
                  <a:lnTo>
                    <a:pt x="831" y="716"/>
                  </a:lnTo>
                  <a:lnTo>
                    <a:pt x="829" y="714"/>
                  </a:lnTo>
                  <a:lnTo>
                    <a:pt x="828" y="712"/>
                  </a:lnTo>
                  <a:lnTo>
                    <a:pt x="826" y="709"/>
                  </a:lnTo>
                  <a:lnTo>
                    <a:pt x="826" y="705"/>
                  </a:lnTo>
                  <a:lnTo>
                    <a:pt x="826" y="614"/>
                  </a:lnTo>
                  <a:lnTo>
                    <a:pt x="776" y="614"/>
                  </a:lnTo>
                  <a:lnTo>
                    <a:pt x="776" y="842"/>
                  </a:lnTo>
                  <a:lnTo>
                    <a:pt x="775" y="845"/>
                  </a:lnTo>
                  <a:lnTo>
                    <a:pt x="774" y="847"/>
                  </a:lnTo>
                  <a:lnTo>
                    <a:pt x="773" y="850"/>
                  </a:lnTo>
                  <a:lnTo>
                    <a:pt x="771" y="852"/>
                  </a:lnTo>
                  <a:lnTo>
                    <a:pt x="769" y="853"/>
                  </a:lnTo>
                  <a:lnTo>
                    <a:pt x="766" y="855"/>
                  </a:lnTo>
                  <a:lnTo>
                    <a:pt x="763" y="857"/>
                  </a:lnTo>
                  <a:lnTo>
                    <a:pt x="761" y="857"/>
                  </a:lnTo>
                  <a:lnTo>
                    <a:pt x="467" y="857"/>
                  </a:lnTo>
                  <a:lnTo>
                    <a:pt x="464" y="857"/>
                  </a:lnTo>
                  <a:lnTo>
                    <a:pt x="462" y="855"/>
                  </a:lnTo>
                  <a:lnTo>
                    <a:pt x="459" y="853"/>
                  </a:lnTo>
                  <a:lnTo>
                    <a:pt x="457" y="852"/>
                  </a:lnTo>
                  <a:lnTo>
                    <a:pt x="456" y="850"/>
                  </a:lnTo>
                  <a:lnTo>
                    <a:pt x="453" y="847"/>
                  </a:lnTo>
                  <a:lnTo>
                    <a:pt x="453" y="845"/>
                  </a:lnTo>
                  <a:lnTo>
                    <a:pt x="452" y="842"/>
                  </a:lnTo>
                  <a:lnTo>
                    <a:pt x="453" y="838"/>
                  </a:lnTo>
                  <a:lnTo>
                    <a:pt x="453" y="835"/>
                  </a:lnTo>
                  <a:lnTo>
                    <a:pt x="456" y="833"/>
                  </a:lnTo>
                  <a:lnTo>
                    <a:pt x="457" y="831"/>
                  </a:lnTo>
                  <a:lnTo>
                    <a:pt x="459" y="829"/>
                  </a:lnTo>
                  <a:lnTo>
                    <a:pt x="462" y="828"/>
                  </a:lnTo>
                  <a:lnTo>
                    <a:pt x="464" y="827"/>
                  </a:lnTo>
                  <a:lnTo>
                    <a:pt x="467" y="827"/>
                  </a:lnTo>
                  <a:lnTo>
                    <a:pt x="746" y="827"/>
                  </a:lnTo>
                  <a:lnTo>
                    <a:pt x="746" y="599"/>
                  </a:lnTo>
                  <a:lnTo>
                    <a:pt x="746" y="596"/>
                  </a:lnTo>
                  <a:lnTo>
                    <a:pt x="747" y="593"/>
                  </a:lnTo>
                  <a:lnTo>
                    <a:pt x="748" y="591"/>
                  </a:lnTo>
                  <a:lnTo>
                    <a:pt x="750" y="589"/>
                  </a:lnTo>
                  <a:lnTo>
                    <a:pt x="753" y="586"/>
                  </a:lnTo>
                  <a:lnTo>
                    <a:pt x="755" y="585"/>
                  </a:lnTo>
                  <a:lnTo>
                    <a:pt x="758" y="584"/>
                  </a:lnTo>
                  <a:lnTo>
                    <a:pt x="761" y="584"/>
                  </a:lnTo>
                  <a:lnTo>
                    <a:pt x="841" y="584"/>
                  </a:lnTo>
                  <a:lnTo>
                    <a:pt x="845" y="584"/>
                  </a:lnTo>
                  <a:lnTo>
                    <a:pt x="847" y="585"/>
                  </a:lnTo>
                  <a:lnTo>
                    <a:pt x="850" y="586"/>
                  </a:lnTo>
                  <a:lnTo>
                    <a:pt x="852" y="589"/>
                  </a:lnTo>
                  <a:lnTo>
                    <a:pt x="854" y="591"/>
                  </a:lnTo>
                  <a:lnTo>
                    <a:pt x="855" y="593"/>
                  </a:lnTo>
                  <a:lnTo>
                    <a:pt x="856" y="596"/>
                  </a:lnTo>
                  <a:lnTo>
                    <a:pt x="856" y="599"/>
                  </a:lnTo>
                  <a:lnTo>
                    <a:pt x="856" y="705"/>
                  </a:lnTo>
                  <a:close/>
                  <a:moveTo>
                    <a:pt x="341" y="787"/>
                  </a:moveTo>
                  <a:lnTo>
                    <a:pt x="341" y="638"/>
                  </a:lnTo>
                  <a:lnTo>
                    <a:pt x="342" y="635"/>
                  </a:lnTo>
                  <a:lnTo>
                    <a:pt x="343" y="631"/>
                  </a:lnTo>
                  <a:lnTo>
                    <a:pt x="344" y="629"/>
                  </a:lnTo>
                  <a:lnTo>
                    <a:pt x="346" y="627"/>
                  </a:lnTo>
                  <a:lnTo>
                    <a:pt x="348" y="625"/>
                  </a:lnTo>
                  <a:lnTo>
                    <a:pt x="351" y="624"/>
                  </a:lnTo>
                  <a:lnTo>
                    <a:pt x="354" y="623"/>
                  </a:lnTo>
                  <a:lnTo>
                    <a:pt x="356" y="623"/>
                  </a:lnTo>
                  <a:lnTo>
                    <a:pt x="359" y="623"/>
                  </a:lnTo>
                  <a:lnTo>
                    <a:pt x="362" y="624"/>
                  </a:lnTo>
                  <a:lnTo>
                    <a:pt x="364" y="625"/>
                  </a:lnTo>
                  <a:lnTo>
                    <a:pt x="367" y="627"/>
                  </a:lnTo>
                  <a:lnTo>
                    <a:pt x="369" y="629"/>
                  </a:lnTo>
                  <a:lnTo>
                    <a:pt x="370" y="631"/>
                  </a:lnTo>
                  <a:lnTo>
                    <a:pt x="371" y="635"/>
                  </a:lnTo>
                  <a:lnTo>
                    <a:pt x="371" y="638"/>
                  </a:lnTo>
                  <a:lnTo>
                    <a:pt x="371" y="772"/>
                  </a:lnTo>
                  <a:lnTo>
                    <a:pt x="467" y="772"/>
                  </a:lnTo>
                  <a:lnTo>
                    <a:pt x="471" y="773"/>
                  </a:lnTo>
                  <a:lnTo>
                    <a:pt x="474" y="774"/>
                  </a:lnTo>
                  <a:lnTo>
                    <a:pt x="476" y="775"/>
                  </a:lnTo>
                  <a:lnTo>
                    <a:pt x="478" y="777"/>
                  </a:lnTo>
                  <a:lnTo>
                    <a:pt x="480" y="779"/>
                  </a:lnTo>
                  <a:lnTo>
                    <a:pt x="481" y="782"/>
                  </a:lnTo>
                  <a:lnTo>
                    <a:pt x="482" y="785"/>
                  </a:lnTo>
                  <a:lnTo>
                    <a:pt x="482" y="787"/>
                  </a:lnTo>
                  <a:lnTo>
                    <a:pt x="482" y="790"/>
                  </a:lnTo>
                  <a:lnTo>
                    <a:pt x="481" y="793"/>
                  </a:lnTo>
                  <a:lnTo>
                    <a:pt x="480" y="795"/>
                  </a:lnTo>
                  <a:lnTo>
                    <a:pt x="478" y="798"/>
                  </a:lnTo>
                  <a:lnTo>
                    <a:pt x="476" y="800"/>
                  </a:lnTo>
                  <a:lnTo>
                    <a:pt x="474" y="801"/>
                  </a:lnTo>
                  <a:lnTo>
                    <a:pt x="471" y="802"/>
                  </a:lnTo>
                  <a:lnTo>
                    <a:pt x="467" y="803"/>
                  </a:lnTo>
                  <a:lnTo>
                    <a:pt x="356" y="802"/>
                  </a:lnTo>
                  <a:lnTo>
                    <a:pt x="354" y="802"/>
                  </a:lnTo>
                  <a:lnTo>
                    <a:pt x="351" y="801"/>
                  </a:lnTo>
                  <a:lnTo>
                    <a:pt x="348" y="800"/>
                  </a:lnTo>
                  <a:lnTo>
                    <a:pt x="346" y="798"/>
                  </a:lnTo>
                  <a:lnTo>
                    <a:pt x="344" y="795"/>
                  </a:lnTo>
                  <a:lnTo>
                    <a:pt x="343" y="793"/>
                  </a:lnTo>
                  <a:lnTo>
                    <a:pt x="342" y="790"/>
                  </a:lnTo>
                  <a:lnTo>
                    <a:pt x="341" y="787"/>
                  </a:lnTo>
                  <a:close/>
                  <a:moveTo>
                    <a:pt x="317" y="302"/>
                  </a:moveTo>
                  <a:lnTo>
                    <a:pt x="317" y="306"/>
                  </a:lnTo>
                  <a:lnTo>
                    <a:pt x="316" y="309"/>
                  </a:lnTo>
                  <a:lnTo>
                    <a:pt x="315" y="311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09" y="316"/>
                  </a:lnTo>
                  <a:lnTo>
                    <a:pt x="306" y="317"/>
                  </a:lnTo>
                  <a:lnTo>
                    <a:pt x="302" y="317"/>
                  </a:lnTo>
                  <a:lnTo>
                    <a:pt x="60" y="317"/>
                  </a:lnTo>
                  <a:lnTo>
                    <a:pt x="57" y="317"/>
                  </a:lnTo>
                  <a:lnTo>
                    <a:pt x="54" y="316"/>
                  </a:lnTo>
                  <a:lnTo>
                    <a:pt x="51" y="315"/>
                  </a:lnTo>
                  <a:lnTo>
                    <a:pt x="49" y="313"/>
                  </a:lnTo>
                  <a:lnTo>
                    <a:pt x="47" y="311"/>
                  </a:lnTo>
                  <a:lnTo>
                    <a:pt x="46" y="309"/>
                  </a:lnTo>
                  <a:lnTo>
                    <a:pt x="45" y="306"/>
                  </a:lnTo>
                  <a:lnTo>
                    <a:pt x="45" y="302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6" y="54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1" y="47"/>
                  </a:lnTo>
                  <a:lnTo>
                    <a:pt x="54" y="46"/>
                  </a:lnTo>
                  <a:lnTo>
                    <a:pt x="57" y="45"/>
                  </a:lnTo>
                  <a:lnTo>
                    <a:pt x="60" y="45"/>
                  </a:lnTo>
                  <a:lnTo>
                    <a:pt x="302" y="45"/>
                  </a:lnTo>
                  <a:lnTo>
                    <a:pt x="306" y="45"/>
                  </a:lnTo>
                  <a:lnTo>
                    <a:pt x="309" y="46"/>
                  </a:lnTo>
                  <a:lnTo>
                    <a:pt x="311" y="47"/>
                  </a:lnTo>
                  <a:lnTo>
                    <a:pt x="313" y="49"/>
                  </a:lnTo>
                  <a:lnTo>
                    <a:pt x="315" y="51"/>
                  </a:lnTo>
                  <a:lnTo>
                    <a:pt x="316" y="54"/>
                  </a:lnTo>
                  <a:lnTo>
                    <a:pt x="317" y="57"/>
                  </a:lnTo>
                  <a:lnTo>
                    <a:pt x="317" y="60"/>
                  </a:lnTo>
                  <a:lnTo>
                    <a:pt x="317" y="302"/>
                  </a:lnTo>
                  <a:close/>
                  <a:moveTo>
                    <a:pt x="317" y="433"/>
                  </a:moveTo>
                  <a:lnTo>
                    <a:pt x="317" y="436"/>
                  </a:lnTo>
                  <a:lnTo>
                    <a:pt x="316" y="440"/>
                  </a:lnTo>
                  <a:lnTo>
                    <a:pt x="315" y="442"/>
                  </a:lnTo>
                  <a:lnTo>
                    <a:pt x="313" y="444"/>
                  </a:lnTo>
                  <a:lnTo>
                    <a:pt x="311" y="446"/>
                  </a:lnTo>
                  <a:lnTo>
                    <a:pt x="309" y="447"/>
                  </a:lnTo>
                  <a:lnTo>
                    <a:pt x="306" y="448"/>
                  </a:lnTo>
                  <a:lnTo>
                    <a:pt x="302" y="449"/>
                  </a:lnTo>
                  <a:lnTo>
                    <a:pt x="299" y="448"/>
                  </a:lnTo>
                  <a:lnTo>
                    <a:pt x="297" y="447"/>
                  </a:lnTo>
                  <a:lnTo>
                    <a:pt x="294" y="446"/>
                  </a:lnTo>
                  <a:lnTo>
                    <a:pt x="292" y="444"/>
                  </a:lnTo>
                  <a:lnTo>
                    <a:pt x="291" y="442"/>
                  </a:lnTo>
                  <a:lnTo>
                    <a:pt x="288" y="440"/>
                  </a:lnTo>
                  <a:lnTo>
                    <a:pt x="287" y="436"/>
                  </a:lnTo>
                  <a:lnTo>
                    <a:pt x="287" y="433"/>
                  </a:lnTo>
                  <a:lnTo>
                    <a:pt x="287" y="371"/>
                  </a:lnTo>
                  <a:lnTo>
                    <a:pt x="60" y="371"/>
                  </a:lnTo>
                  <a:lnTo>
                    <a:pt x="57" y="371"/>
                  </a:lnTo>
                  <a:lnTo>
                    <a:pt x="54" y="370"/>
                  </a:lnTo>
                  <a:lnTo>
                    <a:pt x="51" y="369"/>
                  </a:lnTo>
                  <a:lnTo>
                    <a:pt x="49" y="367"/>
                  </a:lnTo>
                  <a:lnTo>
                    <a:pt x="47" y="365"/>
                  </a:lnTo>
                  <a:lnTo>
                    <a:pt x="46" y="362"/>
                  </a:lnTo>
                  <a:lnTo>
                    <a:pt x="45" y="359"/>
                  </a:lnTo>
                  <a:lnTo>
                    <a:pt x="45" y="356"/>
                  </a:lnTo>
                  <a:lnTo>
                    <a:pt x="45" y="353"/>
                  </a:lnTo>
                  <a:lnTo>
                    <a:pt x="46" y="351"/>
                  </a:lnTo>
                  <a:lnTo>
                    <a:pt x="47" y="347"/>
                  </a:lnTo>
                  <a:lnTo>
                    <a:pt x="49" y="345"/>
                  </a:lnTo>
                  <a:lnTo>
                    <a:pt x="51" y="344"/>
                  </a:lnTo>
                  <a:lnTo>
                    <a:pt x="54" y="342"/>
                  </a:lnTo>
                  <a:lnTo>
                    <a:pt x="57" y="342"/>
                  </a:lnTo>
                  <a:lnTo>
                    <a:pt x="60" y="341"/>
                  </a:lnTo>
                  <a:lnTo>
                    <a:pt x="302" y="341"/>
                  </a:lnTo>
                  <a:lnTo>
                    <a:pt x="306" y="342"/>
                  </a:lnTo>
                  <a:lnTo>
                    <a:pt x="309" y="342"/>
                  </a:lnTo>
                  <a:lnTo>
                    <a:pt x="311" y="344"/>
                  </a:lnTo>
                  <a:lnTo>
                    <a:pt x="313" y="345"/>
                  </a:lnTo>
                  <a:lnTo>
                    <a:pt x="315" y="347"/>
                  </a:lnTo>
                  <a:lnTo>
                    <a:pt x="316" y="351"/>
                  </a:lnTo>
                  <a:lnTo>
                    <a:pt x="317" y="353"/>
                  </a:lnTo>
                  <a:lnTo>
                    <a:pt x="317" y="356"/>
                  </a:lnTo>
                  <a:lnTo>
                    <a:pt x="317" y="433"/>
                  </a:lnTo>
                  <a:close/>
                  <a:moveTo>
                    <a:pt x="317" y="842"/>
                  </a:moveTo>
                  <a:lnTo>
                    <a:pt x="317" y="845"/>
                  </a:lnTo>
                  <a:lnTo>
                    <a:pt x="316" y="847"/>
                  </a:lnTo>
                  <a:lnTo>
                    <a:pt x="315" y="850"/>
                  </a:lnTo>
                  <a:lnTo>
                    <a:pt x="313" y="852"/>
                  </a:lnTo>
                  <a:lnTo>
                    <a:pt x="311" y="853"/>
                  </a:lnTo>
                  <a:lnTo>
                    <a:pt x="309" y="855"/>
                  </a:lnTo>
                  <a:lnTo>
                    <a:pt x="306" y="857"/>
                  </a:lnTo>
                  <a:lnTo>
                    <a:pt x="302" y="857"/>
                  </a:lnTo>
                  <a:lnTo>
                    <a:pt x="60" y="857"/>
                  </a:lnTo>
                  <a:lnTo>
                    <a:pt x="57" y="857"/>
                  </a:lnTo>
                  <a:lnTo>
                    <a:pt x="54" y="855"/>
                  </a:lnTo>
                  <a:lnTo>
                    <a:pt x="51" y="853"/>
                  </a:lnTo>
                  <a:lnTo>
                    <a:pt x="49" y="852"/>
                  </a:lnTo>
                  <a:lnTo>
                    <a:pt x="47" y="850"/>
                  </a:lnTo>
                  <a:lnTo>
                    <a:pt x="46" y="847"/>
                  </a:lnTo>
                  <a:lnTo>
                    <a:pt x="45" y="845"/>
                  </a:lnTo>
                  <a:lnTo>
                    <a:pt x="45" y="842"/>
                  </a:lnTo>
                  <a:lnTo>
                    <a:pt x="45" y="599"/>
                  </a:lnTo>
                  <a:lnTo>
                    <a:pt x="45" y="596"/>
                  </a:lnTo>
                  <a:lnTo>
                    <a:pt x="46" y="593"/>
                  </a:lnTo>
                  <a:lnTo>
                    <a:pt x="47" y="591"/>
                  </a:lnTo>
                  <a:lnTo>
                    <a:pt x="49" y="589"/>
                  </a:lnTo>
                  <a:lnTo>
                    <a:pt x="51" y="586"/>
                  </a:lnTo>
                  <a:lnTo>
                    <a:pt x="54" y="585"/>
                  </a:lnTo>
                  <a:lnTo>
                    <a:pt x="57" y="584"/>
                  </a:lnTo>
                  <a:lnTo>
                    <a:pt x="60" y="584"/>
                  </a:lnTo>
                  <a:lnTo>
                    <a:pt x="302" y="584"/>
                  </a:lnTo>
                  <a:lnTo>
                    <a:pt x="306" y="584"/>
                  </a:lnTo>
                  <a:lnTo>
                    <a:pt x="309" y="585"/>
                  </a:lnTo>
                  <a:lnTo>
                    <a:pt x="311" y="586"/>
                  </a:lnTo>
                  <a:lnTo>
                    <a:pt x="313" y="589"/>
                  </a:lnTo>
                  <a:lnTo>
                    <a:pt x="315" y="591"/>
                  </a:lnTo>
                  <a:lnTo>
                    <a:pt x="316" y="593"/>
                  </a:lnTo>
                  <a:lnTo>
                    <a:pt x="317" y="596"/>
                  </a:lnTo>
                  <a:lnTo>
                    <a:pt x="317" y="599"/>
                  </a:lnTo>
                  <a:lnTo>
                    <a:pt x="317" y="842"/>
                  </a:lnTo>
                  <a:close/>
                  <a:moveTo>
                    <a:pt x="298" y="530"/>
                  </a:moveTo>
                  <a:lnTo>
                    <a:pt x="301" y="530"/>
                  </a:lnTo>
                  <a:lnTo>
                    <a:pt x="303" y="531"/>
                  </a:lnTo>
                  <a:lnTo>
                    <a:pt x="307" y="533"/>
                  </a:lnTo>
                  <a:lnTo>
                    <a:pt x="309" y="534"/>
                  </a:lnTo>
                  <a:lnTo>
                    <a:pt x="310" y="536"/>
                  </a:lnTo>
                  <a:lnTo>
                    <a:pt x="312" y="539"/>
                  </a:lnTo>
                  <a:lnTo>
                    <a:pt x="313" y="541"/>
                  </a:lnTo>
                  <a:lnTo>
                    <a:pt x="313" y="545"/>
                  </a:lnTo>
                  <a:lnTo>
                    <a:pt x="313" y="548"/>
                  </a:lnTo>
                  <a:lnTo>
                    <a:pt x="312" y="551"/>
                  </a:lnTo>
                  <a:lnTo>
                    <a:pt x="310" y="553"/>
                  </a:lnTo>
                  <a:lnTo>
                    <a:pt x="309" y="555"/>
                  </a:lnTo>
                  <a:lnTo>
                    <a:pt x="307" y="557"/>
                  </a:lnTo>
                  <a:lnTo>
                    <a:pt x="303" y="559"/>
                  </a:lnTo>
                  <a:lnTo>
                    <a:pt x="301" y="560"/>
                  </a:lnTo>
                  <a:lnTo>
                    <a:pt x="298" y="560"/>
                  </a:lnTo>
                  <a:lnTo>
                    <a:pt x="229" y="560"/>
                  </a:lnTo>
                  <a:lnTo>
                    <a:pt x="227" y="560"/>
                  </a:lnTo>
                  <a:lnTo>
                    <a:pt x="224" y="559"/>
                  </a:lnTo>
                  <a:lnTo>
                    <a:pt x="222" y="557"/>
                  </a:lnTo>
                  <a:lnTo>
                    <a:pt x="220" y="555"/>
                  </a:lnTo>
                  <a:lnTo>
                    <a:pt x="218" y="553"/>
                  </a:lnTo>
                  <a:lnTo>
                    <a:pt x="215" y="551"/>
                  </a:lnTo>
                  <a:lnTo>
                    <a:pt x="215" y="548"/>
                  </a:lnTo>
                  <a:lnTo>
                    <a:pt x="214" y="545"/>
                  </a:lnTo>
                  <a:lnTo>
                    <a:pt x="215" y="541"/>
                  </a:lnTo>
                  <a:lnTo>
                    <a:pt x="217" y="539"/>
                  </a:lnTo>
                  <a:lnTo>
                    <a:pt x="218" y="536"/>
                  </a:lnTo>
                  <a:lnTo>
                    <a:pt x="220" y="534"/>
                  </a:lnTo>
                  <a:lnTo>
                    <a:pt x="222" y="533"/>
                  </a:lnTo>
                  <a:lnTo>
                    <a:pt x="224" y="531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98" y="530"/>
                  </a:lnTo>
                  <a:close/>
                  <a:moveTo>
                    <a:pt x="229" y="482"/>
                  </a:moveTo>
                  <a:lnTo>
                    <a:pt x="128" y="482"/>
                  </a:lnTo>
                  <a:lnTo>
                    <a:pt x="125" y="482"/>
                  </a:lnTo>
                  <a:lnTo>
                    <a:pt x="122" y="481"/>
                  </a:lnTo>
                  <a:lnTo>
                    <a:pt x="120" y="480"/>
                  </a:lnTo>
                  <a:lnTo>
                    <a:pt x="117" y="478"/>
                  </a:lnTo>
                  <a:lnTo>
                    <a:pt x="116" y="476"/>
                  </a:lnTo>
                  <a:lnTo>
                    <a:pt x="114" y="474"/>
                  </a:lnTo>
                  <a:lnTo>
                    <a:pt x="114" y="471"/>
                  </a:lnTo>
                  <a:lnTo>
                    <a:pt x="113" y="467"/>
                  </a:lnTo>
                  <a:lnTo>
                    <a:pt x="114" y="464"/>
                  </a:lnTo>
                  <a:lnTo>
                    <a:pt x="114" y="462"/>
                  </a:lnTo>
                  <a:lnTo>
                    <a:pt x="116" y="459"/>
                  </a:lnTo>
                  <a:lnTo>
                    <a:pt x="117" y="457"/>
                  </a:lnTo>
                  <a:lnTo>
                    <a:pt x="120" y="456"/>
                  </a:lnTo>
                  <a:lnTo>
                    <a:pt x="122" y="453"/>
                  </a:lnTo>
                  <a:lnTo>
                    <a:pt x="125" y="452"/>
                  </a:lnTo>
                  <a:lnTo>
                    <a:pt x="128" y="452"/>
                  </a:lnTo>
                  <a:lnTo>
                    <a:pt x="229" y="452"/>
                  </a:lnTo>
                  <a:lnTo>
                    <a:pt x="233" y="452"/>
                  </a:lnTo>
                  <a:lnTo>
                    <a:pt x="236" y="453"/>
                  </a:lnTo>
                  <a:lnTo>
                    <a:pt x="238" y="456"/>
                  </a:lnTo>
                  <a:lnTo>
                    <a:pt x="240" y="457"/>
                  </a:lnTo>
                  <a:lnTo>
                    <a:pt x="242" y="459"/>
                  </a:lnTo>
                  <a:lnTo>
                    <a:pt x="243" y="462"/>
                  </a:lnTo>
                  <a:lnTo>
                    <a:pt x="244" y="464"/>
                  </a:lnTo>
                  <a:lnTo>
                    <a:pt x="244" y="467"/>
                  </a:lnTo>
                  <a:lnTo>
                    <a:pt x="244" y="471"/>
                  </a:lnTo>
                  <a:lnTo>
                    <a:pt x="243" y="474"/>
                  </a:lnTo>
                  <a:lnTo>
                    <a:pt x="242" y="476"/>
                  </a:lnTo>
                  <a:lnTo>
                    <a:pt x="240" y="478"/>
                  </a:lnTo>
                  <a:lnTo>
                    <a:pt x="238" y="480"/>
                  </a:lnTo>
                  <a:lnTo>
                    <a:pt x="236" y="481"/>
                  </a:lnTo>
                  <a:lnTo>
                    <a:pt x="233" y="482"/>
                  </a:lnTo>
                  <a:lnTo>
                    <a:pt x="229" y="482"/>
                  </a:lnTo>
                  <a:close/>
                  <a:moveTo>
                    <a:pt x="45" y="433"/>
                  </a:moveTo>
                  <a:lnTo>
                    <a:pt x="45" y="431"/>
                  </a:lnTo>
                  <a:lnTo>
                    <a:pt x="46" y="428"/>
                  </a:lnTo>
                  <a:lnTo>
                    <a:pt x="47" y="426"/>
                  </a:lnTo>
                  <a:lnTo>
                    <a:pt x="49" y="423"/>
                  </a:lnTo>
                  <a:lnTo>
                    <a:pt x="51" y="421"/>
                  </a:lnTo>
                  <a:lnTo>
                    <a:pt x="54" y="420"/>
                  </a:lnTo>
                  <a:lnTo>
                    <a:pt x="57" y="419"/>
                  </a:lnTo>
                  <a:lnTo>
                    <a:pt x="60" y="418"/>
                  </a:lnTo>
                  <a:lnTo>
                    <a:pt x="63" y="419"/>
                  </a:lnTo>
                  <a:lnTo>
                    <a:pt x="65" y="420"/>
                  </a:lnTo>
                  <a:lnTo>
                    <a:pt x="69" y="421"/>
                  </a:lnTo>
                  <a:lnTo>
                    <a:pt x="71" y="423"/>
                  </a:lnTo>
                  <a:lnTo>
                    <a:pt x="73" y="426"/>
                  </a:lnTo>
                  <a:lnTo>
                    <a:pt x="74" y="428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530"/>
                  </a:lnTo>
                  <a:lnTo>
                    <a:pt x="128" y="530"/>
                  </a:lnTo>
                  <a:lnTo>
                    <a:pt x="131" y="530"/>
                  </a:lnTo>
                  <a:lnTo>
                    <a:pt x="134" y="531"/>
                  </a:lnTo>
                  <a:lnTo>
                    <a:pt x="136" y="533"/>
                  </a:lnTo>
                  <a:lnTo>
                    <a:pt x="138" y="534"/>
                  </a:lnTo>
                  <a:lnTo>
                    <a:pt x="140" y="536"/>
                  </a:lnTo>
                  <a:lnTo>
                    <a:pt x="142" y="539"/>
                  </a:lnTo>
                  <a:lnTo>
                    <a:pt x="143" y="541"/>
                  </a:lnTo>
                  <a:lnTo>
                    <a:pt x="143" y="545"/>
                  </a:lnTo>
                  <a:lnTo>
                    <a:pt x="143" y="548"/>
                  </a:lnTo>
                  <a:lnTo>
                    <a:pt x="142" y="551"/>
                  </a:lnTo>
                  <a:lnTo>
                    <a:pt x="140" y="553"/>
                  </a:lnTo>
                  <a:lnTo>
                    <a:pt x="138" y="555"/>
                  </a:lnTo>
                  <a:lnTo>
                    <a:pt x="136" y="557"/>
                  </a:lnTo>
                  <a:lnTo>
                    <a:pt x="134" y="559"/>
                  </a:lnTo>
                  <a:lnTo>
                    <a:pt x="131" y="560"/>
                  </a:lnTo>
                  <a:lnTo>
                    <a:pt x="128" y="560"/>
                  </a:lnTo>
                  <a:lnTo>
                    <a:pt x="60" y="560"/>
                  </a:lnTo>
                  <a:lnTo>
                    <a:pt x="57" y="560"/>
                  </a:lnTo>
                  <a:lnTo>
                    <a:pt x="54" y="559"/>
                  </a:lnTo>
                  <a:lnTo>
                    <a:pt x="51" y="557"/>
                  </a:lnTo>
                  <a:lnTo>
                    <a:pt x="49" y="555"/>
                  </a:lnTo>
                  <a:lnTo>
                    <a:pt x="47" y="553"/>
                  </a:lnTo>
                  <a:lnTo>
                    <a:pt x="46" y="551"/>
                  </a:lnTo>
                  <a:lnTo>
                    <a:pt x="45" y="548"/>
                  </a:lnTo>
                  <a:lnTo>
                    <a:pt x="45" y="545"/>
                  </a:lnTo>
                  <a:lnTo>
                    <a:pt x="45" y="433"/>
                  </a:lnTo>
                  <a:close/>
                  <a:moveTo>
                    <a:pt x="341" y="433"/>
                  </a:moveTo>
                  <a:lnTo>
                    <a:pt x="342" y="431"/>
                  </a:lnTo>
                  <a:lnTo>
                    <a:pt x="343" y="428"/>
                  </a:lnTo>
                  <a:lnTo>
                    <a:pt x="344" y="426"/>
                  </a:lnTo>
                  <a:lnTo>
                    <a:pt x="346" y="423"/>
                  </a:lnTo>
                  <a:lnTo>
                    <a:pt x="348" y="421"/>
                  </a:lnTo>
                  <a:lnTo>
                    <a:pt x="351" y="420"/>
                  </a:lnTo>
                  <a:lnTo>
                    <a:pt x="354" y="419"/>
                  </a:lnTo>
                  <a:lnTo>
                    <a:pt x="356" y="418"/>
                  </a:lnTo>
                  <a:lnTo>
                    <a:pt x="359" y="419"/>
                  </a:lnTo>
                  <a:lnTo>
                    <a:pt x="362" y="420"/>
                  </a:lnTo>
                  <a:lnTo>
                    <a:pt x="364" y="421"/>
                  </a:lnTo>
                  <a:lnTo>
                    <a:pt x="367" y="423"/>
                  </a:lnTo>
                  <a:lnTo>
                    <a:pt x="369" y="426"/>
                  </a:lnTo>
                  <a:lnTo>
                    <a:pt x="370" y="428"/>
                  </a:lnTo>
                  <a:lnTo>
                    <a:pt x="371" y="431"/>
                  </a:lnTo>
                  <a:lnTo>
                    <a:pt x="371" y="433"/>
                  </a:lnTo>
                  <a:lnTo>
                    <a:pt x="371" y="530"/>
                  </a:lnTo>
                  <a:lnTo>
                    <a:pt x="485" y="530"/>
                  </a:lnTo>
                  <a:lnTo>
                    <a:pt x="488" y="530"/>
                  </a:lnTo>
                  <a:lnTo>
                    <a:pt x="491" y="531"/>
                  </a:lnTo>
                  <a:lnTo>
                    <a:pt x="493" y="533"/>
                  </a:lnTo>
                  <a:lnTo>
                    <a:pt x="495" y="534"/>
                  </a:lnTo>
                  <a:lnTo>
                    <a:pt x="497" y="536"/>
                  </a:lnTo>
                  <a:lnTo>
                    <a:pt x="498" y="539"/>
                  </a:lnTo>
                  <a:lnTo>
                    <a:pt x="500" y="541"/>
                  </a:lnTo>
                  <a:lnTo>
                    <a:pt x="500" y="545"/>
                  </a:lnTo>
                  <a:lnTo>
                    <a:pt x="500" y="548"/>
                  </a:lnTo>
                  <a:lnTo>
                    <a:pt x="498" y="551"/>
                  </a:lnTo>
                  <a:lnTo>
                    <a:pt x="497" y="553"/>
                  </a:lnTo>
                  <a:lnTo>
                    <a:pt x="495" y="555"/>
                  </a:lnTo>
                  <a:lnTo>
                    <a:pt x="493" y="557"/>
                  </a:lnTo>
                  <a:lnTo>
                    <a:pt x="491" y="559"/>
                  </a:lnTo>
                  <a:lnTo>
                    <a:pt x="488" y="560"/>
                  </a:lnTo>
                  <a:lnTo>
                    <a:pt x="485" y="560"/>
                  </a:lnTo>
                  <a:lnTo>
                    <a:pt x="356" y="560"/>
                  </a:lnTo>
                  <a:lnTo>
                    <a:pt x="354" y="560"/>
                  </a:lnTo>
                  <a:lnTo>
                    <a:pt x="351" y="559"/>
                  </a:lnTo>
                  <a:lnTo>
                    <a:pt x="348" y="557"/>
                  </a:lnTo>
                  <a:lnTo>
                    <a:pt x="346" y="555"/>
                  </a:lnTo>
                  <a:lnTo>
                    <a:pt x="344" y="553"/>
                  </a:lnTo>
                  <a:lnTo>
                    <a:pt x="343" y="551"/>
                  </a:lnTo>
                  <a:lnTo>
                    <a:pt x="342" y="548"/>
                  </a:lnTo>
                  <a:lnTo>
                    <a:pt x="341" y="545"/>
                  </a:lnTo>
                  <a:lnTo>
                    <a:pt x="341" y="433"/>
                  </a:lnTo>
                  <a:close/>
                  <a:moveTo>
                    <a:pt x="341" y="196"/>
                  </a:moveTo>
                  <a:lnTo>
                    <a:pt x="342" y="193"/>
                  </a:lnTo>
                  <a:lnTo>
                    <a:pt x="343" y="190"/>
                  </a:lnTo>
                  <a:lnTo>
                    <a:pt x="344" y="188"/>
                  </a:lnTo>
                  <a:lnTo>
                    <a:pt x="346" y="185"/>
                  </a:lnTo>
                  <a:lnTo>
                    <a:pt x="348" y="183"/>
                  </a:lnTo>
                  <a:lnTo>
                    <a:pt x="351" y="182"/>
                  </a:lnTo>
                  <a:lnTo>
                    <a:pt x="354" y="181"/>
                  </a:lnTo>
                  <a:lnTo>
                    <a:pt x="356" y="181"/>
                  </a:lnTo>
                  <a:lnTo>
                    <a:pt x="359" y="181"/>
                  </a:lnTo>
                  <a:lnTo>
                    <a:pt x="362" y="182"/>
                  </a:lnTo>
                  <a:lnTo>
                    <a:pt x="364" y="183"/>
                  </a:lnTo>
                  <a:lnTo>
                    <a:pt x="367" y="185"/>
                  </a:lnTo>
                  <a:lnTo>
                    <a:pt x="369" y="188"/>
                  </a:lnTo>
                  <a:lnTo>
                    <a:pt x="370" y="190"/>
                  </a:lnTo>
                  <a:lnTo>
                    <a:pt x="371" y="193"/>
                  </a:lnTo>
                  <a:lnTo>
                    <a:pt x="371" y="196"/>
                  </a:lnTo>
                  <a:lnTo>
                    <a:pt x="371" y="298"/>
                  </a:lnTo>
                  <a:lnTo>
                    <a:pt x="371" y="300"/>
                  </a:lnTo>
                  <a:lnTo>
                    <a:pt x="370" y="303"/>
                  </a:lnTo>
                  <a:lnTo>
                    <a:pt x="369" y="306"/>
                  </a:lnTo>
                  <a:lnTo>
                    <a:pt x="367" y="309"/>
                  </a:lnTo>
                  <a:lnTo>
                    <a:pt x="364" y="310"/>
                  </a:lnTo>
                  <a:lnTo>
                    <a:pt x="362" y="312"/>
                  </a:lnTo>
                  <a:lnTo>
                    <a:pt x="359" y="312"/>
                  </a:lnTo>
                  <a:lnTo>
                    <a:pt x="356" y="313"/>
                  </a:lnTo>
                  <a:lnTo>
                    <a:pt x="354" y="312"/>
                  </a:lnTo>
                  <a:lnTo>
                    <a:pt x="351" y="312"/>
                  </a:lnTo>
                  <a:lnTo>
                    <a:pt x="348" y="310"/>
                  </a:lnTo>
                  <a:lnTo>
                    <a:pt x="346" y="309"/>
                  </a:lnTo>
                  <a:lnTo>
                    <a:pt x="344" y="306"/>
                  </a:lnTo>
                  <a:lnTo>
                    <a:pt x="343" y="303"/>
                  </a:lnTo>
                  <a:lnTo>
                    <a:pt x="342" y="300"/>
                  </a:lnTo>
                  <a:lnTo>
                    <a:pt x="341" y="298"/>
                  </a:lnTo>
                  <a:lnTo>
                    <a:pt x="341" y="196"/>
                  </a:lnTo>
                  <a:close/>
                  <a:moveTo>
                    <a:pt x="341" y="60"/>
                  </a:moveTo>
                  <a:lnTo>
                    <a:pt x="342" y="57"/>
                  </a:lnTo>
                  <a:lnTo>
                    <a:pt x="343" y="54"/>
                  </a:lnTo>
                  <a:lnTo>
                    <a:pt x="344" y="51"/>
                  </a:lnTo>
                  <a:lnTo>
                    <a:pt x="346" y="49"/>
                  </a:lnTo>
                  <a:lnTo>
                    <a:pt x="348" y="47"/>
                  </a:lnTo>
                  <a:lnTo>
                    <a:pt x="351" y="46"/>
                  </a:lnTo>
                  <a:lnTo>
                    <a:pt x="354" y="45"/>
                  </a:lnTo>
                  <a:lnTo>
                    <a:pt x="356" y="45"/>
                  </a:lnTo>
                  <a:lnTo>
                    <a:pt x="359" y="45"/>
                  </a:lnTo>
                  <a:lnTo>
                    <a:pt x="362" y="46"/>
                  </a:lnTo>
                  <a:lnTo>
                    <a:pt x="364" y="47"/>
                  </a:lnTo>
                  <a:lnTo>
                    <a:pt x="367" y="49"/>
                  </a:lnTo>
                  <a:lnTo>
                    <a:pt x="369" y="51"/>
                  </a:lnTo>
                  <a:lnTo>
                    <a:pt x="370" y="54"/>
                  </a:lnTo>
                  <a:lnTo>
                    <a:pt x="371" y="57"/>
                  </a:lnTo>
                  <a:lnTo>
                    <a:pt x="371" y="60"/>
                  </a:lnTo>
                  <a:lnTo>
                    <a:pt x="371" y="125"/>
                  </a:lnTo>
                  <a:lnTo>
                    <a:pt x="434" y="125"/>
                  </a:lnTo>
                  <a:lnTo>
                    <a:pt x="436" y="127"/>
                  </a:lnTo>
                  <a:lnTo>
                    <a:pt x="440" y="127"/>
                  </a:lnTo>
                  <a:lnTo>
                    <a:pt x="442" y="129"/>
                  </a:lnTo>
                  <a:lnTo>
                    <a:pt x="445" y="130"/>
                  </a:lnTo>
                  <a:lnTo>
                    <a:pt x="446" y="132"/>
                  </a:lnTo>
                  <a:lnTo>
                    <a:pt x="448" y="135"/>
                  </a:lnTo>
                  <a:lnTo>
                    <a:pt x="448" y="137"/>
                  </a:lnTo>
                  <a:lnTo>
                    <a:pt x="449" y="140"/>
                  </a:lnTo>
                  <a:lnTo>
                    <a:pt x="448" y="144"/>
                  </a:lnTo>
                  <a:lnTo>
                    <a:pt x="448" y="147"/>
                  </a:lnTo>
                  <a:lnTo>
                    <a:pt x="446" y="149"/>
                  </a:lnTo>
                  <a:lnTo>
                    <a:pt x="445" y="151"/>
                  </a:lnTo>
                  <a:lnTo>
                    <a:pt x="442" y="153"/>
                  </a:lnTo>
                  <a:lnTo>
                    <a:pt x="440" y="154"/>
                  </a:lnTo>
                  <a:lnTo>
                    <a:pt x="436" y="155"/>
                  </a:lnTo>
                  <a:lnTo>
                    <a:pt x="434" y="155"/>
                  </a:lnTo>
                  <a:lnTo>
                    <a:pt x="356" y="155"/>
                  </a:lnTo>
                  <a:lnTo>
                    <a:pt x="354" y="155"/>
                  </a:lnTo>
                  <a:lnTo>
                    <a:pt x="351" y="154"/>
                  </a:lnTo>
                  <a:lnTo>
                    <a:pt x="348" y="153"/>
                  </a:lnTo>
                  <a:lnTo>
                    <a:pt x="346" y="151"/>
                  </a:lnTo>
                  <a:lnTo>
                    <a:pt x="344" y="149"/>
                  </a:lnTo>
                  <a:lnTo>
                    <a:pt x="343" y="147"/>
                  </a:lnTo>
                  <a:lnTo>
                    <a:pt x="342" y="144"/>
                  </a:lnTo>
                  <a:lnTo>
                    <a:pt x="341" y="140"/>
                  </a:lnTo>
                  <a:lnTo>
                    <a:pt x="341" y="60"/>
                  </a:lnTo>
                  <a:close/>
                  <a:moveTo>
                    <a:pt x="434" y="45"/>
                  </a:moveTo>
                  <a:lnTo>
                    <a:pt x="536" y="45"/>
                  </a:lnTo>
                  <a:lnTo>
                    <a:pt x="539" y="45"/>
                  </a:lnTo>
                  <a:lnTo>
                    <a:pt x="541" y="46"/>
                  </a:lnTo>
                  <a:lnTo>
                    <a:pt x="545" y="47"/>
                  </a:lnTo>
                  <a:lnTo>
                    <a:pt x="547" y="49"/>
                  </a:lnTo>
                  <a:lnTo>
                    <a:pt x="548" y="51"/>
                  </a:lnTo>
                  <a:lnTo>
                    <a:pt x="550" y="54"/>
                  </a:lnTo>
                  <a:lnTo>
                    <a:pt x="550" y="57"/>
                  </a:lnTo>
                  <a:lnTo>
                    <a:pt x="551" y="60"/>
                  </a:lnTo>
                  <a:lnTo>
                    <a:pt x="550" y="63"/>
                  </a:lnTo>
                  <a:lnTo>
                    <a:pt x="550" y="65"/>
                  </a:lnTo>
                  <a:lnTo>
                    <a:pt x="548" y="69"/>
                  </a:lnTo>
                  <a:lnTo>
                    <a:pt x="547" y="71"/>
                  </a:lnTo>
                  <a:lnTo>
                    <a:pt x="545" y="72"/>
                  </a:lnTo>
                  <a:lnTo>
                    <a:pt x="541" y="74"/>
                  </a:lnTo>
                  <a:lnTo>
                    <a:pt x="539" y="75"/>
                  </a:lnTo>
                  <a:lnTo>
                    <a:pt x="536" y="75"/>
                  </a:lnTo>
                  <a:lnTo>
                    <a:pt x="434" y="75"/>
                  </a:lnTo>
                  <a:lnTo>
                    <a:pt x="431" y="75"/>
                  </a:lnTo>
                  <a:lnTo>
                    <a:pt x="428" y="74"/>
                  </a:lnTo>
                  <a:lnTo>
                    <a:pt x="426" y="72"/>
                  </a:lnTo>
                  <a:lnTo>
                    <a:pt x="423" y="71"/>
                  </a:lnTo>
                  <a:lnTo>
                    <a:pt x="421" y="69"/>
                  </a:lnTo>
                  <a:lnTo>
                    <a:pt x="420" y="65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19" y="57"/>
                  </a:lnTo>
                  <a:lnTo>
                    <a:pt x="420" y="54"/>
                  </a:lnTo>
                  <a:lnTo>
                    <a:pt x="421" y="51"/>
                  </a:lnTo>
                  <a:lnTo>
                    <a:pt x="423" y="49"/>
                  </a:lnTo>
                  <a:lnTo>
                    <a:pt x="426" y="47"/>
                  </a:lnTo>
                  <a:lnTo>
                    <a:pt x="428" y="46"/>
                  </a:lnTo>
                  <a:lnTo>
                    <a:pt x="431" y="45"/>
                  </a:lnTo>
                  <a:lnTo>
                    <a:pt x="434" y="45"/>
                  </a:lnTo>
                  <a:close/>
                  <a:moveTo>
                    <a:pt x="722" y="371"/>
                  </a:moveTo>
                  <a:lnTo>
                    <a:pt x="560" y="371"/>
                  </a:lnTo>
                  <a:lnTo>
                    <a:pt x="560" y="433"/>
                  </a:lnTo>
                  <a:lnTo>
                    <a:pt x="560" y="436"/>
                  </a:lnTo>
                  <a:lnTo>
                    <a:pt x="558" y="440"/>
                  </a:lnTo>
                  <a:lnTo>
                    <a:pt x="557" y="442"/>
                  </a:lnTo>
                  <a:lnTo>
                    <a:pt x="555" y="444"/>
                  </a:lnTo>
                  <a:lnTo>
                    <a:pt x="553" y="446"/>
                  </a:lnTo>
                  <a:lnTo>
                    <a:pt x="551" y="447"/>
                  </a:lnTo>
                  <a:lnTo>
                    <a:pt x="548" y="448"/>
                  </a:lnTo>
                  <a:lnTo>
                    <a:pt x="545" y="449"/>
                  </a:lnTo>
                  <a:lnTo>
                    <a:pt x="542" y="448"/>
                  </a:lnTo>
                  <a:lnTo>
                    <a:pt x="539" y="447"/>
                  </a:lnTo>
                  <a:lnTo>
                    <a:pt x="537" y="446"/>
                  </a:lnTo>
                  <a:lnTo>
                    <a:pt x="535" y="444"/>
                  </a:lnTo>
                  <a:lnTo>
                    <a:pt x="533" y="442"/>
                  </a:lnTo>
                  <a:lnTo>
                    <a:pt x="532" y="440"/>
                  </a:lnTo>
                  <a:lnTo>
                    <a:pt x="531" y="436"/>
                  </a:lnTo>
                  <a:lnTo>
                    <a:pt x="530" y="433"/>
                  </a:lnTo>
                  <a:lnTo>
                    <a:pt x="530" y="356"/>
                  </a:lnTo>
                  <a:lnTo>
                    <a:pt x="531" y="353"/>
                  </a:lnTo>
                  <a:lnTo>
                    <a:pt x="532" y="351"/>
                  </a:lnTo>
                  <a:lnTo>
                    <a:pt x="533" y="347"/>
                  </a:lnTo>
                  <a:lnTo>
                    <a:pt x="535" y="345"/>
                  </a:lnTo>
                  <a:lnTo>
                    <a:pt x="537" y="344"/>
                  </a:lnTo>
                  <a:lnTo>
                    <a:pt x="539" y="342"/>
                  </a:lnTo>
                  <a:lnTo>
                    <a:pt x="542" y="342"/>
                  </a:lnTo>
                  <a:lnTo>
                    <a:pt x="545" y="341"/>
                  </a:lnTo>
                  <a:lnTo>
                    <a:pt x="722" y="341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31" y="344"/>
                  </a:lnTo>
                  <a:lnTo>
                    <a:pt x="733" y="345"/>
                  </a:lnTo>
                  <a:lnTo>
                    <a:pt x="735" y="347"/>
                  </a:lnTo>
                  <a:lnTo>
                    <a:pt x="736" y="351"/>
                  </a:lnTo>
                  <a:lnTo>
                    <a:pt x="737" y="353"/>
                  </a:lnTo>
                  <a:lnTo>
                    <a:pt x="737" y="356"/>
                  </a:lnTo>
                  <a:lnTo>
                    <a:pt x="737" y="359"/>
                  </a:lnTo>
                  <a:lnTo>
                    <a:pt x="736" y="362"/>
                  </a:lnTo>
                  <a:lnTo>
                    <a:pt x="735" y="365"/>
                  </a:lnTo>
                  <a:lnTo>
                    <a:pt x="733" y="367"/>
                  </a:lnTo>
                  <a:lnTo>
                    <a:pt x="731" y="369"/>
                  </a:lnTo>
                  <a:lnTo>
                    <a:pt x="728" y="370"/>
                  </a:lnTo>
                  <a:lnTo>
                    <a:pt x="726" y="371"/>
                  </a:lnTo>
                  <a:lnTo>
                    <a:pt x="722" y="371"/>
                  </a:lnTo>
                  <a:close/>
                  <a:moveTo>
                    <a:pt x="718" y="536"/>
                  </a:moveTo>
                  <a:lnTo>
                    <a:pt x="718" y="433"/>
                  </a:lnTo>
                  <a:lnTo>
                    <a:pt x="719" y="431"/>
                  </a:lnTo>
                  <a:lnTo>
                    <a:pt x="719" y="428"/>
                  </a:lnTo>
                  <a:lnTo>
                    <a:pt x="721" y="426"/>
                  </a:lnTo>
                  <a:lnTo>
                    <a:pt x="722" y="423"/>
                  </a:lnTo>
                  <a:lnTo>
                    <a:pt x="726" y="421"/>
                  </a:lnTo>
                  <a:lnTo>
                    <a:pt x="728" y="420"/>
                  </a:lnTo>
                  <a:lnTo>
                    <a:pt x="731" y="419"/>
                  </a:lnTo>
                  <a:lnTo>
                    <a:pt x="733" y="418"/>
                  </a:lnTo>
                  <a:lnTo>
                    <a:pt x="736" y="419"/>
                  </a:lnTo>
                  <a:lnTo>
                    <a:pt x="740" y="420"/>
                  </a:lnTo>
                  <a:lnTo>
                    <a:pt x="742" y="421"/>
                  </a:lnTo>
                  <a:lnTo>
                    <a:pt x="744" y="423"/>
                  </a:lnTo>
                  <a:lnTo>
                    <a:pt x="746" y="426"/>
                  </a:lnTo>
                  <a:lnTo>
                    <a:pt x="747" y="428"/>
                  </a:lnTo>
                  <a:lnTo>
                    <a:pt x="748" y="431"/>
                  </a:lnTo>
                  <a:lnTo>
                    <a:pt x="748" y="433"/>
                  </a:lnTo>
                  <a:lnTo>
                    <a:pt x="748" y="536"/>
                  </a:lnTo>
                  <a:lnTo>
                    <a:pt x="748" y="538"/>
                  </a:lnTo>
                  <a:lnTo>
                    <a:pt x="747" y="541"/>
                  </a:lnTo>
                  <a:lnTo>
                    <a:pt x="746" y="544"/>
                  </a:lnTo>
                  <a:lnTo>
                    <a:pt x="744" y="546"/>
                  </a:lnTo>
                  <a:lnTo>
                    <a:pt x="742" y="548"/>
                  </a:lnTo>
                  <a:lnTo>
                    <a:pt x="740" y="549"/>
                  </a:lnTo>
                  <a:lnTo>
                    <a:pt x="736" y="550"/>
                  </a:lnTo>
                  <a:lnTo>
                    <a:pt x="733" y="551"/>
                  </a:lnTo>
                  <a:lnTo>
                    <a:pt x="731" y="550"/>
                  </a:lnTo>
                  <a:lnTo>
                    <a:pt x="728" y="549"/>
                  </a:lnTo>
                  <a:lnTo>
                    <a:pt x="726" y="548"/>
                  </a:lnTo>
                  <a:lnTo>
                    <a:pt x="722" y="546"/>
                  </a:lnTo>
                  <a:lnTo>
                    <a:pt x="721" y="544"/>
                  </a:lnTo>
                  <a:lnTo>
                    <a:pt x="719" y="541"/>
                  </a:lnTo>
                  <a:lnTo>
                    <a:pt x="719" y="538"/>
                  </a:lnTo>
                  <a:lnTo>
                    <a:pt x="718" y="536"/>
                  </a:lnTo>
                  <a:close/>
                  <a:moveTo>
                    <a:pt x="706" y="721"/>
                  </a:moveTo>
                  <a:lnTo>
                    <a:pt x="599" y="721"/>
                  </a:lnTo>
                  <a:lnTo>
                    <a:pt x="596" y="721"/>
                  </a:lnTo>
                  <a:lnTo>
                    <a:pt x="593" y="720"/>
                  </a:lnTo>
                  <a:lnTo>
                    <a:pt x="591" y="719"/>
                  </a:lnTo>
                  <a:lnTo>
                    <a:pt x="589" y="717"/>
                  </a:lnTo>
                  <a:lnTo>
                    <a:pt x="586" y="715"/>
                  </a:lnTo>
                  <a:lnTo>
                    <a:pt x="585" y="713"/>
                  </a:lnTo>
                  <a:lnTo>
                    <a:pt x="584" y="710"/>
                  </a:lnTo>
                  <a:lnTo>
                    <a:pt x="584" y="706"/>
                  </a:lnTo>
                  <a:lnTo>
                    <a:pt x="584" y="599"/>
                  </a:lnTo>
                  <a:lnTo>
                    <a:pt x="584" y="596"/>
                  </a:lnTo>
                  <a:lnTo>
                    <a:pt x="585" y="593"/>
                  </a:lnTo>
                  <a:lnTo>
                    <a:pt x="586" y="591"/>
                  </a:lnTo>
                  <a:lnTo>
                    <a:pt x="589" y="589"/>
                  </a:lnTo>
                  <a:lnTo>
                    <a:pt x="591" y="586"/>
                  </a:lnTo>
                  <a:lnTo>
                    <a:pt x="593" y="585"/>
                  </a:lnTo>
                  <a:lnTo>
                    <a:pt x="596" y="584"/>
                  </a:lnTo>
                  <a:lnTo>
                    <a:pt x="599" y="584"/>
                  </a:lnTo>
                  <a:lnTo>
                    <a:pt x="706" y="584"/>
                  </a:lnTo>
                  <a:lnTo>
                    <a:pt x="710" y="584"/>
                  </a:lnTo>
                  <a:lnTo>
                    <a:pt x="713" y="585"/>
                  </a:lnTo>
                  <a:lnTo>
                    <a:pt x="715" y="586"/>
                  </a:lnTo>
                  <a:lnTo>
                    <a:pt x="717" y="589"/>
                  </a:lnTo>
                  <a:lnTo>
                    <a:pt x="719" y="591"/>
                  </a:lnTo>
                  <a:lnTo>
                    <a:pt x="720" y="593"/>
                  </a:lnTo>
                  <a:lnTo>
                    <a:pt x="721" y="596"/>
                  </a:lnTo>
                  <a:lnTo>
                    <a:pt x="721" y="599"/>
                  </a:lnTo>
                  <a:lnTo>
                    <a:pt x="721" y="706"/>
                  </a:lnTo>
                  <a:lnTo>
                    <a:pt x="721" y="710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7" y="717"/>
                  </a:lnTo>
                  <a:lnTo>
                    <a:pt x="715" y="719"/>
                  </a:lnTo>
                  <a:lnTo>
                    <a:pt x="713" y="720"/>
                  </a:lnTo>
                  <a:lnTo>
                    <a:pt x="710" y="721"/>
                  </a:lnTo>
                  <a:lnTo>
                    <a:pt x="706" y="721"/>
                  </a:lnTo>
                  <a:close/>
                  <a:moveTo>
                    <a:pt x="530" y="688"/>
                  </a:moveTo>
                  <a:lnTo>
                    <a:pt x="531" y="685"/>
                  </a:lnTo>
                  <a:lnTo>
                    <a:pt x="532" y="683"/>
                  </a:lnTo>
                  <a:lnTo>
                    <a:pt x="533" y="680"/>
                  </a:lnTo>
                  <a:lnTo>
                    <a:pt x="535" y="678"/>
                  </a:lnTo>
                  <a:lnTo>
                    <a:pt x="537" y="675"/>
                  </a:lnTo>
                  <a:lnTo>
                    <a:pt x="539" y="674"/>
                  </a:lnTo>
                  <a:lnTo>
                    <a:pt x="542" y="673"/>
                  </a:lnTo>
                  <a:lnTo>
                    <a:pt x="545" y="673"/>
                  </a:lnTo>
                  <a:lnTo>
                    <a:pt x="548" y="673"/>
                  </a:lnTo>
                  <a:lnTo>
                    <a:pt x="551" y="674"/>
                  </a:lnTo>
                  <a:lnTo>
                    <a:pt x="553" y="675"/>
                  </a:lnTo>
                  <a:lnTo>
                    <a:pt x="555" y="678"/>
                  </a:lnTo>
                  <a:lnTo>
                    <a:pt x="557" y="680"/>
                  </a:lnTo>
                  <a:lnTo>
                    <a:pt x="558" y="683"/>
                  </a:lnTo>
                  <a:lnTo>
                    <a:pt x="560" y="685"/>
                  </a:lnTo>
                  <a:lnTo>
                    <a:pt x="560" y="688"/>
                  </a:lnTo>
                  <a:lnTo>
                    <a:pt x="560" y="772"/>
                  </a:lnTo>
                  <a:lnTo>
                    <a:pt x="705" y="772"/>
                  </a:lnTo>
                  <a:lnTo>
                    <a:pt x="709" y="773"/>
                  </a:lnTo>
                  <a:lnTo>
                    <a:pt x="712" y="774"/>
                  </a:lnTo>
                  <a:lnTo>
                    <a:pt x="714" y="775"/>
                  </a:lnTo>
                  <a:lnTo>
                    <a:pt x="716" y="777"/>
                  </a:lnTo>
                  <a:lnTo>
                    <a:pt x="718" y="779"/>
                  </a:lnTo>
                  <a:lnTo>
                    <a:pt x="719" y="782"/>
                  </a:lnTo>
                  <a:lnTo>
                    <a:pt x="720" y="785"/>
                  </a:lnTo>
                  <a:lnTo>
                    <a:pt x="720" y="787"/>
                  </a:lnTo>
                  <a:lnTo>
                    <a:pt x="720" y="790"/>
                  </a:lnTo>
                  <a:lnTo>
                    <a:pt x="719" y="793"/>
                  </a:lnTo>
                  <a:lnTo>
                    <a:pt x="718" y="795"/>
                  </a:lnTo>
                  <a:lnTo>
                    <a:pt x="716" y="798"/>
                  </a:lnTo>
                  <a:lnTo>
                    <a:pt x="714" y="800"/>
                  </a:lnTo>
                  <a:lnTo>
                    <a:pt x="712" y="801"/>
                  </a:lnTo>
                  <a:lnTo>
                    <a:pt x="709" y="802"/>
                  </a:lnTo>
                  <a:lnTo>
                    <a:pt x="705" y="803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39" y="801"/>
                  </a:lnTo>
                  <a:lnTo>
                    <a:pt x="537" y="800"/>
                  </a:lnTo>
                  <a:lnTo>
                    <a:pt x="535" y="798"/>
                  </a:lnTo>
                  <a:lnTo>
                    <a:pt x="533" y="795"/>
                  </a:lnTo>
                  <a:lnTo>
                    <a:pt x="532" y="793"/>
                  </a:lnTo>
                  <a:lnTo>
                    <a:pt x="531" y="790"/>
                  </a:lnTo>
                  <a:lnTo>
                    <a:pt x="530" y="787"/>
                  </a:lnTo>
                  <a:lnTo>
                    <a:pt x="530" y="688"/>
                  </a:lnTo>
                  <a:close/>
                  <a:moveTo>
                    <a:pt x="655" y="530"/>
                  </a:moveTo>
                  <a:lnTo>
                    <a:pt x="657" y="530"/>
                  </a:lnTo>
                  <a:lnTo>
                    <a:pt x="660" y="531"/>
                  </a:lnTo>
                  <a:lnTo>
                    <a:pt x="662" y="533"/>
                  </a:lnTo>
                  <a:lnTo>
                    <a:pt x="666" y="534"/>
                  </a:lnTo>
                  <a:lnTo>
                    <a:pt x="667" y="536"/>
                  </a:lnTo>
                  <a:lnTo>
                    <a:pt x="669" y="539"/>
                  </a:lnTo>
                  <a:lnTo>
                    <a:pt x="669" y="541"/>
                  </a:lnTo>
                  <a:lnTo>
                    <a:pt x="670" y="545"/>
                  </a:lnTo>
                  <a:lnTo>
                    <a:pt x="669" y="548"/>
                  </a:lnTo>
                  <a:lnTo>
                    <a:pt x="669" y="551"/>
                  </a:lnTo>
                  <a:lnTo>
                    <a:pt x="667" y="553"/>
                  </a:lnTo>
                  <a:lnTo>
                    <a:pt x="666" y="555"/>
                  </a:lnTo>
                  <a:lnTo>
                    <a:pt x="662" y="557"/>
                  </a:lnTo>
                  <a:lnTo>
                    <a:pt x="660" y="559"/>
                  </a:lnTo>
                  <a:lnTo>
                    <a:pt x="657" y="560"/>
                  </a:lnTo>
                  <a:lnTo>
                    <a:pt x="655" y="560"/>
                  </a:lnTo>
                  <a:lnTo>
                    <a:pt x="553" y="560"/>
                  </a:lnTo>
                  <a:lnTo>
                    <a:pt x="550" y="560"/>
                  </a:lnTo>
                  <a:lnTo>
                    <a:pt x="547" y="559"/>
                  </a:lnTo>
                  <a:lnTo>
                    <a:pt x="545" y="557"/>
                  </a:lnTo>
                  <a:lnTo>
                    <a:pt x="542" y="555"/>
                  </a:lnTo>
                  <a:lnTo>
                    <a:pt x="540" y="553"/>
                  </a:lnTo>
                  <a:lnTo>
                    <a:pt x="539" y="551"/>
                  </a:lnTo>
                  <a:lnTo>
                    <a:pt x="538" y="548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9" y="539"/>
                  </a:lnTo>
                  <a:lnTo>
                    <a:pt x="540" y="536"/>
                  </a:lnTo>
                  <a:lnTo>
                    <a:pt x="542" y="534"/>
                  </a:lnTo>
                  <a:lnTo>
                    <a:pt x="545" y="533"/>
                  </a:lnTo>
                  <a:lnTo>
                    <a:pt x="547" y="531"/>
                  </a:lnTo>
                  <a:lnTo>
                    <a:pt x="550" y="530"/>
                  </a:lnTo>
                  <a:lnTo>
                    <a:pt x="553" y="530"/>
                  </a:lnTo>
                  <a:lnTo>
                    <a:pt x="584" y="530"/>
                  </a:lnTo>
                  <a:lnTo>
                    <a:pt x="584" y="467"/>
                  </a:lnTo>
                  <a:lnTo>
                    <a:pt x="584" y="464"/>
                  </a:lnTo>
                  <a:lnTo>
                    <a:pt x="585" y="462"/>
                  </a:lnTo>
                  <a:lnTo>
                    <a:pt x="586" y="459"/>
                  </a:lnTo>
                  <a:lnTo>
                    <a:pt x="589" y="457"/>
                  </a:lnTo>
                  <a:lnTo>
                    <a:pt x="591" y="456"/>
                  </a:lnTo>
                  <a:lnTo>
                    <a:pt x="593" y="453"/>
                  </a:lnTo>
                  <a:lnTo>
                    <a:pt x="596" y="452"/>
                  </a:lnTo>
                  <a:lnTo>
                    <a:pt x="599" y="452"/>
                  </a:lnTo>
                  <a:lnTo>
                    <a:pt x="602" y="452"/>
                  </a:lnTo>
                  <a:lnTo>
                    <a:pt x="605" y="453"/>
                  </a:lnTo>
                  <a:lnTo>
                    <a:pt x="608" y="456"/>
                  </a:lnTo>
                  <a:lnTo>
                    <a:pt x="610" y="457"/>
                  </a:lnTo>
                  <a:lnTo>
                    <a:pt x="611" y="459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4" y="467"/>
                  </a:lnTo>
                  <a:lnTo>
                    <a:pt x="614" y="530"/>
                  </a:lnTo>
                  <a:lnTo>
                    <a:pt x="655" y="530"/>
                  </a:lnTo>
                  <a:close/>
                  <a:moveTo>
                    <a:pt x="536" y="584"/>
                  </a:moveTo>
                  <a:lnTo>
                    <a:pt x="539" y="584"/>
                  </a:lnTo>
                  <a:lnTo>
                    <a:pt x="541" y="585"/>
                  </a:lnTo>
                  <a:lnTo>
                    <a:pt x="545" y="586"/>
                  </a:lnTo>
                  <a:lnTo>
                    <a:pt x="547" y="589"/>
                  </a:lnTo>
                  <a:lnTo>
                    <a:pt x="548" y="591"/>
                  </a:lnTo>
                  <a:lnTo>
                    <a:pt x="550" y="593"/>
                  </a:lnTo>
                  <a:lnTo>
                    <a:pt x="550" y="596"/>
                  </a:lnTo>
                  <a:lnTo>
                    <a:pt x="551" y="599"/>
                  </a:lnTo>
                  <a:lnTo>
                    <a:pt x="550" y="601"/>
                  </a:lnTo>
                  <a:lnTo>
                    <a:pt x="550" y="605"/>
                  </a:lnTo>
                  <a:lnTo>
                    <a:pt x="548" y="607"/>
                  </a:lnTo>
                  <a:lnTo>
                    <a:pt x="547" y="609"/>
                  </a:lnTo>
                  <a:lnTo>
                    <a:pt x="545" y="611"/>
                  </a:lnTo>
                  <a:lnTo>
                    <a:pt x="541" y="612"/>
                  </a:lnTo>
                  <a:lnTo>
                    <a:pt x="539" y="613"/>
                  </a:lnTo>
                  <a:lnTo>
                    <a:pt x="536" y="614"/>
                  </a:lnTo>
                  <a:lnTo>
                    <a:pt x="479" y="614"/>
                  </a:lnTo>
                  <a:lnTo>
                    <a:pt x="479" y="705"/>
                  </a:lnTo>
                  <a:lnTo>
                    <a:pt x="479" y="709"/>
                  </a:lnTo>
                  <a:lnTo>
                    <a:pt x="478" y="712"/>
                  </a:lnTo>
                  <a:lnTo>
                    <a:pt x="477" y="714"/>
                  </a:lnTo>
                  <a:lnTo>
                    <a:pt x="475" y="716"/>
                  </a:lnTo>
                  <a:lnTo>
                    <a:pt x="473" y="718"/>
                  </a:lnTo>
                  <a:lnTo>
                    <a:pt x="470" y="719"/>
                  </a:lnTo>
                  <a:lnTo>
                    <a:pt x="467" y="720"/>
                  </a:lnTo>
                  <a:lnTo>
                    <a:pt x="464" y="720"/>
                  </a:lnTo>
                  <a:lnTo>
                    <a:pt x="461" y="720"/>
                  </a:lnTo>
                  <a:lnTo>
                    <a:pt x="459" y="719"/>
                  </a:lnTo>
                  <a:lnTo>
                    <a:pt x="456" y="718"/>
                  </a:lnTo>
                  <a:lnTo>
                    <a:pt x="453" y="716"/>
                  </a:lnTo>
                  <a:lnTo>
                    <a:pt x="451" y="714"/>
                  </a:lnTo>
                  <a:lnTo>
                    <a:pt x="450" y="712"/>
                  </a:lnTo>
                  <a:lnTo>
                    <a:pt x="449" y="709"/>
                  </a:lnTo>
                  <a:lnTo>
                    <a:pt x="449" y="705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50" y="593"/>
                  </a:lnTo>
                  <a:lnTo>
                    <a:pt x="451" y="591"/>
                  </a:lnTo>
                  <a:lnTo>
                    <a:pt x="453" y="589"/>
                  </a:lnTo>
                  <a:lnTo>
                    <a:pt x="456" y="586"/>
                  </a:lnTo>
                  <a:lnTo>
                    <a:pt x="459" y="585"/>
                  </a:lnTo>
                  <a:lnTo>
                    <a:pt x="461" y="584"/>
                  </a:lnTo>
                  <a:lnTo>
                    <a:pt x="464" y="584"/>
                  </a:lnTo>
                  <a:lnTo>
                    <a:pt x="536" y="584"/>
                  </a:lnTo>
                  <a:close/>
                  <a:moveTo>
                    <a:pt x="366" y="371"/>
                  </a:moveTo>
                  <a:lnTo>
                    <a:pt x="362" y="371"/>
                  </a:lnTo>
                  <a:lnTo>
                    <a:pt x="360" y="370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4" y="365"/>
                  </a:lnTo>
                  <a:lnTo>
                    <a:pt x="352" y="362"/>
                  </a:lnTo>
                  <a:lnTo>
                    <a:pt x="351" y="359"/>
                  </a:lnTo>
                  <a:lnTo>
                    <a:pt x="351" y="356"/>
                  </a:lnTo>
                  <a:lnTo>
                    <a:pt x="351" y="353"/>
                  </a:lnTo>
                  <a:lnTo>
                    <a:pt x="352" y="351"/>
                  </a:lnTo>
                  <a:lnTo>
                    <a:pt x="354" y="347"/>
                  </a:lnTo>
                  <a:lnTo>
                    <a:pt x="355" y="345"/>
                  </a:lnTo>
                  <a:lnTo>
                    <a:pt x="357" y="344"/>
                  </a:lnTo>
                  <a:lnTo>
                    <a:pt x="360" y="342"/>
                  </a:lnTo>
                  <a:lnTo>
                    <a:pt x="362" y="342"/>
                  </a:lnTo>
                  <a:lnTo>
                    <a:pt x="366" y="341"/>
                  </a:lnTo>
                  <a:lnTo>
                    <a:pt x="485" y="341"/>
                  </a:lnTo>
                  <a:lnTo>
                    <a:pt x="488" y="342"/>
                  </a:lnTo>
                  <a:lnTo>
                    <a:pt x="491" y="342"/>
                  </a:lnTo>
                  <a:lnTo>
                    <a:pt x="493" y="344"/>
                  </a:lnTo>
                  <a:lnTo>
                    <a:pt x="495" y="345"/>
                  </a:lnTo>
                  <a:lnTo>
                    <a:pt x="497" y="347"/>
                  </a:lnTo>
                  <a:lnTo>
                    <a:pt x="498" y="351"/>
                  </a:lnTo>
                  <a:lnTo>
                    <a:pt x="500" y="353"/>
                  </a:lnTo>
                  <a:lnTo>
                    <a:pt x="500" y="356"/>
                  </a:lnTo>
                  <a:lnTo>
                    <a:pt x="500" y="359"/>
                  </a:lnTo>
                  <a:lnTo>
                    <a:pt x="498" y="362"/>
                  </a:lnTo>
                  <a:lnTo>
                    <a:pt x="497" y="365"/>
                  </a:lnTo>
                  <a:lnTo>
                    <a:pt x="495" y="367"/>
                  </a:lnTo>
                  <a:lnTo>
                    <a:pt x="493" y="369"/>
                  </a:lnTo>
                  <a:lnTo>
                    <a:pt x="491" y="370"/>
                  </a:lnTo>
                  <a:lnTo>
                    <a:pt x="488" y="371"/>
                  </a:lnTo>
                  <a:lnTo>
                    <a:pt x="485" y="371"/>
                  </a:lnTo>
                  <a:lnTo>
                    <a:pt x="366" y="371"/>
                  </a:lnTo>
                  <a:close/>
                  <a:moveTo>
                    <a:pt x="417" y="422"/>
                  </a:moveTo>
                  <a:lnTo>
                    <a:pt x="485" y="422"/>
                  </a:lnTo>
                  <a:lnTo>
                    <a:pt x="488" y="422"/>
                  </a:lnTo>
                  <a:lnTo>
                    <a:pt x="491" y="423"/>
                  </a:lnTo>
                  <a:lnTo>
                    <a:pt x="493" y="425"/>
                  </a:lnTo>
                  <a:lnTo>
                    <a:pt x="495" y="427"/>
                  </a:lnTo>
                  <a:lnTo>
                    <a:pt x="497" y="429"/>
                  </a:lnTo>
                  <a:lnTo>
                    <a:pt x="498" y="431"/>
                  </a:lnTo>
                  <a:lnTo>
                    <a:pt x="500" y="434"/>
                  </a:lnTo>
                  <a:lnTo>
                    <a:pt x="500" y="437"/>
                  </a:lnTo>
                  <a:lnTo>
                    <a:pt x="500" y="441"/>
                  </a:lnTo>
                  <a:lnTo>
                    <a:pt x="498" y="443"/>
                  </a:lnTo>
                  <a:lnTo>
                    <a:pt x="497" y="446"/>
                  </a:lnTo>
                  <a:lnTo>
                    <a:pt x="495" y="448"/>
                  </a:lnTo>
                  <a:lnTo>
                    <a:pt x="493" y="449"/>
                  </a:lnTo>
                  <a:lnTo>
                    <a:pt x="491" y="451"/>
                  </a:lnTo>
                  <a:lnTo>
                    <a:pt x="488" y="451"/>
                  </a:lnTo>
                  <a:lnTo>
                    <a:pt x="485" y="452"/>
                  </a:lnTo>
                  <a:lnTo>
                    <a:pt x="417" y="452"/>
                  </a:lnTo>
                  <a:lnTo>
                    <a:pt x="414" y="451"/>
                  </a:lnTo>
                  <a:lnTo>
                    <a:pt x="411" y="451"/>
                  </a:lnTo>
                  <a:lnTo>
                    <a:pt x="408" y="449"/>
                  </a:lnTo>
                  <a:lnTo>
                    <a:pt x="406" y="448"/>
                  </a:lnTo>
                  <a:lnTo>
                    <a:pt x="404" y="446"/>
                  </a:lnTo>
                  <a:lnTo>
                    <a:pt x="403" y="443"/>
                  </a:lnTo>
                  <a:lnTo>
                    <a:pt x="402" y="441"/>
                  </a:lnTo>
                  <a:lnTo>
                    <a:pt x="402" y="437"/>
                  </a:lnTo>
                  <a:lnTo>
                    <a:pt x="402" y="434"/>
                  </a:lnTo>
                  <a:lnTo>
                    <a:pt x="403" y="431"/>
                  </a:lnTo>
                  <a:lnTo>
                    <a:pt x="404" y="429"/>
                  </a:lnTo>
                  <a:lnTo>
                    <a:pt x="406" y="427"/>
                  </a:lnTo>
                  <a:lnTo>
                    <a:pt x="408" y="425"/>
                  </a:lnTo>
                  <a:lnTo>
                    <a:pt x="411" y="423"/>
                  </a:lnTo>
                  <a:lnTo>
                    <a:pt x="414" y="422"/>
                  </a:lnTo>
                  <a:lnTo>
                    <a:pt x="417" y="422"/>
                  </a:lnTo>
                  <a:close/>
                  <a:moveTo>
                    <a:pt x="560" y="128"/>
                  </a:moveTo>
                  <a:lnTo>
                    <a:pt x="560" y="276"/>
                  </a:lnTo>
                  <a:lnTo>
                    <a:pt x="560" y="279"/>
                  </a:lnTo>
                  <a:lnTo>
                    <a:pt x="558" y="281"/>
                  </a:lnTo>
                  <a:lnTo>
                    <a:pt x="557" y="284"/>
                  </a:lnTo>
                  <a:lnTo>
                    <a:pt x="555" y="286"/>
                  </a:lnTo>
                  <a:lnTo>
                    <a:pt x="553" y="287"/>
                  </a:lnTo>
                  <a:lnTo>
                    <a:pt x="551" y="289"/>
                  </a:lnTo>
                  <a:lnTo>
                    <a:pt x="548" y="291"/>
                  </a:lnTo>
                  <a:lnTo>
                    <a:pt x="545" y="291"/>
                  </a:lnTo>
                  <a:lnTo>
                    <a:pt x="467" y="291"/>
                  </a:lnTo>
                  <a:lnTo>
                    <a:pt x="464" y="291"/>
                  </a:lnTo>
                  <a:lnTo>
                    <a:pt x="462" y="289"/>
                  </a:lnTo>
                  <a:lnTo>
                    <a:pt x="459" y="287"/>
                  </a:lnTo>
                  <a:lnTo>
                    <a:pt x="457" y="286"/>
                  </a:lnTo>
                  <a:lnTo>
                    <a:pt x="456" y="284"/>
                  </a:lnTo>
                  <a:lnTo>
                    <a:pt x="453" y="281"/>
                  </a:lnTo>
                  <a:lnTo>
                    <a:pt x="453" y="279"/>
                  </a:lnTo>
                  <a:lnTo>
                    <a:pt x="452" y="276"/>
                  </a:lnTo>
                  <a:lnTo>
                    <a:pt x="452" y="196"/>
                  </a:lnTo>
                  <a:lnTo>
                    <a:pt x="453" y="193"/>
                  </a:lnTo>
                  <a:lnTo>
                    <a:pt x="453" y="190"/>
                  </a:lnTo>
                  <a:lnTo>
                    <a:pt x="456" y="188"/>
                  </a:lnTo>
                  <a:lnTo>
                    <a:pt x="457" y="185"/>
                  </a:lnTo>
                  <a:lnTo>
                    <a:pt x="459" y="183"/>
                  </a:lnTo>
                  <a:lnTo>
                    <a:pt x="462" y="182"/>
                  </a:lnTo>
                  <a:lnTo>
                    <a:pt x="464" y="181"/>
                  </a:lnTo>
                  <a:lnTo>
                    <a:pt x="467" y="181"/>
                  </a:lnTo>
                  <a:lnTo>
                    <a:pt x="471" y="181"/>
                  </a:lnTo>
                  <a:lnTo>
                    <a:pt x="474" y="182"/>
                  </a:lnTo>
                  <a:lnTo>
                    <a:pt x="476" y="183"/>
                  </a:lnTo>
                  <a:lnTo>
                    <a:pt x="478" y="185"/>
                  </a:lnTo>
                  <a:lnTo>
                    <a:pt x="480" y="188"/>
                  </a:lnTo>
                  <a:lnTo>
                    <a:pt x="481" y="190"/>
                  </a:lnTo>
                  <a:lnTo>
                    <a:pt x="482" y="193"/>
                  </a:lnTo>
                  <a:lnTo>
                    <a:pt x="482" y="196"/>
                  </a:lnTo>
                  <a:lnTo>
                    <a:pt x="482" y="261"/>
                  </a:lnTo>
                  <a:lnTo>
                    <a:pt x="530" y="261"/>
                  </a:lnTo>
                  <a:lnTo>
                    <a:pt x="530" y="128"/>
                  </a:lnTo>
                  <a:lnTo>
                    <a:pt x="531" y="124"/>
                  </a:lnTo>
                  <a:lnTo>
                    <a:pt x="532" y="122"/>
                  </a:lnTo>
                  <a:lnTo>
                    <a:pt x="533" y="119"/>
                  </a:lnTo>
                  <a:lnTo>
                    <a:pt x="535" y="117"/>
                  </a:lnTo>
                  <a:lnTo>
                    <a:pt x="537" y="116"/>
                  </a:lnTo>
                  <a:lnTo>
                    <a:pt x="539" y="114"/>
                  </a:lnTo>
                  <a:lnTo>
                    <a:pt x="542" y="113"/>
                  </a:lnTo>
                  <a:lnTo>
                    <a:pt x="545" y="113"/>
                  </a:lnTo>
                  <a:lnTo>
                    <a:pt x="548" y="113"/>
                  </a:lnTo>
                  <a:lnTo>
                    <a:pt x="551" y="114"/>
                  </a:lnTo>
                  <a:lnTo>
                    <a:pt x="553" y="116"/>
                  </a:lnTo>
                  <a:lnTo>
                    <a:pt x="555" y="117"/>
                  </a:lnTo>
                  <a:lnTo>
                    <a:pt x="557" y="119"/>
                  </a:lnTo>
                  <a:lnTo>
                    <a:pt x="558" y="122"/>
                  </a:lnTo>
                  <a:lnTo>
                    <a:pt x="560" y="124"/>
                  </a:lnTo>
                  <a:lnTo>
                    <a:pt x="560" y="128"/>
                  </a:lnTo>
                  <a:close/>
                  <a:moveTo>
                    <a:pt x="88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887"/>
                  </a:lnTo>
                  <a:lnTo>
                    <a:pt x="0" y="890"/>
                  </a:lnTo>
                  <a:lnTo>
                    <a:pt x="1" y="892"/>
                  </a:lnTo>
                  <a:lnTo>
                    <a:pt x="2" y="895"/>
                  </a:lnTo>
                  <a:lnTo>
                    <a:pt x="4" y="897"/>
                  </a:lnTo>
                  <a:lnTo>
                    <a:pt x="6" y="898"/>
                  </a:lnTo>
                  <a:lnTo>
                    <a:pt x="9" y="901"/>
                  </a:lnTo>
                  <a:lnTo>
                    <a:pt x="12" y="902"/>
                  </a:lnTo>
                  <a:lnTo>
                    <a:pt x="15" y="902"/>
                  </a:lnTo>
                  <a:lnTo>
                    <a:pt x="886" y="902"/>
                  </a:lnTo>
                  <a:lnTo>
                    <a:pt x="890" y="902"/>
                  </a:lnTo>
                  <a:lnTo>
                    <a:pt x="892" y="901"/>
                  </a:lnTo>
                  <a:lnTo>
                    <a:pt x="895" y="898"/>
                  </a:lnTo>
                  <a:lnTo>
                    <a:pt x="897" y="897"/>
                  </a:lnTo>
                  <a:lnTo>
                    <a:pt x="899" y="895"/>
                  </a:lnTo>
                  <a:lnTo>
                    <a:pt x="900" y="892"/>
                  </a:lnTo>
                  <a:lnTo>
                    <a:pt x="901" y="890"/>
                  </a:lnTo>
                  <a:lnTo>
                    <a:pt x="901" y="887"/>
                  </a:lnTo>
                  <a:lnTo>
                    <a:pt x="901" y="15"/>
                  </a:lnTo>
                  <a:lnTo>
                    <a:pt x="901" y="12"/>
                  </a:lnTo>
                  <a:lnTo>
                    <a:pt x="900" y="9"/>
                  </a:lnTo>
                  <a:lnTo>
                    <a:pt x="899" y="6"/>
                  </a:lnTo>
                  <a:lnTo>
                    <a:pt x="897" y="4"/>
                  </a:lnTo>
                  <a:lnTo>
                    <a:pt x="895" y="2"/>
                  </a:lnTo>
                  <a:lnTo>
                    <a:pt x="892" y="1"/>
                  </a:lnTo>
                  <a:lnTo>
                    <a:pt x="890" y="0"/>
                  </a:lnTo>
                  <a:lnTo>
                    <a:pt x="8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885DCFDF-1422-4E0C-8DFC-E5A543A05273}"/>
              </a:ext>
            </a:extLst>
          </p:cNvPr>
          <p:cNvGrpSpPr/>
          <p:nvPr/>
        </p:nvGrpSpPr>
        <p:grpSpPr>
          <a:xfrm>
            <a:off x="8644383" y="5625306"/>
            <a:ext cx="285751" cy="287338"/>
            <a:chOff x="11601450" y="5076825"/>
            <a:chExt cx="285751" cy="287338"/>
          </a:xfrm>
          <a:solidFill>
            <a:schemeClr val="bg1"/>
          </a:solidFill>
        </p:grpSpPr>
        <p:sp>
          <p:nvSpPr>
            <p:cNvPr id="178" name="Freeform 2606">
              <a:extLst>
                <a:ext uri="{FF2B5EF4-FFF2-40B4-BE49-F238E27FC236}">
                  <a16:creationId xmlns:a16="http://schemas.microsoft.com/office/drawing/2014/main" id="{EB44AF77-AD94-4237-AB65-3274716F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2413" y="5230813"/>
              <a:ext cx="122238" cy="63500"/>
            </a:xfrm>
            <a:custGeom>
              <a:avLst/>
              <a:gdLst>
                <a:gd name="T0" fmla="*/ 337 w 385"/>
                <a:gd name="T1" fmla="*/ 202 h 202"/>
                <a:gd name="T2" fmla="*/ 346 w 385"/>
                <a:gd name="T3" fmla="*/ 177 h 202"/>
                <a:gd name="T4" fmla="*/ 355 w 385"/>
                <a:gd name="T5" fmla="*/ 151 h 202"/>
                <a:gd name="T6" fmla="*/ 362 w 385"/>
                <a:gd name="T7" fmla="*/ 126 h 202"/>
                <a:gd name="T8" fmla="*/ 369 w 385"/>
                <a:gd name="T9" fmla="*/ 101 h 202"/>
                <a:gd name="T10" fmla="*/ 374 w 385"/>
                <a:gd name="T11" fmla="*/ 75 h 202"/>
                <a:gd name="T12" fmla="*/ 379 w 385"/>
                <a:gd name="T13" fmla="*/ 50 h 202"/>
                <a:gd name="T14" fmla="*/ 383 w 385"/>
                <a:gd name="T15" fmla="*/ 26 h 202"/>
                <a:gd name="T16" fmla="*/ 385 w 385"/>
                <a:gd name="T17" fmla="*/ 0 h 202"/>
                <a:gd name="T18" fmla="*/ 0 w 385"/>
                <a:gd name="T19" fmla="*/ 0 h 202"/>
                <a:gd name="T20" fmla="*/ 3 w 385"/>
                <a:gd name="T21" fmla="*/ 26 h 202"/>
                <a:gd name="T22" fmla="*/ 7 w 385"/>
                <a:gd name="T23" fmla="*/ 50 h 202"/>
                <a:gd name="T24" fmla="*/ 11 w 385"/>
                <a:gd name="T25" fmla="*/ 75 h 202"/>
                <a:gd name="T26" fmla="*/ 16 w 385"/>
                <a:gd name="T27" fmla="*/ 101 h 202"/>
                <a:gd name="T28" fmla="*/ 23 w 385"/>
                <a:gd name="T29" fmla="*/ 126 h 202"/>
                <a:gd name="T30" fmla="*/ 31 w 385"/>
                <a:gd name="T31" fmla="*/ 151 h 202"/>
                <a:gd name="T32" fmla="*/ 40 w 385"/>
                <a:gd name="T33" fmla="*/ 177 h 202"/>
                <a:gd name="T34" fmla="*/ 48 w 385"/>
                <a:gd name="T35" fmla="*/ 202 h 202"/>
                <a:gd name="T36" fmla="*/ 337 w 385"/>
                <a:gd name="T3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5" h="202">
                  <a:moveTo>
                    <a:pt x="337" y="202"/>
                  </a:moveTo>
                  <a:lnTo>
                    <a:pt x="346" y="177"/>
                  </a:lnTo>
                  <a:lnTo>
                    <a:pt x="355" y="151"/>
                  </a:lnTo>
                  <a:lnTo>
                    <a:pt x="362" y="126"/>
                  </a:lnTo>
                  <a:lnTo>
                    <a:pt x="369" y="101"/>
                  </a:lnTo>
                  <a:lnTo>
                    <a:pt x="374" y="75"/>
                  </a:lnTo>
                  <a:lnTo>
                    <a:pt x="379" y="50"/>
                  </a:lnTo>
                  <a:lnTo>
                    <a:pt x="383" y="26"/>
                  </a:lnTo>
                  <a:lnTo>
                    <a:pt x="385" y="0"/>
                  </a:lnTo>
                  <a:lnTo>
                    <a:pt x="0" y="0"/>
                  </a:lnTo>
                  <a:lnTo>
                    <a:pt x="3" y="26"/>
                  </a:lnTo>
                  <a:lnTo>
                    <a:pt x="7" y="50"/>
                  </a:lnTo>
                  <a:lnTo>
                    <a:pt x="11" y="75"/>
                  </a:lnTo>
                  <a:lnTo>
                    <a:pt x="16" y="101"/>
                  </a:lnTo>
                  <a:lnTo>
                    <a:pt x="23" y="126"/>
                  </a:lnTo>
                  <a:lnTo>
                    <a:pt x="31" y="151"/>
                  </a:lnTo>
                  <a:lnTo>
                    <a:pt x="40" y="177"/>
                  </a:lnTo>
                  <a:lnTo>
                    <a:pt x="48" y="202"/>
                  </a:lnTo>
                  <a:lnTo>
                    <a:pt x="337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607">
              <a:extLst>
                <a:ext uri="{FF2B5EF4-FFF2-40B4-BE49-F238E27FC236}">
                  <a16:creationId xmlns:a16="http://schemas.microsoft.com/office/drawing/2014/main" id="{399C6E6C-4199-4D82-9B4F-B87F25DE9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2413" y="5156200"/>
              <a:ext cx="123825" cy="65088"/>
            </a:xfrm>
            <a:custGeom>
              <a:avLst/>
              <a:gdLst>
                <a:gd name="T0" fmla="*/ 363 w 390"/>
                <a:gd name="T1" fmla="*/ 0 h 203"/>
                <a:gd name="T2" fmla="*/ 26 w 390"/>
                <a:gd name="T3" fmla="*/ 0 h 203"/>
                <a:gd name="T4" fmla="*/ 18 w 390"/>
                <a:gd name="T5" fmla="*/ 24 h 203"/>
                <a:gd name="T6" fmla="*/ 13 w 390"/>
                <a:gd name="T7" fmla="*/ 50 h 203"/>
                <a:gd name="T8" fmla="*/ 9 w 390"/>
                <a:gd name="T9" fmla="*/ 75 h 203"/>
                <a:gd name="T10" fmla="*/ 4 w 390"/>
                <a:gd name="T11" fmla="*/ 100 h 203"/>
                <a:gd name="T12" fmla="*/ 2 w 390"/>
                <a:gd name="T13" fmla="*/ 126 h 203"/>
                <a:gd name="T14" fmla="*/ 0 w 390"/>
                <a:gd name="T15" fmla="*/ 151 h 203"/>
                <a:gd name="T16" fmla="*/ 0 w 390"/>
                <a:gd name="T17" fmla="*/ 176 h 203"/>
                <a:gd name="T18" fmla="*/ 0 w 390"/>
                <a:gd name="T19" fmla="*/ 203 h 203"/>
                <a:gd name="T20" fmla="*/ 390 w 390"/>
                <a:gd name="T21" fmla="*/ 203 h 203"/>
                <a:gd name="T22" fmla="*/ 390 w 390"/>
                <a:gd name="T23" fmla="*/ 176 h 203"/>
                <a:gd name="T24" fmla="*/ 390 w 390"/>
                <a:gd name="T25" fmla="*/ 151 h 203"/>
                <a:gd name="T26" fmla="*/ 387 w 390"/>
                <a:gd name="T27" fmla="*/ 126 h 203"/>
                <a:gd name="T28" fmla="*/ 385 w 390"/>
                <a:gd name="T29" fmla="*/ 100 h 203"/>
                <a:gd name="T30" fmla="*/ 381 w 390"/>
                <a:gd name="T31" fmla="*/ 75 h 203"/>
                <a:gd name="T32" fmla="*/ 376 w 390"/>
                <a:gd name="T33" fmla="*/ 50 h 203"/>
                <a:gd name="T34" fmla="*/ 371 w 390"/>
                <a:gd name="T35" fmla="*/ 24 h 203"/>
                <a:gd name="T36" fmla="*/ 363 w 390"/>
                <a:gd name="T3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0" h="203">
                  <a:moveTo>
                    <a:pt x="363" y="0"/>
                  </a:moveTo>
                  <a:lnTo>
                    <a:pt x="26" y="0"/>
                  </a:lnTo>
                  <a:lnTo>
                    <a:pt x="18" y="24"/>
                  </a:lnTo>
                  <a:lnTo>
                    <a:pt x="13" y="50"/>
                  </a:lnTo>
                  <a:lnTo>
                    <a:pt x="9" y="75"/>
                  </a:lnTo>
                  <a:lnTo>
                    <a:pt x="4" y="100"/>
                  </a:lnTo>
                  <a:lnTo>
                    <a:pt x="2" y="126"/>
                  </a:lnTo>
                  <a:lnTo>
                    <a:pt x="0" y="151"/>
                  </a:lnTo>
                  <a:lnTo>
                    <a:pt x="0" y="176"/>
                  </a:lnTo>
                  <a:lnTo>
                    <a:pt x="0" y="203"/>
                  </a:lnTo>
                  <a:lnTo>
                    <a:pt x="390" y="203"/>
                  </a:lnTo>
                  <a:lnTo>
                    <a:pt x="390" y="176"/>
                  </a:lnTo>
                  <a:lnTo>
                    <a:pt x="390" y="151"/>
                  </a:lnTo>
                  <a:lnTo>
                    <a:pt x="387" y="126"/>
                  </a:lnTo>
                  <a:lnTo>
                    <a:pt x="385" y="100"/>
                  </a:lnTo>
                  <a:lnTo>
                    <a:pt x="381" y="75"/>
                  </a:lnTo>
                  <a:lnTo>
                    <a:pt x="376" y="50"/>
                  </a:lnTo>
                  <a:lnTo>
                    <a:pt x="371" y="2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608">
              <a:extLst>
                <a:ext uri="{FF2B5EF4-FFF2-40B4-BE49-F238E27FC236}">
                  <a16:creationId xmlns:a16="http://schemas.microsoft.com/office/drawing/2014/main" id="{D226468E-D263-4118-8803-95B7F15A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9888" y="5230813"/>
              <a:ext cx="87313" cy="63500"/>
            </a:xfrm>
            <a:custGeom>
              <a:avLst/>
              <a:gdLst>
                <a:gd name="T0" fmla="*/ 0 w 274"/>
                <a:gd name="T1" fmla="*/ 202 h 202"/>
                <a:gd name="T2" fmla="*/ 209 w 274"/>
                <a:gd name="T3" fmla="*/ 202 h 202"/>
                <a:gd name="T4" fmla="*/ 222 w 274"/>
                <a:gd name="T5" fmla="*/ 180 h 202"/>
                <a:gd name="T6" fmla="*/ 233 w 274"/>
                <a:gd name="T7" fmla="*/ 156 h 202"/>
                <a:gd name="T8" fmla="*/ 244 w 274"/>
                <a:gd name="T9" fmla="*/ 131 h 202"/>
                <a:gd name="T10" fmla="*/ 253 w 274"/>
                <a:gd name="T11" fmla="*/ 106 h 202"/>
                <a:gd name="T12" fmla="*/ 261 w 274"/>
                <a:gd name="T13" fmla="*/ 81 h 202"/>
                <a:gd name="T14" fmla="*/ 266 w 274"/>
                <a:gd name="T15" fmla="*/ 54 h 202"/>
                <a:gd name="T16" fmla="*/ 271 w 274"/>
                <a:gd name="T17" fmla="*/ 28 h 202"/>
                <a:gd name="T18" fmla="*/ 274 w 274"/>
                <a:gd name="T19" fmla="*/ 0 h 202"/>
                <a:gd name="T20" fmla="*/ 45 w 274"/>
                <a:gd name="T21" fmla="*/ 0 h 202"/>
                <a:gd name="T22" fmla="*/ 43 w 274"/>
                <a:gd name="T23" fmla="*/ 26 h 202"/>
                <a:gd name="T24" fmla="*/ 39 w 274"/>
                <a:gd name="T25" fmla="*/ 50 h 202"/>
                <a:gd name="T26" fmla="*/ 35 w 274"/>
                <a:gd name="T27" fmla="*/ 75 h 202"/>
                <a:gd name="T28" fmla="*/ 29 w 274"/>
                <a:gd name="T29" fmla="*/ 101 h 202"/>
                <a:gd name="T30" fmla="*/ 24 w 274"/>
                <a:gd name="T31" fmla="*/ 126 h 202"/>
                <a:gd name="T32" fmla="*/ 16 w 274"/>
                <a:gd name="T33" fmla="*/ 151 h 202"/>
                <a:gd name="T34" fmla="*/ 9 w 274"/>
                <a:gd name="T35" fmla="*/ 177 h 202"/>
                <a:gd name="T36" fmla="*/ 0 w 274"/>
                <a:gd name="T37" fmla="*/ 202 h 202"/>
                <a:gd name="T38" fmla="*/ 0 w 274"/>
                <a:gd name="T3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02">
                  <a:moveTo>
                    <a:pt x="0" y="202"/>
                  </a:moveTo>
                  <a:lnTo>
                    <a:pt x="209" y="202"/>
                  </a:lnTo>
                  <a:lnTo>
                    <a:pt x="222" y="180"/>
                  </a:lnTo>
                  <a:lnTo>
                    <a:pt x="233" y="156"/>
                  </a:lnTo>
                  <a:lnTo>
                    <a:pt x="244" y="131"/>
                  </a:lnTo>
                  <a:lnTo>
                    <a:pt x="253" y="106"/>
                  </a:lnTo>
                  <a:lnTo>
                    <a:pt x="261" y="81"/>
                  </a:lnTo>
                  <a:lnTo>
                    <a:pt x="266" y="54"/>
                  </a:lnTo>
                  <a:lnTo>
                    <a:pt x="271" y="28"/>
                  </a:lnTo>
                  <a:lnTo>
                    <a:pt x="274" y="0"/>
                  </a:lnTo>
                  <a:lnTo>
                    <a:pt x="45" y="0"/>
                  </a:lnTo>
                  <a:lnTo>
                    <a:pt x="43" y="26"/>
                  </a:lnTo>
                  <a:lnTo>
                    <a:pt x="39" y="50"/>
                  </a:lnTo>
                  <a:lnTo>
                    <a:pt x="35" y="75"/>
                  </a:lnTo>
                  <a:lnTo>
                    <a:pt x="29" y="101"/>
                  </a:lnTo>
                  <a:lnTo>
                    <a:pt x="24" y="126"/>
                  </a:lnTo>
                  <a:lnTo>
                    <a:pt x="16" y="151"/>
                  </a:lnTo>
                  <a:lnTo>
                    <a:pt x="9" y="177"/>
                  </a:lnTo>
                  <a:lnTo>
                    <a:pt x="0" y="202"/>
                  </a:lnTo>
                  <a:lnTo>
                    <a:pt x="0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9">
              <a:extLst>
                <a:ext uri="{FF2B5EF4-FFF2-40B4-BE49-F238E27FC236}">
                  <a16:creationId xmlns:a16="http://schemas.microsoft.com/office/drawing/2014/main" id="{48FBE1C5-0F3C-4593-98CF-A79A5BC6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3050" y="5303838"/>
              <a:ext cx="82550" cy="60325"/>
            </a:xfrm>
            <a:custGeom>
              <a:avLst/>
              <a:gdLst>
                <a:gd name="T0" fmla="*/ 0 w 262"/>
                <a:gd name="T1" fmla="*/ 0 h 186"/>
                <a:gd name="T2" fmla="*/ 10 w 262"/>
                <a:gd name="T3" fmla="*/ 23 h 186"/>
                <a:gd name="T4" fmla="*/ 21 w 262"/>
                <a:gd name="T5" fmla="*/ 46 h 186"/>
                <a:gd name="T6" fmla="*/ 33 w 262"/>
                <a:gd name="T7" fmla="*/ 69 h 186"/>
                <a:gd name="T8" fmla="*/ 46 w 262"/>
                <a:gd name="T9" fmla="*/ 92 h 186"/>
                <a:gd name="T10" fmla="*/ 60 w 262"/>
                <a:gd name="T11" fmla="*/ 115 h 186"/>
                <a:gd name="T12" fmla="*/ 75 w 262"/>
                <a:gd name="T13" fmla="*/ 140 h 186"/>
                <a:gd name="T14" fmla="*/ 90 w 262"/>
                <a:gd name="T15" fmla="*/ 163 h 186"/>
                <a:gd name="T16" fmla="*/ 106 w 262"/>
                <a:gd name="T17" fmla="*/ 186 h 186"/>
                <a:gd name="T18" fmla="*/ 117 w 262"/>
                <a:gd name="T19" fmla="*/ 186 h 186"/>
                <a:gd name="T20" fmla="*/ 130 w 262"/>
                <a:gd name="T21" fmla="*/ 186 h 186"/>
                <a:gd name="T22" fmla="*/ 143 w 262"/>
                <a:gd name="T23" fmla="*/ 186 h 186"/>
                <a:gd name="T24" fmla="*/ 155 w 262"/>
                <a:gd name="T25" fmla="*/ 186 h 186"/>
                <a:gd name="T26" fmla="*/ 171 w 262"/>
                <a:gd name="T27" fmla="*/ 163 h 186"/>
                <a:gd name="T28" fmla="*/ 187 w 262"/>
                <a:gd name="T29" fmla="*/ 138 h 186"/>
                <a:gd name="T30" fmla="*/ 201 w 262"/>
                <a:gd name="T31" fmla="*/ 115 h 186"/>
                <a:gd name="T32" fmla="*/ 215 w 262"/>
                <a:gd name="T33" fmla="*/ 92 h 186"/>
                <a:gd name="T34" fmla="*/ 229 w 262"/>
                <a:gd name="T35" fmla="*/ 69 h 186"/>
                <a:gd name="T36" fmla="*/ 241 w 262"/>
                <a:gd name="T37" fmla="*/ 46 h 186"/>
                <a:gd name="T38" fmla="*/ 252 w 262"/>
                <a:gd name="T39" fmla="*/ 23 h 186"/>
                <a:gd name="T40" fmla="*/ 262 w 262"/>
                <a:gd name="T41" fmla="*/ 0 h 186"/>
                <a:gd name="T42" fmla="*/ 0 w 262"/>
                <a:gd name="T4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2" h="186">
                  <a:moveTo>
                    <a:pt x="0" y="0"/>
                  </a:moveTo>
                  <a:lnTo>
                    <a:pt x="10" y="23"/>
                  </a:lnTo>
                  <a:lnTo>
                    <a:pt x="21" y="46"/>
                  </a:lnTo>
                  <a:lnTo>
                    <a:pt x="33" y="69"/>
                  </a:lnTo>
                  <a:lnTo>
                    <a:pt x="46" y="92"/>
                  </a:lnTo>
                  <a:lnTo>
                    <a:pt x="60" y="115"/>
                  </a:lnTo>
                  <a:lnTo>
                    <a:pt x="75" y="140"/>
                  </a:lnTo>
                  <a:lnTo>
                    <a:pt x="90" y="163"/>
                  </a:lnTo>
                  <a:lnTo>
                    <a:pt x="106" y="186"/>
                  </a:lnTo>
                  <a:lnTo>
                    <a:pt x="117" y="186"/>
                  </a:lnTo>
                  <a:lnTo>
                    <a:pt x="130" y="186"/>
                  </a:lnTo>
                  <a:lnTo>
                    <a:pt x="143" y="186"/>
                  </a:lnTo>
                  <a:lnTo>
                    <a:pt x="155" y="186"/>
                  </a:lnTo>
                  <a:lnTo>
                    <a:pt x="171" y="163"/>
                  </a:lnTo>
                  <a:lnTo>
                    <a:pt x="187" y="138"/>
                  </a:lnTo>
                  <a:lnTo>
                    <a:pt x="201" y="115"/>
                  </a:lnTo>
                  <a:lnTo>
                    <a:pt x="215" y="92"/>
                  </a:lnTo>
                  <a:lnTo>
                    <a:pt x="229" y="69"/>
                  </a:lnTo>
                  <a:lnTo>
                    <a:pt x="241" y="46"/>
                  </a:lnTo>
                  <a:lnTo>
                    <a:pt x="252" y="23"/>
                  </a:lnTo>
                  <a:lnTo>
                    <a:pt x="2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610">
              <a:extLst>
                <a:ext uri="{FF2B5EF4-FFF2-40B4-BE49-F238E27FC236}">
                  <a16:creationId xmlns:a16="http://schemas.microsoft.com/office/drawing/2014/main" id="{F1907857-4094-49A6-A544-1CD92CBEB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3525" y="5076825"/>
              <a:ext cx="101600" cy="69850"/>
            </a:xfrm>
            <a:custGeom>
              <a:avLst/>
              <a:gdLst>
                <a:gd name="T0" fmla="*/ 317 w 317"/>
                <a:gd name="T1" fmla="*/ 220 h 220"/>
                <a:gd name="T2" fmla="*/ 306 w 317"/>
                <a:gd name="T3" fmla="*/ 192 h 220"/>
                <a:gd name="T4" fmla="*/ 294 w 317"/>
                <a:gd name="T5" fmla="*/ 163 h 220"/>
                <a:gd name="T6" fmla="*/ 280 w 317"/>
                <a:gd name="T7" fmla="*/ 136 h 220"/>
                <a:gd name="T8" fmla="*/ 264 w 317"/>
                <a:gd name="T9" fmla="*/ 108 h 220"/>
                <a:gd name="T10" fmla="*/ 247 w 317"/>
                <a:gd name="T11" fmla="*/ 81 h 220"/>
                <a:gd name="T12" fmla="*/ 228 w 317"/>
                <a:gd name="T13" fmla="*/ 54 h 220"/>
                <a:gd name="T14" fmla="*/ 208 w 317"/>
                <a:gd name="T15" fmla="*/ 28 h 220"/>
                <a:gd name="T16" fmla="*/ 187 w 317"/>
                <a:gd name="T17" fmla="*/ 1 h 220"/>
                <a:gd name="T18" fmla="*/ 173 w 317"/>
                <a:gd name="T19" fmla="*/ 0 h 220"/>
                <a:gd name="T20" fmla="*/ 159 w 317"/>
                <a:gd name="T21" fmla="*/ 0 h 220"/>
                <a:gd name="T22" fmla="*/ 149 w 317"/>
                <a:gd name="T23" fmla="*/ 0 h 220"/>
                <a:gd name="T24" fmla="*/ 139 w 317"/>
                <a:gd name="T25" fmla="*/ 0 h 220"/>
                <a:gd name="T26" fmla="*/ 134 w 317"/>
                <a:gd name="T27" fmla="*/ 1 h 220"/>
                <a:gd name="T28" fmla="*/ 130 w 317"/>
                <a:gd name="T29" fmla="*/ 1 h 220"/>
                <a:gd name="T30" fmla="*/ 109 w 317"/>
                <a:gd name="T31" fmla="*/ 28 h 220"/>
                <a:gd name="T32" fmla="*/ 89 w 317"/>
                <a:gd name="T33" fmla="*/ 54 h 220"/>
                <a:gd name="T34" fmla="*/ 71 w 317"/>
                <a:gd name="T35" fmla="*/ 81 h 220"/>
                <a:gd name="T36" fmla="*/ 53 w 317"/>
                <a:gd name="T37" fmla="*/ 108 h 220"/>
                <a:gd name="T38" fmla="*/ 38 w 317"/>
                <a:gd name="T39" fmla="*/ 136 h 220"/>
                <a:gd name="T40" fmla="*/ 23 w 317"/>
                <a:gd name="T41" fmla="*/ 163 h 220"/>
                <a:gd name="T42" fmla="*/ 11 w 317"/>
                <a:gd name="T43" fmla="*/ 192 h 220"/>
                <a:gd name="T44" fmla="*/ 0 w 317"/>
                <a:gd name="T45" fmla="*/ 220 h 220"/>
                <a:gd name="T46" fmla="*/ 317 w 317"/>
                <a:gd name="T4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7" h="220">
                  <a:moveTo>
                    <a:pt x="317" y="220"/>
                  </a:moveTo>
                  <a:lnTo>
                    <a:pt x="306" y="192"/>
                  </a:lnTo>
                  <a:lnTo>
                    <a:pt x="294" y="163"/>
                  </a:lnTo>
                  <a:lnTo>
                    <a:pt x="280" y="136"/>
                  </a:lnTo>
                  <a:lnTo>
                    <a:pt x="264" y="108"/>
                  </a:lnTo>
                  <a:lnTo>
                    <a:pt x="247" y="81"/>
                  </a:lnTo>
                  <a:lnTo>
                    <a:pt x="228" y="54"/>
                  </a:lnTo>
                  <a:lnTo>
                    <a:pt x="208" y="28"/>
                  </a:lnTo>
                  <a:lnTo>
                    <a:pt x="187" y="1"/>
                  </a:lnTo>
                  <a:lnTo>
                    <a:pt x="173" y="0"/>
                  </a:lnTo>
                  <a:lnTo>
                    <a:pt x="159" y="0"/>
                  </a:lnTo>
                  <a:lnTo>
                    <a:pt x="149" y="0"/>
                  </a:lnTo>
                  <a:lnTo>
                    <a:pt x="139" y="0"/>
                  </a:lnTo>
                  <a:lnTo>
                    <a:pt x="134" y="1"/>
                  </a:lnTo>
                  <a:lnTo>
                    <a:pt x="130" y="1"/>
                  </a:lnTo>
                  <a:lnTo>
                    <a:pt x="109" y="28"/>
                  </a:lnTo>
                  <a:lnTo>
                    <a:pt x="89" y="54"/>
                  </a:lnTo>
                  <a:lnTo>
                    <a:pt x="71" y="81"/>
                  </a:lnTo>
                  <a:lnTo>
                    <a:pt x="53" y="108"/>
                  </a:lnTo>
                  <a:lnTo>
                    <a:pt x="38" y="136"/>
                  </a:lnTo>
                  <a:lnTo>
                    <a:pt x="23" y="163"/>
                  </a:lnTo>
                  <a:lnTo>
                    <a:pt x="11" y="192"/>
                  </a:lnTo>
                  <a:lnTo>
                    <a:pt x="0" y="220"/>
                  </a:lnTo>
                  <a:lnTo>
                    <a:pt x="317" y="2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611">
              <a:extLst>
                <a:ext uri="{FF2B5EF4-FFF2-40B4-BE49-F238E27FC236}">
                  <a16:creationId xmlns:a16="http://schemas.microsoft.com/office/drawing/2014/main" id="{FA16EAE2-C07D-4241-86A2-3D91CB7C5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6550" y="5080000"/>
              <a:ext cx="100013" cy="66675"/>
            </a:xfrm>
            <a:custGeom>
              <a:avLst/>
              <a:gdLst>
                <a:gd name="T0" fmla="*/ 316 w 316"/>
                <a:gd name="T1" fmla="*/ 214 h 214"/>
                <a:gd name="T2" fmla="*/ 303 w 316"/>
                <a:gd name="T3" fmla="*/ 193 h 214"/>
                <a:gd name="T4" fmla="*/ 289 w 316"/>
                <a:gd name="T5" fmla="*/ 174 h 214"/>
                <a:gd name="T6" fmla="*/ 273 w 316"/>
                <a:gd name="T7" fmla="*/ 155 h 214"/>
                <a:gd name="T8" fmla="*/ 257 w 316"/>
                <a:gd name="T9" fmla="*/ 136 h 214"/>
                <a:gd name="T10" fmla="*/ 240 w 316"/>
                <a:gd name="T11" fmla="*/ 119 h 214"/>
                <a:gd name="T12" fmla="*/ 222 w 316"/>
                <a:gd name="T13" fmla="*/ 103 h 214"/>
                <a:gd name="T14" fmla="*/ 203 w 316"/>
                <a:gd name="T15" fmla="*/ 88 h 214"/>
                <a:gd name="T16" fmla="*/ 183 w 316"/>
                <a:gd name="T17" fmla="*/ 73 h 214"/>
                <a:gd name="T18" fmla="*/ 162 w 316"/>
                <a:gd name="T19" fmla="*/ 59 h 214"/>
                <a:gd name="T20" fmla="*/ 141 w 316"/>
                <a:gd name="T21" fmla="*/ 47 h 214"/>
                <a:gd name="T22" fmla="*/ 119 w 316"/>
                <a:gd name="T23" fmla="*/ 36 h 214"/>
                <a:gd name="T24" fmla="*/ 96 w 316"/>
                <a:gd name="T25" fmla="*/ 26 h 214"/>
                <a:gd name="T26" fmla="*/ 73 w 316"/>
                <a:gd name="T27" fmla="*/ 18 h 214"/>
                <a:gd name="T28" fmla="*/ 49 w 316"/>
                <a:gd name="T29" fmla="*/ 11 h 214"/>
                <a:gd name="T30" fmla="*/ 24 w 316"/>
                <a:gd name="T31" fmla="*/ 4 h 214"/>
                <a:gd name="T32" fmla="*/ 0 w 316"/>
                <a:gd name="T33" fmla="*/ 0 h 214"/>
                <a:gd name="T34" fmla="*/ 19 w 316"/>
                <a:gd name="T35" fmla="*/ 25 h 214"/>
                <a:gd name="T36" fmla="*/ 38 w 316"/>
                <a:gd name="T37" fmla="*/ 51 h 214"/>
                <a:gd name="T38" fmla="*/ 54 w 316"/>
                <a:gd name="T39" fmla="*/ 78 h 214"/>
                <a:gd name="T40" fmla="*/ 70 w 316"/>
                <a:gd name="T41" fmla="*/ 104 h 214"/>
                <a:gd name="T42" fmla="*/ 84 w 316"/>
                <a:gd name="T43" fmla="*/ 131 h 214"/>
                <a:gd name="T44" fmla="*/ 96 w 316"/>
                <a:gd name="T45" fmla="*/ 158 h 214"/>
                <a:gd name="T46" fmla="*/ 108 w 316"/>
                <a:gd name="T47" fmla="*/ 186 h 214"/>
                <a:gd name="T48" fmla="*/ 118 w 316"/>
                <a:gd name="T49" fmla="*/ 214 h 214"/>
                <a:gd name="T50" fmla="*/ 316 w 316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6" h="214">
                  <a:moveTo>
                    <a:pt x="316" y="214"/>
                  </a:moveTo>
                  <a:lnTo>
                    <a:pt x="303" y="193"/>
                  </a:lnTo>
                  <a:lnTo>
                    <a:pt x="289" y="174"/>
                  </a:lnTo>
                  <a:lnTo>
                    <a:pt x="273" y="155"/>
                  </a:lnTo>
                  <a:lnTo>
                    <a:pt x="257" y="136"/>
                  </a:lnTo>
                  <a:lnTo>
                    <a:pt x="240" y="119"/>
                  </a:lnTo>
                  <a:lnTo>
                    <a:pt x="222" y="103"/>
                  </a:lnTo>
                  <a:lnTo>
                    <a:pt x="203" y="88"/>
                  </a:lnTo>
                  <a:lnTo>
                    <a:pt x="183" y="73"/>
                  </a:lnTo>
                  <a:lnTo>
                    <a:pt x="162" y="59"/>
                  </a:lnTo>
                  <a:lnTo>
                    <a:pt x="141" y="47"/>
                  </a:lnTo>
                  <a:lnTo>
                    <a:pt x="119" y="36"/>
                  </a:lnTo>
                  <a:lnTo>
                    <a:pt x="96" y="26"/>
                  </a:lnTo>
                  <a:lnTo>
                    <a:pt x="73" y="18"/>
                  </a:lnTo>
                  <a:lnTo>
                    <a:pt x="49" y="11"/>
                  </a:lnTo>
                  <a:lnTo>
                    <a:pt x="24" y="4"/>
                  </a:lnTo>
                  <a:lnTo>
                    <a:pt x="0" y="0"/>
                  </a:lnTo>
                  <a:lnTo>
                    <a:pt x="19" y="25"/>
                  </a:lnTo>
                  <a:lnTo>
                    <a:pt x="38" y="51"/>
                  </a:lnTo>
                  <a:lnTo>
                    <a:pt x="54" y="78"/>
                  </a:lnTo>
                  <a:lnTo>
                    <a:pt x="70" y="104"/>
                  </a:lnTo>
                  <a:lnTo>
                    <a:pt x="84" y="131"/>
                  </a:lnTo>
                  <a:lnTo>
                    <a:pt x="96" y="158"/>
                  </a:lnTo>
                  <a:lnTo>
                    <a:pt x="108" y="186"/>
                  </a:lnTo>
                  <a:lnTo>
                    <a:pt x="118" y="214"/>
                  </a:lnTo>
                  <a:lnTo>
                    <a:pt x="316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612">
              <a:extLst>
                <a:ext uri="{FF2B5EF4-FFF2-40B4-BE49-F238E27FC236}">
                  <a16:creationId xmlns:a16="http://schemas.microsoft.com/office/drawing/2014/main" id="{A1222513-1E40-4F02-939D-D1CE89C4C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7825" y="5156200"/>
              <a:ext cx="79375" cy="65088"/>
            </a:xfrm>
            <a:custGeom>
              <a:avLst/>
              <a:gdLst>
                <a:gd name="T0" fmla="*/ 205 w 252"/>
                <a:gd name="T1" fmla="*/ 0 h 203"/>
                <a:gd name="T2" fmla="*/ 0 w 252"/>
                <a:gd name="T3" fmla="*/ 0 h 203"/>
                <a:gd name="T4" fmla="*/ 6 w 252"/>
                <a:gd name="T5" fmla="*/ 24 h 203"/>
                <a:gd name="T6" fmla="*/ 12 w 252"/>
                <a:gd name="T7" fmla="*/ 50 h 203"/>
                <a:gd name="T8" fmla="*/ 16 w 252"/>
                <a:gd name="T9" fmla="*/ 75 h 203"/>
                <a:gd name="T10" fmla="*/ 20 w 252"/>
                <a:gd name="T11" fmla="*/ 100 h 203"/>
                <a:gd name="T12" fmla="*/ 23 w 252"/>
                <a:gd name="T13" fmla="*/ 126 h 203"/>
                <a:gd name="T14" fmla="*/ 24 w 252"/>
                <a:gd name="T15" fmla="*/ 151 h 203"/>
                <a:gd name="T16" fmla="*/ 24 w 252"/>
                <a:gd name="T17" fmla="*/ 176 h 203"/>
                <a:gd name="T18" fmla="*/ 24 w 252"/>
                <a:gd name="T19" fmla="*/ 203 h 203"/>
                <a:gd name="T20" fmla="*/ 252 w 252"/>
                <a:gd name="T21" fmla="*/ 203 h 203"/>
                <a:gd name="T22" fmla="*/ 252 w 252"/>
                <a:gd name="T23" fmla="*/ 200 h 203"/>
                <a:gd name="T24" fmla="*/ 252 w 252"/>
                <a:gd name="T25" fmla="*/ 199 h 203"/>
                <a:gd name="T26" fmla="*/ 251 w 252"/>
                <a:gd name="T27" fmla="*/ 173 h 203"/>
                <a:gd name="T28" fmla="*/ 249 w 252"/>
                <a:gd name="T29" fmla="*/ 147 h 203"/>
                <a:gd name="T30" fmla="*/ 245 w 252"/>
                <a:gd name="T31" fmla="*/ 120 h 203"/>
                <a:gd name="T32" fmla="*/ 240 w 252"/>
                <a:gd name="T33" fmla="*/ 95 h 203"/>
                <a:gd name="T34" fmla="*/ 233 w 252"/>
                <a:gd name="T35" fmla="*/ 71 h 203"/>
                <a:gd name="T36" fmla="*/ 226 w 252"/>
                <a:gd name="T37" fmla="*/ 46 h 203"/>
                <a:gd name="T38" fmla="*/ 216 w 252"/>
                <a:gd name="T39" fmla="*/ 23 h 203"/>
                <a:gd name="T40" fmla="*/ 205 w 252"/>
                <a:gd name="T4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203">
                  <a:moveTo>
                    <a:pt x="205" y="0"/>
                  </a:moveTo>
                  <a:lnTo>
                    <a:pt x="0" y="0"/>
                  </a:lnTo>
                  <a:lnTo>
                    <a:pt x="6" y="24"/>
                  </a:lnTo>
                  <a:lnTo>
                    <a:pt x="12" y="50"/>
                  </a:lnTo>
                  <a:lnTo>
                    <a:pt x="16" y="75"/>
                  </a:lnTo>
                  <a:lnTo>
                    <a:pt x="20" y="100"/>
                  </a:lnTo>
                  <a:lnTo>
                    <a:pt x="23" y="126"/>
                  </a:lnTo>
                  <a:lnTo>
                    <a:pt x="24" y="151"/>
                  </a:lnTo>
                  <a:lnTo>
                    <a:pt x="24" y="176"/>
                  </a:lnTo>
                  <a:lnTo>
                    <a:pt x="24" y="203"/>
                  </a:lnTo>
                  <a:lnTo>
                    <a:pt x="252" y="203"/>
                  </a:lnTo>
                  <a:lnTo>
                    <a:pt x="252" y="200"/>
                  </a:lnTo>
                  <a:lnTo>
                    <a:pt x="252" y="199"/>
                  </a:lnTo>
                  <a:lnTo>
                    <a:pt x="251" y="173"/>
                  </a:lnTo>
                  <a:lnTo>
                    <a:pt x="249" y="147"/>
                  </a:lnTo>
                  <a:lnTo>
                    <a:pt x="245" y="120"/>
                  </a:lnTo>
                  <a:lnTo>
                    <a:pt x="240" y="95"/>
                  </a:lnTo>
                  <a:lnTo>
                    <a:pt x="233" y="71"/>
                  </a:lnTo>
                  <a:lnTo>
                    <a:pt x="226" y="46"/>
                  </a:lnTo>
                  <a:lnTo>
                    <a:pt x="216" y="23"/>
                  </a:lnTo>
                  <a:lnTo>
                    <a:pt x="20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613">
              <a:extLst>
                <a:ext uri="{FF2B5EF4-FFF2-40B4-BE49-F238E27FC236}">
                  <a16:creationId xmlns:a16="http://schemas.microsoft.com/office/drawing/2014/main" id="{E526A39F-50C5-4ED9-904E-A26B4E250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4963" y="5303838"/>
              <a:ext cx="95250" cy="58738"/>
            </a:xfrm>
            <a:custGeom>
              <a:avLst/>
              <a:gdLst>
                <a:gd name="T0" fmla="*/ 0 w 300"/>
                <a:gd name="T1" fmla="*/ 181 h 181"/>
                <a:gd name="T2" fmla="*/ 23 w 300"/>
                <a:gd name="T3" fmla="*/ 177 h 181"/>
                <a:gd name="T4" fmla="*/ 45 w 300"/>
                <a:gd name="T5" fmla="*/ 173 h 181"/>
                <a:gd name="T6" fmla="*/ 67 w 300"/>
                <a:gd name="T7" fmla="*/ 166 h 181"/>
                <a:gd name="T8" fmla="*/ 89 w 300"/>
                <a:gd name="T9" fmla="*/ 159 h 181"/>
                <a:gd name="T10" fmla="*/ 110 w 300"/>
                <a:gd name="T11" fmla="*/ 151 h 181"/>
                <a:gd name="T12" fmla="*/ 131 w 300"/>
                <a:gd name="T13" fmla="*/ 142 h 181"/>
                <a:gd name="T14" fmla="*/ 150 w 300"/>
                <a:gd name="T15" fmla="*/ 131 h 181"/>
                <a:gd name="T16" fmla="*/ 169 w 300"/>
                <a:gd name="T17" fmla="*/ 120 h 181"/>
                <a:gd name="T18" fmla="*/ 188 w 300"/>
                <a:gd name="T19" fmla="*/ 108 h 181"/>
                <a:gd name="T20" fmla="*/ 207 w 300"/>
                <a:gd name="T21" fmla="*/ 94 h 181"/>
                <a:gd name="T22" fmla="*/ 224 w 300"/>
                <a:gd name="T23" fmla="*/ 81 h 181"/>
                <a:gd name="T24" fmla="*/ 241 w 300"/>
                <a:gd name="T25" fmla="*/ 66 h 181"/>
                <a:gd name="T26" fmla="*/ 256 w 300"/>
                <a:gd name="T27" fmla="*/ 50 h 181"/>
                <a:gd name="T28" fmla="*/ 271 w 300"/>
                <a:gd name="T29" fmla="*/ 34 h 181"/>
                <a:gd name="T30" fmla="*/ 286 w 300"/>
                <a:gd name="T31" fmla="*/ 17 h 181"/>
                <a:gd name="T32" fmla="*/ 300 w 300"/>
                <a:gd name="T33" fmla="*/ 0 h 181"/>
                <a:gd name="T34" fmla="*/ 99 w 300"/>
                <a:gd name="T35" fmla="*/ 0 h 181"/>
                <a:gd name="T36" fmla="*/ 89 w 300"/>
                <a:gd name="T37" fmla="*/ 23 h 181"/>
                <a:gd name="T38" fmla="*/ 79 w 300"/>
                <a:gd name="T39" fmla="*/ 45 h 181"/>
                <a:gd name="T40" fmla="*/ 68 w 300"/>
                <a:gd name="T41" fmla="*/ 68 h 181"/>
                <a:gd name="T42" fmla="*/ 56 w 300"/>
                <a:gd name="T43" fmla="*/ 91 h 181"/>
                <a:gd name="T44" fmla="*/ 42 w 300"/>
                <a:gd name="T45" fmla="*/ 113 h 181"/>
                <a:gd name="T46" fmla="*/ 29 w 300"/>
                <a:gd name="T47" fmla="*/ 136 h 181"/>
                <a:gd name="T48" fmla="*/ 15 w 300"/>
                <a:gd name="T49" fmla="*/ 159 h 181"/>
                <a:gd name="T50" fmla="*/ 0 w 300"/>
                <a:gd name="T51" fmla="*/ 181 h 181"/>
                <a:gd name="T52" fmla="*/ 0 w 300"/>
                <a:gd name="T5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0" h="181">
                  <a:moveTo>
                    <a:pt x="0" y="181"/>
                  </a:moveTo>
                  <a:lnTo>
                    <a:pt x="23" y="177"/>
                  </a:lnTo>
                  <a:lnTo>
                    <a:pt x="45" y="173"/>
                  </a:lnTo>
                  <a:lnTo>
                    <a:pt x="67" y="166"/>
                  </a:lnTo>
                  <a:lnTo>
                    <a:pt x="89" y="159"/>
                  </a:lnTo>
                  <a:lnTo>
                    <a:pt x="110" y="151"/>
                  </a:lnTo>
                  <a:lnTo>
                    <a:pt x="131" y="142"/>
                  </a:lnTo>
                  <a:lnTo>
                    <a:pt x="150" y="131"/>
                  </a:lnTo>
                  <a:lnTo>
                    <a:pt x="169" y="120"/>
                  </a:lnTo>
                  <a:lnTo>
                    <a:pt x="188" y="108"/>
                  </a:lnTo>
                  <a:lnTo>
                    <a:pt x="207" y="94"/>
                  </a:lnTo>
                  <a:lnTo>
                    <a:pt x="224" y="81"/>
                  </a:lnTo>
                  <a:lnTo>
                    <a:pt x="241" y="66"/>
                  </a:lnTo>
                  <a:lnTo>
                    <a:pt x="256" y="50"/>
                  </a:lnTo>
                  <a:lnTo>
                    <a:pt x="271" y="34"/>
                  </a:lnTo>
                  <a:lnTo>
                    <a:pt x="286" y="17"/>
                  </a:lnTo>
                  <a:lnTo>
                    <a:pt x="300" y="0"/>
                  </a:lnTo>
                  <a:lnTo>
                    <a:pt x="99" y="0"/>
                  </a:lnTo>
                  <a:lnTo>
                    <a:pt x="89" y="23"/>
                  </a:lnTo>
                  <a:lnTo>
                    <a:pt x="79" y="45"/>
                  </a:lnTo>
                  <a:lnTo>
                    <a:pt x="68" y="68"/>
                  </a:lnTo>
                  <a:lnTo>
                    <a:pt x="56" y="91"/>
                  </a:lnTo>
                  <a:lnTo>
                    <a:pt x="42" y="113"/>
                  </a:lnTo>
                  <a:lnTo>
                    <a:pt x="29" y="136"/>
                  </a:lnTo>
                  <a:lnTo>
                    <a:pt x="15" y="159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614">
              <a:extLst>
                <a:ext uri="{FF2B5EF4-FFF2-40B4-BE49-F238E27FC236}">
                  <a16:creationId xmlns:a16="http://schemas.microsoft.com/office/drawing/2014/main" id="{FAE69804-9DAA-4CE8-9AF5-73EB0B5F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8438" y="5303838"/>
              <a:ext cx="95250" cy="58738"/>
            </a:xfrm>
            <a:custGeom>
              <a:avLst/>
              <a:gdLst>
                <a:gd name="T0" fmla="*/ 0 w 299"/>
                <a:gd name="T1" fmla="*/ 0 h 181"/>
                <a:gd name="T2" fmla="*/ 14 w 299"/>
                <a:gd name="T3" fmla="*/ 17 h 181"/>
                <a:gd name="T4" fmla="*/ 28 w 299"/>
                <a:gd name="T5" fmla="*/ 34 h 181"/>
                <a:gd name="T6" fmla="*/ 43 w 299"/>
                <a:gd name="T7" fmla="*/ 50 h 181"/>
                <a:gd name="T8" fmla="*/ 59 w 299"/>
                <a:gd name="T9" fmla="*/ 66 h 181"/>
                <a:gd name="T10" fmla="*/ 76 w 299"/>
                <a:gd name="T11" fmla="*/ 81 h 181"/>
                <a:gd name="T12" fmla="*/ 93 w 299"/>
                <a:gd name="T13" fmla="*/ 95 h 181"/>
                <a:gd name="T14" fmla="*/ 112 w 299"/>
                <a:gd name="T15" fmla="*/ 108 h 181"/>
                <a:gd name="T16" fmla="*/ 130 w 299"/>
                <a:gd name="T17" fmla="*/ 121 h 181"/>
                <a:gd name="T18" fmla="*/ 149 w 299"/>
                <a:gd name="T19" fmla="*/ 132 h 181"/>
                <a:gd name="T20" fmla="*/ 169 w 299"/>
                <a:gd name="T21" fmla="*/ 142 h 181"/>
                <a:gd name="T22" fmla="*/ 190 w 299"/>
                <a:gd name="T23" fmla="*/ 152 h 181"/>
                <a:gd name="T24" fmla="*/ 211 w 299"/>
                <a:gd name="T25" fmla="*/ 159 h 181"/>
                <a:gd name="T26" fmla="*/ 232 w 299"/>
                <a:gd name="T27" fmla="*/ 167 h 181"/>
                <a:gd name="T28" fmla="*/ 254 w 299"/>
                <a:gd name="T29" fmla="*/ 173 h 181"/>
                <a:gd name="T30" fmla="*/ 276 w 299"/>
                <a:gd name="T31" fmla="*/ 178 h 181"/>
                <a:gd name="T32" fmla="*/ 299 w 299"/>
                <a:gd name="T33" fmla="*/ 181 h 181"/>
                <a:gd name="T34" fmla="*/ 283 w 299"/>
                <a:gd name="T35" fmla="*/ 159 h 181"/>
                <a:gd name="T36" fmla="*/ 269 w 299"/>
                <a:gd name="T37" fmla="*/ 136 h 181"/>
                <a:gd name="T38" fmla="*/ 256 w 299"/>
                <a:gd name="T39" fmla="*/ 113 h 181"/>
                <a:gd name="T40" fmla="*/ 243 w 299"/>
                <a:gd name="T41" fmla="*/ 91 h 181"/>
                <a:gd name="T42" fmla="*/ 231 w 299"/>
                <a:gd name="T43" fmla="*/ 68 h 181"/>
                <a:gd name="T44" fmla="*/ 220 w 299"/>
                <a:gd name="T45" fmla="*/ 45 h 181"/>
                <a:gd name="T46" fmla="*/ 210 w 299"/>
                <a:gd name="T47" fmla="*/ 23 h 181"/>
                <a:gd name="T48" fmla="*/ 200 w 299"/>
                <a:gd name="T49" fmla="*/ 0 h 181"/>
                <a:gd name="T50" fmla="*/ 0 w 299"/>
                <a:gd name="T5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9" h="181">
                  <a:moveTo>
                    <a:pt x="0" y="0"/>
                  </a:moveTo>
                  <a:lnTo>
                    <a:pt x="14" y="17"/>
                  </a:lnTo>
                  <a:lnTo>
                    <a:pt x="28" y="34"/>
                  </a:lnTo>
                  <a:lnTo>
                    <a:pt x="43" y="50"/>
                  </a:lnTo>
                  <a:lnTo>
                    <a:pt x="59" y="66"/>
                  </a:lnTo>
                  <a:lnTo>
                    <a:pt x="76" y="81"/>
                  </a:lnTo>
                  <a:lnTo>
                    <a:pt x="93" y="95"/>
                  </a:lnTo>
                  <a:lnTo>
                    <a:pt x="112" y="108"/>
                  </a:lnTo>
                  <a:lnTo>
                    <a:pt x="130" y="121"/>
                  </a:lnTo>
                  <a:lnTo>
                    <a:pt x="149" y="132"/>
                  </a:lnTo>
                  <a:lnTo>
                    <a:pt x="169" y="142"/>
                  </a:lnTo>
                  <a:lnTo>
                    <a:pt x="190" y="152"/>
                  </a:lnTo>
                  <a:lnTo>
                    <a:pt x="211" y="159"/>
                  </a:lnTo>
                  <a:lnTo>
                    <a:pt x="232" y="167"/>
                  </a:lnTo>
                  <a:lnTo>
                    <a:pt x="254" y="173"/>
                  </a:lnTo>
                  <a:lnTo>
                    <a:pt x="276" y="178"/>
                  </a:lnTo>
                  <a:lnTo>
                    <a:pt x="299" y="181"/>
                  </a:lnTo>
                  <a:lnTo>
                    <a:pt x="283" y="159"/>
                  </a:lnTo>
                  <a:lnTo>
                    <a:pt x="269" y="136"/>
                  </a:lnTo>
                  <a:lnTo>
                    <a:pt x="256" y="113"/>
                  </a:lnTo>
                  <a:lnTo>
                    <a:pt x="243" y="91"/>
                  </a:lnTo>
                  <a:lnTo>
                    <a:pt x="231" y="68"/>
                  </a:lnTo>
                  <a:lnTo>
                    <a:pt x="220" y="45"/>
                  </a:lnTo>
                  <a:lnTo>
                    <a:pt x="210" y="23"/>
                  </a:lnTo>
                  <a:lnTo>
                    <a:pt x="2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615">
              <a:extLst>
                <a:ext uri="{FF2B5EF4-FFF2-40B4-BE49-F238E27FC236}">
                  <a16:creationId xmlns:a16="http://schemas.microsoft.com/office/drawing/2014/main" id="{717FC7D8-4172-41FA-B86F-BC8C813DE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450" y="5230813"/>
              <a:ext cx="87313" cy="63500"/>
            </a:xfrm>
            <a:custGeom>
              <a:avLst/>
              <a:gdLst>
                <a:gd name="T0" fmla="*/ 229 w 275"/>
                <a:gd name="T1" fmla="*/ 0 h 202"/>
                <a:gd name="T2" fmla="*/ 0 w 275"/>
                <a:gd name="T3" fmla="*/ 0 h 202"/>
                <a:gd name="T4" fmla="*/ 4 w 275"/>
                <a:gd name="T5" fmla="*/ 28 h 202"/>
                <a:gd name="T6" fmla="*/ 9 w 275"/>
                <a:gd name="T7" fmla="*/ 54 h 202"/>
                <a:gd name="T8" fmla="*/ 15 w 275"/>
                <a:gd name="T9" fmla="*/ 81 h 202"/>
                <a:gd name="T10" fmla="*/ 22 w 275"/>
                <a:gd name="T11" fmla="*/ 106 h 202"/>
                <a:gd name="T12" fmla="*/ 32 w 275"/>
                <a:gd name="T13" fmla="*/ 131 h 202"/>
                <a:gd name="T14" fmla="*/ 42 w 275"/>
                <a:gd name="T15" fmla="*/ 156 h 202"/>
                <a:gd name="T16" fmla="*/ 54 w 275"/>
                <a:gd name="T17" fmla="*/ 180 h 202"/>
                <a:gd name="T18" fmla="*/ 68 w 275"/>
                <a:gd name="T19" fmla="*/ 202 h 202"/>
                <a:gd name="T20" fmla="*/ 275 w 275"/>
                <a:gd name="T21" fmla="*/ 202 h 202"/>
                <a:gd name="T22" fmla="*/ 266 w 275"/>
                <a:gd name="T23" fmla="*/ 177 h 202"/>
                <a:gd name="T24" fmla="*/ 258 w 275"/>
                <a:gd name="T25" fmla="*/ 151 h 202"/>
                <a:gd name="T26" fmla="*/ 250 w 275"/>
                <a:gd name="T27" fmla="*/ 126 h 202"/>
                <a:gd name="T28" fmla="*/ 245 w 275"/>
                <a:gd name="T29" fmla="*/ 101 h 202"/>
                <a:gd name="T30" fmla="*/ 239 w 275"/>
                <a:gd name="T31" fmla="*/ 75 h 202"/>
                <a:gd name="T32" fmla="*/ 235 w 275"/>
                <a:gd name="T33" fmla="*/ 51 h 202"/>
                <a:gd name="T34" fmla="*/ 232 w 275"/>
                <a:gd name="T35" fmla="*/ 26 h 202"/>
                <a:gd name="T36" fmla="*/ 229 w 275"/>
                <a:gd name="T37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5" h="202">
                  <a:moveTo>
                    <a:pt x="229" y="0"/>
                  </a:moveTo>
                  <a:lnTo>
                    <a:pt x="0" y="0"/>
                  </a:lnTo>
                  <a:lnTo>
                    <a:pt x="4" y="28"/>
                  </a:lnTo>
                  <a:lnTo>
                    <a:pt x="9" y="54"/>
                  </a:lnTo>
                  <a:lnTo>
                    <a:pt x="15" y="81"/>
                  </a:lnTo>
                  <a:lnTo>
                    <a:pt x="22" y="106"/>
                  </a:lnTo>
                  <a:lnTo>
                    <a:pt x="32" y="131"/>
                  </a:lnTo>
                  <a:lnTo>
                    <a:pt x="42" y="156"/>
                  </a:lnTo>
                  <a:lnTo>
                    <a:pt x="54" y="180"/>
                  </a:lnTo>
                  <a:lnTo>
                    <a:pt x="68" y="202"/>
                  </a:lnTo>
                  <a:lnTo>
                    <a:pt x="275" y="202"/>
                  </a:lnTo>
                  <a:lnTo>
                    <a:pt x="266" y="177"/>
                  </a:lnTo>
                  <a:lnTo>
                    <a:pt x="258" y="151"/>
                  </a:lnTo>
                  <a:lnTo>
                    <a:pt x="250" y="126"/>
                  </a:lnTo>
                  <a:lnTo>
                    <a:pt x="245" y="101"/>
                  </a:lnTo>
                  <a:lnTo>
                    <a:pt x="239" y="75"/>
                  </a:lnTo>
                  <a:lnTo>
                    <a:pt x="235" y="51"/>
                  </a:lnTo>
                  <a:lnTo>
                    <a:pt x="232" y="26"/>
                  </a:lnTo>
                  <a:lnTo>
                    <a:pt x="2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616">
              <a:extLst>
                <a:ext uri="{FF2B5EF4-FFF2-40B4-BE49-F238E27FC236}">
                  <a16:creationId xmlns:a16="http://schemas.microsoft.com/office/drawing/2014/main" id="{CA4E7976-39DB-4421-8989-56C53499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1450" y="5156200"/>
              <a:ext cx="79375" cy="65088"/>
            </a:xfrm>
            <a:custGeom>
              <a:avLst/>
              <a:gdLst>
                <a:gd name="T0" fmla="*/ 252 w 252"/>
                <a:gd name="T1" fmla="*/ 0 h 203"/>
                <a:gd name="T2" fmla="*/ 42 w 252"/>
                <a:gd name="T3" fmla="*/ 0 h 203"/>
                <a:gd name="T4" fmla="*/ 33 w 252"/>
                <a:gd name="T5" fmla="*/ 22 h 203"/>
                <a:gd name="T6" fmla="*/ 25 w 252"/>
                <a:gd name="T7" fmla="*/ 44 h 203"/>
                <a:gd name="T8" fmla="*/ 17 w 252"/>
                <a:gd name="T9" fmla="*/ 67 h 203"/>
                <a:gd name="T10" fmla="*/ 11 w 252"/>
                <a:gd name="T11" fmla="*/ 91 h 203"/>
                <a:gd name="T12" fmla="*/ 6 w 252"/>
                <a:gd name="T13" fmla="*/ 116 h 203"/>
                <a:gd name="T14" fmla="*/ 3 w 252"/>
                <a:gd name="T15" fmla="*/ 140 h 203"/>
                <a:gd name="T16" fmla="*/ 0 w 252"/>
                <a:gd name="T17" fmla="*/ 165 h 203"/>
                <a:gd name="T18" fmla="*/ 0 w 252"/>
                <a:gd name="T19" fmla="*/ 192 h 203"/>
                <a:gd name="T20" fmla="*/ 0 w 252"/>
                <a:gd name="T21" fmla="*/ 197 h 203"/>
                <a:gd name="T22" fmla="*/ 0 w 252"/>
                <a:gd name="T23" fmla="*/ 203 h 203"/>
                <a:gd name="T24" fmla="*/ 228 w 252"/>
                <a:gd name="T25" fmla="*/ 203 h 203"/>
                <a:gd name="T26" fmla="*/ 228 w 252"/>
                <a:gd name="T27" fmla="*/ 176 h 203"/>
                <a:gd name="T28" fmla="*/ 228 w 252"/>
                <a:gd name="T29" fmla="*/ 151 h 203"/>
                <a:gd name="T30" fmla="*/ 229 w 252"/>
                <a:gd name="T31" fmla="*/ 126 h 203"/>
                <a:gd name="T32" fmla="*/ 233 w 252"/>
                <a:gd name="T33" fmla="*/ 100 h 203"/>
                <a:gd name="T34" fmla="*/ 236 w 252"/>
                <a:gd name="T35" fmla="*/ 75 h 203"/>
                <a:gd name="T36" fmla="*/ 240 w 252"/>
                <a:gd name="T37" fmla="*/ 50 h 203"/>
                <a:gd name="T38" fmla="*/ 246 w 252"/>
                <a:gd name="T39" fmla="*/ 24 h 203"/>
                <a:gd name="T40" fmla="*/ 252 w 252"/>
                <a:gd name="T4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203">
                  <a:moveTo>
                    <a:pt x="252" y="0"/>
                  </a:moveTo>
                  <a:lnTo>
                    <a:pt x="42" y="0"/>
                  </a:lnTo>
                  <a:lnTo>
                    <a:pt x="33" y="22"/>
                  </a:lnTo>
                  <a:lnTo>
                    <a:pt x="25" y="44"/>
                  </a:lnTo>
                  <a:lnTo>
                    <a:pt x="17" y="67"/>
                  </a:lnTo>
                  <a:lnTo>
                    <a:pt x="11" y="91"/>
                  </a:lnTo>
                  <a:lnTo>
                    <a:pt x="6" y="116"/>
                  </a:lnTo>
                  <a:lnTo>
                    <a:pt x="3" y="140"/>
                  </a:lnTo>
                  <a:lnTo>
                    <a:pt x="0" y="165"/>
                  </a:lnTo>
                  <a:lnTo>
                    <a:pt x="0" y="192"/>
                  </a:lnTo>
                  <a:lnTo>
                    <a:pt x="0" y="197"/>
                  </a:lnTo>
                  <a:lnTo>
                    <a:pt x="0" y="203"/>
                  </a:lnTo>
                  <a:lnTo>
                    <a:pt x="228" y="203"/>
                  </a:lnTo>
                  <a:lnTo>
                    <a:pt x="228" y="176"/>
                  </a:lnTo>
                  <a:lnTo>
                    <a:pt x="228" y="151"/>
                  </a:lnTo>
                  <a:lnTo>
                    <a:pt x="229" y="126"/>
                  </a:lnTo>
                  <a:lnTo>
                    <a:pt x="233" y="100"/>
                  </a:lnTo>
                  <a:lnTo>
                    <a:pt x="236" y="75"/>
                  </a:lnTo>
                  <a:lnTo>
                    <a:pt x="240" y="50"/>
                  </a:lnTo>
                  <a:lnTo>
                    <a:pt x="246" y="24"/>
                  </a:lnTo>
                  <a:lnTo>
                    <a:pt x="25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617">
              <a:extLst>
                <a:ext uri="{FF2B5EF4-FFF2-40B4-BE49-F238E27FC236}">
                  <a16:creationId xmlns:a16="http://schemas.microsoft.com/office/drawing/2014/main" id="{84E6A0AD-04E7-42D4-8915-9A5D0D03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500" y="5080000"/>
              <a:ext cx="101600" cy="66675"/>
            </a:xfrm>
            <a:custGeom>
              <a:avLst/>
              <a:gdLst>
                <a:gd name="T0" fmla="*/ 321 w 321"/>
                <a:gd name="T1" fmla="*/ 0 h 214"/>
                <a:gd name="T2" fmla="*/ 295 w 321"/>
                <a:gd name="T3" fmla="*/ 4 h 214"/>
                <a:gd name="T4" fmla="*/ 269 w 321"/>
                <a:gd name="T5" fmla="*/ 10 h 214"/>
                <a:gd name="T6" fmla="*/ 245 w 321"/>
                <a:gd name="T7" fmla="*/ 17 h 214"/>
                <a:gd name="T8" fmla="*/ 221 w 321"/>
                <a:gd name="T9" fmla="*/ 26 h 214"/>
                <a:gd name="T10" fmla="*/ 198 w 321"/>
                <a:gd name="T11" fmla="*/ 36 h 214"/>
                <a:gd name="T12" fmla="*/ 175 w 321"/>
                <a:gd name="T13" fmla="*/ 46 h 214"/>
                <a:gd name="T14" fmla="*/ 153 w 321"/>
                <a:gd name="T15" fmla="*/ 59 h 214"/>
                <a:gd name="T16" fmla="*/ 132 w 321"/>
                <a:gd name="T17" fmla="*/ 72 h 214"/>
                <a:gd name="T18" fmla="*/ 112 w 321"/>
                <a:gd name="T19" fmla="*/ 87 h 214"/>
                <a:gd name="T20" fmla="*/ 93 w 321"/>
                <a:gd name="T21" fmla="*/ 102 h 214"/>
                <a:gd name="T22" fmla="*/ 75 w 321"/>
                <a:gd name="T23" fmla="*/ 119 h 214"/>
                <a:gd name="T24" fmla="*/ 58 w 321"/>
                <a:gd name="T25" fmla="*/ 135 h 214"/>
                <a:gd name="T26" fmla="*/ 42 w 321"/>
                <a:gd name="T27" fmla="*/ 154 h 214"/>
                <a:gd name="T28" fmla="*/ 26 w 321"/>
                <a:gd name="T29" fmla="*/ 174 h 214"/>
                <a:gd name="T30" fmla="*/ 12 w 321"/>
                <a:gd name="T31" fmla="*/ 193 h 214"/>
                <a:gd name="T32" fmla="*/ 0 w 321"/>
                <a:gd name="T33" fmla="*/ 214 h 214"/>
                <a:gd name="T34" fmla="*/ 202 w 321"/>
                <a:gd name="T35" fmla="*/ 214 h 214"/>
                <a:gd name="T36" fmla="*/ 213 w 321"/>
                <a:gd name="T37" fmla="*/ 186 h 214"/>
                <a:gd name="T38" fmla="*/ 224 w 321"/>
                <a:gd name="T39" fmla="*/ 158 h 214"/>
                <a:gd name="T40" fmla="*/ 238 w 321"/>
                <a:gd name="T41" fmla="*/ 131 h 214"/>
                <a:gd name="T42" fmla="*/ 251 w 321"/>
                <a:gd name="T43" fmla="*/ 104 h 214"/>
                <a:gd name="T44" fmla="*/ 266 w 321"/>
                <a:gd name="T45" fmla="*/ 77 h 214"/>
                <a:gd name="T46" fmla="*/ 284 w 321"/>
                <a:gd name="T47" fmla="*/ 50 h 214"/>
                <a:gd name="T48" fmla="*/ 301 w 321"/>
                <a:gd name="T49" fmla="*/ 25 h 214"/>
                <a:gd name="T50" fmla="*/ 321 w 321"/>
                <a:gd name="T51" fmla="*/ 0 h 214"/>
                <a:gd name="T52" fmla="*/ 321 w 321"/>
                <a:gd name="T5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1" h="214">
                  <a:moveTo>
                    <a:pt x="321" y="0"/>
                  </a:moveTo>
                  <a:lnTo>
                    <a:pt x="295" y="4"/>
                  </a:lnTo>
                  <a:lnTo>
                    <a:pt x="269" y="10"/>
                  </a:lnTo>
                  <a:lnTo>
                    <a:pt x="245" y="17"/>
                  </a:lnTo>
                  <a:lnTo>
                    <a:pt x="221" y="26"/>
                  </a:lnTo>
                  <a:lnTo>
                    <a:pt x="198" y="36"/>
                  </a:lnTo>
                  <a:lnTo>
                    <a:pt x="175" y="46"/>
                  </a:lnTo>
                  <a:lnTo>
                    <a:pt x="153" y="59"/>
                  </a:lnTo>
                  <a:lnTo>
                    <a:pt x="132" y="72"/>
                  </a:lnTo>
                  <a:lnTo>
                    <a:pt x="112" y="87"/>
                  </a:lnTo>
                  <a:lnTo>
                    <a:pt x="93" y="102"/>
                  </a:lnTo>
                  <a:lnTo>
                    <a:pt x="75" y="119"/>
                  </a:lnTo>
                  <a:lnTo>
                    <a:pt x="58" y="135"/>
                  </a:lnTo>
                  <a:lnTo>
                    <a:pt x="42" y="154"/>
                  </a:lnTo>
                  <a:lnTo>
                    <a:pt x="26" y="174"/>
                  </a:lnTo>
                  <a:lnTo>
                    <a:pt x="12" y="193"/>
                  </a:lnTo>
                  <a:lnTo>
                    <a:pt x="0" y="214"/>
                  </a:lnTo>
                  <a:lnTo>
                    <a:pt x="202" y="214"/>
                  </a:lnTo>
                  <a:lnTo>
                    <a:pt x="213" y="186"/>
                  </a:lnTo>
                  <a:lnTo>
                    <a:pt x="224" y="158"/>
                  </a:lnTo>
                  <a:lnTo>
                    <a:pt x="238" y="131"/>
                  </a:lnTo>
                  <a:lnTo>
                    <a:pt x="251" y="104"/>
                  </a:lnTo>
                  <a:lnTo>
                    <a:pt x="266" y="77"/>
                  </a:lnTo>
                  <a:lnTo>
                    <a:pt x="284" y="50"/>
                  </a:lnTo>
                  <a:lnTo>
                    <a:pt x="301" y="25"/>
                  </a:lnTo>
                  <a:lnTo>
                    <a:pt x="321" y="0"/>
                  </a:lnTo>
                  <a:lnTo>
                    <a:pt x="3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5CE54BDC-73CE-40C0-B721-F38005F6CB00}"/>
              </a:ext>
            </a:extLst>
          </p:cNvPr>
          <p:cNvGrpSpPr/>
          <p:nvPr/>
        </p:nvGrpSpPr>
        <p:grpSpPr>
          <a:xfrm>
            <a:off x="9093549" y="4071144"/>
            <a:ext cx="230188" cy="285750"/>
            <a:chOff x="11052175" y="4505325"/>
            <a:chExt cx="230188" cy="285750"/>
          </a:xfrm>
          <a:solidFill>
            <a:schemeClr val="bg1"/>
          </a:solidFill>
        </p:grpSpPr>
        <p:sp>
          <p:nvSpPr>
            <p:cNvPr id="191" name="Freeform 2657">
              <a:extLst>
                <a:ext uri="{FF2B5EF4-FFF2-40B4-BE49-F238E27FC236}">
                  <a16:creationId xmlns:a16="http://schemas.microsoft.com/office/drawing/2014/main" id="{0485A030-3997-43F8-9FEA-7DEB2481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7425" y="4505325"/>
              <a:ext cx="134938" cy="285750"/>
            </a:xfrm>
            <a:custGeom>
              <a:avLst/>
              <a:gdLst>
                <a:gd name="T0" fmla="*/ 16 w 421"/>
                <a:gd name="T1" fmla="*/ 0 h 902"/>
                <a:gd name="T2" fmla="*/ 9 w 421"/>
                <a:gd name="T3" fmla="*/ 2 h 902"/>
                <a:gd name="T4" fmla="*/ 5 w 421"/>
                <a:gd name="T5" fmla="*/ 5 h 902"/>
                <a:gd name="T6" fmla="*/ 1 w 421"/>
                <a:gd name="T7" fmla="*/ 10 h 902"/>
                <a:gd name="T8" fmla="*/ 0 w 421"/>
                <a:gd name="T9" fmla="*/ 15 h 902"/>
                <a:gd name="T10" fmla="*/ 256 w 421"/>
                <a:gd name="T11" fmla="*/ 61 h 902"/>
                <a:gd name="T12" fmla="*/ 261 w 421"/>
                <a:gd name="T13" fmla="*/ 62 h 902"/>
                <a:gd name="T14" fmla="*/ 267 w 421"/>
                <a:gd name="T15" fmla="*/ 65 h 902"/>
                <a:gd name="T16" fmla="*/ 270 w 421"/>
                <a:gd name="T17" fmla="*/ 69 h 902"/>
                <a:gd name="T18" fmla="*/ 271 w 421"/>
                <a:gd name="T19" fmla="*/ 76 h 902"/>
                <a:gd name="T20" fmla="*/ 270 w 421"/>
                <a:gd name="T21" fmla="*/ 81 h 902"/>
                <a:gd name="T22" fmla="*/ 267 w 421"/>
                <a:gd name="T23" fmla="*/ 86 h 902"/>
                <a:gd name="T24" fmla="*/ 261 w 421"/>
                <a:gd name="T25" fmla="*/ 89 h 902"/>
                <a:gd name="T26" fmla="*/ 256 w 421"/>
                <a:gd name="T27" fmla="*/ 90 h 902"/>
                <a:gd name="T28" fmla="*/ 0 w 421"/>
                <a:gd name="T29" fmla="*/ 151 h 902"/>
                <a:gd name="T30" fmla="*/ 197 w 421"/>
                <a:gd name="T31" fmla="*/ 151 h 902"/>
                <a:gd name="T32" fmla="*/ 203 w 421"/>
                <a:gd name="T33" fmla="*/ 153 h 902"/>
                <a:gd name="T34" fmla="*/ 206 w 421"/>
                <a:gd name="T35" fmla="*/ 157 h 902"/>
                <a:gd name="T36" fmla="*/ 208 w 421"/>
                <a:gd name="T37" fmla="*/ 163 h 902"/>
                <a:gd name="T38" fmla="*/ 208 w 421"/>
                <a:gd name="T39" fmla="*/ 168 h 902"/>
                <a:gd name="T40" fmla="*/ 206 w 421"/>
                <a:gd name="T41" fmla="*/ 174 h 902"/>
                <a:gd name="T42" fmla="*/ 203 w 421"/>
                <a:gd name="T43" fmla="*/ 178 h 902"/>
                <a:gd name="T44" fmla="*/ 197 w 421"/>
                <a:gd name="T45" fmla="*/ 181 h 902"/>
                <a:gd name="T46" fmla="*/ 0 w 421"/>
                <a:gd name="T47" fmla="*/ 181 h 902"/>
                <a:gd name="T48" fmla="*/ 132 w 421"/>
                <a:gd name="T49" fmla="*/ 241 h 902"/>
                <a:gd name="T50" fmla="*/ 138 w 421"/>
                <a:gd name="T51" fmla="*/ 242 h 902"/>
                <a:gd name="T52" fmla="*/ 142 w 421"/>
                <a:gd name="T53" fmla="*/ 245 h 902"/>
                <a:gd name="T54" fmla="*/ 146 w 421"/>
                <a:gd name="T55" fmla="*/ 250 h 902"/>
                <a:gd name="T56" fmla="*/ 147 w 421"/>
                <a:gd name="T57" fmla="*/ 255 h 902"/>
                <a:gd name="T58" fmla="*/ 146 w 421"/>
                <a:gd name="T59" fmla="*/ 262 h 902"/>
                <a:gd name="T60" fmla="*/ 142 w 421"/>
                <a:gd name="T61" fmla="*/ 266 h 902"/>
                <a:gd name="T62" fmla="*/ 138 w 421"/>
                <a:gd name="T63" fmla="*/ 270 h 902"/>
                <a:gd name="T64" fmla="*/ 132 w 421"/>
                <a:gd name="T65" fmla="*/ 271 h 902"/>
                <a:gd name="T66" fmla="*/ 0 w 421"/>
                <a:gd name="T67" fmla="*/ 301 h 902"/>
                <a:gd name="T68" fmla="*/ 139 w 421"/>
                <a:gd name="T69" fmla="*/ 302 h 902"/>
                <a:gd name="T70" fmla="*/ 143 w 421"/>
                <a:gd name="T71" fmla="*/ 304 h 902"/>
                <a:gd name="T72" fmla="*/ 148 w 421"/>
                <a:gd name="T73" fmla="*/ 307 h 902"/>
                <a:gd name="T74" fmla="*/ 150 w 421"/>
                <a:gd name="T75" fmla="*/ 313 h 902"/>
                <a:gd name="T76" fmla="*/ 151 w 421"/>
                <a:gd name="T77" fmla="*/ 902 h 902"/>
                <a:gd name="T78" fmla="*/ 181 w 421"/>
                <a:gd name="T79" fmla="*/ 766 h 902"/>
                <a:gd name="T80" fmla="*/ 182 w 421"/>
                <a:gd name="T81" fmla="*/ 761 h 902"/>
                <a:gd name="T82" fmla="*/ 185 w 421"/>
                <a:gd name="T83" fmla="*/ 755 h 902"/>
                <a:gd name="T84" fmla="*/ 190 w 421"/>
                <a:gd name="T85" fmla="*/ 752 h 902"/>
                <a:gd name="T86" fmla="*/ 195 w 421"/>
                <a:gd name="T87" fmla="*/ 751 h 902"/>
                <a:gd name="T88" fmla="*/ 319 w 421"/>
                <a:gd name="T89" fmla="*/ 752 h 902"/>
                <a:gd name="T90" fmla="*/ 324 w 421"/>
                <a:gd name="T91" fmla="*/ 754 h 902"/>
                <a:gd name="T92" fmla="*/ 328 w 421"/>
                <a:gd name="T93" fmla="*/ 757 h 902"/>
                <a:gd name="T94" fmla="*/ 331 w 421"/>
                <a:gd name="T95" fmla="*/ 763 h 902"/>
                <a:gd name="T96" fmla="*/ 331 w 421"/>
                <a:gd name="T97" fmla="*/ 902 h 902"/>
                <a:gd name="T98" fmla="*/ 409 w 421"/>
                <a:gd name="T99" fmla="*/ 901 h 902"/>
                <a:gd name="T100" fmla="*/ 414 w 421"/>
                <a:gd name="T101" fmla="*/ 898 h 902"/>
                <a:gd name="T102" fmla="*/ 419 w 421"/>
                <a:gd name="T103" fmla="*/ 895 h 902"/>
                <a:gd name="T104" fmla="*/ 421 w 421"/>
                <a:gd name="T105" fmla="*/ 890 h 902"/>
                <a:gd name="T106" fmla="*/ 421 w 421"/>
                <a:gd name="T107" fmla="*/ 15 h 902"/>
                <a:gd name="T108" fmla="*/ 420 w 421"/>
                <a:gd name="T109" fmla="*/ 10 h 902"/>
                <a:gd name="T110" fmla="*/ 417 w 421"/>
                <a:gd name="T111" fmla="*/ 4 h 902"/>
                <a:gd name="T112" fmla="*/ 412 w 421"/>
                <a:gd name="T113" fmla="*/ 2 h 902"/>
                <a:gd name="T114" fmla="*/ 406 w 421"/>
                <a:gd name="T115" fmla="*/ 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1" h="902">
                  <a:moveTo>
                    <a:pt x="406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61"/>
                  </a:lnTo>
                  <a:lnTo>
                    <a:pt x="256" y="61"/>
                  </a:lnTo>
                  <a:lnTo>
                    <a:pt x="259" y="61"/>
                  </a:lnTo>
                  <a:lnTo>
                    <a:pt x="261" y="62"/>
                  </a:lnTo>
                  <a:lnTo>
                    <a:pt x="265" y="63"/>
                  </a:lnTo>
                  <a:lnTo>
                    <a:pt x="267" y="65"/>
                  </a:lnTo>
                  <a:lnTo>
                    <a:pt x="268" y="67"/>
                  </a:lnTo>
                  <a:lnTo>
                    <a:pt x="270" y="69"/>
                  </a:lnTo>
                  <a:lnTo>
                    <a:pt x="270" y="73"/>
                  </a:lnTo>
                  <a:lnTo>
                    <a:pt x="271" y="76"/>
                  </a:lnTo>
                  <a:lnTo>
                    <a:pt x="270" y="78"/>
                  </a:lnTo>
                  <a:lnTo>
                    <a:pt x="270" y="81"/>
                  </a:lnTo>
                  <a:lnTo>
                    <a:pt x="268" y="84"/>
                  </a:lnTo>
                  <a:lnTo>
                    <a:pt x="267" y="86"/>
                  </a:lnTo>
                  <a:lnTo>
                    <a:pt x="265" y="88"/>
                  </a:lnTo>
                  <a:lnTo>
                    <a:pt x="261" y="89"/>
                  </a:lnTo>
                  <a:lnTo>
                    <a:pt x="259" y="90"/>
                  </a:lnTo>
                  <a:lnTo>
                    <a:pt x="256" y="90"/>
                  </a:lnTo>
                  <a:lnTo>
                    <a:pt x="0" y="90"/>
                  </a:lnTo>
                  <a:lnTo>
                    <a:pt x="0" y="151"/>
                  </a:lnTo>
                  <a:lnTo>
                    <a:pt x="194" y="151"/>
                  </a:lnTo>
                  <a:lnTo>
                    <a:pt x="197" y="151"/>
                  </a:lnTo>
                  <a:lnTo>
                    <a:pt x="200" y="152"/>
                  </a:lnTo>
                  <a:lnTo>
                    <a:pt x="203" y="153"/>
                  </a:lnTo>
                  <a:lnTo>
                    <a:pt x="205" y="155"/>
                  </a:lnTo>
                  <a:lnTo>
                    <a:pt x="206" y="157"/>
                  </a:lnTo>
                  <a:lnTo>
                    <a:pt x="207" y="160"/>
                  </a:lnTo>
                  <a:lnTo>
                    <a:pt x="208" y="163"/>
                  </a:lnTo>
                  <a:lnTo>
                    <a:pt x="210" y="166"/>
                  </a:lnTo>
                  <a:lnTo>
                    <a:pt x="208" y="168"/>
                  </a:lnTo>
                  <a:lnTo>
                    <a:pt x="207" y="172"/>
                  </a:lnTo>
                  <a:lnTo>
                    <a:pt x="206" y="174"/>
                  </a:lnTo>
                  <a:lnTo>
                    <a:pt x="205" y="176"/>
                  </a:lnTo>
                  <a:lnTo>
                    <a:pt x="203" y="178"/>
                  </a:lnTo>
                  <a:lnTo>
                    <a:pt x="200" y="179"/>
                  </a:lnTo>
                  <a:lnTo>
                    <a:pt x="197" y="181"/>
                  </a:lnTo>
                  <a:lnTo>
                    <a:pt x="194" y="181"/>
                  </a:lnTo>
                  <a:lnTo>
                    <a:pt x="0" y="181"/>
                  </a:lnTo>
                  <a:lnTo>
                    <a:pt x="0" y="241"/>
                  </a:lnTo>
                  <a:lnTo>
                    <a:pt x="132" y="241"/>
                  </a:lnTo>
                  <a:lnTo>
                    <a:pt x="136" y="241"/>
                  </a:lnTo>
                  <a:lnTo>
                    <a:pt x="138" y="242"/>
                  </a:lnTo>
                  <a:lnTo>
                    <a:pt x="140" y="243"/>
                  </a:lnTo>
                  <a:lnTo>
                    <a:pt x="142" y="245"/>
                  </a:lnTo>
                  <a:lnTo>
                    <a:pt x="145" y="248"/>
                  </a:lnTo>
                  <a:lnTo>
                    <a:pt x="146" y="250"/>
                  </a:lnTo>
                  <a:lnTo>
                    <a:pt x="147" y="253"/>
                  </a:lnTo>
                  <a:lnTo>
                    <a:pt x="147" y="255"/>
                  </a:lnTo>
                  <a:lnTo>
                    <a:pt x="147" y="259"/>
                  </a:lnTo>
                  <a:lnTo>
                    <a:pt x="146" y="262"/>
                  </a:lnTo>
                  <a:lnTo>
                    <a:pt x="145" y="264"/>
                  </a:lnTo>
                  <a:lnTo>
                    <a:pt x="142" y="266"/>
                  </a:lnTo>
                  <a:lnTo>
                    <a:pt x="140" y="269"/>
                  </a:lnTo>
                  <a:lnTo>
                    <a:pt x="138" y="270"/>
                  </a:lnTo>
                  <a:lnTo>
                    <a:pt x="136" y="271"/>
                  </a:lnTo>
                  <a:lnTo>
                    <a:pt x="132" y="271"/>
                  </a:lnTo>
                  <a:lnTo>
                    <a:pt x="0" y="271"/>
                  </a:lnTo>
                  <a:lnTo>
                    <a:pt x="0" y="301"/>
                  </a:lnTo>
                  <a:lnTo>
                    <a:pt x="136" y="301"/>
                  </a:lnTo>
                  <a:lnTo>
                    <a:pt x="139" y="302"/>
                  </a:lnTo>
                  <a:lnTo>
                    <a:pt x="141" y="302"/>
                  </a:lnTo>
                  <a:lnTo>
                    <a:pt x="143" y="304"/>
                  </a:lnTo>
                  <a:lnTo>
                    <a:pt x="147" y="305"/>
                  </a:lnTo>
                  <a:lnTo>
                    <a:pt x="148" y="307"/>
                  </a:lnTo>
                  <a:lnTo>
                    <a:pt x="149" y="310"/>
                  </a:lnTo>
                  <a:lnTo>
                    <a:pt x="150" y="313"/>
                  </a:lnTo>
                  <a:lnTo>
                    <a:pt x="150" y="316"/>
                  </a:lnTo>
                  <a:lnTo>
                    <a:pt x="151" y="902"/>
                  </a:lnTo>
                  <a:lnTo>
                    <a:pt x="181" y="902"/>
                  </a:lnTo>
                  <a:lnTo>
                    <a:pt x="181" y="766"/>
                  </a:lnTo>
                  <a:lnTo>
                    <a:pt x="181" y="763"/>
                  </a:lnTo>
                  <a:lnTo>
                    <a:pt x="182" y="761"/>
                  </a:lnTo>
                  <a:lnTo>
                    <a:pt x="183" y="757"/>
                  </a:lnTo>
                  <a:lnTo>
                    <a:pt x="185" y="755"/>
                  </a:lnTo>
                  <a:lnTo>
                    <a:pt x="188" y="754"/>
                  </a:lnTo>
                  <a:lnTo>
                    <a:pt x="190" y="752"/>
                  </a:lnTo>
                  <a:lnTo>
                    <a:pt x="193" y="752"/>
                  </a:lnTo>
                  <a:lnTo>
                    <a:pt x="195" y="751"/>
                  </a:lnTo>
                  <a:lnTo>
                    <a:pt x="316" y="751"/>
                  </a:lnTo>
                  <a:lnTo>
                    <a:pt x="319" y="752"/>
                  </a:lnTo>
                  <a:lnTo>
                    <a:pt x="322" y="752"/>
                  </a:lnTo>
                  <a:lnTo>
                    <a:pt x="324" y="754"/>
                  </a:lnTo>
                  <a:lnTo>
                    <a:pt x="326" y="755"/>
                  </a:lnTo>
                  <a:lnTo>
                    <a:pt x="328" y="757"/>
                  </a:lnTo>
                  <a:lnTo>
                    <a:pt x="330" y="761"/>
                  </a:lnTo>
                  <a:lnTo>
                    <a:pt x="331" y="763"/>
                  </a:lnTo>
                  <a:lnTo>
                    <a:pt x="331" y="766"/>
                  </a:lnTo>
                  <a:lnTo>
                    <a:pt x="331" y="902"/>
                  </a:lnTo>
                  <a:lnTo>
                    <a:pt x="406" y="902"/>
                  </a:lnTo>
                  <a:lnTo>
                    <a:pt x="409" y="901"/>
                  </a:lnTo>
                  <a:lnTo>
                    <a:pt x="412" y="901"/>
                  </a:lnTo>
                  <a:lnTo>
                    <a:pt x="414" y="898"/>
                  </a:lnTo>
                  <a:lnTo>
                    <a:pt x="417" y="897"/>
                  </a:lnTo>
                  <a:lnTo>
                    <a:pt x="419" y="895"/>
                  </a:lnTo>
                  <a:lnTo>
                    <a:pt x="420" y="892"/>
                  </a:lnTo>
                  <a:lnTo>
                    <a:pt x="421" y="890"/>
                  </a:lnTo>
                  <a:lnTo>
                    <a:pt x="421" y="886"/>
                  </a:lnTo>
                  <a:lnTo>
                    <a:pt x="421" y="15"/>
                  </a:lnTo>
                  <a:lnTo>
                    <a:pt x="421" y="12"/>
                  </a:lnTo>
                  <a:lnTo>
                    <a:pt x="420" y="10"/>
                  </a:lnTo>
                  <a:lnTo>
                    <a:pt x="419" y="8"/>
                  </a:lnTo>
                  <a:lnTo>
                    <a:pt x="417" y="4"/>
                  </a:lnTo>
                  <a:lnTo>
                    <a:pt x="414" y="3"/>
                  </a:lnTo>
                  <a:lnTo>
                    <a:pt x="412" y="2"/>
                  </a:lnTo>
                  <a:lnTo>
                    <a:pt x="409" y="1"/>
                  </a:lnTo>
                  <a:lnTo>
                    <a:pt x="4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658">
              <a:extLst>
                <a:ext uri="{FF2B5EF4-FFF2-40B4-BE49-F238E27FC236}">
                  <a16:creationId xmlns:a16="http://schemas.microsoft.com/office/drawing/2014/main" id="{6B534FF5-61EF-4213-8AB1-5DEB9160E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2175" y="4610100"/>
              <a:ext cx="133350" cy="180975"/>
            </a:xfrm>
            <a:custGeom>
              <a:avLst/>
              <a:gdLst>
                <a:gd name="T0" fmla="*/ 0 w 420"/>
                <a:gd name="T1" fmla="*/ 0 h 572"/>
                <a:gd name="T2" fmla="*/ 0 w 420"/>
                <a:gd name="T3" fmla="*/ 91 h 572"/>
                <a:gd name="T4" fmla="*/ 188 w 420"/>
                <a:gd name="T5" fmla="*/ 92 h 572"/>
                <a:gd name="T6" fmla="*/ 194 w 420"/>
                <a:gd name="T7" fmla="*/ 94 h 572"/>
                <a:gd name="T8" fmla="*/ 198 w 420"/>
                <a:gd name="T9" fmla="*/ 97 h 572"/>
                <a:gd name="T10" fmla="*/ 200 w 420"/>
                <a:gd name="T11" fmla="*/ 103 h 572"/>
                <a:gd name="T12" fmla="*/ 200 w 420"/>
                <a:gd name="T13" fmla="*/ 109 h 572"/>
                <a:gd name="T14" fmla="*/ 198 w 420"/>
                <a:gd name="T15" fmla="*/ 115 h 572"/>
                <a:gd name="T16" fmla="*/ 194 w 420"/>
                <a:gd name="T17" fmla="*/ 118 h 572"/>
                <a:gd name="T18" fmla="*/ 188 w 420"/>
                <a:gd name="T19" fmla="*/ 120 h 572"/>
                <a:gd name="T20" fmla="*/ 0 w 420"/>
                <a:gd name="T21" fmla="*/ 121 h 572"/>
                <a:gd name="T22" fmla="*/ 155 w 420"/>
                <a:gd name="T23" fmla="*/ 181 h 572"/>
                <a:gd name="T24" fmla="*/ 161 w 420"/>
                <a:gd name="T25" fmla="*/ 182 h 572"/>
                <a:gd name="T26" fmla="*/ 165 w 420"/>
                <a:gd name="T27" fmla="*/ 185 h 572"/>
                <a:gd name="T28" fmla="*/ 168 w 420"/>
                <a:gd name="T29" fmla="*/ 191 h 572"/>
                <a:gd name="T30" fmla="*/ 169 w 420"/>
                <a:gd name="T31" fmla="*/ 196 h 572"/>
                <a:gd name="T32" fmla="*/ 168 w 420"/>
                <a:gd name="T33" fmla="*/ 202 h 572"/>
                <a:gd name="T34" fmla="*/ 165 w 420"/>
                <a:gd name="T35" fmla="*/ 206 h 572"/>
                <a:gd name="T36" fmla="*/ 161 w 420"/>
                <a:gd name="T37" fmla="*/ 209 h 572"/>
                <a:gd name="T38" fmla="*/ 155 w 420"/>
                <a:gd name="T39" fmla="*/ 211 h 572"/>
                <a:gd name="T40" fmla="*/ 0 w 420"/>
                <a:gd name="T41" fmla="*/ 271 h 572"/>
                <a:gd name="T42" fmla="*/ 96 w 420"/>
                <a:gd name="T43" fmla="*/ 271 h 572"/>
                <a:gd name="T44" fmla="*/ 101 w 420"/>
                <a:gd name="T45" fmla="*/ 273 h 572"/>
                <a:gd name="T46" fmla="*/ 105 w 420"/>
                <a:gd name="T47" fmla="*/ 278 h 572"/>
                <a:gd name="T48" fmla="*/ 108 w 420"/>
                <a:gd name="T49" fmla="*/ 283 h 572"/>
                <a:gd name="T50" fmla="*/ 108 w 420"/>
                <a:gd name="T51" fmla="*/ 289 h 572"/>
                <a:gd name="T52" fmla="*/ 105 w 420"/>
                <a:gd name="T53" fmla="*/ 294 h 572"/>
                <a:gd name="T54" fmla="*/ 101 w 420"/>
                <a:gd name="T55" fmla="*/ 299 h 572"/>
                <a:gd name="T56" fmla="*/ 96 w 420"/>
                <a:gd name="T57" fmla="*/ 301 h 572"/>
                <a:gd name="T58" fmla="*/ 0 w 420"/>
                <a:gd name="T59" fmla="*/ 301 h 572"/>
                <a:gd name="T60" fmla="*/ 0 w 420"/>
                <a:gd name="T61" fmla="*/ 572 h 572"/>
                <a:gd name="T62" fmla="*/ 90 w 420"/>
                <a:gd name="T63" fmla="*/ 572 h 572"/>
                <a:gd name="T64" fmla="*/ 90 w 420"/>
                <a:gd name="T65" fmla="*/ 433 h 572"/>
                <a:gd name="T66" fmla="*/ 93 w 420"/>
                <a:gd name="T67" fmla="*/ 427 h 572"/>
                <a:gd name="T68" fmla="*/ 97 w 420"/>
                <a:gd name="T69" fmla="*/ 424 h 572"/>
                <a:gd name="T70" fmla="*/ 102 w 420"/>
                <a:gd name="T71" fmla="*/ 422 h 572"/>
                <a:gd name="T72" fmla="*/ 225 w 420"/>
                <a:gd name="T73" fmla="*/ 421 h 572"/>
                <a:gd name="T74" fmla="*/ 231 w 420"/>
                <a:gd name="T75" fmla="*/ 422 h 572"/>
                <a:gd name="T76" fmla="*/ 237 w 420"/>
                <a:gd name="T77" fmla="*/ 425 h 572"/>
                <a:gd name="T78" fmla="*/ 239 w 420"/>
                <a:gd name="T79" fmla="*/ 431 h 572"/>
                <a:gd name="T80" fmla="*/ 241 w 420"/>
                <a:gd name="T81" fmla="*/ 436 h 572"/>
                <a:gd name="T82" fmla="*/ 406 w 420"/>
                <a:gd name="T83" fmla="*/ 572 h 572"/>
                <a:gd name="T84" fmla="*/ 420 w 420"/>
                <a:gd name="T85" fmla="*/ 556 h 572"/>
                <a:gd name="T86" fmla="*/ 420 w 420"/>
                <a:gd name="T87" fmla="*/ 0 h 572"/>
                <a:gd name="T88" fmla="*/ 15 w 420"/>
                <a:gd name="T8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0" h="572">
                  <a:moveTo>
                    <a:pt x="15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0" y="91"/>
                  </a:lnTo>
                  <a:lnTo>
                    <a:pt x="186" y="91"/>
                  </a:lnTo>
                  <a:lnTo>
                    <a:pt x="188" y="92"/>
                  </a:lnTo>
                  <a:lnTo>
                    <a:pt x="191" y="92"/>
                  </a:lnTo>
                  <a:lnTo>
                    <a:pt x="194" y="94"/>
                  </a:lnTo>
                  <a:lnTo>
                    <a:pt x="196" y="95"/>
                  </a:lnTo>
                  <a:lnTo>
                    <a:pt x="198" y="97"/>
                  </a:lnTo>
                  <a:lnTo>
                    <a:pt x="199" y="100"/>
                  </a:lnTo>
                  <a:lnTo>
                    <a:pt x="200" y="103"/>
                  </a:lnTo>
                  <a:lnTo>
                    <a:pt x="200" y="106"/>
                  </a:lnTo>
                  <a:lnTo>
                    <a:pt x="200" y="109"/>
                  </a:lnTo>
                  <a:lnTo>
                    <a:pt x="199" y="111"/>
                  </a:lnTo>
                  <a:lnTo>
                    <a:pt x="198" y="115"/>
                  </a:lnTo>
                  <a:lnTo>
                    <a:pt x="196" y="117"/>
                  </a:lnTo>
                  <a:lnTo>
                    <a:pt x="194" y="118"/>
                  </a:lnTo>
                  <a:lnTo>
                    <a:pt x="191" y="120"/>
                  </a:lnTo>
                  <a:lnTo>
                    <a:pt x="188" y="120"/>
                  </a:lnTo>
                  <a:lnTo>
                    <a:pt x="186" y="121"/>
                  </a:lnTo>
                  <a:lnTo>
                    <a:pt x="0" y="121"/>
                  </a:lnTo>
                  <a:lnTo>
                    <a:pt x="0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61" y="182"/>
                  </a:lnTo>
                  <a:lnTo>
                    <a:pt x="163" y="184"/>
                  </a:lnTo>
                  <a:lnTo>
                    <a:pt x="165" y="185"/>
                  </a:lnTo>
                  <a:lnTo>
                    <a:pt x="167" y="187"/>
                  </a:lnTo>
                  <a:lnTo>
                    <a:pt x="168" y="191"/>
                  </a:lnTo>
                  <a:lnTo>
                    <a:pt x="169" y="193"/>
                  </a:lnTo>
                  <a:lnTo>
                    <a:pt x="169" y="196"/>
                  </a:lnTo>
                  <a:lnTo>
                    <a:pt x="169" y="200"/>
                  </a:lnTo>
                  <a:lnTo>
                    <a:pt x="168" y="202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1" y="209"/>
                  </a:lnTo>
                  <a:lnTo>
                    <a:pt x="157" y="211"/>
                  </a:lnTo>
                  <a:lnTo>
                    <a:pt x="155" y="211"/>
                  </a:lnTo>
                  <a:lnTo>
                    <a:pt x="0" y="211"/>
                  </a:lnTo>
                  <a:lnTo>
                    <a:pt x="0" y="271"/>
                  </a:lnTo>
                  <a:lnTo>
                    <a:pt x="93" y="271"/>
                  </a:lnTo>
                  <a:lnTo>
                    <a:pt x="96" y="271"/>
                  </a:lnTo>
                  <a:lnTo>
                    <a:pt x="99" y="272"/>
                  </a:lnTo>
                  <a:lnTo>
                    <a:pt x="101" y="273"/>
                  </a:lnTo>
                  <a:lnTo>
                    <a:pt x="103" y="275"/>
                  </a:lnTo>
                  <a:lnTo>
                    <a:pt x="105" y="278"/>
                  </a:lnTo>
                  <a:lnTo>
                    <a:pt x="107" y="280"/>
                  </a:lnTo>
                  <a:lnTo>
                    <a:pt x="108" y="283"/>
                  </a:lnTo>
                  <a:lnTo>
                    <a:pt x="108" y="286"/>
                  </a:lnTo>
                  <a:lnTo>
                    <a:pt x="108" y="289"/>
                  </a:lnTo>
                  <a:lnTo>
                    <a:pt x="107" y="292"/>
                  </a:lnTo>
                  <a:lnTo>
                    <a:pt x="105" y="294"/>
                  </a:lnTo>
                  <a:lnTo>
                    <a:pt x="103" y="296"/>
                  </a:lnTo>
                  <a:lnTo>
                    <a:pt x="101" y="299"/>
                  </a:lnTo>
                  <a:lnTo>
                    <a:pt x="99" y="300"/>
                  </a:lnTo>
                  <a:lnTo>
                    <a:pt x="96" y="301"/>
                  </a:lnTo>
                  <a:lnTo>
                    <a:pt x="93" y="301"/>
                  </a:lnTo>
                  <a:lnTo>
                    <a:pt x="0" y="301"/>
                  </a:lnTo>
                  <a:lnTo>
                    <a:pt x="0" y="556"/>
                  </a:lnTo>
                  <a:lnTo>
                    <a:pt x="0" y="572"/>
                  </a:lnTo>
                  <a:lnTo>
                    <a:pt x="15" y="572"/>
                  </a:lnTo>
                  <a:lnTo>
                    <a:pt x="90" y="572"/>
                  </a:lnTo>
                  <a:lnTo>
                    <a:pt x="90" y="436"/>
                  </a:lnTo>
                  <a:lnTo>
                    <a:pt x="90" y="433"/>
                  </a:lnTo>
                  <a:lnTo>
                    <a:pt x="91" y="431"/>
                  </a:lnTo>
                  <a:lnTo>
                    <a:pt x="93" y="427"/>
                  </a:lnTo>
                  <a:lnTo>
                    <a:pt x="94" y="425"/>
                  </a:lnTo>
                  <a:lnTo>
                    <a:pt x="97" y="424"/>
                  </a:lnTo>
                  <a:lnTo>
                    <a:pt x="100" y="422"/>
                  </a:lnTo>
                  <a:lnTo>
                    <a:pt x="102" y="422"/>
                  </a:lnTo>
                  <a:lnTo>
                    <a:pt x="105" y="421"/>
                  </a:lnTo>
                  <a:lnTo>
                    <a:pt x="225" y="421"/>
                  </a:lnTo>
                  <a:lnTo>
                    <a:pt x="229" y="422"/>
                  </a:lnTo>
                  <a:lnTo>
                    <a:pt x="231" y="422"/>
                  </a:lnTo>
                  <a:lnTo>
                    <a:pt x="234" y="424"/>
                  </a:lnTo>
                  <a:lnTo>
                    <a:pt x="237" y="425"/>
                  </a:lnTo>
                  <a:lnTo>
                    <a:pt x="238" y="427"/>
                  </a:lnTo>
                  <a:lnTo>
                    <a:pt x="239" y="431"/>
                  </a:lnTo>
                  <a:lnTo>
                    <a:pt x="240" y="433"/>
                  </a:lnTo>
                  <a:lnTo>
                    <a:pt x="241" y="436"/>
                  </a:lnTo>
                  <a:lnTo>
                    <a:pt x="241" y="572"/>
                  </a:lnTo>
                  <a:lnTo>
                    <a:pt x="406" y="572"/>
                  </a:lnTo>
                  <a:lnTo>
                    <a:pt x="420" y="572"/>
                  </a:lnTo>
                  <a:lnTo>
                    <a:pt x="420" y="556"/>
                  </a:lnTo>
                  <a:lnTo>
                    <a:pt x="420" y="16"/>
                  </a:lnTo>
                  <a:lnTo>
                    <a:pt x="420" y="0"/>
                  </a:lnTo>
                  <a:lnTo>
                    <a:pt x="406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278187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zigZ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ight Triangle 1">
            <a:extLst>
              <a:ext uri="{FF2B5EF4-FFF2-40B4-BE49-F238E27FC236}">
                <a16:creationId xmlns:a16="http://schemas.microsoft.com/office/drawing/2014/main" id="{5412B7D6-9400-4B66-8814-DCF81BEB0C5A}"/>
              </a:ext>
            </a:extLst>
          </p:cNvPr>
          <p:cNvSpPr/>
          <p:nvPr/>
        </p:nvSpPr>
        <p:spPr>
          <a:xfrm rot="5400000" flipH="1">
            <a:off x="0" y="5372100"/>
            <a:ext cx="1485900" cy="1485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4ABBA9B-1329-47B1-9E6B-E01B6F3823E7}"/>
              </a:ext>
            </a:extLst>
          </p:cNvPr>
          <p:cNvSpPr/>
          <p:nvPr/>
        </p:nvSpPr>
        <p:spPr>
          <a:xfrm>
            <a:off x="10058400" y="97712"/>
            <a:ext cx="2133600" cy="177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80E38B08-802D-4164-A9F1-6C44A3B328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123CF5-7D66-4CD0-9E7B-9C396B7C8ADE}" type="datetime1">
              <a:rPr lang="en-US" smtClean="0"/>
              <a:t>8/14/2020</a:t>
            </a:fld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E62710-286F-4B00-9BF4-C4E48604E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04C915-17D6-486A-86EC-048CBE10C825}" type="slidenum">
              <a:rPr lang="en-US" smtClean="0"/>
              <a:t>9</a:t>
            </a:fld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FBEE536-15E8-4AEB-9601-528D20F19BCD}"/>
              </a:ext>
            </a:extLst>
          </p:cNvPr>
          <p:cNvSpPr txBox="1"/>
          <p:nvPr/>
        </p:nvSpPr>
        <p:spPr>
          <a:xfrm>
            <a:off x="2476733" y="758575"/>
            <a:ext cx="3341612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000" dirty="0">
                <a:latin typeface="+mj-lt"/>
              </a:rPr>
              <a:t>CSR ANALYSIS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38C9BB15-836C-43DB-A14E-1B60FA9DDB52}"/>
              </a:ext>
            </a:extLst>
          </p:cNvPr>
          <p:cNvGrpSpPr/>
          <p:nvPr/>
        </p:nvGrpSpPr>
        <p:grpSpPr>
          <a:xfrm>
            <a:off x="3478213" y="823913"/>
            <a:ext cx="5210174" cy="5210174"/>
            <a:chOff x="2282825" y="1614488"/>
            <a:chExt cx="4552950" cy="4552950"/>
          </a:xfrm>
        </p:grpSpPr>
        <p:sp>
          <p:nvSpPr>
            <p:cNvPr id="57" name="Freeform 5">
              <a:extLst>
                <a:ext uri="{FF2B5EF4-FFF2-40B4-BE49-F238E27FC236}">
                  <a16:creationId xmlns:a16="http://schemas.microsoft.com/office/drawing/2014/main" id="{36E76328-72C9-4B9D-8CE0-A57CC641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2398713"/>
              <a:ext cx="1260475" cy="1320800"/>
            </a:xfrm>
            <a:custGeom>
              <a:avLst/>
              <a:gdLst>
                <a:gd name="T0" fmla="*/ 0 w 103"/>
                <a:gd name="T1" fmla="*/ 58 h 108"/>
                <a:gd name="T2" fmla="*/ 58 w 103"/>
                <a:gd name="T3" fmla="*/ 0 h 108"/>
                <a:gd name="T4" fmla="*/ 103 w 103"/>
                <a:gd name="T5" fmla="*/ 108 h 108"/>
                <a:gd name="T6" fmla="*/ 21 w 103"/>
                <a:gd name="T7" fmla="*/ 108 h 108"/>
                <a:gd name="T8" fmla="*/ 0 w 103"/>
                <a:gd name="T9" fmla="*/ 5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8">
                  <a:moveTo>
                    <a:pt x="0" y="58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84" y="29"/>
                    <a:pt x="100" y="67"/>
                    <a:pt x="103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8" y="90"/>
                    <a:pt x="11" y="73"/>
                    <a:pt x="0" y="5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99B30E6E-5BB6-4C4B-87C3-64DCFDD0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4049713"/>
              <a:ext cx="1260475" cy="1335088"/>
            </a:xfrm>
            <a:custGeom>
              <a:avLst/>
              <a:gdLst>
                <a:gd name="T0" fmla="*/ 21 w 103"/>
                <a:gd name="T1" fmla="*/ 0 h 109"/>
                <a:gd name="T2" fmla="*/ 103 w 103"/>
                <a:gd name="T3" fmla="*/ 0 h 109"/>
                <a:gd name="T4" fmla="*/ 58 w 103"/>
                <a:gd name="T5" fmla="*/ 109 h 109"/>
                <a:gd name="T6" fmla="*/ 0 w 103"/>
                <a:gd name="T7" fmla="*/ 51 h 109"/>
                <a:gd name="T8" fmla="*/ 21 w 103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9">
                  <a:moveTo>
                    <a:pt x="21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00" y="42"/>
                    <a:pt x="84" y="79"/>
                    <a:pt x="58" y="10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1" y="36"/>
                    <a:pt x="18" y="19"/>
                    <a:pt x="21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D3F11AAF-8333-456A-8917-E09B48A8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1614488"/>
              <a:ext cx="1322388" cy="1260475"/>
            </a:xfrm>
            <a:custGeom>
              <a:avLst/>
              <a:gdLst>
                <a:gd name="T0" fmla="*/ 0 w 108"/>
                <a:gd name="T1" fmla="*/ 82 h 103"/>
                <a:gd name="T2" fmla="*/ 0 w 108"/>
                <a:gd name="T3" fmla="*/ 0 h 103"/>
                <a:gd name="T4" fmla="*/ 108 w 108"/>
                <a:gd name="T5" fmla="*/ 45 h 103"/>
                <a:gd name="T6" fmla="*/ 50 w 108"/>
                <a:gd name="T7" fmla="*/ 103 h 103"/>
                <a:gd name="T8" fmla="*/ 0 w 108"/>
                <a:gd name="T9" fmla="*/ 8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0" y="8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1" y="3"/>
                    <a:pt x="79" y="19"/>
                    <a:pt x="108" y="45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36" y="92"/>
                    <a:pt x="18" y="85"/>
                    <a:pt x="0" y="82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5E26CB43-D01F-48D4-9844-7A1819539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4049713"/>
              <a:ext cx="1260475" cy="1335088"/>
            </a:xfrm>
            <a:custGeom>
              <a:avLst/>
              <a:gdLst>
                <a:gd name="T0" fmla="*/ 103 w 103"/>
                <a:gd name="T1" fmla="*/ 51 h 109"/>
                <a:gd name="T2" fmla="*/ 45 w 103"/>
                <a:gd name="T3" fmla="*/ 109 h 109"/>
                <a:gd name="T4" fmla="*/ 0 w 103"/>
                <a:gd name="T5" fmla="*/ 0 h 109"/>
                <a:gd name="T6" fmla="*/ 83 w 103"/>
                <a:gd name="T7" fmla="*/ 0 h 109"/>
                <a:gd name="T8" fmla="*/ 103 w 103"/>
                <a:gd name="T9" fmla="*/ 5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9">
                  <a:moveTo>
                    <a:pt x="103" y="51"/>
                  </a:moveTo>
                  <a:cubicBezTo>
                    <a:pt x="45" y="109"/>
                    <a:pt x="45" y="109"/>
                    <a:pt x="45" y="109"/>
                  </a:cubicBezTo>
                  <a:cubicBezTo>
                    <a:pt x="20" y="79"/>
                    <a:pt x="3" y="42"/>
                    <a:pt x="0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19"/>
                    <a:pt x="92" y="36"/>
                    <a:pt x="103" y="5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612C8F94-2844-4771-88D2-3C2381E2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050" y="4906963"/>
              <a:ext cx="1333500" cy="1260475"/>
            </a:xfrm>
            <a:custGeom>
              <a:avLst/>
              <a:gdLst>
                <a:gd name="T0" fmla="*/ 109 w 109"/>
                <a:gd name="T1" fmla="*/ 20 h 103"/>
                <a:gd name="T2" fmla="*/ 109 w 109"/>
                <a:gd name="T3" fmla="*/ 103 h 103"/>
                <a:gd name="T4" fmla="*/ 0 w 109"/>
                <a:gd name="T5" fmla="*/ 58 h 103"/>
                <a:gd name="T6" fmla="*/ 58 w 109"/>
                <a:gd name="T7" fmla="*/ 0 h 103"/>
                <a:gd name="T8" fmla="*/ 109 w 109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3">
                  <a:moveTo>
                    <a:pt x="109" y="20"/>
                  </a:moveTo>
                  <a:cubicBezTo>
                    <a:pt x="109" y="103"/>
                    <a:pt x="109" y="103"/>
                    <a:pt x="109" y="103"/>
                  </a:cubicBezTo>
                  <a:cubicBezTo>
                    <a:pt x="67" y="100"/>
                    <a:pt x="30" y="83"/>
                    <a:pt x="0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11"/>
                    <a:pt x="90" y="18"/>
                    <a:pt x="109" y="2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12">
              <a:extLst>
                <a:ext uri="{FF2B5EF4-FFF2-40B4-BE49-F238E27FC236}">
                  <a16:creationId xmlns:a16="http://schemas.microsoft.com/office/drawing/2014/main" id="{3DF4FBAC-E327-4188-9A1E-4B22ABF33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906963"/>
              <a:ext cx="1322388" cy="1260475"/>
            </a:xfrm>
            <a:custGeom>
              <a:avLst/>
              <a:gdLst>
                <a:gd name="T0" fmla="*/ 50 w 108"/>
                <a:gd name="T1" fmla="*/ 0 h 103"/>
                <a:gd name="T2" fmla="*/ 108 w 108"/>
                <a:gd name="T3" fmla="*/ 58 h 103"/>
                <a:gd name="T4" fmla="*/ 0 w 108"/>
                <a:gd name="T5" fmla="*/ 103 h 103"/>
                <a:gd name="T6" fmla="*/ 0 w 108"/>
                <a:gd name="T7" fmla="*/ 20 h 103"/>
                <a:gd name="T8" fmla="*/ 50 w 10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03">
                  <a:moveTo>
                    <a:pt x="50" y="0"/>
                  </a:moveTo>
                  <a:cubicBezTo>
                    <a:pt x="108" y="58"/>
                    <a:pt x="108" y="58"/>
                    <a:pt x="108" y="58"/>
                  </a:cubicBezTo>
                  <a:cubicBezTo>
                    <a:pt x="79" y="83"/>
                    <a:pt x="41" y="100"/>
                    <a:pt x="0" y="10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8" y="18"/>
                    <a:pt x="36" y="11"/>
                    <a:pt x="50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4D60BA3D-3660-4ECB-A758-379067B1E10D}"/>
              </a:ext>
            </a:extLst>
          </p:cNvPr>
          <p:cNvSpPr txBox="1"/>
          <p:nvPr/>
        </p:nvSpPr>
        <p:spPr>
          <a:xfrm>
            <a:off x="2590642" y="2189360"/>
            <a:ext cx="3113797" cy="861774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Mauris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tincidunt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maximus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justo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et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accumsan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Vivamus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nec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elementum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ex, fermentum pharetra ex. 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81B3F1E3-A767-488B-83BD-B8FC16D6BF5C}"/>
              </a:ext>
            </a:extLst>
          </p:cNvPr>
          <p:cNvSpPr txBox="1"/>
          <p:nvPr/>
        </p:nvSpPr>
        <p:spPr>
          <a:xfrm>
            <a:off x="6365052" y="1314291"/>
            <a:ext cx="10602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>
                <a:solidFill>
                  <a:prstClr val="white"/>
                </a:solidFill>
                <a:latin typeface="Segoe UI"/>
              </a:rPr>
              <a:t>LOREM IPSUM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E42C6BA-4D47-4FC6-A82E-E16950159571}"/>
              </a:ext>
            </a:extLst>
          </p:cNvPr>
          <p:cNvSpPr txBox="1"/>
          <p:nvPr/>
        </p:nvSpPr>
        <p:spPr>
          <a:xfrm>
            <a:off x="7425319" y="3950360"/>
            <a:ext cx="113545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>
                <a:solidFill>
                  <a:prstClr val="white"/>
                </a:solidFill>
                <a:latin typeface="Segoe UI"/>
              </a:rPr>
              <a:t>LOREM IPSUM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C4DDEE5-612D-43F3-8FEB-04A5A985E88C}"/>
              </a:ext>
            </a:extLst>
          </p:cNvPr>
          <p:cNvSpPr txBox="1"/>
          <p:nvPr/>
        </p:nvSpPr>
        <p:spPr>
          <a:xfrm>
            <a:off x="4675108" y="5150011"/>
            <a:ext cx="113385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>
                <a:solidFill>
                  <a:prstClr val="white"/>
                </a:solidFill>
                <a:latin typeface="Segoe UI"/>
              </a:rPr>
              <a:t>LOREM IPSUM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7EC010D9-716C-4DFE-9BAE-AA15065FC16D}"/>
              </a:ext>
            </a:extLst>
          </p:cNvPr>
          <p:cNvSpPr txBox="1"/>
          <p:nvPr/>
        </p:nvSpPr>
        <p:spPr>
          <a:xfrm>
            <a:off x="7792776" y="520370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EE48EA5-D88A-4508-AFEA-2271AF4BE0B5}"/>
              </a:ext>
            </a:extLst>
          </p:cNvPr>
          <p:cNvSpPr txBox="1"/>
          <p:nvPr/>
        </p:nvSpPr>
        <p:spPr>
          <a:xfrm>
            <a:off x="7185527" y="570396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01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368B741-9BE2-408D-8EC8-FDFFCCA130F2}"/>
              </a:ext>
            </a:extLst>
          </p:cNvPr>
          <p:cNvSpPr txBox="1"/>
          <p:nvPr/>
        </p:nvSpPr>
        <p:spPr>
          <a:xfrm>
            <a:off x="8802784" y="2518790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E3EAFD8-9627-4572-8B9B-23679360B532}"/>
              </a:ext>
            </a:extLst>
          </p:cNvPr>
          <p:cNvSpPr txBox="1"/>
          <p:nvPr/>
        </p:nvSpPr>
        <p:spPr>
          <a:xfrm>
            <a:off x="8802784" y="2064820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02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B3CA6C2-D2A0-4481-9944-D320259C88C6}"/>
              </a:ext>
            </a:extLst>
          </p:cNvPr>
          <p:cNvSpPr txBox="1"/>
          <p:nvPr/>
        </p:nvSpPr>
        <p:spPr>
          <a:xfrm>
            <a:off x="8073733" y="5652136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2337708-EDAE-40E7-8891-75CBA660690D}"/>
              </a:ext>
            </a:extLst>
          </p:cNvPr>
          <p:cNvSpPr txBox="1"/>
          <p:nvPr/>
        </p:nvSpPr>
        <p:spPr>
          <a:xfrm>
            <a:off x="7466485" y="5702163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04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B51B4813-5B76-42C9-9FF7-617D29BC549A}"/>
              </a:ext>
            </a:extLst>
          </p:cNvPr>
          <p:cNvSpPr txBox="1"/>
          <p:nvPr/>
        </p:nvSpPr>
        <p:spPr>
          <a:xfrm flipH="1">
            <a:off x="2599613" y="5652136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64B9EB9-7DD4-495F-B339-4B8ECB2FC66C}"/>
              </a:ext>
            </a:extLst>
          </p:cNvPr>
          <p:cNvSpPr txBox="1"/>
          <p:nvPr/>
        </p:nvSpPr>
        <p:spPr>
          <a:xfrm flipH="1">
            <a:off x="4118270" y="5702163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05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CCFCD813-4834-439C-AB96-3288C83DE75D}"/>
              </a:ext>
            </a:extLst>
          </p:cNvPr>
          <p:cNvSpPr txBox="1"/>
          <p:nvPr/>
        </p:nvSpPr>
        <p:spPr>
          <a:xfrm>
            <a:off x="8797237" y="4274054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20CAF368-9B31-4264-AC8A-F40CB7BC79DC}"/>
              </a:ext>
            </a:extLst>
          </p:cNvPr>
          <p:cNvSpPr txBox="1"/>
          <p:nvPr/>
        </p:nvSpPr>
        <p:spPr>
          <a:xfrm>
            <a:off x="8797237" y="3820084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03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75E7094-ED57-4D45-8048-22D386090B54}"/>
              </a:ext>
            </a:extLst>
          </p:cNvPr>
          <p:cNvSpPr txBox="1"/>
          <p:nvPr/>
        </p:nvSpPr>
        <p:spPr>
          <a:xfrm>
            <a:off x="1876109" y="4274054"/>
            <a:ext cx="1518657" cy="646331"/>
          </a:xfrm>
          <a:prstGeom prst="rect">
            <a:avLst/>
          </a:prstGeom>
          <a:noFill/>
          <a:ln w="6350">
            <a:noFill/>
            <a:prstDash val="dash"/>
          </a:ln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Lorem ipsum dolor sit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amet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,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consectetur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adipiscing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en-US" sz="1400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elit</a:t>
            </a:r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</a:rPr>
              <a:t>. 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FD89B67D-4950-441B-8E3E-BDD4BAEE1098}"/>
              </a:ext>
            </a:extLst>
          </p:cNvPr>
          <p:cNvSpPr txBox="1"/>
          <p:nvPr/>
        </p:nvSpPr>
        <p:spPr>
          <a:xfrm>
            <a:off x="2787518" y="3820084"/>
            <a:ext cx="607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2800" b="1" dirty="0">
                <a:solidFill>
                  <a:prstClr val="black">
                    <a:lumMod val="75000"/>
                    <a:lumOff val="25000"/>
                  </a:prstClr>
                </a:solidFill>
                <a:latin typeface="Segoe UI"/>
              </a:rPr>
              <a:t>06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6CEC2F48-A89B-4A58-BFCC-D6AA65C2EE04}"/>
              </a:ext>
            </a:extLst>
          </p:cNvPr>
          <p:cNvGrpSpPr/>
          <p:nvPr/>
        </p:nvGrpSpPr>
        <p:grpSpPr>
          <a:xfrm>
            <a:off x="3973699" y="4008313"/>
            <a:ext cx="347678" cy="345758"/>
            <a:chOff x="5465763" y="3068638"/>
            <a:chExt cx="287337" cy="285750"/>
          </a:xfrm>
          <a:solidFill>
            <a:schemeClr val="bg1"/>
          </a:solidFill>
        </p:grpSpPr>
        <p:sp>
          <p:nvSpPr>
            <p:cNvPr id="120" name="Freeform 617">
              <a:extLst>
                <a:ext uri="{FF2B5EF4-FFF2-40B4-BE49-F238E27FC236}">
                  <a16:creationId xmlns:a16="http://schemas.microsoft.com/office/drawing/2014/main" id="{31476437-2549-4344-AACF-64D02E88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188" y="3068638"/>
              <a:ext cx="119063" cy="38100"/>
            </a:xfrm>
            <a:custGeom>
              <a:avLst/>
              <a:gdLst>
                <a:gd name="T0" fmla="*/ 375 w 375"/>
                <a:gd name="T1" fmla="*/ 62 h 120"/>
                <a:gd name="T2" fmla="*/ 374 w 375"/>
                <a:gd name="T3" fmla="*/ 62 h 120"/>
                <a:gd name="T4" fmla="*/ 373 w 375"/>
                <a:gd name="T5" fmla="*/ 61 h 120"/>
                <a:gd name="T6" fmla="*/ 193 w 375"/>
                <a:gd name="T7" fmla="*/ 1 h 120"/>
                <a:gd name="T8" fmla="*/ 188 w 375"/>
                <a:gd name="T9" fmla="*/ 0 h 120"/>
                <a:gd name="T10" fmla="*/ 183 w 375"/>
                <a:gd name="T11" fmla="*/ 1 h 120"/>
                <a:gd name="T12" fmla="*/ 2 w 375"/>
                <a:gd name="T13" fmla="*/ 61 h 120"/>
                <a:gd name="T14" fmla="*/ 1 w 375"/>
                <a:gd name="T15" fmla="*/ 62 h 120"/>
                <a:gd name="T16" fmla="*/ 0 w 375"/>
                <a:gd name="T17" fmla="*/ 62 h 120"/>
                <a:gd name="T18" fmla="*/ 188 w 375"/>
                <a:gd name="T19" fmla="*/ 120 h 120"/>
                <a:gd name="T20" fmla="*/ 375 w 375"/>
                <a:gd name="T21" fmla="*/ 6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" h="120">
                  <a:moveTo>
                    <a:pt x="375" y="62"/>
                  </a:moveTo>
                  <a:lnTo>
                    <a:pt x="374" y="62"/>
                  </a:lnTo>
                  <a:lnTo>
                    <a:pt x="373" y="61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3" y="1"/>
                  </a:lnTo>
                  <a:lnTo>
                    <a:pt x="2" y="61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88" y="120"/>
                  </a:lnTo>
                  <a:lnTo>
                    <a:pt x="37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18">
              <a:extLst>
                <a:ext uri="{FF2B5EF4-FFF2-40B4-BE49-F238E27FC236}">
                  <a16:creationId xmlns:a16="http://schemas.microsoft.com/office/drawing/2014/main" id="{CC7E21F6-446A-4096-8C14-B1C5DFEA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3097213"/>
              <a:ext cx="57150" cy="93663"/>
            </a:xfrm>
            <a:custGeom>
              <a:avLst/>
              <a:gdLst>
                <a:gd name="T0" fmla="*/ 181 w 181"/>
                <a:gd name="T1" fmla="*/ 210 h 295"/>
                <a:gd name="T2" fmla="*/ 181 w 181"/>
                <a:gd name="T3" fmla="*/ 0 h 295"/>
                <a:gd name="T4" fmla="*/ 0 w 181"/>
                <a:gd name="T5" fmla="*/ 56 h 295"/>
                <a:gd name="T6" fmla="*/ 0 w 181"/>
                <a:gd name="T7" fmla="*/ 295 h 295"/>
                <a:gd name="T8" fmla="*/ 171 w 181"/>
                <a:gd name="T9" fmla="*/ 224 h 295"/>
                <a:gd name="T10" fmla="*/ 174 w 181"/>
                <a:gd name="T11" fmla="*/ 222 h 295"/>
                <a:gd name="T12" fmla="*/ 178 w 181"/>
                <a:gd name="T13" fmla="*/ 219 h 295"/>
                <a:gd name="T14" fmla="*/ 180 w 181"/>
                <a:gd name="T15" fmla="*/ 215 h 295"/>
                <a:gd name="T16" fmla="*/ 181 w 181"/>
                <a:gd name="T17" fmla="*/ 2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181" y="210"/>
                  </a:moveTo>
                  <a:lnTo>
                    <a:pt x="181" y="0"/>
                  </a:lnTo>
                  <a:lnTo>
                    <a:pt x="0" y="56"/>
                  </a:lnTo>
                  <a:lnTo>
                    <a:pt x="0" y="295"/>
                  </a:lnTo>
                  <a:lnTo>
                    <a:pt x="171" y="224"/>
                  </a:lnTo>
                  <a:lnTo>
                    <a:pt x="174" y="222"/>
                  </a:lnTo>
                  <a:lnTo>
                    <a:pt x="178" y="219"/>
                  </a:lnTo>
                  <a:lnTo>
                    <a:pt x="180" y="215"/>
                  </a:lnTo>
                  <a:lnTo>
                    <a:pt x="181" y="2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19">
              <a:extLst>
                <a:ext uri="{FF2B5EF4-FFF2-40B4-BE49-F238E27FC236}">
                  <a16:creationId xmlns:a16="http://schemas.microsoft.com/office/drawing/2014/main" id="{88B93B54-1D47-468D-B35E-EAEE0102E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097213"/>
              <a:ext cx="57150" cy="93663"/>
            </a:xfrm>
            <a:custGeom>
              <a:avLst/>
              <a:gdLst>
                <a:gd name="T0" fmla="*/ 9 w 181"/>
                <a:gd name="T1" fmla="*/ 224 h 295"/>
                <a:gd name="T2" fmla="*/ 181 w 181"/>
                <a:gd name="T3" fmla="*/ 295 h 295"/>
                <a:gd name="T4" fmla="*/ 181 w 181"/>
                <a:gd name="T5" fmla="*/ 56 h 295"/>
                <a:gd name="T6" fmla="*/ 0 w 181"/>
                <a:gd name="T7" fmla="*/ 0 h 295"/>
                <a:gd name="T8" fmla="*/ 0 w 181"/>
                <a:gd name="T9" fmla="*/ 210 h 295"/>
                <a:gd name="T10" fmla="*/ 0 w 181"/>
                <a:gd name="T11" fmla="*/ 215 h 295"/>
                <a:gd name="T12" fmla="*/ 2 w 181"/>
                <a:gd name="T13" fmla="*/ 219 h 295"/>
                <a:gd name="T14" fmla="*/ 6 w 181"/>
                <a:gd name="T15" fmla="*/ 222 h 295"/>
                <a:gd name="T16" fmla="*/ 9 w 181"/>
                <a:gd name="T17" fmla="*/ 2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295">
                  <a:moveTo>
                    <a:pt x="9" y="224"/>
                  </a:moveTo>
                  <a:lnTo>
                    <a:pt x="181" y="295"/>
                  </a:lnTo>
                  <a:lnTo>
                    <a:pt x="181" y="56"/>
                  </a:lnTo>
                  <a:lnTo>
                    <a:pt x="0" y="0"/>
                  </a:lnTo>
                  <a:lnTo>
                    <a:pt x="0" y="210"/>
                  </a:lnTo>
                  <a:lnTo>
                    <a:pt x="0" y="215"/>
                  </a:lnTo>
                  <a:lnTo>
                    <a:pt x="2" y="219"/>
                  </a:lnTo>
                  <a:lnTo>
                    <a:pt x="6" y="222"/>
                  </a:lnTo>
                  <a:lnTo>
                    <a:pt x="9" y="2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20">
              <a:extLst>
                <a:ext uri="{FF2B5EF4-FFF2-40B4-BE49-F238E27FC236}">
                  <a16:creationId xmlns:a16="http://schemas.microsoft.com/office/drawing/2014/main" id="{5BAF4535-A358-4E5E-B96F-64E16FB1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3217863"/>
              <a:ext cx="47625" cy="77788"/>
            </a:xfrm>
            <a:custGeom>
              <a:avLst/>
              <a:gdLst>
                <a:gd name="T0" fmla="*/ 0 w 150"/>
                <a:gd name="T1" fmla="*/ 67 h 249"/>
                <a:gd name="T2" fmla="*/ 0 w 150"/>
                <a:gd name="T3" fmla="*/ 249 h 249"/>
                <a:gd name="T4" fmla="*/ 141 w 150"/>
                <a:gd name="T5" fmla="*/ 177 h 249"/>
                <a:gd name="T6" fmla="*/ 146 w 150"/>
                <a:gd name="T7" fmla="*/ 175 h 249"/>
                <a:gd name="T8" fmla="*/ 148 w 150"/>
                <a:gd name="T9" fmla="*/ 171 h 249"/>
                <a:gd name="T10" fmla="*/ 149 w 150"/>
                <a:gd name="T11" fmla="*/ 168 h 249"/>
                <a:gd name="T12" fmla="*/ 150 w 150"/>
                <a:gd name="T13" fmla="*/ 164 h 249"/>
                <a:gd name="T14" fmla="*/ 150 w 150"/>
                <a:gd name="T15" fmla="*/ 0 h 249"/>
                <a:gd name="T16" fmla="*/ 0 w 150"/>
                <a:gd name="T17" fmla="*/ 6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249">
                  <a:moveTo>
                    <a:pt x="0" y="67"/>
                  </a:moveTo>
                  <a:lnTo>
                    <a:pt x="0" y="249"/>
                  </a:lnTo>
                  <a:lnTo>
                    <a:pt x="141" y="177"/>
                  </a:lnTo>
                  <a:lnTo>
                    <a:pt x="146" y="175"/>
                  </a:lnTo>
                  <a:lnTo>
                    <a:pt x="148" y="171"/>
                  </a:lnTo>
                  <a:lnTo>
                    <a:pt x="149" y="168"/>
                  </a:lnTo>
                  <a:lnTo>
                    <a:pt x="150" y="164"/>
                  </a:lnTo>
                  <a:lnTo>
                    <a:pt x="150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21">
              <a:extLst>
                <a:ext uri="{FF2B5EF4-FFF2-40B4-BE49-F238E27FC236}">
                  <a16:creationId xmlns:a16="http://schemas.microsoft.com/office/drawing/2014/main" id="{2441576E-579A-466A-BC8D-5786FFFD6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3192463"/>
              <a:ext cx="88900" cy="38100"/>
            </a:xfrm>
            <a:custGeom>
              <a:avLst/>
              <a:gdLst>
                <a:gd name="T0" fmla="*/ 146 w 281"/>
                <a:gd name="T1" fmla="*/ 2 h 120"/>
                <a:gd name="T2" fmla="*/ 143 w 281"/>
                <a:gd name="T3" fmla="*/ 0 h 120"/>
                <a:gd name="T4" fmla="*/ 141 w 281"/>
                <a:gd name="T5" fmla="*/ 0 h 120"/>
                <a:gd name="T6" fmla="*/ 138 w 281"/>
                <a:gd name="T7" fmla="*/ 0 h 120"/>
                <a:gd name="T8" fmla="*/ 134 w 281"/>
                <a:gd name="T9" fmla="*/ 2 h 120"/>
                <a:gd name="T10" fmla="*/ 0 w 281"/>
                <a:gd name="T11" fmla="*/ 55 h 120"/>
                <a:gd name="T12" fmla="*/ 141 w 281"/>
                <a:gd name="T13" fmla="*/ 120 h 120"/>
                <a:gd name="T14" fmla="*/ 281 w 281"/>
                <a:gd name="T15" fmla="*/ 55 h 120"/>
                <a:gd name="T16" fmla="*/ 146 w 281"/>
                <a:gd name="T17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20">
                  <a:moveTo>
                    <a:pt x="146" y="2"/>
                  </a:moveTo>
                  <a:lnTo>
                    <a:pt x="143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2"/>
                  </a:lnTo>
                  <a:lnTo>
                    <a:pt x="0" y="55"/>
                  </a:lnTo>
                  <a:lnTo>
                    <a:pt x="141" y="120"/>
                  </a:lnTo>
                  <a:lnTo>
                    <a:pt x="281" y="55"/>
                  </a:lnTo>
                  <a:lnTo>
                    <a:pt x="1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22">
              <a:extLst>
                <a:ext uri="{FF2B5EF4-FFF2-40B4-BE49-F238E27FC236}">
                  <a16:creationId xmlns:a16="http://schemas.microsoft.com/office/drawing/2014/main" id="{19695278-A013-4960-87D7-57B0B02D1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5" y="3217863"/>
              <a:ext cx="47625" cy="77788"/>
            </a:xfrm>
            <a:custGeom>
              <a:avLst/>
              <a:gdLst>
                <a:gd name="T0" fmla="*/ 0 w 151"/>
                <a:gd name="T1" fmla="*/ 164 h 249"/>
                <a:gd name="T2" fmla="*/ 1 w 151"/>
                <a:gd name="T3" fmla="*/ 167 h 249"/>
                <a:gd name="T4" fmla="*/ 2 w 151"/>
                <a:gd name="T5" fmla="*/ 171 h 249"/>
                <a:gd name="T6" fmla="*/ 5 w 151"/>
                <a:gd name="T7" fmla="*/ 175 h 249"/>
                <a:gd name="T8" fmla="*/ 8 w 151"/>
                <a:gd name="T9" fmla="*/ 177 h 249"/>
                <a:gd name="T10" fmla="*/ 151 w 151"/>
                <a:gd name="T11" fmla="*/ 249 h 249"/>
                <a:gd name="T12" fmla="*/ 151 w 151"/>
                <a:gd name="T13" fmla="*/ 67 h 249"/>
                <a:gd name="T14" fmla="*/ 0 w 151"/>
                <a:gd name="T15" fmla="*/ 0 h 249"/>
                <a:gd name="T16" fmla="*/ 0 w 151"/>
                <a:gd name="T17" fmla="*/ 16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49">
                  <a:moveTo>
                    <a:pt x="0" y="164"/>
                  </a:moveTo>
                  <a:lnTo>
                    <a:pt x="1" y="167"/>
                  </a:lnTo>
                  <a:lnTo>
                    <a:pt x="2" y="171"/>
                  </a:lnTo>
                  <a:lnTo>
                    <a:pt x="5" y="175"/>
                  </a:lnTo>
                  <a:lnTo>
                    <a:pt x="8" y="177"/>
                  </a:lnTo>
                  <a:lnTo>
                    <a:pt x="151" y="249"/>
                  </a:lnTo>
                  <a:lnTo>
                    <a:pt x="151" y="67"/>
                  </a:lnTo>
                  <a:lnTo>
                    <a:pt x="0" y="0"/>
                  </a:lnTo>
                  <a:lnTo>
                    <a:pt x="0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23">
              <a:extLst>
                <a:ext uri="{FF2B5EF4-FFF2-40B4-BE49-F238E27FC236}">
                  <a16:creationId xmlns:a16="http://schemas.microsoft.com/office/drawing/2014/main" id="{A0C58633-50F9-40C3-974D-AF40EDE6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3201988"/>
              <a:ext cx="144463" cy="47625"/>
            </a:xfrm>
            <a:custGeom>
              <a:avLst/>
              <a:gdLst>
                <a:gd name="T0" fmla="*/ 231 w 452"/>
                <a:gd name="T1" fmla="*/ 2 h 151"/>
                <a:gd name="T2" fmla="*/ 225 w 452"/>
                <a:gd name="T3" fmla="*/ 0 h 151"/>
                <a:gd name="T4" fmla="*/ 221 w 452"/>
                <a:gd name="T5" fmla="*/ 2 h 151"/>
                <a:gd name="T6" fmla="*/ 0 w 452"/>
                <a:gd name="T7" fmla="*/ 70 h 151"/>
                <a:gd name="T8" fmla="*/ 225 w 452"/>
                <a:gd name="T9" fmla="*/ 151 h 151"/>
                <a:gd name="T10" fmla="*/ 452 w 452"/>
                <a:gd name="T11" fmla="*/ 70 h 151"/>
                <a:gd name="T12" fmla="*/ 231 w 452"/>
                <a:gd name="T1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151">
                  <a:moveTo>
                    <a:pt x="231" y="2"/>
                  </a:moveTo>
                  <a:lnTo>
                    <a:pt x="225" y="0"/>
                  </a:lnTo>
                  <a:lnTo>
                    <a:pt x="221" y="2"/>
                  </a:lnTo>
                  <a:lnTo>
                    <a:pt x="0" y="70"/>
                  </a:lnTo>
                  <a:lnTo>
                    <a:pt x="225" y="151"/>
                  </a:lnTo>
                  <a:lnTo>
                    <a:pt x="452" y="70"/>
                  </a:lnTo>
                  <a:lnTo>
                    <a:pt x="2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24">
              <a:extLst>
                <a:ext uri="{FF2B5EF4-FFF2-40B4-BE49-F238E27FC236}">
                  <a16:creationId xmlns:a16="http://schemas.microsoft.com/office/drawing/2014/main" id="{7A4990D9-32F1-440A-8953-DB26A954D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763" y="3230563"/>
              <a:ext cx="76200" cy="123825"/>
            </a:xfrm>
            <a:custGeom>
              <a:avLst/>
              <a:gdLst>
                <a:gd name="T0" fmla="*/ 0 w 240"/>
                <a:gd name="T1" fmla="*/ 285 h 386"/>
                <a:gd name="T2" fmla="*/ 1 w 240"/>
                <a:gd name="T3" fmla="*/ 289 h 386"/>
                <a:gd name="T4" fmla="*/ 2 w 240"/>
                <a:gd name="T5" fmla="*/ 294 h 386"/>
                <a:gd name="T6" fmla="*/ 5 w 240"/>
                <a:gd name="T7" fmla="*/ 297 h 386"/>
                <a:gd name="T8" fmla="*/ 10 w 240"/>
                <a:gd name="T9" fmla="*/ 299 h 386"/>
                <a:gd name="T10" fmla="*/ 240 w 240"/>
                <a:gd name="T11" fmla="*/ 386 h 386"/>
                <a:gd name="T12" fmla="*/ 240 w 240"/>
                <a:gd name="T13" fmla="*/ 84 h 386"/>
                <a:gd name="T14" fmla="*/ 0 w 240"/>
                <a:gd name="T15" fmla="*/ 0 h 386"/>
                <a:gd name="T16" fmla="*/ 0 w 240"/>
                <a:gd name="T17" fmla="*/ 28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386">
                  <a:moveTo>
                    <a:pt x="0" y="285"/>
                  </a:moveTo>
                  <a:lnTo>
                    <a:pt x="1" y="289"/>
                  </a:lnTo>
                  <a:lnTo>
                    <a:pt x="2" y="294"/>
                  </a:lnTo>
                  <a:lnTo>
                    <a:pt x="5" y="297"/>
                  </a:lnTo>
                  <a:lnTo>
                    <a:pt x="10" y="299"/>
                  </a:lnTo>
                  <a:lnTo>
                    <a:pt x="240" y="386"/>
                  </a:lnTo>
                  <a:lnTo>
                    <a:pt x="240" y="84"/>
                  </a:lnTo>
                  <a:lnTo>
                    <a:pt x="0" y="0"/>
                  </a:lnTo>
                  <a:lnTo>
                    <a:pt x="0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25">
              <a:extLst>
                <a:ext uri="{FF2B5EF4-FFF2-40B4-BE49-F238E27FC236}">
                  <a16:creationId xmlns:a16="http://schemas.microsoft.com/office/drawing/2014/main" id="{B5325FE8-EB02-4310-84FA-6CB44FE5B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075" y="3230563"/>
              <a:ext cx="76200" cy="123825"/>
            </a:xfrm>
            <a:custGeom>
              <a:avLst/>
              <a:gdLst>
                <a:gd name="T0" fmla="*/ 0 w 241"/>
                <a:gd name="T1" fmla="*/ 386 h 386"/>
                <a:gd name="T2" fmla="*/ 231 w 241"/>
                <a:gd name="T3" fmla="*/ 299 h 386"/>
                <a:gd name="T4" fmla="*/ 235 w 241"/>
                <a:gd name="T5" fmla="*/ 297 h 386"/>
                <a:gd name="T6" fmla="*/ 238 w 241"/>
                <a:gd name="T7" fmla="*/ 294 h 386"/>
                <a:gd name="T8" fmla="*/ 239 w 241"/>
                <a:gd name="T9" fmla="*/ 289 h 386"/>
                <a:gd name="T10" fmla="*/ 241 w 241"/>
                <a:gd name="T11" fmla="*/ 285 h 386"/>
                <a:gd name="T12" fmla="*/ 241 w 241"/>
                <a:gd name="T13" fmla="*/ 0 h 386"/>
                <a:gd name="T14" fmla="*/ 0 w 241"/>
                <a:gd name="T15" fmla="*/ 84 h 386"/>
                <a:gd name="T16" fmla="*/ 0 w 241"/>
                <a:gd name="T17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386">
                  <a:moveTo>
                    <a:pt x="0" y="386"/>
                  </a:moveTo>
                  <a:lnTo>
                    <a:pt x="231" y="299"/>
                  </a:lnTo>
                  <a:lnTo>
                    <a:pt x="235" y="297"/>
                  </a:lnTo>
                  <a:lnTo>
                    <a:pt x="238" y="294"/>
                  </a:lnTo>
                  <a:lnTo>
                    <a:pt x="239" y="289"/>
                  </a:lnTo>
                  <a:lnTo>
                    <a:pt x="241" y="285"/>
                  </a:lnTo>
                  <a:lnTo>
                    <a:pt x="241" y="0"/>
                  </a:lnTo>
                  <a:lnTo>
                    <a:pt x="0" y="84"/>
                  </a:lnTo>
                  <a:lnTo>
                    <a:pt x="0" y="3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1F4C45B-7DA1-4860-98E6-0B86D4048772}"/>
              </a:ext>
            </a:extLst>
          </p:cNvPr>
          <p:cNvGrpSpPr/>
          <p:nvPr/>
        </p:nvGrpSpPr>
        <p:grpSpPr>
          <a:xfrm>
            <a:off x="6727108" y="5145757"/>
            <a:ext cx="336153" cy="334233"/>
            <a:chOff x="4319588" y="3068638"/>
            <a:chExt cx="277813" cy="276225"/>
          </a:xfrm>
          <a:solidFill>
            <a:schemeClr val="bg1"/>
          </a:solidFill>
        </p:grpSpPr>
        <p:sp>
          <p:nvSpPr>
            <p:cNvPr id="130" name="Freeform 761">
              <a:extLst>
                <a:ext uri="{FF2B5EF4-FFF2-40B4-BE49-F238E27FC236}">
                  <a16:creationId xmlns:a16="http://schemas.microsoft.com/office/drawing/2014/main" id="{64A26402-E5AF-4DAB-92DF-D23DEF614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3068638"/>
              <a:ext cx="85725" cy="85725"/>
            </a:xfrm>
            <a:custGeom>
              <a:avLst/>
              <a:gdLst>
                <a:gd name="T0" fmla="*/ 256 w 271"/>
                <a:gd name="T1" fmla="*/ 0 h 271"/>
                <a:gd name="T2" fmla="*/ 16 w 271"/>
                <a:gd name="T3" fmla="*/ 0 h 271"/>
                <a:gd name="T4" fmla="*/ 13 w 271"/>
                <a:gd name="T5" fmla="*/ 0 h 271"/>
                <a:gd name="T6" fmla="*/ 9 w 271"/>
                <a:gd name="T7" fmla="*/ 1 h 271"/>
                <a:gd name="T8" fmla="*/ 7 w 271"/>
                <a:gd name="T9" fmla="*/ 3 h 271"/>
                <a:gd name="T10" fmla="*/ 5 w 271"/>
                <a:gd name="T11" fmla="*/ 4 h 271"/>
                <a:gd name="T12" fmla="*/ 3 w 271"/>
                <a:gd name="T13" fmla="*/ 6 h 271"/>
                <a:gd name="T14" fmla="*/ 2 w 271"/>
                <a:gd name="T15" fmla="*/ 10 h 271"/>
                <a:gd name="T16" fmla="*/ 1 w 271"/>
                <a:gd name="T17" fmla="*/ 12 h 271"/>
                <a:gd name="T18" fmla="*/ 0 w 271"/>
                <a:gd name="T19" fmla="*/ 15 h 271"/>
                <a:gd name="T20" fmla="*/ 0 w 271"/>
                <a:gd name="T21" fmla="*/ 256 h 271"/>
                <a:gd name="T22" fmla="*/ 1 w 271"/>
                <a:gd name="T23" fmla="*/ 260 h 271"/>
                <a:gd name="T24" fmla="*/ 2 w 271"/>
                <a:gd name="T25" fmla="*/ 262 h 271"/>
                <a:gd name="T26" fmla="*/ 3 w 271"/>
                <a:gd name="T27" fmla="*/ 265 h 271"/>
                <a:gd name="T28" fmla="*/ 5 w 271"/>
                <a:gd name="T29" fmla="*/ 267 h 271"/>
                <a:gd name="T30" fmla="*/ 7 w 271"/>
                <a:gd name="T31" fmla="*/ 268 h 271"/>
                <a:gd name="T32" fmla="*/ 9 w 271"/>
                <a:gd name="T33" fmla="*/ 270 h 271"/>
                <a:gd name="T34" fmla="*/ 13 w 271"/>
                <a:gd name="T35" fmla="*/ 271 h 271"/>
                <a:gd name="T36" fmla="*/ 16 w 271"/>
                <a:gd name="T37" fmla="*/ 271 h 271"/>
                <a:gd name="T38" fmla="*/ 256 w 271"/>
                <a:gd name="T39" fmla="*/ 271 h 271"/>
                <a:gd name="T40" fmla="*/ 259 w 271"/>
                <a:gd name="T41" fmla="*/ 271 h 271"/>
                <a:gd name="T42" fmla="*/ 262 w 271"/>
                <a:gd name="T43" fmla="*/ 270 h 271"/>
                <a:gd name="T44" fmla="*/ 265 w 271"/>
                <a:gd name="T45" fmla="*/ 268 h 271"/>
                <a:gd name="T46" fmla="*/ 267 w 271"/>
                <a:gd name="T47" fmla="*/ 267 h 271"/>
                <a:gd name="T48" fmla="*/ 269 w 271"/>
                <a:gd name="T49" fmla="*/ 265 h 271"/>
                <a:gd name="T50" fmla="*/ 270 w 271"/>
                <a:gd name="T51" fmla="*/ 262 h 271"/>
                <a:gd name="T52" fmla="*/ 271 w 271"/>
                <a:gd name="T53" fmla="*/ 260 h 271"/>
                <a:gd name="T54" fmla="*/ 271 w 271"/>
                <a:gd name="T55" fmla="*/ 256 h 271"/>
                <a:gd name="T56" fmla="*/ 271 w 271"/>
                <a:gd name="T57" fmla="*/ 15 h 271"/>
                <a:gd name="T58" fmla="*/ 271 w 271"/>
                <a:gd name="T59" fmla="*/ 12 h 271"/>
                <a:gd name="T60" fmla="*/ 270 w 271"/>
                <a:gd name="T61" fmla="*/ 10 h 271"/>
                <a:gd name="T62" fmla="*/ 269 w 271"/>
                <a:gd name="T63" fmla="*/ 6 h 271"/>
                <a:gd name="T64" fmla="*/ 267 w 271"/>
                <a:gd name="T65" fmla="*/ 4 h 271"/>
                <a:gd name="T66" fmla="*/ 265 w 271"/>
                <a:gd name="T67" fmla="*/ 3 h 271"/>
                <a:gd name="T68" fmla="*/ 262 w 271"/>
                <a:gd name="T69" fmla="*/ 1 h 271"/>
                <a:gd name="T70" fmla="*/ 259 w 271"/>
                <a:gd name="T71" fmla="*/ 0 h 271"/>
                <a:gd name="T72" fmla="*/ 256 w 271"/>
                <a:gd name="T7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1">
                  <a:moveTo>
                    <a:pt x="256" y="0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10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1" y="260"/>
                  </a:lnTo>
                  <a:lnTo>
                    <a:pt x="2" y="262"/>
                  </a:lnTo>
                  <a:lnTo>
                    <a:pt x="3" y="265"/>
                  </a:lnTo>
                  <a:lnTo>
                    <a:pt x="5" y="267"/>
                  </a:lnTo>
                  <a:lnTo>
                    <a:pt x="7" y="268"/>
                  </a:lnTo>
                  <a:lnTo>
                    <a:pt x="9" y="270"/>
                  </a:lnTo>
                  <a:lnTo>
                    <a:pt x="13" y="271"/>
                  </a:lnTo>
                  <a:lnTo>
                    <a:pt x="16" y="271"/>
                  </a:lnTo>
                  <a:lnTo>
                    <a:pt x="256" y="271"/>
                  </a:lnTo>
                  <a:lnTo>
                    <a:pt x="259" y="271"/>
                  </a:lnTo>
                  <a:lnTo>
                    <a:pt x="262" y="270"/>
                  </a:lnTo>
                  <a:lnTo>
                    <a:pt x="265" y="268"/>
                  </a:lnTo>
                  <a:lnTo>
                    <a:pt x="267" y="267"/>
                  </a:lnTo>
                  <a:lnTo>
                    <a:pt x="269" y="265"/>
                  </a:lnTo>
                  <a:lnTo>
                    <a:pt x="270" y="262"/>
                  </a:lnTo>
                  <a:lnTo>
                    <a:pt x="271" y="260"/>
                  </a:lnTo>
                  <a:lnTo>
                    <a:pt x="271" y="256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10"/>
                  </a:lnTo>
                  <a:lnTo>
                    <a:pt x="269" y="6"/>
                  </a:lnTo>
                  <a:lnTo>
                    <a:pt x="267" y="4"/>
                  </a:lnTo>
                  <a:lnTo>
                    <a:pt x="265" y="3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762">
              <a:extLst>
                <a:ext uri="{FF2B5EF4-FFF2-40B4-BE49-F238E27FC236}">
                  <a16:creationId xmlns:a16="http://schemas.microsoft.com/office/drawing/2014/main" id="{E368012F-9A7C-42DF-85A8-9F8D1418C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3068638"/>
              <a:ext cx="85725" cy="85725"/>
            </a:xfrm>
            <a:custGeom>
              <a:avLst/>
              <a:gdLst>
                <a:gd name="T0" fmla="*/ 256 w 271"/>
                <a:gd name="T1" fmla="*/ 0 h 271"/>
                <a:gd name="T2" fmla="*/ 15 w 271"/>
                <a:gd name="T3" fmla="*/ 0 h 271"/>
                <a:gd name="T4" fmla="*/ 12 w 271"/>
                <a:gd name="T5" fmla="*/ 0 h 271"/>
                <a:gd name="T6" fmla="*/ 10 w 271"/>
                <a:gd name="T7" fmla="*/ 1 h 271"/>
                <a:gd name="T8" fmla="*/ 7 w 271"/>
                <a:gd name="T9" fmla="*/ 3 h 271"/>
                <a:gd name="T10" fmla="*/ 4 w 271"/>
                <a:gd name="T11" fmla="*/ 4 h 271"/>
                <a:gd name="T12" fmla="*/ 3 w 271"/>
                <a:gd name="T13" fmla="*/ 6 h 271"/>
                <a:gd name="T14" fmla="*/ 1 w 271"/>
                <a:gd name="T15" fmla="*/ 10 h 271"/>
                <a:gd name="T16" fmla="*/ 0 w 271"/>
                <a:gd name="T17" fmla="*/ 12 h 271"/>
                <a:gd name="T18" fmla="*/ 0 w 271"/>
                <a:gd name="T19" fmla="*/ 15 h 271"/>
                <a:gd name="T20" fmla="*/ 0 w 271"/>
                <a:gd name="T21" fmla="*/ 256 h 271"/>
                <a:gd name="T22" fmla="*/ 0 w 271"/>
                <a:gd name="T23" fmla="*/ 260 h 271"/>
                <a:gd name="T24" fmla="*/ 1 w 271"/>
                <a:gd name="T25" fmla="*/ 262 h 271"/>
                <a:gd name="T26" fmla="*/ 3 w 271"/>
                <a:gd name="T27" fmla="*/ 265 h 271"/>
                <a:gd name="T28" fmla="*/ 4 w 271"/>
                <a:gd name="T29" fmla="*/ 267 h 271"/>
                <a:gd name="T30" fmla="*/ 7 w 271"/>
                <a:gd name="T31" fmla="*/ 268 h 271"/>
                <a:gd name="T32" fmla="*/ 10 w 271"/>
                <a:gd name="T33" fmla="*/ 270 h 271"/>
                <a:gd name="T34" fmla="*/ 12 w 271"/>
                <a:gd name="T35" fmla="*/ 271 h 271"/>
                <a:gd name="T36" fmla="*/ 15 w 271"/>
                <a:gd name="T37" fmla="*/ 271 h 271"/>
                <a:gd name="T38" fmla="*/ 256 w 271"/>
                <a:gd name="T39" fmla="*/ 271 h 271"/>
                <a:gd name="T40" fmla="*/ 260 w 271"/>
                <a:gd name="T41" fmla="*/ 271 h 271"/>
                <a:gd name="T42" fmla="*/ 262 w 271"/>
                <a:gd name="T43" fmla="*/ 270 h 271"/>
                <a:gd name="T44" fmla="*/ 265 w 271"/>
                <a:gd name="T45" fmla="*/ 268 h 271"/>
                <a:gd name="T46" fmla="*/ 267 w 271"/>
                <a:gd name="T47" fmla="*/ 267 h 271"/>
                <a:gd name="T48" fmla="*/ 268 w 271"/>
                <a:gd name="T49" fmla="*/ 265 h 271"/>
                <a:gd name="T50" fmla="*/ 270 w 271"/>
                <a:gd name="T51" fmla="*/ 262 h 271"/>
                <a:gd name="T52" fmla="*/ 271 w 271"/>
                <a:gd name="T53" fmla="*/ 260 h 271"/>
                <a:gd name="T54" fmla="*/ 271 w 271"/>
                <a:gd name="T55" fmla="*/ 256 h 271"/>
                <a:gd name="T56" fmla="*/ 271 w 271"/>
                <a:gd name="T57" fmla="*/ 15 h 271"/>
                <a:gd name="T58" fmla="*/ 271 w 271"/>
                <a:gd name="T59" fmla="*/ 12 h 271"/>
                <a:gd name="T60" fmla="*/ 270 w 271"/>
                <a:gd name="T61" fmla="*/ 10 h 271"/>
                <a:gd name="T62" fmla="*/ 268 w 271"/>
                <a:gd name="T63" fmla="*/ 6 h 271"/>
                <a:gd name="T64" fmla="*/ 267 w 271"/>
                <a:gd name="T65" fmla="*/ 4 h 271"/>
                <a:gd name="T66" fmla="*/ 265 w 271"/>
                <a:gd name="T67" fmla="*/ 3 h 271"/>
                <a:gd name="T68" fmla="*/ 262 w 271"/>
                <a:gd name="T69" fmla="*/ 1 h 271"/>
                <a:gd name="T70" fmla="*/ 260 w 271"/>
                <a:gd name="T71" fmla="*/ 0 h 271"/>
                <a:gd name="T72" fmla="*/ 256 w 271"/>
                <a:gd name="T7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1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2"/>
                  </a:lnTo>
                  <a:lnTo>
                    <a:pt x="3" y="265"/>
                  </a:lnTo>
                  <a:lnTo>
                    <a:pt x="4" y="267"/>
                  </a:lnTo>
                  <a:lnTo>
                    <a:pt x="7" y="268"/>
                  </a:lnTo>
                  <a:lnTo>
                    <a:pt x="10" y="270"/>
                  </a:lnTo>
                  <a:lnTo>
                    <a:pt x="12" y="271"/>
                  </a:lnTo>
                  <a:lnTo>
                    <a:pt x="15" y="271"/>
                  </a:lnTo>
                  <a:lnTo>
                    <a:pt x="256" y="271"/>
                  </a:lnTo>
                  <a:lnTo>
                    <a:pt x="260" y="271"/>
                  </a:lnTo>
                  <a:lnTo>
                    <a:pt x="262" y="270"/>
                  </a:lnTo>
                  <a:lnTo>
                    <a:pt x="265" y="268"/>
                  </a:lnTo>
                  <a:lnTo>
                    <a:pt x="267" y="267"/>
                  </a:lnTo>
                  <a:lnTo>
                    <a:pt x="268" y="265"/>
                  </a:lnTo>
                  <a:lnTo>
                    <a:pt x="270" y="262"/>
                  </a:lnTo>
                  <a:lnTo>
                    <a:pt x="271" y="260"/>
                  </a:lnTo>
                  <a:lnTo>
                    <a:pt x="271" y="256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10"/>
                  </a:lnTo>
                  <a:lnTo>
                    <a:pt x="268" y="6"/>
                  </a:lnTo>
                  <a:lnTo>
                    <a:pt x="267" y="4"/>
                  </a:lnTo>
                  <a:lnTo>
                    <a:pt x="265" y="3"/>
                  </a:lnTo>
                  <a:lnTo>
                    <a:pt x="262" y="1"/>
                  </a:lnTo>
                  <a:lnTo>
                    <a:pt x="260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763">
              <a:extLst>
                <a:ext uri="{FF2B5EF4-FFF2-40B4-BE49-F238E27FC236}">
                  <a16:creationId xmlns:a16="http://schemas.microsoft.com/office/drawing/2014/main" id="{8759CAE8-0DCB-4A25-A790-72065D56F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068638"/>
              <a:ext cx="87313" cy="85725"/>
            </a:xfrm>
            <a:custGeom>
              <a:avLst/>
              <a:gdLst>
                <a:gd name="T0" fmla="*/ 256 w 272"/>
                <a:gd name="T1" fmla="*/ 0 h 271"/>
                <a:gd name="T2" fmla="*/ 15 w 272"/>
                <a:gd name="T3" fmla="*/ 0 h 271"/>
                <a:gd name="T4" fmla="*/ 12 w 272"/>
                <a:gd name="T5" fmla="*/ 0 h 271"/>
                <a:gd name="T6" fmla="*/ 9 w 272"/>
                <a:gd name="T7" fmla="*/ 1 h 271"/>
                <a:gd name="T8" fmla="*/ 7 w 272"/>
                <a:gd name="T9" fmla="*/ 3 h 271"/>
                <a:gd name="T10" fmla="*/ 5 w 272"/>
                <a:gd name="T11" fmla="*/ 4 h 271"/>
                <a:gd name="T12" fmla="*/ 3 w 272"/>
                <a:gd name="T13" fmla="*/ 6 h 271"/>
                <a:gd name="T14" fmla="*/ 2 w 272"/>
                <a:gd name="T15" fmla="*/ 10 h 271"/>
                <a:gd name="T16" fmla="*/ 0 w 272"/>
                <a:gd name="T17" fmla="*/ 12 h 271"/>
                <a:gd name="T18" fmla="*/ 0 w 272"/>
                <a:gd name="T19" fmla="*/ 15 h 271"/>
                <a:gd name="T20" fmla="*/ 0 w 272"/>
                <a:gd name="T21" fmla="*/ 256 h 271"/>
                <a:gd name="T22" fmla="*/ 0 w 272"/>
                <a:gd name="T23" fmla="*/ 260 h 271"/>
                <a:gd name="T24" fmla="*/ 2 w 272"/>
                <a:gd name="T25" fmla="*/ 262 h 271"/>
                <a:gd name="T26" fmla="*/ 3 w 272"/>
                <a:gd name="T27" fmla="*/ 265 h 271"/>
                <a:gd name="T28" fmla="*/ 5 w 272"/>
                <a:gd name="T29" fmla="*/ 267 h 271"/>
                <a:gd name="T30" fmla="*/ 7 w 272"/>
                <a:gd name="T31" fmla="*/ 268 h 271"/>
                <a:gd name="T32" fmla="*/ 9 w 272"/>
                <a:gd name="T33" fmla="*/ 270 h 271"/>
                <a:gd name="T34" fmla="*/ 12 w 272"/>
                <a:gd name="T35" fmla="*/ 271 h 271"/>
                <a:gd name="T36" fmla="*/ 15 w 272"/>
                <a:gd name="T37" fmla="*/ 271 h 271"/>
                <a:gd name="T38" fmla="*/ 256 w 272"/>
                <a:gd name="T39" fmla="*/ 271 h 271"/>
                <a:gd name="T40" fmla="*/ 259 w 272"/>
                <a:gd name="T41" fmla="*/ 271 h 271"/>
                <a:gd name="T42" fmla="*/ 262 w 272"/>
                <a:gd name="T43" fmla="*/ 270 h 271"/>
                <a:gd name="T44" fmla="*/ 264 w 272"/>
                <a:gd name="T45" fmla="*/ 268 h 271"/>
                <a:gd name="T46" fmla="*/ 266 w 272"/>
                <a:gd name="T47" fmla="*/ 267 h 271"/>
                <a:gd name="T48" fmla="*/ 269 w 272"/>
                <a:gd name="T49" fmla="*/ 265 h 271"/>
                <a:gd name="T50" fmla="*/ 270 w 272"/>
                <a:gd name="T51" fmla="*/ 262 h 271"/>
                <a:gd name="T52" fmla="*/ 271 w 272"/>
                <a:gd name="T53" fmla="*/ 260 h 271"/>
                <a:gd name="T54" fmla="*/ 271 w 272"/>
                <a:gd name="T55" fmla="*/ 256 h 271"/>
                <a:gd name="T56" fmla="*/ 272 w 272"/>
                <a:gd name="T57" fmla="*/ 15 h 271"/>
                <a:gd name="T58" fmla="*/ 271 w 272"/>
                <a:gd name="T59" fmla="*/ 12 h 271"/>
                <a:gd name="T60" fmla="*/ 270 w 272"/>
                <a:gd name="T61" fmla="*/ 10 h 271"/>
                <a:gd name="T62" fmla="*/ 269 w 272"/>
                <a:gd name="T63" fmla="*/ 6 h 271"/>
                <a:gd name="T64" fmla="*/ 266 w 272"/>
                <a:gd name="T65" fmla="*/ 4 h 271"/>
                <a:gd name="T66" fmla="*/ 264 w 272"/>
                <a:gd name="T67" fmla="*/ 3 h 271"/>
                <a:gd name="T68" fmla="*/ 262 w 272"/>
                <a:gd name="T69" fmla="*/ 1 h 271"/>
                <a:gd name="T70" fmla="*/ 259 w 272"/>
                <a:gd name="T71" fmla="*/ 0 h 271"/>
                <a:gd name="T72" fmla="*/ 256 w 272"/>
                <a:gd name="T7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2" h="271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2" y="262"/>
                  </a:lnTo>
                  <a:lnTo>
                    <a:pt x="3" y="265"/>
                  </a:lnTo>
                  <a:lnTo>
                    <a:pt x="5" y="267"/>
                  </a:lnTo>
                  <a:lnTo>
                    <a:pt x="7" y="268"/>
                  </a:lnTo>
                  <a:lnTo>
                    <a:pt x="9" y="270"/>
                  </a:lnTo>
                  <a:lnTo>
                    <a:pt x="12" y="271"/>
                  </a:lnTo>
                  <a:lnTo>
                    <a:pt x="15" y="271"/>
                  </a:lnTo>
                  <a:lnTo>
                    <a:pt x="256" y="271"/>
                  </a:lnTo>
                  <a:lnTo>
                    <a:pt x="259" y="271"/>
                  </a:lnTo>
                  <a:lnTo>
                    <a:pt x="262" y="270"/>
                  </a:lnTo>
                  <a:lnTo>
                    <a:pt x="264" y="268"/>
                  </a:lnTo>
                  <a:lnTo>
                    <a:pt x="266" y="267"/>
                  </a:lnTo>
                  <a:lnTo>
                    <a:pt x="269" y="265"/>
                  </a:lnTo>
                  <a:lnTo>
                    <a:pt x="270" y="262"/>
                  </a:lnTo>
                  <a:lnTo>
                    <a:pt x="271" y="260"/>
                  </a:lnTo>
                  <a:lnTo>
                    <a:pt x="271" y="256"/>
                  </a:lnTo>
                  <a:lnTo>
                    <a:pt x="272" y="15"/>
                  </a:lnTo>
                  <a:lnTo>
                    <a:pt x="271" y="12"/>
                  </a:lnTo>
                  <a:lnTo>
                    <a:pt x="270" y="10"/>
                  </a:lnTo>
                  <a:lnTo>
                    <a:pt x="269" y="6"/>
                  </a:lnTo>
                  <a:lnTo>
                    <a:pt x="266" y="4"/>
                  </a:lnTo>
                  <a:lnTo>
                    <a:pt x="264" y="3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64">
              <a:extLst>
                <a:ext uri="{FF2B5EF4-FFF2-40B4-BE49-F238E27FC236}">
                  <a16:creationId xmlns:a16="http://schemas.microsoft.com/office/drawing/2014/main" id="{E7BD2B1C-70BD-4326-A0A6-AEE6FCD5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3163888"/>
              <a:ext cx="85725" cy="85725"/>
            </a:xfrm>
            <a:custGeom>
              <a:avLst/>
              <a:gdLst>
                <a:gd name="T0" fmla="*/ 256 w 271"/>
                <a:gd name="T1" fmla="*/ 0 h 272"/>
                <a:gd name="T2" fmla="*/ 16 w 271"/>
                <a:gd name="T3" fmla="*/ 0 h 272"/>
                <a:gd name="T4" fmla="*/ 13 w 271"/>
                <a:gd name="T5" fmla="*/ 0 h 272"/>
                <a:gd name="T6" fmla="*/ 9 w 271"/>
                <a:gd name="T7" fmla="*/ 1 h 272"/>
                <a:gd name="T8" fmla="*/ 7 w 271"/>
                <a:gd name="T9" fmla="*/ 2 h 272"/>
                <a:gd name="T10" fmla="*/ 5 w 271"/>
                <a:gd name="T11" fmla="*/ 5 h 272"/>
                <a:gd name="T12" fmla="*/ 3 w 271"/>
                <a:gd name="T13" fmla="*/ 7 h 272"/>
                <a:gd name="T14" fmla="*/ 2 w 271"/>
                <a:gd name="T15" fmla="*/ 9 h 272"/>
                <a:gd name="T16" fmla="*/ 1 w 271"/>
                <a:gd name="T17" fmla="*/ 12 h 272"/>
                <a:gd name="T18" fmla="*/ 0 w 271"/>
                <a:gd name="T19" fmla="*/ 15 h 272"/>
                <a:gd name="T20" fmla="*/ 0 w 271"/>
                <a:gd name="T21" fmla="*/ 256 h 272"/>
                <a:gd name="T22" fmla="*/ 1 w 271"/>
                <a:gd name="T23" fmla="*/ 259 h 272"/>
                <a:gd name="T24" fmla="*/ 2 w 271"/>
                <a:gd name="T25" fmla="*/ 262 h 272"/>
                <a:gd name="T26" fmla="*/ 3 w 271"/>
                <a:gd name="T27" fmla="*/ 264 h 272"/>
                <a:gd name="T28" fmla="*/ 5 w 271"/>
                <a:gd name="T29" fmla="*/ 266 h 272"/>
                <a:gd name="T30" fmla="*/ 7 w 271"/>
                <a:gd name="T31" fmla="*/ 268 h 272"/>
                <a:gd name="T32" fmla="*/ 9 w 271"/>
                <a:gd name="T33" fmla="*/ 270 h 272"/>
                <a:gd name="T34" fmla="*/ 13 w 271"/>
                <a:gd name="T35" fmla="*/ 271 h 272"/>
                <a:gd name="T36" fmla="*/ 16 w 271"/>
                <a:gd name="T37" fmla="*/ 272 h 272"/>
                <a:gd name="T38" fmla="*/ 256 w 271"/>
                <a:gd name="T39" fmla="*/ 271 h 272"/>
                <a:gd name="T40" fmla="*/ 259 w 271"/>
                <a:gd name="T41" fmla="*/ 271 h 272"/>
                <a:gd name="T42" fmla="*/ 262 w 271"/>
                <a:gd name="T43" fmla="*/ 270 h 272"/>
                <a:gd name="T44" fmla="*/ 265 w 271"/>
                <a:gd name="T45" fmla="*/ 268 h 272"/>
                <a:gd name="T46" fmla="*/ 267 w 271"/>
                <a:gd name="T47" fmla="*/ 266 h 272"/>
                <a:gd name="T48" fmla="*/ 269 w 271"/>
                <a:gd name="T49" fmla="*/ 264 h 272"/>
                <a:gd name="T50" fmla="*/ 270 w 271"/>
                <a:gd name="T51" fmla="*/ 262 h 272"/>
                <a:gd name="T52" fmla="*/ 271 w 271"/>
                <a:gd name="T53" fmla="*/ 259 h 272"/>
                <a:gd name="T54" fmla="*/ 271 w 271"/>
                <a:gd name="T55" fmla="*/ 256 h 272"/>
                <a:gd name="T56" fmla="*/ 271 w 271"/>
                <a:gd name="T57" fmla="*/ 15 h 272"/>
                <a:gd name="T58" fmla="*/ 271 w 271"/>
                <a:gd name="T59" fmla="*/ 12 h 272"/>
                <a:gd name="T60" fmla="*/ 270 w 271"/>
                <a:gd name="T61" fmla="*/ 9 h 272"/>
                <a:gd name="T62" fmla="*/ 269 w 271"/>
                <a:gd name="T63" fmla="*/ 7 h 272"/>
                <a:gd name="T64" fmla="*/ 267 w 271"/>
                <a:gd name="T65" fmla="*/ 5 h 272"/>
                <a:gd name="T66" fmla="*/ 265 w 271"/>
                <a:gd name="T67" fmla="*/ 2 h 272"/>
                <a:gd name="T68" fmla="*/ 262 w 271"/>
                <a:gd name="T69" fmla="*/ 1 h 272"/>
                <a:gd name="T70" fmla="*/ 259 w 271"/>
                <a:gd name="T71" fmla="*/ 0 h 272"/>
                <a:gd name="T72" fmla="*/ 256 w 271"/>
                <a:gd name="T7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2">
                  <a:moveTo>
                    <a:pt x="256" y="0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1" y="259"/>
                  </a:lnTo>
                  <a:lnTo>
                    <a:pt x="2" y="262"/>
                  </a:lnTo>
                  <a:lnTo>
                    <a:pt x="3" y="264"/>
                  </a:lnTo>
                  <a:lnTo>
                    <a:pt x="5" y="266"/>
                  </a:lnTo>
                  <a:lnTo>
                    <a:pt x="7" y="268"/>
                  </a:lnTo>
                  <a:lnTo>
                    <a:pt x="9" y="270"/>
                  </a:lnTo>
                  <a:lnTo>
                    <a:pt x="13" y="271"/>
                  </a:lnTo>
                  <a:lnTo>
                    <a:pt x="16" y="272"/>
                  </a:lnTo>
                  <a:lnTo>
                    <a:pt x="256" y="271"/>
                  </a:lnTo>
                  <a:lnTo>
                    <a:pt x="259" y="271"/>
                  </a:lnTo>
                  <a:lnTo>
                    <a:pt x="262" y="270"/>
                  </a:lnTo>
                  <a:lnTo>
                    <a:pt x="265" y="268"/>
                  </a:lnTo>
                  <a:lnTo>
                    <a:pt x="267" y="266"/>
                  </a:lnTo>
                  <a:lnTo>
                    <a:pt x="269" y="264"/>
                  </a:lnTo>
                  <a:lnTo>
                    <a:pt x="270" y="262"/>
                  </a:lnTo>
                  <a:lnTo>
                    <a:pt x="271" y="259"/>
                  </a:lnTo>
                  <a:lnTo>
                    <a:pt x="271" y="256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9"/>
                  </a:lnTo>
                  <a:lnTo>
                    <a:pt x="269" y="7"/>
                  </a:lnTo>
                  <a:lnTo>
                    <a:pt x="267" y="5"/>
                  </a:lnTo>
                  <a:lnTo>
                    <a:pt x="265" y="2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65">
              <a:extLst>
                <a:ext uri="{FF2B5EF4-FFF2-40B4-BE49-F238E27FC236}">
                  <a16:creationId xmlns:a16="http://schemas.microsoft.com/office/drawing/2014/main" id="{6E720A9C-E82E-4F20-B9A6-715D9DFBA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3163888"/>
              <a:ext cx="85725" cy="85725"/>
            </a:xfrm>
            <a:custGeom>
              <a:avLst/>
              <a:gdLst>
                <a:gd name="T0" fmla="*/ 256 w 271"/>
                <a:gd name="T1" fmla="*/ 0 h 272"/>
                <a:gd name="T2" fmla="*/ 15 w 271"/>
                <a:gd name="T3" fmla="*/ 0 h 272"/>
                <a:gd name="T4" fmla="*/ 12 w 271"/>
                <a:gd name="T5" fmla="*/ 0 h 272"/>
                <a:gd name="T6" fmla="*/ 10 w 271"/>
                <a:gd name="T7" fmla="*/ 1 h 272"/>
                <a:gd name="T8" fmla="*/ 7 w 271"/>
                <a:gd name="T9" fmla="*/ 2 h 272"/>
                <a:gd name="T10" fmla="*/ 4 w 271"/>
                <a:gd name="T11" fmla="*/ 5 h 272"/>
                <a:gd name="T12" fmla="*/ 3 w 271"/>
                <a:gd name="T13" fmla="*/ 7 h 272"/>
                <a:gd name="T14" fmla="*/ 1 w 271"/>
                <a:gd name="T15" fmla="*/ 9 h 272"/>
                <a:gd name="T16" fmla="*/ 0 w 271"/>
                <a:gd name="T17" fmla="*/ 12 h 272"/>
                <a:gd name="T18" fmla="*/ 0 w 271"/>
                <a:gd name="T19" fmla="*/ 15 h 272"/>
                <a:gd name="T20" fmla="*/ 0 w 271"/>
                <a:gd name="T21" fmla="*/ 256 h 272"/>
                <a:gd name="T22" fmla="*/ 0 w 271"/>
                <a:gd name="T23" fmla="*/ 259 h 272"/>
                <a:gd name="T24" fmla="*/ 1 w 271"/>
                <a:gd name="T25" fmla="*/ 262 h 272"/>
                <a:gd name="T26" fmla="*/ 3 w 271"/>
                <a:gd name="T27" fmla="*/ 264 h 272"/>
                <a:gd name="T28" fmla="*/ 4 w 271"/>
                <a:gd name="T29" fmla="*/ 266 h 272"/>
                <a:gd name="T30" fmla="*/ 7 w 271"/>
                <a:gd name="T31" fmla="*/ 268 h 272"/>
                <a:gd name="T32" fmla="*/ 10 w 271"/>
                <a:gd name="T33" fmla="*/ 270 h 272"/>
                <a:gd name="T34" fmla="*/ 12 w 271"/>
                <a:gd name="T35" fmla="*/ 271 h 272"/>
                <a:gd name="T36" fmla="*/ 15 w 271"/>
                <a:gd name="T37" fmla="*/ 272 h 272"/>
                <a:gd name="T38" fmla="*/ 256 w 271"/>
                <a:gd name="T39" fmla="*/ 271 h 272"/>
                <a:gd name="T40" fmla="*/ 260 w 271"/>
                <a:gd name="T41" fmla="*/ 271 h 272"/>
                <a:gd name="T42" fmla="*/ 262 w 271"/>
                <a:gd name="T43" fmla="*/ 270 h 272"/>
                <a:gd name="T44" fmla="*/ 265 w 271"/>
                <a:gd name="T45" fmla="*/ 268 h 272"/>
                <a:gd name="T46" fmla="*/ 267 w 271"/>
                <a:gd name="T47" fmla="*/ 266 h 272"/>
                <a:gd name="T48" fmla="*/ 268 w 271"/>
                <a:gd name="T49" fmla="*/ 264 h 272"/>
                <a:gd name="T50" fmla="*/ 270 w 271"/>
                <a:gd name="T51" fmla="*/ 262 h 272"/>
                <a:gd name="T52" fmla="*/ 271 w 271"/>
                <a:gd name="T53" fmla="*/ 259 h 272"/>
                <a:gd name="T54" fmla="*/ 271 w 271"/>
                <a:gd name="T55" fmla="*/ 256 h 272"/>
                <a:gd name="T56" fmla="*/ 271 w 271"/>
                <a:gd name="T57" fmla="*/ 15 h 272"/>
                <a:gd name="T58" fmla="*/ 271 w 271"/>
                <a:gd name="T59" fmla="*/ 12 h 272"/>
                <a:gd name="T60" fmla="*/ 270 w 271"/>
                <a:gd name="T61" fmla="*/ 9 h 272"/>
                <a:gd name="T62" fmla="*/ 268 w 271"/>
                <a:gd name="T63" fmla="*/ 7 h 272"/>
                <a:gd name="T64" fmla="*/ 267 w 271"/>
                <a:gd name="T65" fmla="*/ 5 h 272"/>
                <a:gd name="T66" fmla="*/ 265 w 271"/>
                <a:gd name="T67" fmla="*/ 2 h 272"/>
                <a:gd name="T68" fmla="*/ 262 w 271"/>
                <a:gd name="T69" fmla="*/ 1 h 272"/>
                <a:gd name="T70" fmla="*/ 260 w 271"/>
                <a:gd name="T71" fmla="*/ 0 h 272"/>
                <a:gd name="T72" fmla="*/ 256 w 271"/>
                <a:gd name="T7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2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0" y="259"/>
                  </a:lnTo>
                  <a:lnTo>
                    <a:pt x="1" y="262"/>
                  </a:lnTo>
                  <a:lnTo>
                    <a:pt x="3" y="264"/>
                  </a:lnTo>
                  <a:lnTo>
                    <a:pt x="4" y="266"/>
                  </a:lnTo>
                  <a:lnTo>
                    <a:pt x="7" y="268"/>
                  </a:lnTo>
                  <a:lnTo>
                    <a:pt x="10" y="270"/>
                  </a:lnTo>
                  <a:lnTo>
                    <a:pt x="12" y="271"/>
                  </a:lnTo>
                  <a:lnTo>
                    <a:pt x="15" y="272"/>
                  </a:lnTo>
                  <a:lnTo>
                    <a:pt x="256" y="271"/>
                  </a:lnTo>
                  <a:lnTo>
                    <a:pt x="260" y="271"/>
                  </a:lnTo>
                  <a:lnTo>
                    <a:pt x="262" y="270"/>
                  </a:lnTo>
                  <a:lnTo>
                    <a:pt x="265" y="268"/>
                  </a:lnTo>
                  <a:lnTo>
                    <a:pt x="267" y="266"/>
                  </a:lnTo>
                  <a:lnTo>
                    <a:pt x="268" y="264"/>
                  </a:lnTo>
                  <a:lnTo>
                    <a:pt x="270" y="262"/>
                  </a:lnTo>
                  <a:lnTo>
                    <a:pt x="271" y="259"/>
                  </a:lnTo>
                  <a:lnTo>
                    <a:pt x="271" y="256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9"/>
                  </a:lnTo>
                  <a:lnTo>
                    <a:pt x="268" y="7"/>
                  </a:lnTo>
                  <a:lnTo>
                    <a:pt x="267" y="5"/>
                  </a:lnTo>
                  <a:lnTo>
                    <a:pt x="265" y="2"/>
                  </a:lnTo>
                  <a:lnTo>
                    <a:pt x="262" y="1"/>
                  </a:lnTo>
                  <a:lnTo>
                    <a:pt x="260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66">
              <a:extLst>
                <a:ext uri="{FF2B5EF4-FFF2-40B4-BE49-F238E27FC236}">
                  <a16:creationId xmlns:a16="http://schemas.microsoft.com/office/drawing/2014/main" id="{FBB4068F-0D8B-43A9-9E41-E3FCDA5F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163888"/>
              <a:ext cx="87313" cy="85725"/>
            </a:xfrm>
            <a:custGeom>
              <a:avLst/>
              <a:gdLst>
                <a:gd name="T0" fmla="*/ 256 w 272"/>
                <a:gd name="T1" fmla="*/ 0 h 272"/>
                <a:gd name="T2" fmla="*/ 15 w 272"/>
                <a:gd name="T3" fmla="*/ 0 h 272"/>
                <a:gd name="T4" fmla="*/ 12 w 272"/>
                <a:gd name="T5" fmla="*/ 0 h 272"/>
                <a:gd name="T6" fmla="*/ 9 w 272"/>
                <a:gd name="T7" fmla="*/ 1 h 272"/>
                <a:gd name="T8" fmla="*/ 7 w 272"/>
                <a:gd name="T9" fmla="*/ 2 h 272"/>
                <a:gd name="T10" fmla="*/ 5 w 272"/>
                <a:gd name="T11" fmla="*/ 5 h 272"/>
                <a:gd name="T12" fmla="*/ 3 w 272"/>
                <a:gd name="T13" fmla="*/ 7 h 272"/>
                <a:gd name="T14" fmla="*/ 2 w 272"/>
                <a:gd name="T15" fmla="*/ 9 h 272"/>
                <a:gd name="T16" fmla="*/ 0 w 272"/>
                <a:gd name="T17" fmla="*/ 12 h 272"/>
                <a:gd name="T18" fmla="*/ 0 w 272"/>
                <a:gd name="T19" fmla="*/ 15 h 272"/>
                <a:gd name="T20" fmla="*/ 0 w 272"/>
                <a:gd name="T21" fmla="*/ 256 h 272"/>
                <a:gd name="T22" fmla="*/ 0 w 272"/>
                <a:gd name="T23" fmla="*/ 259 h 272"/>
                <a:gd name="T24" fmla="*/ 2 w 272"/>
                <a:gd name="T25" fmla="*/ 262 h 272"/>
                <a:gd name="T26" fmla="*/ 3 w 272"/>
                <a:gd name="T27" fmla="*/ 264 h 272"/>
                <a:gd name="T28" fmla="*/ 5 w 272"/>
                <a:gd name="T29" fmla="*/ 266 h 272"/>
                <a:gd name="T30" fmla="*/ 7 w 272"/>
                <a:gd name="T31" fmla="*/ 268 h 272"/>
                <a:gd name="T32" fmla="*/ 9 w 272"/>
                <a:gd name="T33" fmla="*/ 270 h 272"/>
                <a:gd name="T34" fmla="*/ 12 w 272"/>
                <a:gd name="T35" fmla="*/ 271 h 272"/>
                <a:gd name="T36" fmla="*/ 15 w 272"/>
                <a:gd name="T37" fmla="*/ 272 h 272"/>
                <a:gd name="T38" fmla="*/ 256 w 272"/>
                <a:gd name="T39" fmla="*/ 271 h 272"/>
                <a:gd name="T40" fmla="*/ 259 w 272"/>
                <a:gd name="T41" fmla="*/ 271 h 272"/>
                <a:gd name="T42" fmla="*/ 262 w 272"/>
                <a:gd name="T43" fmla="*/ 270 h 272"/>
                <a:gd name="T44" fmla="*/ 264 w 272"/>
                <a:gd name="T45" fmla="*/ 268 h 272"/>
                <a:gd name="T46" fmla="*/ 266 w 272"/>
                <a:gd name="T47" fmla="*/ 266 h 272"/>
                <a:gd name="T48" fmla="*/ 269 w 272"/>
                <a:gd name="T49" fmla="*/ 264 h 272"/>
                <a:gd name="T50" fmla="*/ 270 w 272"/>
                <a:gd name="T51" fmla="*/ 262 h 272"/>
                <a:gd name="T52" fmla="*/ 271 w 272"/>
                <a:gd name="T53" fmla="*/ 259 h 272"/>
                <a:gd name="T54" fmla="*/ 271 w 272"/>
                <a:gd name="T55" fmla="*/ 256 h 272"/>
                <a:gd name="T56" fmla="*/ 272 w 272"/>
                <a:gd name="T57" fmla="*/ 15 h 272"/>
                <a:gd name="T58" fmla="*/ 271 w 272"/>
                <a:gd name="T59" fmla="*/ 12 h 272"/>
                <a:gd name="T60" fmla="*/ 270 w 272"/>
                <a:gd name="T61" fmla="*/ 9 h 272"/>
                <a:gd name="T62" fmla="*/ 269 w 272"/>
                <a:gd name="T63" fmla="*/ 7 h 272"/>
                <a:gd name="T64" fmla="*/ 266 w 272"/>
                <a:gd name="T65" fmla="*/ 5 h 272"/>
                <a:gd name="T66" fmla="*/ 264 w 272"/>
                <a:gd name="T67" fmla="*/ 2 h 272"/>
                <a:gd name="T68" fmla="*/ 262 w 272"/>
                <a:gd name="T69" fmla="*/ 1 h 272"/>
                <a:gd name="T70" fmla="*/ 259 w 272"/>
                <a:gd name="T71" fmla="*/ 0 h 272"/>
                <a:gd name="T72" fmla="*/ 256 w 272"/>
                <a:gd name="T7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2" h="272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6"/>
                  </a:lnTo>
                  <a:lnTo>
                    <a:pt x="0" y="259"/>
                  </a:lnTo>
                  <a:lnTo>
                    <a:pt x="2" y="262"/>
                  </a:lnTo>
                  <a:lnTo>
                    <a:pt x="3" y="264"/>
                  </a:lnTo>
                  <a:lnTo>
                    <a:pt x="5" y="266"/>
                  </a:lnTo>
                  <a:lnTo>
                    <a:pt x="7" y="268"/>
                  </a:lnTo>
                  <a:lnTo>
                    <a:pt x="9" y="270"/>
                  </a:lnTo>
                  <a:lnTo>
                    <a:pt x="12" y="271"/>
                  </a:lnTo>
                  <a:lnTo>
                    <a:pt x="15" y="272"/>
                  </a:lnTo>
                  <a:lnTo>
                    <a:pt x="256" y="271"/>
                  </a:lnTo>
                  <a:lnTo>
                    <a:pt x="259" y="271"/>
                  </a:lnTo>
                  <a:lnTo>
                    <a:pt x="262" y="270"/>
                  </a:lnTo>
                  <a:lnTo>
                    <a:pt x="264" y="268"/>
                  </a:lnTo>
                  <a:lnTo>
                    <a:pt x="266" y="266"/>
                  </a:lnTo>
                  <a:lnTo>
                    <a:pt x="269" y="264"/>
                  </a:lnTo>
                  <a:lnTo>
                    <a:pt x="270" y="262"/>
                  </a:lnTo>
                  <a:lnTo>
                    <a:pt x="271" y="259"/>
                  </a:lnTo>
                  <a:lnTo>
                    <a:pt x="271" y="256"/>
                  </a:lnTo>
                  <a:lnTo>
                    <a:pt x="272" y="15"/>
                  </a:lnTo>
                  <a:lnTo>
                    <a:pt x="271" y="12"/>
                  </a:lnTo>
                  <a:lnTo>
                    <a:pt x="270" y="9"/>
                  </a:lnTo>
                  <a:lnTo>
                    <a:pt x="269" y="7"/>
                  </a:lnTo>
                  <a:lnTo>
                    <a:pt x="266" y="5"/>
                  </a:lnTo>
                  <a:lnTo>
                    <a:pt x="264" y="2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67">
              <a:extLst>
                <a:ext uri="{FF2B5EF4-FFF2-40B4-BE49-F238E27FC236}">
                  <a16:creationId xmlns:a16="http://schemas.microsoft.com/office/drawing/2014/main" id="{E860262A-DD39-4698-80B1-709A1D20C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3259138"/>
              <a:ext cx="85725" cy="85725"/>
            </a:xfrm>
            <a:custGeom>
              <a:avLst/>
              <a:gdLst>
                <a:gd name="T0" fmla="*/ 256 w 271"/>
                <a:gd name="T1" fmla="*/ 0 h 270"/>
                <a:gd name="T2" fmla="*/ 16 w 271"/>
                <a:gd name="T3" fmla="*/ 0 h 270"/>
                <a:gd name="T4" fmla="*/ 13 w 271"/>
                <a:gd name="T5" fmla="*/ 0 h 270"/>
                <a:gd name="T6" fmla="*/ 9 w 271"/>
                <a:gd name="T7" fmla="*/ 1 h 270"/>
                <a:gd name="T8" fmla="*/ 7 w 271"/>
                <a:gd name="T9" fmla="*/ 2 h 270"/>
                <a:gd name="T10" fmla="*/ 5 w 271"/>
                <a:gd name="T11" fmla="*/ 4 h 270"/>
                <a:gd name="T12" fmla="*/ 3 w 271"/>
                <a:gd name="T13" fmla="*/ 6 h 270"/>
                <a:gd name="T14" fmla="*/ 2 w 271"/>
                <a:gd name="T15" fmla="*/ 8 h 270"/>
                <a:gd name="T16" fmla="*/ 1 w 271"/>
                <a:gd name="T17" fmla="*/ 12 h 270"/>
                <a:gd name="T18" fmla="*/ 0 w 271"/>
                <a:gd name="T19" fmla="*/ 15 h 270"/>
                <a:gd name="T20" fmla="*/ 0 w 271"/>
                <a:gd name="T21" fmla="*/ 255 h 270"/>
                <a:gd name="T22" fmla="*/ 1 w 271"/>
                <a:gd name="T23" fmla="*/ 258 h 270"/>
                <a:gd name="T24" fmla="*/ 2 w 271"/>
                <a:gd name="T25" fmla="*/ 261 h 270"/>
                <a:gd name="T26" fmla="*/ 3 w 271"/>
                <a:gd name="T27" fmla="*/ 264 h 270"/>
                <a:gd name="T28" fmla="*/ 5 w 271"/>
                <a:gd name="T29" fmla="*/ 266 h 270"/>
                <a:gd name="T30" fmla="*/ 7 w 271"/>
                <a:gd name="T31" fmla="*/ 268 h 270"/>
                <a:gd name="T32" fmla="*/ 9 w 271"/>
                <a:gd name="T33" fmla="*/ 269 h 270"/>
                <a:gd name="T34" fmla="*/ 13 w 271"/>
                <a:gd name="T35" fmla="*/ 270 h 270"/>
                <a:gd name="T36" fmla="*/ 16 w 271"/>
                <a:gd name="T37" fmla="*/ 270 h 270"/>
                <a:gd name="T38" fmla="*/ 256 w 271"/>
                <a:gd name="T39" fmla="*/ 270 h 270"/>
                <a:gd name="T40" fmla="*/ 259 w 271"/>
                <a:gd name="T41" fmla="*/ 270 h 270"/>
                <a:gd name="T42" fmla="*/ 262 w 271"/>
                <a:gd name="T43" fmla="*/ 269 h 270"/>
                <a:gd name="T44" fmla="*/ 265 w 271"/>
                <a:gd name="T45" fmla="*/ 268 h 270"/>
                <a:gd name="T46" fmla="*/ 267 w 271"/>
                <a:gd name="T47" fmla="*/ 266 h 270"/>
                <a:gd name="T48" fmla="*/ 269 w 271"/>
                <a:gd name="T49" fmla="*/ 264 h 270"/>
                <a:gd name="T50" fmla="*/ 270 w 271"/>
                <a:gd name="T51" fmla="*/ 261 h 270"/>
                <a:gd name="T52" fmla="*/ 271 w 271"/>
                <a:gd name="T53" fmla="*/ 258 h 270"/>
                <a:gd name="T54" fmla="*/ 271 w 271"/>
                <a:gd name="T55" fmla="*/ 255 h 270"/>
                <a:gd name="T56" fmla="*/ 271 w 271"/>
                <a:gd name="T57" fmla="*/ 15 h 270"/>
                <a:gd name="T58" fmla="*/ 271 w 271"/>
                <a:gd name="T59" fmla="*/ 12 h 270"/>
                <a:gd name="T60" fmla="*/ 270 w 271"/>
                <a:gd name="T61" fmla="*/ 8 h 270"/>
                <a:gd name="T62" fmla="*/ 269 w 271"/>
                <a:gd name="T63" fmla="*/ 6 h 270"/>
                <a:gd name="T64" fmla="*/ 267 w 271"/>
                <a:gd name="T65" fmla="*/ 4 h 270"/>
                <a:gd name="T66" fmla="*/ 265 w 271"/>
                <a:gd name="T67" fmla="*/ 2 h 270"/>
                <a:gd name="T68" fmla="*/ 262 w 271"/>
                <a:gd name="T69" fmla="*/ 1 h 270"/>
                <a:gd name="T70" fmla="*/ 259 w 271"/>
                <a:gd name="T71" fmla="*/ 0 h 270"/>
                <a:gd name="T72" fmla="*/ 256 w 271"/>
                <a:gd name="T7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0">
                  <a:moveTo>
                    <a:pt x="256" y="0"/>
                  </a:move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255"/>
                  </a:lnTo>
                  <a:lnTo>
                    <a:pt x="1" y="258"/>
                  </a:lnTo>
                  <a:lnTo>
                    <a:pt x="2" y="261"/>
                  </a:lnTo>
                  <a:lnTo>
                    <a:pt x="3" y="264"/>
                  </a:lnTo>
                  <a:lnTo>
                    <a:pt x="5" y="266"/>
                  </a:lnTo>
                  <a:lnTo>
                    <a:pt x="7" y="268"/>
                  </a:lnTo>
                  <a:lnTo>
                    <a:pt x="9" y="269"/>
                  </a:lnTo>
                  <a:lnTo>
                    <a:pt x="13" y="270"/>
                  </a:lnTo>
                  <a:lnTo>
                    <a:pt x="16" y="270"/>
                  </a:lnTo>
                  <a:lnTo>
                    <a:pt x="256" y="270"/>
                  </a:lnTo>
                  <a:lnTo>
                    <a:pt x="259" y="270"/>
                  </a:lnTo>
                  <a:lnTo>
                    <a:pt x="262" y="269"/>
                  </a:lnTo>
                  <a:lnTo>
                    <a:pt x="265" y="268"/>
                  </a:lnTo>
                  <a:lnTo>
                    <a:pt x="267" y="266"/>
                  </a:lnTo>
                  <a:lnTo>
                    <a:pt x="269" y="264"/>
                  </a:lnTo>
                  <a:lnTo>
                    <a:pt x="270" y="261"/>
                  </a:lnTo>
                  <a:lnTo>
                    <a:pt x="271" y="258"/>
                  </a:lnTo>
                  <a:lnTo>
                    <a:pt x="271" y="255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8"/>
                  </a:lnTo>
                  <a:lnTo>
                    <a:pt x="269" y="6"/>
                  </a:lnTo>
                  <a:lnTo>
                    <a:pt x="267" y="4"/>
                  </a:lnTo>
                  <a:lnTo>
                    <a:pt x="265" y="2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68">
              <a:extLst>
                <a:ext uri="{FF2B5EF4-FFF2-40B4-BE49-F238E27FC236}">
                  <a16:creationId xmlns:a16="http://schemas.microsoft.com/office/drawing/2014/main" id="{DA877EE9-BFDD-4B52-BB79-DC6C97C4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838" y="3259138"/>
              <a:ext cx="85725" cy="85725"/>
            </a:xfrm>
            <a:custGeom>
              <a:avLst/>
              <a:gdLst>
                <a:gd name="T0" fmla="*/ 256 w 271"/>
                <a:gd name="T1" fmla="*/ 0 h 270"/>
                <a:gd name="T2" fmla="*/ 15 w 271"/>
                <a:gd name="T3" fmla="*/ 0 h 270"/>
                <a:gd name="T4" fmla="*/ 12 w 271"/>
                <a:gd name="T5" fmla="*/ 0 h 270"/>
                <a:gd name="T6" fmla="*/ 10 w 271"/>
                <a:gd name="T7" fmla="*/ 1 h 270"/>
                <a:gd name="T8" fmla="*/ 7 w 271"/>
                <a:gd name="T9" fmla="*/ 2 h 270"/>
                <a:gd name="T10" fmla="*/ 4 w 271"/>
                <a:gd name="T11" fmla="*/ 4 h 270"/>
                <a:gd name="T12" fmla="*/ 3 w 271"/>
                <a:gd name="T13" fmla="*/ 6 h 270"/>
                <a:gd name="T14" fmla="*/ 1 w 271"/>
                <a:gd name="T15" fmla="*/ 8 h 270"/>
                <a:gd name="T16" fmla="*/ 0 w 271"/>
                <a:gd name="T17" fmla="*/ 12 h 270"/>
                <a:gd name="T18" fmla="*/ 0 w 271"/>
                <a:gd name="T19" fmla="*/ 15 h 270"/>
                <a:gd name="T20" fmla="*/ 0 w 271"/>
                <a:gd name="T21" fmla="*/ 255 h 270"/>
                <a:gd name="T22" fmla="*/ 0 w 271"/>
                <a:gd name="T23" fmla="*/ 258 h 270"/>
                <a:gd name="T24" fmla="*/ 1 w 271"/>
                <a:gd name="T25" fmla="*/ 261 h 270"/>
                <a:gd name="T26" fmla="*/ 3 w 271"/>
                <a:gd name="T27" fmla="*/ 264 h 270"/>
                <a:gd name="T28" fmla="*/ 4 w 271"/>
                <a:gd name="T29" fmla="*/ 266 h 270"/>
                <a:gd name="T30" fmla="*/ 7 w 271"/>
                <a:gd name="T31" fmla="*/ 268 h 270"/>
                <a:gd name="T32" fmla="*/ 10 w 271"/>
                <a:gd name="T33" fmla="*/ 269 h 270"/>
                <a:gd name="T34" fmla="*/ 12 w 271"/>
                <a:gd name="T35" fmla="*/ 270 h 270"/>
                <a:gd name="T36" fmla="*/ 15 w 271"/>
                <a:gd name="T37" fmla="*/ 270 h 270"/>
                <a:gd name="T38" fmla="*/ 256 w 271"/>
                <a:gd name="T39" fmla="*/ 270 h 270"/>
                <a:gd name="T40" fmla="*/ 260 w 271"/>
                <a:gd name="T41" fmla="*/ 270 h 270"/>
                <a:gd name="T42" fmla="*/ 262 w 271"/>
                <a:gd name="T43" fmla="*/ 269 h 270"/>
                <a:gd name="T44" fmla="*/ 265 w 271"/>
                <a:gd name="T45" fmla="*/ 268 h 270"/>
                <a:gd name="T46" fmla="*/ 267 w 271"/>
                <a:gd name="T47" fmla="*/ 266 h 270"/>
                <a:gd name="T48" fmla="*/ 268 w 271"/>
                <a:gd name="T49" fmla="*/ 264 h 270"/>
                <a:gd name="T50" fmla="*/ 270 w 271"/>
                <a:gd name="T51" fmla="*/ 261 h 270"/>
                <a:gd name="T52" fmla="*/ 271 w 271"/>
                <a:gd name="T53" fmla="*/ 258 h 270"/>
                <a:gd name="T54" fmla="*/ 271 w 271"/>
                <a:gd name="T55" fmla="*/ 255 h 270"/>
                <a:gd name="T56" fmla="*/ 271 w 271"/>
                <a:gd name="T57" fmla="*/ 15 h 270"/>
                <a:gd name="T58" fmla="*/ 271 w 271"/>
                <a:gd name="T59" fmla="*/ 12 h 270"/>
                <a:gd name="T60" fmla="*/ 270 w 271"/>
                <a:gd name="T61" fmla="*/ 8 h 270"/>
                <a:gd name="T62" fmla="*/ 268 w 271"/>
                <a:gd name="T63" fmla="*/ 6 h 270"/>
                <a:gd name="T64" fmla="*/ 267 w 271"/>
                <a:gd name="T65" fmla="*/ 4 h 270"/>
                <a:gd name="T66" fmla="*/ 265 w 271"/>
                <a:gd name="T67" fmla="*/ 2 h 270"/>
                <a:gd name="T68" fmla="*/ 262 w 271"/>
                <a:gd name="T69" fmla="*/ 1 h 270"/>
                <a:gd name="T70" fmla="*/ 260 w 271"/>
                <a:gd name="T71" fmla="*/ 0 h 270"/>
                <a:gd name="T72" fmla="*/ 256 w 271"/>
                <a:gd name="T7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270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1"/>
                  </a:lnTo>
                  <a:lnTo>
                    <a:pt x="3" y="264"/>
                  </a:lnTo>
                  <a:lnTo>
                    <a:pt x="4" y="266"/>
                  </a:lnTo>
                  <a:lnTo>
                    <a:pt x="7" y="268"/>
                  </a:lnTo>
                  <a:lnTo>
                    <a:pt x="10" y="269"/>
                  </a:lnTo>
                  <a:lnTo>
                    <a:pt x="12" y="270"/>
                  </a:lnTo>
                  <a:lnTo>
                    <a:pt x="15" y="270"/>
                  </a:lnTo>
                  <a:lnTo>
                    <a:pt x="256" y="270"/>
                  </a:lnTo>
                  <a:lnTo>
                    <a:pt x="260" y="270"/>
                  </a:lnTo>
                  <a:lnTo>
                    <a:pt x="262" y="269"/>
                  </a:lnTo>
                  <a:lnTo>
                    <a:pt x="265" y="268"/>
                  </a:lnTo>
                  <a:lnTo>
                    <a:pt x="267" y="266"/>
                  </a:lnTo>
                  <a:lnTo>
                    <a:pt x="268" y="264"/>
                  </a:lnTo>
                  <a:lnTo>
                    <a:pt x="270" y="261"/>
                  </a:lnTo>
                  <a:lnTo>
                    <a:pt x="271" y="258"/>
                  </a:lnTo>
                  <a:lnTo>
                    <a:pt x="271" y="255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70" y="8"/>
                  </a:lnTo>
                  <a:lnTo>
                    <a:pt x="268" y="6"/>
                  </a:lnTo>
                  <a:lnTo>
                    <a:pt x="267" y="4"/>
                  </a:lnTo>
                  <a:lnTo>
                    <a:pt x="265" y="2"/>
                  </a:lnTo>
                  <a:lnTo>
                    <a:pt x="262" y="1"/>
                  </a:lnTo>
                  <a:lnTo>
                    <a:pt x="260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69">
              <a:extLst>
                <a:ext uri="{FF2B5EF4-FFF2-40B4-BE49-F238E27FC236}">
                  <a16:creationId xmlns:a16="http://schemas.microsoft.com/office/drawing/2014/main" id="{E71680FB-4E90-4ABC-94F5-98296E4E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3259138"/>
              <a:ext cx="87313" cy="85725"/>
            </a:xfrm>
            <a:custGeom>
              <a:avLst/>
              <a:gdLst>
                <a:gd name="T0" fmla="*/ 256 w 272"/>
                <a:gd name="T1" fmla="*/ 0 h 270"/>
                <a:gd name="T2" fmla="*/ 15 w 272"/>
                <a:gd name="T3" fmla="*/ 0 h 270"/>
                <a:gd name="T4" fmla="*/ 12 w 272"/>
                <a:gd name="T5" fmla="*/ 0 h 270"/>
                <a:gd name="T6" fmla="*/ 9 w 272"/>
                <a:gd name="T7" fmla="*/ 1 h 270"/>
                <a:gd name="T8" fmla="*/ 7 w 272"/>
                <a:gd name="T9" fmla="*/ 2 h 270"/>
                <a:gd name="T10" fmla="*/ 5 w 272"/>
                <a:gd name="T11" fmla="*/ 4 h 270"/>
                <a:gd name="T12" fmla="*/ 3 w 272"/>
                <a:gd name="T13" fmla="*/ 6 h 270"/>
                <a:gd name="T14" fmla="*/ 2 w 272"/>
                <a:gd name="T15" fmla="*/ 8 h 270"/>
                <a:gd name="T16" fmla="*/ 0 w 272"/>
                <a:gd name="T17" fmla="*/ 12 h 270"/>
                <a:gd name="T18" fmla="*/ 0 w 272"/>
                <a:gd name="T19" fmla="*/ 15 h 270"/>
                <a:gd name="T20" fmla="*/ 0 w 272"/>
                <a:gd name="T21" fmla="*/ 255 h 270"/>
                <a:gd name="T22" fmla="*/ 0 w 272"/>
                <a:gd name="T23" fmla="*/ 258 h 270"/>
                <a:gd name="T24" fmla="*/ 2 w 272"/>
                <a:gd name="T25" fmla="*/ 261 h 270"/>
                <a:gd name="T26" fmla="*/ 3 w 272"/>
                <a:gd name="T27" fmla="*/ 264 h 270"/>
                <a:gd name="T28" fmla="*/ 5 w 272"/>
                <a:gd name="T29" fmla="*/ 266 h 270"/>
                <a:gd name="T30" fmla="*/ 7 w 272"/>
                <a:gd name="T31" fmla="*/ 268 h 270"/>
                <a:gd name="T32" fmla="*/ 9 w 272"/>
                <a:gd name="T33" fmla="*/ 269 h 270"/>
                <a:gd name="T34" fmla="*/ 12 w 272"/>
                <a:gd name="T35" fmla="*/ 270 h 270"/>
                <a:gd name="T36" fmla="*/ 15 w 272"/>
                <a:gd name="T37" fmla="*/ 270 h 270"/>
                <a:gd name="T38" fmla="*/ 256 w 272"/>
                <a:gd name="T39" fmla="*/ 270 h 270"/>
                <a:gd name="T40" fmla="*/ 259 w 272"/>
                <a:gd name="T41" fmla="*/ 270 h 270"/>
                <a:gd name="T42" fmla="*/ 262 w 272"/>
                <a:gd name="T43" fmla="*/ 269 h 270"/>
                <a:gd name="T44" fmla="*/ 264 w 272"/>
                <a:gd name="T45" fmla="*/ 268 h 270"/>
                <a:gd name="T46" fmla="*/ 266 w 272"/>
                <a:gd name="T47" fmla="*/ 266 h 270"/>
                <a:gd name="T48" fmla="*/ 269 w 272"/>
                <a:gd name="T49" fmla="*/ 264 h 270"/>
                <a:gd name="T50" fmla="*/ 270 w 272"/>
                <a:gd name="T51" fmla="*/ 261 h 270"/>
                <a:gd name="T52" fmla="*/ 271 w 272"/>
                <a:gd name="T53" fmla="*/ 258 h 270"/>
                <a:gd name="T54" fmla="*/ 271 w 272"/>
                <a:gd name="T55" fmla="*/ 255 h 270"/>
                <a:gd name="T56" fmla="*/ 272 w 272"/>
                <a:gd name="T57" fmla="*/ 15 h 270"/>
                <a:gd name="T58" fmla="*/ 271 w 272"/>
                <a:gd name="T59" fmla="*/ 12 h 270"/>
                <a:gd name="T60" fmla="*/ 270 w 272"/>
                <a:gd name="T61" fmla="*/ 8 h 270"/>
                <a:gd name="T62" fmla="*/ 269 w 272"/>
                <a:gd name="T63" fmla="*/ 6 h 270"/>
                <a:gd name="T64" fmla="*/ 266 w 272"/>
                <a:gd name="T65" fmla="*/ 4 h 270"/>
                <a:gd name="T66" fmla="*/ 264 w 272"/>
                <a:gd name="T67" fmla="*/ 2 h 270"/>
                <a:gd name="T68" fmla="*/ 262 w 272"/>
                <a:gd name="T69" fmla="*/ 1 h 270"/>
                <a:gd name="T70" fmla="*/ 259 w 272"/>
                <a:gd name="T71" fmla="*/ 0 h 270"/>
                <a:gd name="T72" fmla="*/ 256 w 272"/>
                <a:gd name="T73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2" h="270">
                  <a:moveTo>
                    <a:pt x="256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2" y="261"/>
                  </a:lnTo>
                  <a:lnTo>
                    <a:pt x="3" y="264"/>
                  </a:lnTo>
                  <a:lnTo>
                    <a:pt x="5" y="266"/>
                  </a:lnTo>
                  <a:lnTo>
                    <a:pt x="7" y="268"/>
                  </a:lnTo>
                  <a:lnTo>
                    <a:pt x="9" y="269"/>
                  </a:lnTo>
                  <a:lnTo>
                    <a:pt x="12" y="270"/>
                  </a:lnTo>
                  <a:lnTo>
                    <a:pt x="15" y="270"/>
                  </a:lnTo>
                  <a:lnTo>
                    <a:pt x="256" y="270"/>
                  </a:lnTo>
                  <a:lnTo>
                    <a:pt x="259" y="270"/>
                  </a:lnTo>
                  <a:lnTo>
                    <a:pt x="262" y="269"/>
                  </a:lnTo>
                  <a:lnTo>
                    <a:pt x="264" y="268"/>
                  </a:lnTo>
                  <a:lnTo>
                    <a:pt x="266" y="266"/>
                  </a:lnTo>
                  <a:lnTo>
                    <a:pt x="269" y="264"/>
                  </a:lnTo>
                  <a:lnTo>
                    <a:pt x="270" y="261"/>
                  </a:lnTo>
                  <a:lnTo>
                    <a:pt x="271" y="258"/>
                  </a:lnTo>
                  <a:lnTo>
                    <a:pt x="271" y="255"/>
                  </a:lnTo>
                  <a:lnTo>
                    <a:pt x="272" y="15"/>
                  </a:lnTo>
                  <a:lnTo>
                    <a:pt x="271" y="12"/>
                  </a:lnTo>
                  <a:lnTo>
                    <a:pt x="270" y="8"/>
                  </a:lnTo>
                  <a:lnTo>
                    <a:pt x="269" y="6"/>
                  </a:lnTo>
                  <a:lnTo>
                    <a:pt x="266" y="4"/>
                  </a:lnTo>
                  <a:lnTo>
                    <a:pt x="264" y="2"/>
                  </a:lnTo>
                  <a:lnTo>
                    <a:pt x="262" y="1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C9B72E1F-3C79-432A-8755-50B2E74B4FF1}"/>
              </a:ext>
            </a:extLst>
          </p:cNvPr>
          <p:cNvGrpSpPr/>
          <p:nvPr/>
        </p:nvGrpSpPr>
        <p:grpSpPr>
          <a:xfrm>
            <a:off x="7799097" y="2445363"/>
            <a:ext cx="336153" cy="347679"/>
            <a:chOff x="3181350" y="1920875"/>
            <a:chExt cx="277813" cy="287338"/>
          </a:xfrm>
          <a:solidFill>
            <a:schemeClr val="bg1"/>
          </a:solidFill>
        </p:grpSpPr>
        <p:sp>
          <p:nvSpPr>
            <p:cNvPr id="140" name="Rectangle 780">
              <a:extLst>
                <a:ext uri="{FF2B5EF4-FFF2-40B4-BE49-F238E27FC236}">
                  <a16:creationId xmlns:a16="http://schemas.microsoft.com/office/drawing/2014/main" id="{6B8A034E-A64F-47D0-9AF8-166052A4A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438" y="2065338"/>
              <a:ext cx="85725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781">
              <a:extLst>
                <a:ext uri="{FF2B5EF4-FFF2-40B4-BE49-F238E27FC236}">
                  <a16:creationId xmlns:a16="http://schemas.microsoft.com/office/drawing/2014/main" id="{386F60AA-D4DE-4A44-B78B-134BFAB8D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438" y="2132013"/>
              <a:ext cx="85725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82">
              <a:extLst>
                <a:ext uri="{FF2B5EF4-FFF2-40B4-BE49-F238E27FC236}">
                  <a16:creationId xmlns:a16="http://schemas.microsoft.com/office/drawing/2014/main" id="{65EA89C7-0228-4581-9C6A-0159CD500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438" y="2160588"/>
              <a:ext cx="85725" cy="47625"/>
            </a:xfrm>
            <a:custGeom>
              <a:avLst/>
              <a:gdLst>
                <a:gd name="T0" fmla="*/ 0 w 271"/>
                <a:gd name="T1" fmla="*/ 77 h 152"/>
                <a:gd name="T2" fmla="*/ 0 w 271"/>
                <a:gd name="T3" fmla="*/ 84 h 152"/>
                <a:gd name="T4" fmla="*/ 1 w 271"/>
                <a:gd name="T5" fmla="*/ 92 h 152"/>
                <a:gd name="T6" fmla="*/ 4 w 271"/>
                <a:gd name="T7" fmla="*/ 99 h 152"/>
                <a:gd name="T8" fmla="*/ 6 w 271"/>
                <a:gd name="T9" fmla="*/ 105 h 152"/>
                <a:gd name="T10" fmla="*/ 9 w 271"/>
                <a:gd name="T11" fmla="*/ 112 h 152"/>
                <a:gd name="T12" fmla="*/ 13 w 271"/>
                <a:gd name="T13" fmla="*/ 118 h 152"/>
                <a:gd name="T14" fmla="*/ 17 w 271"/>
                <a:gd name="T15" fmla="*/ 124 h 152"/>
                <a:gd name="T16" fmla="*/ 22 w 271"/>
                <a:gd name="T17" fmla="*/ 129 h 152"/>
                <a:gd name="T18" fmla="*/ 27 w 271"/>
                <a:gd name="T19" fmla="*/ 134 h 152"/>
                <a:gd name="T20" fmla="*/ 32 w 271"/>
                <a:gd name="T21" fmla="*/ 139 h 152"/>
                <a:gd name="T22" fmla="*/ 39 w 271"/>
                <a:gd name="T23" fmla="*/ 142 h 152"/>
                <a:gd name="T24" fmla="*/ 45 w 271"/>
                <a:gd name="T25" fmla="*/ 145 h 152"/>
                <a:gd name="T26" fmla="*/ 53 w 271"/>
                <a:gd name="T27" fmla="*/ 148 h 152"/>
                <a:gd name="T28" fmla="*/ 60 w 271"/>
                <a:gd name="T29" fmla="*/ 149 h 152"/>
                <a:gd name="T30" fmla="*/ 68 w 271"/>
                <a:gd name="T31" fmla="*/ 152 h 152"/>
                <a:gd name="T32" fmla="*/ 75 w 271"/>
                <a:gd name="T33" fmla="*/ 152 h 152"/>
                <a:gd name="T34" fmla="*/ 195 w 271"/>
                <a:gd name="T35" fmla="*/ 152 h 152"/>
                <a:gd name="T36" fmla="*/ 203 w 271"/>
                <a:gd name="T37" fmla="*/ 152 h 152"/>
                <a:gd name="T38" fmla="*/ 211 w 271"/>
                <a:gd name="T39" fmla="*/ 149 h 152"/>
                <a:gd name="T40" fmla="*/ 218 w 271"/>
                <a:gd name="T41" fmla="*/ 148 h 152"/>
                <a:gd name="T42" fmla="*/ 224 w 271"/>
                <a:gd name="T43" fmla="*/ 145 h 152"/>
                <a:gd name="T44" fmla="*/ 231 w 271"/>
                <a:gd name="T45" fmla="*/ 142 h 152"/>
                <a:gd name="T46" fmla="*/ 237 w 271"/>
                <a:gd name="T47" fmla="*/ 139 h 152"/>
                <a:gd name="T48" fmla="*/ 244 w 271"/>
                <a:gd name="T49" fmla="*/ 134 h 152"/>
                <a:gd name="T50" fmla="*/ 249 w 271"/>
                <a:gd name="T51" fmla="*/ 129 h 152"/>
                <a:gd name="T52" fmla="*/ 253 w 271"/>
                <a:gd name="T53" fmla="*/ 124 h 152"/>
                <a:gd name="T54" fmla="*/ 258 w 271"/>
                <a:gd name="T55" fmla="*/ 118 h 152"/>
                <a:gd name="T56" fmla="*/ 262 w 271"/>
                <a:gd name="T57" fmla="*/ 112 h 152"/>
                <a:gd name="T58" fmla="*/ 265 w 271"/>
                <a:gd name="T59" fmla="*/ 105 h 152"/>
                <a:gd name="T60" fmla="*/ 267 w 271"/>
                <a:gd name="T61" fmla="*/ 99 h 152"/>
                <a:gd name="T62" fmla="*/ 269 w 271"/>
                <a:gd name="T63" fmla="*/ 92 h 152"/>
                <a:gd name="T64" fmla="*/ 271 w 271"/>
                <a:gd name="T65" fmla="*/ 84 h 152"/>
                <a:gd name="T66" fmla="*/ 271 w 271"/>
                <a:gd name="T67" fmla="*/ 77 h 152"/>
                <a:gd name="T68" fmla="*/ 271 w 271"/>
                <a:gd name="T69" fmla="*/ 0 h 152"/>
                <a:gd name="T70" fmla="*/ 0 w 271"/>
                <a:gd name="T71" fmla="*/ 0 h 152"/>
                <a:gd name="T72" fmla="*/ 0 w 271"/>
                <a:gd name="T73" fmla="*/ 7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152">
                  <a:moveTo>
                    <a:pt x="0" y="77"/>
                  </a:moveTo>
                  <a:lnTo>
                    <a:pt x="0" y="84"/>
                  </a:lnTo>
                  <a:lnTo>
                    <a:pt x="1" y="92"/>
                  </a:lnTo>
                  <a:lnTo>
                    <a:pt x="4" y="99"/>
                  </a:lnTo>
                  <a:lnTo>
                    <a:pt x="6" y="105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2" y="129"/>
                  </a:lnTo>
                  <a:lnTo>
                    <a:pt x="27" y="134"/>
                  </a:lnTo>
                  <a:lnTo>
                    <a:pt x="32" y="139"/>
                  </a:lnTo>
                  <a:lnTo>
                    <a:pt x="39" y="142"/>
                  </a:lnTo>
                  <a:lnTo>
                    <a:pt x="45" y="145"/>
                  </a:lnTo>
                  <a:lnTo>
                    <a:pt x="53" y="148"/>
                  </a:lnTo>
                  <a:lnTo>
                    <a:pt x="60" y="149"/>
                  </a:lnTo>
                  <a:lnTo>
                    <a:pt x="68" y="152"/>
                  </a:lnTo>
                  <a:lnTo>
                    <a:pt x="75" y="152"/>
                  </a:lnTo>
                  <a:lnTo>
                    <a:pt x="195" y="152"/>
                  </a:lnTo>
                  <a:lnTo>
                    <a:pt x="203" y="152"/>
                  </a:lnTo>
                  <a:lnTo>
                    <a:pt x="211" y="149"/>
                  </a:lnTo>
                  <a:lnTo>
                    <a:pt x="218" y="148"/>
                  </a:lnTo>
                  <a:lnTo>
                    <a:pt x="224" y="145"/>
                  </a:lnTo>
                  <a:lnTo>
                    <a:pt x="231" y="142"/>
                  </a:lnTo>
                  <a:lnTo>
                    <a:pt x="237" y="139"/>
                  </a:lnTo>
                  <a:lnTo>
                    <a:pt x="244" y="134"/>
                  </a:lnTo>
                  <a:lnTo>
                    <a:pt x="249" y="129"/>
                  </a:lnTo>
                  <a:lnTo>
                    <a:pt x="253" y="124"/>
                  </a:lnTo>
                  <a:lnTo>
                    <a:pt x="258" y="118"/>
                  </a:lnTo>
                  <a:lnTo>
                    <a:pt x="262" y="112"/>
                  </a:lnTo>
                  <a:lnTo>
                    <a:pt x="265" y="105"/>
                  </a:lnTo>
                  <a:lnTo>
                    <a:pt x="267" y="99"/>
                  </a:lnTo>
                  <a:lnTo>
                    <a:pt x="269" y="92"/>
                  </a:lnTo>
                  <a:lnTo>
                    <a:pt x="271" y="84"/>
                  </a:lnTo>
                  <a:lnTo>
                    <a:pt x="271" y="77"/>
                  </a:lnTo>
                  <a:lnTo>
                    <a:pt x="271" y="0"/>
                  </a:lnTo>
                  <a:lnTo>
                    <a:pt x="0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Rectangle 783">
              <a:extLst>
                <a:ext uri="{FF2B5EF4-FFF2-40B4-BE49-F238E27FC236}">
                  <a16:creationId xmlns:a16="http://schemas.microsoft.com/office/drawing/2014/main" id="{2EB06978-C9B9-4054-996F-DA5B55D86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438" y="2093913"/>
              <a:ext cx="8572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784">
              <a:extLst>
                <a:ext uri="{FF2B5EF4-FFF2-40B4-BE49-F238E27FC236}">
                  <a16:creationId xmlns:a16="http://schemas.microsoft.com/office/drawing/2014/main" id="{A0D79AF1-4849-4411-AEB6-927F7DAF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438" y="1920875"/>
              <a:ext cx="85725" cy="134938"/>
            </a:xfrm>
            <a:custGeom>
              <a:avLst/>
              <a:gdLst>
                <a:gd name="T0" fmla="*/ 256 w 271"/>
                <a:gd name="T1" fmla="*/ 0 h 422"/>
                <a:gd name="T2" fmla="*/ 252 w 271"/>
                <a:gd name="T3" fmla="*/ 0 h 422"/>
                <a:gd name="T4" fmla="*/ 250 w 271"/>
                <a:gd name="T5" fmla="*/ 2 h 422"/>
                <a:gd name="T6" fmla="*/ 247 w 271"/>
                <a:gd name="T7" fmla="*/ 3 h 422"/>
                <a:gd name="T8" fmla="*/ 245 w 271"/>
                <a:gd name="T9" fmla="*/ 5 h 422"/>
                <a:gd name="T10" fmla="*/ 243 w 271"/>
                <a:gd name="T11" fmla="*/ 7 h 422"/>
                <a:gd name="T12" fmla="*/ 242 w 271"/>
                <a:gd name="T13" fmla="*/ 9 h 422"/>
                <a:gd name="T14" fmla="*/ 241 w 271"/>
                <a:gd name="T15" fmla="*/ 12 h 422"/>
                <a:gd name="T16" fmla="*/ 241 w 271"/>
                <a:gd name="T17" fmla="*/ 15 h 422"/>
                <a:gd name="T18" fmla="*/ 241 w 271"/>
                <a:gd name="T19" fmla="*/ 226 h 422"/>
                <a:gd name="T20" fmla="*/ 239 w 271"/>
                <a:gd name="T21" fmla="*/ 235 h 422"/>
                <a:gd name="T22" fmla="*/ 237 w 271"/>
                <a:gd name="T23" fmla="*/ 244 h 422"/>
                <a:gd name="T24" fmla="*/ 233 w 271"/>
                <a:gd name="T25" fmla="*/ 251 h 422"/>
                <a:gd name="T26" fmla="*/ 228 w 271"/>
                <a:gd name="T27" fmla="*/ 258 h 422"/>
                <a:gd name="T28" fmla="*/ 220 w 271"/>
                <a:gd name="T29" fmla="*/ 263 h 422"/>
                <a:gd name="T30" fmla="*/ 213 w 271"/>
                <a:gd name="T31" fmla="*/ 268 h 422"/>
                <a:gd name="T32" fmla="*/ 204 w 271"/>
                <a:gd name="T33" fmla="*/ 271 h 422"/>
                <a:gd name="T34" fmla="*/ 195 w 271"/>
                <a:gd name="T35" fmla="*/ 271 h 422"/>
                <a:gd name="T36" fmla="*/ 75 w 271"/>
                <a:gd name="T37" fmla="*/ 271 h 422"/>
                <a:gd name="T38" fmla="*/ 66 w 271"/>
                <a:gd name="T39" fmla="*/ 271 h 422"/>
                <a:gd name="T40" fmla="*/ 57 w 271"/>
                <a:gd name="T41" fmla="*/ 268 h 422"/>
                <a:gd name="T42" fmla="*/ 50 w 271"/>
                <a:gd name="T43" fmla="*/ 263 h 422"/>
                <a:gd name="T44" fmla="*/ 43 w 271"/>
                <a:gd name="T45" fmla="*/ 258 h 422"/>
                <a:gd name="T46" fmla="*/ 38 w 271"/>
                <a:gd name="T47" fmla="*/ 251 h 422"/>
                <a:gd name="T48" fmla="*/ 34 w 271"/>
                <a:gd name="T49" fmla="*/ 244 h 422"/>
                <a:gd name="T50" fmla="*/ 30 w 271"/>
                <a:gd name="T51" fmla="*/ 235 h 422"/>
                <a:gd name="T52" fmla="*/ 30 w 271"/>
                <a:gd name="T53" fmla="*/ 226 h 422"/>
                <a:gd name="T54" fmla="*/ 30 w 271"/>
                <a:gd name="T55" fmla="*/ 15 h 422"/>
                <a:gd name="T56" fmla="*/ 29 w 271"/>
                <a:gd name="T57" fmla="*/ 12 h 422"/>
                <a:gd name="T58" fmla="*/ 28 w 271"/>
                <a:gd name="T59" fmla="*/ 9 h 422"/>
                <a:gd name="T60" fmla="*/ 27 w 271"/>
                <a:gd name="T61" fmla="*/ 7 h 422"/>
                <a:gd name="T62" fmla="*/ 25 w 271"/>
                <a:gd name="T63" fmla="*/ 5 h 422"/>
                <a:gd name="T64" fmla="*/ 23 w 271"/>
                <a:gd name="T65" fmla="*/ 3 h 422"/>
                <a:gd name="T66" fmla="*/ 21 w 271"/>
                <a:gd name="T67" fmla="*/ 2 h 422"/>
                <a:gd name="T68" fmla="*/ 17 w 271"/>
                <a:gd name="T69" fmla="*/ 0 h 422"/>
                <a:gd name="T70" fmla="*/ 15 w 271"/>
                <a:gd name="T71" fmla="*/ 0 h 422"/>
                <a:gd name="T72" fmla="*/ 12 w 271"/>
                <a:gd name="T73" fmla="*/ 0 h 422"/>
                <a:gd name="T74" fmla="*/ 9 w 271"/>
                <a:gd name="T75" fmla="*/ 2 h 422"/>
                <a:gd name="T76" fmla="*/ 7 w 271"/>
                <a:gd name="T77" fmla="*/ 3 h 422"/>
                <a:gd name="T78" fmla="*/ 5 w 271"/>
                <a:gd name="T79" fmla="*/ 5 h 422"/>
                <a:gd name="T80" fmla="*/ 2 w 271"/>
                <a:gd name="T81" fmla="*/ 7 h 422"/>
                <a:gd name="T82" fmla="*/ 1 w 271"/>
                <a:gd name="T83" fmla="*/ 9 h 422"/>
                <a:gd name="T84" fmla="*/ 0 w 271"/>
                <a:gd name="T85" fmla="*/ 12 h 422"/>
                <a:gd name="T86" fmla="*/ 0 w 271"/>
                <a:gd name="T87" fmla="*/ 15 h 422"/>
                <a:gd name="T88" fmla="*/ 0 w 271"/>
                <a:gd name="T89" fmla="*/ 226 h 422"/>
                <a:gd name="T90" fmla="*/ 0 w 271"/>
                <a:gd name="T91" fmla="*/ 231 h 422"/>
                <a:gd name="T92" fmla="*/ 0 w 271"/>
                <a:gd name="T93" fmla="*/ 236 h 422"/>
                <a:gd name="T94" fmla="*/ 0 w 271"/>
                <a:gd name="T95" fmla="*/ 239 h 422"/>
                <a:gd name="T96" fmla="*/ 0 w 271"/>
                <a:gd name="T97" fmla="*/ 241 h 422"/>
                <a:gd name="T98" fmla="*/ 0 w 271"/>
                <a:gd name="T99" fmla="*/ 422 h 422"/>
                <a:gd name="T100" fmla="*/ 271 w 271"/>
                <a:gd name="T101" fmla="*/ 422 h 422"/>
                <a:gd name="T102" fmla="*/ 271 w 271"/>
                <a:gd name="T103" fmla="*/ 226 h 422"/>
                <a:gd name="T104" fmla="*/ 271 w 271"/>
                <a:gd name="T105" fmla="*/ 15 h 422"/>
                <a:gd name="T106" fmla="*/ 271 w 271"/>
                <a:gd name="T107" fmla="*/ 12 h 422"/>
                <a:gd name="T108" fmla="*/ 269 w 271"/>
                <a:gd name="T109" fmla="*/ 9 h 422"/>
                <a:gd name="T110" fmla="*/ 268 w 271"/>
                <a:gd name="T111" fmla="*/ 7 h 422"/>
                <a:gd name="T112" fmla="*/ 266 w 271"/>
                <a:gd name="T113" fmla="*/ 5 h 422"/>
                <a:gd name="T114" fmla="*/ 264 w 271"/>
                <a:gd name="T115" fmla="*/ 3 h 422"/>
                <a:gd name="T116" fmla="*/ 262 w 271"/>
                <a:gd name="T117" fmla="*/ 2 h 422"/>
                <a:gd name="T118" fmla="*/ 259 w 271"/>
                <a:gd name="T119" fmla="*/ 0 h 422"/>
                <a:gd name="T120" fmla="*/ 256 w 271"/>
                <a:gd name="T12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422">
                  <a:moveTo>
                    <a:pt x="256" y="0"/>
                  </a:moveTo>
                  <a:lnTo>
                    <a:pt x="252" y="0"/>
                  </a:lnTo>
                  <a:lnTo>
                    <a:pt x="250" y="2"/>
                  </a:lnTo>
                  <a:lnTo>
                    <a:pt x="247" y="3"/>
                  </a:lnTo>
                  <a:lnTo>
                    <a:pt x="245" y="5"/>
                  </a:lnTo>
                  <a:lnTo>
                    <a:pt x="243" y="7"/>
                  </a:lnTo>
                  <a:lnTo>
                    <a:pt x="242" y="9"/>
                  </a:lnTo>
                  <a:lnTo>
                    <a:pt x="241" y="12"/>
                  </a:lnTo>
                  <a:lnTo>
                    <a:pt x="241" y="15"/>
                  </a:lnTo>
                  <a:lnTo>
                    <a:pt x="241" y="226"/>
                  </a:lnTo>
                  <a:lnTo>
                    <a:pt x="239" y="235"/>
                  </a:lnTo>
                  <a:lnTo>
                    <a:pt x="237" y="244"/>
                  </a:lnTo>
                  <a:lnTo>
                    <a:pt x="233" y="251"/>
                  </a:lnTo>
                  <a:lnTo>
                    <a:pt x="228" y="258"/>
                  </a:lnTo>
                  <a:lnTo>
                    <a:pt x="220" y="263"/>
                  </a:lnTo>
                  <a:lnTo>
                    <a:pt x="213" y="268"/>
                  </a:lnTo>
                  <a:lnTo>
                    <a:pt x="204" y="271"/>
                  </a:lnTo>
                  <a:lnTo>
                    <a:pt x="195" y="271"/>
                  </a:lnTo>
                  <a:lnTo>
                    <a:pt x="75" y="271"/>
                  </a:lnTo>
                  <a:lnTo>
                    <a:pt x="66" y="271"/>
                  </a:lnTo>
                  <a:lnTo>
                    <a:pt x="57" y="268"/>
                  </a:lnTo>
                  <a:lnTo>
                    <a:pt x="50" y="263"/>
                  </a:lnTo>
                  <a:lnTo>
                    <a:pt x="43" y="258"/>
                  </a:lnTo>
                  <a:lnTo>
                    <a:pt x="38" y="251"/>
                  </a:lnTo>
                  <a:lnTo>
                    <a:pt x="34" y="244"/>
                  </a:lnTo>
                  <a:lnTo>
                    <a:pt x="30" y="235"/>
                  </a:lnTo>
                  <a:lnTo>
                    <a:pt x="30" y="226"/>
                  </a:lnTo>
                  <a:lnTo>
                    <a:pt x="30" y="15"/>
                  </a:lnTo>
                  <a:lnTo>
                    <a:pt x="29" y="12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0" y="231"/>
                  </a:lnTo>
                  <a:lnTo>
                    <a:pt x="0" y="236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422"/>
                  </a:lnTo>
                  <a:lnTo>
                    <a:pt x="271" y="422"/>
                  </a:lnTo>
                  <a:lnTo>
                    <a:pt x="271" y="226"/>
                  </a:lnTo>
                  <a:lnTo>
                    <a:pt x="271" y="15"/>
                  </a:lnTo>
                  <a:lnTo>
                    <a:pt x="271" y="12"/>
                  </a:lnTo>
                  <a:lnTo>
                    <a:pt x="269" y="9"/>
                  </a:lnTo>
                  <a:lnTo>
                    <a:pt x="268" y="7"/>
                  </a:lnTo>
                  <a:lnTo>
                    <a:pt x="266" y="5"/>
                  </a:lnTo>
                  <a:lnTo>
                    <a:pt x="264" y="3"/>
                  </a:lnTo>
                  <a:lnTo>
                    <a:pt x="262" y="2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85">
              <a:extLst>
                <a:ext uri="{FF2B5EF4-FFF2-40B4-BE49-F238E27FC236}">
                  <a16:creationId xmlns:a16="http://schemas.microsoft.com/office/drawing/2014/main" id="{E08152BE-1105-4565-903F-8187B65E0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013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9 w 30"/>
                <a:gd name="T3" fmla="*/ 181 h 181"/>
                <a:gd name="T4" fmla="*/ 21 w 30"/>
                <a:gd name="T5" fmla="*/ 180 h 181"/>
                <a:gd name="T6" fmla="*/ 24 w 30"/>
                <a:gd name="T7" fmla="*/ 179 h 181"/>
                <a:gd name="T8" fmla="*/ 26 w 30"/>
                <a:gd name="T9" fmla="*/ 176 h 181"/>
                <a:gd name="T10" fmla="*/ 27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7 w 30"/>
                <a:gd name="T25" fmla="*/ 7 h 181"/>
                <a:gd name="T26" fmla="*/ 26 w 30"/>
                <a:gd name="T27" fmla="*/ 5 h 181"/>
                <a:gd name="T28" fmla="*/ 24 w 30"/>
                <a:gd name="T29" fmla="*/ 3 h 181"/>
                <a:gd name="T30" fmla="*/ 21 w 30"/>
                <a:gd name="T31" fmla="*/ 2 h 181"/>
                <a:gd name="T32" fmla="*/ 19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9 w 30"/>
                <a:gd name="T39" fmla="*/ 2 h 181"/>
                <a:gd name="T40" fmla="*/ 7 w 30"/>
                <a:gd name="T41" fmla="*/ 3 h 181"/>
                <a:gd name="T42" fmla="*/ 5 w 30"/>
                <a:gd name="T43" fmla="*/ 5 h 181"/>
                <a:gd name="T44" fmla="*/ 3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3 w 30"/>
                <a:gd name="T59" fmla="*/ 174 h 181"/>
                <a:gd name="T60" fmla="*/ 5 w 30"/>
                <a:gd name="T61" fmla="*/ 176 h 181"/>
                <a:gd name="T62" fmla="*/ 7 w 30"/>
                <a:gd name="T63" fmla="*/ 179 h 181"/>
                <a:gd name="T64" fmla="*/ 9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9" y="181"/>
                  </a:lnTo>
                  <a:lnTo>
                    <a:pt x="21" y="180"/>
                  </a:lnTo>
                  <a:lnTo>
                    <a:pt x="24" y="179"/>
                  </a:lnTo>
                  <a:lnTo>
                    <a:pt x="26" y="176"/>
                  </a:lnTo>
                  <a:lnTo>
                    <a:pt x="27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5" y="176"/>
                  </a:lnTo>
                  <a:lnTo>
                    <a:pt x="7" y="179"/>
                  </a:lnTo>
                  <a:lnTo>
                    <a:pt x="9" y="180"/>
                  </a:lnTo>
                  <a:lnTo>
                    <a:pt x="12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86">
              <a:extLst>
                <a:ext uri="{FF2B5EF4-FFF2-40B4-BE49-F238E27FC236}">
                  <a16:creationId xmlns:a16="http://schemas.microsoft.com/office/drawing/2014/main" id="{98FED710-13B2-47E9-9E00-A5CAFD39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9 w 30"/>
                <a:gd name="T3" fmla="*/ 181 h 181"/>
                <a:gd name="T4" fmla="*/ 21 w 30"/>
                <a:gd name="T5" fmla="*/ 180 h 181"/>
                <a:gd name="T6" fmla="*/ 24 w 30"/>
                <a:gd name="T7" fmla="*/ 179 h 181"/>
                <a:gd name="T8" fmla="*/ 26 w 30"/>
                <a:gd name="T9" fmla="*/ 176 h 181"/>
                <a:gd name="T10" fmla="*/ 28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8 w 30"/>
                <a:gd name="T25" fmla="*/ 7 h 181"/>
                <a:gd name="T26" fmla="*/ 26 w 30"/>
                <a:gd name="T27" fmla="*/ 5 h 181"/>
                <a:gd name="T28" fmla="*/ 24 w 30"/>
                <a:gd name="T29" fmla="*/ 3 h 181"/>
                <a:gd name="T30" fmla="*/ 21 w 30"/>
                <a:gd name="T31" fmla="*/ 2 h 181"/>
                <a:gd name="T32" fmla="*/ 19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9 w 30"/>
                <a:gd name="T39" fmla="*/ 2 h 181"/>
                <a:gd name="T40" fmla="*/ 7 w 30"/>
                <a:gd name="T41" fmla="*/ 3 h 181"/>
                <a:gd name="T42" fmla="*/ 5 w 30"/>
                <a:gd name="T43" fmla="*/ 5 h 181"/>
                <a:gd name="T44" fmla="*/ 3 w 30"/>
                <a:gd name="T45" fmla="*/ 7 h 181"/>
                <a:gd name="T46" fmla="*/ 2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2 w 30"/>
                <a:gd name="T57" fmla="*/ 172 h 181"/>
                <a:gd name="T58" fmla="*/ 3 w 30"/>
                <a:gd name="T59" fmla="*/ 174 h 181"/>
                <a:gd name="T60" fmla="*/ 5 w 30"/>
                <a:gd name="T61" fmla="*/ 176 h 181"/>
                <a:gd name="T62" fmla="*/ 7 w 30"/>
                <a:gd name="T63" fmla="*/ 179 h 181"/>
                <a:gd name="T64" fmla="*/ 9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  <a:gd name="T70" fmla="*/ 15 w 30"/>
                <a:gd name="T7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9" y="181"/>
                  </a:lnTo>
                  <a:lnTo>
                    <a:pt x="21" y="180"/>
                  </a:lnTo>
                  <a:lnTo>
                    <a:pt x="24" y="179"/>
                  </a:lnTo>
                  <a:lnTo>
                    <a:pt x="26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2"/>
                  </a:lnTo>
                  <a:lnTo>
                    <a:pt x="3" y="174"/>
                  </a:lnTo>
                  <a:lnTo>
                    <a:pt x="5" y="176"/>
                  </a:lnTo>
                  <a:lnTo>
                    <a:pt x="7" y="179"/>
                  </a:lnTo>
                  <a:lnTo>
                    <a:pt x="9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Rectangle 787">
              <a:extLst>
                <a:ext uri="{FF2B5EF4-FFF2-40B4-BE49-F238E27FC236}">
                  <a16:creationId xmlns:a16="http://schemas.microsoft.com/office/drawing/2014/main" id="{84AE3DCC-0A15-4B36-BFE6-12C187376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2093913"/>
              <a:ext cx="8572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Rectangle 788">
              <a:extLst>
                <a:ext uri="{FF2B5EF4-FFF2-40B4-BE49-F238E27FC236}">
                  <a16:creationId xmlns:a16="http://schemas.microsoft.com/office/drawing/2014/main" id="{9B583BAF-D6A5-4140-815D-7E8DD414F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2132013"/>
              <a:ext cx="85725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789">
              <a:extLst>
                <a:ext uri="{FF2B5EF4-FFF2-40B4-BE49-F238E27FC236}">
                  <a16:creationId xmlns:a16="http://schemas.microsoft.com/office/drawing/2014/main" id="{7B4CC2F5-1DD4-4797-98C1-5F2777913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188" y="2065338"/>
              <a:ext cx="85725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90">
              <a:extLst>
                <a:ext uri="{FF2B5EF4-FFF2-40B4-BE49-F238E27FC236}">
                  <a16:creationId xmlns:a16="http://schemas.microsoft.com/office/drawing/2014/main" id="{7EF5A3C8-31F6-4AC8-8163-7BDD5CE5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188" y="2160588"/>
              <a:ext cx="85725" cy="47625"/>
            </a:xfrm>
            <a:custGeom>
              <a:avLst/>
              <a:gdLst>
                <a:gd name="T0" fmla="*/ 0 w 270"/>
                <a:gd name="T1" fmla="*/ 77 h 152"/>
                <a:gd name="T2" fmla="*/ 0 w 270"/>
                <a:gd name="T3" fmla="*/ 84 h 152"/>
                <a:gd name="T4" fmla="*/ 1 w 270"/>
                <a:gd name="T5" fmla="*/ 92 h 152"/>
                <a:gd name="T6" fmla="*/ 3 w 270"/>
                <a:gd name="T7" fmla="*/ 99 h 152"/>
                <a:gd name="T8" fmla="*/ 5 w 270"/>
                <a:gd name="T9" fmla="*/ 105 h 152"/>
                <a:gd name="T10" fmla="*/ 9 w 270"/>
                <a:gd name="T11" fmla="*/ 112 h 152"/>
                <a:gd name="T12" fmla="*/ 13 w 270"/>
                <a:gd name="T13" fmla="*/ 118 h 152"/>
                <a:gd name="T14" fmla="*/ 17 w 270"/>
                <a:gd name="T15" fmla="*/ 124 h 152"/>
                <a:gd name="T16" fmla="*/ 21 w 270"/>
                <a:gd name="T17" fmla="*/ 129 h 152"/>
                <a:gd name="T18" fmla="*/ 27 w 270"/>
                <a:gd name="T19" fmla="*/ 134 h 152"/>
                <a:gd name="T20" fmla="*/ 33 w 270"/>
                <a:gd name="T21" fmla="*/ 139 h 152"/>
                <a:gd name="T22" fmla="*/ 40 w 270"/>
                <a:gd name="T23" fmla="*/ 142 h 152"/>
                <a:gd name="T24" fmla="*/ 46 w 270"/>
                <a:gd name="T25" fmla="*/ 145 h 152"/>
                <a:gd name="T26" fmla="*/ 52 w 270"/>
                <a:gd name="T27" fmla="*/ 148 h 152"/>
                <a:gd name="T28" fmla="*/ 60 w 270"/>
                <a:gd name="T29" fmla="*/ 149 h 152"/>
                <a:gd name="T30" fmla="*/ 67 w 270"/>
                <a:gd name="T31" fmla="*/ 152 h 152"/>
                <a:gd name="T32" fmla="*/ 75 w 270"/>
                <a:gd name="T33" fmla="*/ 152 h 152"/>
                <a:gd name="T34" fmla="*/ 195 w 270"/>
                <a:gd name="T35" fmla="*/ 152 h 152"/>
                <a:gd name="T36" fmla="*/ 203 w 270"/>
                <a:gd name="T37" fmla="*/ 152 h 152"/>
                <a:gd name="T38" fmla="*/ 210 w 270"/>
                <a:gd name="T39" fmla="*/ 149 h 152"/>
                <a:gd name="T40" fmla="*/ 218 w 270"/>
                <a:gd name="T41" fmla="*/ 148 h 152"/>
                <a:gd name="T42" fmla="*/ 225 w 270"/>
                <a:gd name="T43" fmla="*/ 145 h 152"/>
                <a:gd name="T44" fmla="*/ 232 w 270"/>
                <a:gd name="T45" fmla="*/ 142 h 152"/>
                <a:gd name="T46" fmla="*/ 238 w 270"/>
                <a:gd name="T47" fmla="*/ 139 h 152"/>
                <a:gd name="T48" fmla="*/ 243 w 270"/>
                <a:gd name="T49" fmla="*/ 134 h 152"/>
                <a:gd name="T50" fmla="*/ 249 w 270"/>
                <a:gd name="T51" fmla="*/ 129 h 152"/>
                <a:gd name="T52" fmla="*/ 253 w 270"/>
                <a:gd name="T53" fmla="*/ 124 h 152"/>
                <a:gd name="T54" fmla="*/ 257 w 270"/>
                <a:gd name="T55" fmla="*/ 118 h 152"/>
                <a:gd name="T56" fmla="*/ 262 w 270"/>
                <a:gd name="T57" fmla="*/ 112 h 152"/>
                <a:gd name="T58" fmla="*/ 265 w 270"/>
                <a:gd name="T59" fmla="*/ 105 h 152"/>
                <a:gd name="T60" fmla="*/ 267 w 270"/>
                <a:gd name="T61" fmla="*/ 99 h 152"/>
                <a:gd name="T62" fmla="*/ 269 w 270"/>
                <a:gd name="T63" fmla="*/ 92 h 152"/>
                <a:gd name="T64" fmla="*/ 270 w 270"/>
                <a:gd name="T65" fmla="*/ 84 h 152"/>
                <a:gd name="T66" fmla="*/ 270 w 270"/>
                <a:gd name="T67" fmla="*/ 77 h 152"/>
                <a:gd name="T68" fmla="*/ 270 w 270"/>
                <a:gd name="T69" fmla="*/ 0 h 152"/>
                <a:gd name="T70" fmla="*/ 0 w 270"/>
                <a:gd name="T71" fmla="*/ 0 h 152"/>
                <a:gd name="T72" fmla="*/ 0 w 270"/>
                <a:gd name="T73" fmla="*/ 7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0" h="152">
                  <a:moveTo>
                    <a:pt x="0" y="77"/>
                  </a:moveTo>
                  <a:lnTo>
                    <a:pt x="0" y="84"/>
                  </a:lnTo>
                  <a:lnTo>
                    <a:pt x="1" y="92"/>
                  </a:lnTo>
                  <a:lnTo>
                    <a:pt x="3" y="99"/>
                  </a:lnTo>
                  <a:lnTo>
                    <a:pt x="5" y="105"/>
                  </a:lnTo>
                  <a:lnTo>
                    <a:pt x="9" y="112"/>
                  </a:lnTo>
                  <a:lnTo>
                    <a:pt x="13" y="118"/>
                  </a:lnTo>
                  <a:lnTo>
                    <a:pt x="17" y="124"/>
                  </a:lnTo>
                  <a:lnTo>
                    <a:pt x="21" y="129"/>
                  </a:lnTo>
                  <a:lnTo>
                    <a:pt x="27" y="134"/>
                  </a:lnTo>
                  <a:lnTo>
                    <a:pt x="33" y="139"/>
                  </a:lnTo>
                  <a:lnTo>
                    <a:pt x="40" y="142"/>
                  </a:lnTo>
                  <a:lnTo>
                    <a:pt x="46" y="145"/>
                  </a:lnTo>
                  <a:lnTo>
                    <a:pt x="52" y="148"/>
                  </a:lnTo>
                  <a:lnTo>
                    <a:pt x="60" y="149"/>
                  </a:lnTo>
                  <a:lnTo>
                    <a:pt x="67" y="152"/>
                  </a:lnTo>
                  <a:lnTo>
                    <a:pt x="75" y="152"/>
                  </a:lnTo>
                  <a:lnTo>
                    <a:pt x="195" y="152"/>
                  </a:lnTo>
                  <a:lnTo>
                    <a:pt x="203" y="152"/>
                  </a:lnTo>
                  <a:lnTo>
                    <a:pt x="210" y="149"/>
                  </a:lnTo>
                  <a:lnTo>
                    <a:pt x="218" y="148"/>
                  </a:lnTo>
                  <a:lnTo>
                    <a:pt x="225" y="145"/>
                  </a:lnTo>
                  <a:lnTo>
                    <a:pt x="232" y="142"/>
                  </a:lnTo>
                  <a:lnTo>
                    <a:pt x="238" y="139"/>
                  </a:lnTo>
                  <a:lnTo>
                    <a:pt x="243" y="134"/>
                  </a:lnTo>
                  <a:lnTo>
                    <a:pt x="249" y="129"/>
                  </a:lnTo>
                  <a:lnTo>
                    <a:pt x="253" y="124"/>
                  </a:lnTo>
                  <a:lnTo>
                    <a:pt x="257" y="118"/>
                  </a:lnTo>
                  <a:lnTo>
                    <a:pt x="262" y="112"/>
                  </a:lnTo>
                  <a:lnTo>
                    <a:pt x="265" y="105"/>
                  </a:lnTo>
                  <a:lnTo>
                    <a:pt x="267" y="99"/>
                  </a:lnTo>
                  <a:lnTo>
                    <a:pt x="269" y="92"/>
                  </a:lnTo>
                  <a:lnTo>
                    <a:pt x="270" y="84"/>
                  </a:lnTo>
                  <a:lnTo>
                    <a:pt x="270" y="77"/>
                  </a:lnTo>
                  <a:lnTo>
                    <a:pt x="270" y="0"/>
                  </a:lnTo>
                  <a:lnTo>
                    <a:pt x="0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91">
              <a:extLst>
                <a:ext uri="{FF2B5EF4-FFF2-40B4-BE49-F238E27FC236}">
                  <a16:creationId xmlns:a16="http://schemas.microsoft.com/office/drawing/2014/main" id="{E08C3965-903C-4A93-81E7-A8AA7AFA6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188" y="1920875"/>
              <a:ext cx="85725" cy="134938"/>
            </a:xfrm>
            <a:custGeom>
              <a:avLst/>
              <a:gdLst>
                <a:gd name="T0" fmla="*/ 255 w 270"/>
                <a:gd name="T1" fmla="*/ 0 h 422"/>
                <a:gd name="T2" fmla="*/ 253 w 270"/>
                <a:gd name="T3" fmla="*/ 0 h 422"/>
                <a:gd name="T4" fmla="*/ 250 w 270"/>
                <a:gd name="T5" fmla="*/ 2 h 422"/>
                <a:gd name="T6" fmla="*/ 248 w 270"/>
                <a:gd name="T7" fmla="*/ 3 h 422"/>
                <a:gd name="T8" fmla="*/ 246 w 270"/>
                <a:gd name="T9" fmla="*/ 5 h 422"/>
                <a:gd name="T10" fmla="*/ 243 w 270"/>
                <a:gd name="T11" fmla="*/ 7 h 422"/>
                <a:gd name="T12" fmla="*/ 241 w 270"/>
                <a:gd name="T13" fmla="*/ 9 h 422"/>
                <a:gd name="T14" fmla="*/ 241 w 270"/>
                <a:gd name="T15" fmla="*/ 12 h 422"/>
                <a:gd name="T16" fmla="*/ 240 w 270"/>
                <a:gd name="T17" fmla="*/ 15 h 422"/>
                <a:gd name="T18" fmla="*/ 240 w 270"/>
                <a:gd name="T19" fmla="*/ 226 h 422"/>
                <a:gd name="T20" fmla="*/ 240 w 270"/>
                <a:gd name="T21" fmla="*/ 235 h 422"/>
                <a:gd name="T22" fmla="*/ 237 w 270"/>
                <a:gd name="T23" fmla="*/ 244 h 422"/>
                <a:gd name="T24" fmla="*/ 233 w 270"/>
                <a:gd name="T25" fmla="*/ 251 h 422"/>
                <a:gd name="T26" fmla="*/ 227 w 270"/>
                <a:gd name="T27" fmla="*/ 258 h 422"/>
                <a:gd name="T28" fmla="*/ 221 w 270"/>
                <a:gd name="T29" fmla="*/ 263 h 422"/>
                <a:gd name="T30" fmla="*/ 213 w 270"/>
                <a:gd name="T31" fmla="*/ 268 h 422"/>
                <a:gd name="T32" fmla="*/ 205 w 270"/>
                <a:gd name="T33" fmla="*/ 271 h 422"/>
                <a:gd name="T34" fmla="*/ 195 w 270"/>
                <a:gd name="T35" fmla="*/ 271 h 422"/>
                <a:gd name="T36" fmla="*/ 75 w 270"/>
                <a:gd name="T37" fmla="*/ 271 h 422"/>
                <a:gd name="T38" fmla="*/ 66 w 270"/>
                <a:gd name="T39" fmla="*/ 271 h 422"/>
                <a:gd name="T40" fmla="*/ 58 w 270"/>
                <a:gd name="T41" fmla="*/ 268 h 422"/>
                <a:gd name="T42" fmla="*/ 49 w 270"/>
                <a:gd name="T43" fmla="*/ 263 h 422"/>
                <a:gd name="T44" fmla="*/ 43 w 270"/>
                <a:gd name="T45" fmla="*/ 258 h 422"/>
                <a:gd name="T46" fmla="*/ 37 w 270"/>
                <a:gd name="T47" fmla="*/ 251 h 422"/>
                <a:gd name="T48" fmla="*/ 33 w 270"/>
                <a:gd name="T49" fmla="*/ 244 h 422"/>
                <a:gd name="T50" fmla="*/ 31 w 270"/>
                <a:gd name="T51" fmla="*/ 235 h 422"/>
                <a:gd name="T52" fmla="*/ 30 w 270"/>
                <a:gd name="T53" fmla="*/ 226 h 422"/>
                <a:gd name="T54" fmla="*/ 30 w 270"/>
                <a:gd name="T55" fmla="*/ 15 h 422"/>
                <a:gd name="T56" fmla="*/ 30 w 270"/>
                <a:gd name="T57" fmla="*/ 12 h 422"/>
                <a:gd name="T58" fmla="*/ 29 w 270"/>
                <a:gd name="T59" fmla="*/ 9 h 422"/>
                <a:gd name="T60" fmla="*/ 27 w 270"/>
                <a:gd name="T61" fmla="*/ 7 h 422"/>
                <a:gd name="T62" fmla="*/ 26 w 270"/>
                <a:gd name="T63" fmla="*/ 5 h 422"/>
                <a:gd name="T64" fmla="*/ 24 w 270"/>
                <a:gd name="T65" fmla="*/ 3 h 422"/>
                <a:gd name="T66" fmla="*/ 20 w 270"/>
                <a:gd name="T67" fmla="*/ 2 h 422"/>
                <a:gd name="T68" fmla="*/ 18 w 270"/>
                <a:gd name="T69" fmla="*/ 0 h 422"/>
                <a:gd name="T70" fmla="*/ 15 w 270"/>
                <a:gd name="T71" fmla="*/ 0 h 422"/>
                <a:gd name="T72" fmla="*/ 12 w 270"/>
                <a:gd name="T73" fmla="*/ 0 h 422"/>
                <a:gd name="T74" fmla="*/ 9 w 270"/>
                <a:gd name="T75" fmla="*/ 2 h 422"/>
                <a:gd name="T76" fmla="*/ 6 w 270"/>
                <a:gd name="T77" fmla="*/ 3 h 422"/>
                <a:gd name="T78" fmla="*/ 4 w 270"/>
                <a:gd name="T79" fmla="*/ 5 h 422"/>
                <a:gd name="T80" fmla="*/ 2 w 270"/>
                <a:gd name="T81" fmla="*/ 7 h 422"/>
                <a:gd name="T82" fmla="*/ 1 w 270"/>
                <a:gd name="T83" fmla="*/ 9 h 422"/>
                <a:gd name="T84" fmla="*/ 0 w 270"/>
                <a:gd name="T85" fmla="*/ 12 h 422"/>
                <a:gd name="T86" fmla="*/ 0 w 270"/>
                <a:gd name="T87" fmla="*/ 15 h 422"/>
                <a:gd name="T88" fmla="*/ 0 w 270"/>
                <a:gd name="T89" fmla="*/ 226 h 422"/>
                <a:gd name="T90" fmla="*/ 0 w 270"/>
                <a:gd name="T91" fmla="*/ 231 h 422"/>
                <a:gd name="T92" fmla="*/ 1 w 270"/>
                <a:gd name="T93" fmla="*/ 236 h 422"/>
                <a:gd name="T94" fmla="*/ 0 w 270"/>
                <a:gd name="T95" fmla="*/ 239 h 422"/>
                <a:gd name="T96" fmla="*/ 0 w 270"/>
                <a:gd name="T97" fmla="*/ 241 h 422"/>
                <a:gd name="T98" fmla="*/ 0 w 270"/>
                <a:gd name="T99" fmla="*/ 422 h 422"/>
                <a:gd name="T100" fmla="*/ 270 w 270"/>
                <a:gd name="T101" fmla="*/ 422 h 422"/>
                <a:gd name="T102" fmla="*/ 270 w 270"/>
                <a:gd name="T103" fmla="*/ 226 h 422"/>
                <a:gd name="T104" fmla="*/ 270 w 270"/>
                <a:gd name="T105" fmla="*/ 15 h 422"/>
                <a:gd name="T106" fmla="*/ 270 w 270"/>
                <a:gd name="T107" fmla="*/ 12 h 422"/>
                <a:gd name="T108" fmla="*/ 269 w 270"/>
                <a:gd name="T109" fmla="*/ 9 h 422"/>
                <a:gd name="T110" fmla="*/ 268 w 270"/>
                <a:gd name="T111" fmla="*/ 7 h 422"/>
                <a:gd name="T112" fmla="*/ 266 w 270"/>
                <a:gd name="T113" fmla="*/ 5 h 422"/>
                <a:gd name="T114" fmla="*/ 264 w 270"/>
                <a:gd name="T115" fmla="*/ 3 h 422"/>
                <a:gd name="T116" fmla="*/ 262 w 270"/>
                <a:gd name="T117" fmla="*/ 2 h 422"/>
                <a:gd name="T118" fmla="*/ 258 w 270"/>
                <a:gd name="T119" fmla="*/ 0 h 422"/>
                <a:gd name="T120" fmla="*/ 255 w 270"/>
                <a:gd name="T12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0" h="422">
                  <a:moveTo>
                    <a:pt x="255" y="0"/>
                  </a:moveTo>
                  <a:lnTo>
                    <a:pt x="253" y="0"/>
                  </a:lnTo>
                  <a:lnTo>
                    <a:pt x="250" y="2"/>
                  </a:lnTo>
                  <a:lnTo>
                    <a:pt x="248" y="3"/>
                  </a:lnTo>
                  <a:lnTo>
                    <a:pt x="246" y="5"/>
                  </a:lnTo>
                  <a:lnTo>
                    <a:pt x="243" y="7"/>
                  </a:lnTo>
                  <a:lnTo>
                    <a:pt x="241" y="9"/>
                  </a:lnTo>
                  <a:lnTo>
                    <a:pt x="241" y="12"/>
                  </a:lnTo>
                  <a:lnTo>
                    <a:pt x="240" y="15"/>
                  </a:lnTo>
                  <a:lnTo>
                    <a:pt x="240" y="226"/>
                  </a:lnTo>
                  <a:lnTo>
                    <a:pt x="240" y="235"/>
                  </a:lnTo>
                  <a:lnTo>
                    <a:pt x="237" y="244"/>
                  </a:lnTo>
                  <a:lnTo>
                    <a:pt x="233" y="251"/>
                  </a:lnTo>
                  <a:lnTo>
                    <a:pt x="227" y="258"/>
                  </a:lnTo>
                  <a:lnTo>
                    <a:pt x="221" y="263"/>
                  </a:lnTo>
                  <a:lnTo>
                    <a:pt x="213" y="268"/>
                  </a:lnTo>
                  <a:lnTo>
                    <a:pt x="205" y="271"/>
                  </a:lnTo>
                  <a:lnTo>
                    <a:pt x="195" y="271"/>
                  </a:lnTo>
                  <a:lnTo>
                    <a:pt x="75" y="271"/>
                  </a:lnTo>
                  <a:lnTo>
                    <a:pt x="66" y="271"/>
                  </a:lnTo>
                  <a:lnTo>
                    <a:pt x="58" y="268"/>
                  </a:lnTo>
                  <a:lnTo>
                    <a:pt x="49" y="263"/>
                  </a:lnTo>
                  <a:lnTo>
                    <a:pt x="43" y="258"/>
                  </a:lnTo>
                  <a:lnTo>
                    <a:pt x="37" y="251"/>
                  </a:lnTo>
                  <a:lnTo>
                    <a:pt x="33" y="244"/>
                  </a:lnTo>
                  <a:lnTo>
                    <a:pt x="31" y="235"/>
                  </a:lnTo>
                  <a:lnTo>
                    <a:pt x="30" y="226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0" y="231"/>
                  </a:lnTo>
                  <a:lnTo>
                    <a:pt x="1" y="236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422"/>
                  </a:lnTo>
                  <a:lnTo>
                    <a:pt x="270" y="422"/>
                  </a:lnTo>
                  <a:lnTo>
                    <a:pt x="270" y="226"/>
                  </a:lnTo>
                  <a:lnTo>
                    <a:pt x="270" y="15"/>
                  </a:lnTo>
                  <a:lnTo>
                    <a:pt x="270" y="12"/>
                  </a:lnTo>
                  <a:lnTo>
                    <a:pt x="269" y="9"/>
                  </a:lnTo>
                  <a:lnTo>
                    <a:pt x="268" y="7"/>
                  </a:lnTo>
                  <a:lnTo>
                    <a:pt x="266" y="5"/>
                  </a:lnTo>
                  <a:lnTo>
                    <a:pt x="264" y="3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92">
              <a:extLst>
                <a:ext uri="{FF2B5EF4-FFF2-40B4-BE49-F238E27FC236}">
                  <a16:creationId xmlns:a16="http://schemas.microsoft.com/office/drawing/2014/main" id="{3E35C725-35FB-4C07-A625-2EBF3527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763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8 w 30"/>
                <a:gd name="T3" fmla="*/ 181 h 181"/>
                <a:gd name="T4" fmla="*/ 21 w 30"/>
                <a:gd name="T5" fmla="*/ 180 h 181"/>
                <a:gd name="T6" fmla="*/ 24 w 30"/>
                <a:gd name="T7" fmla="*/ 179 h 181"/>
                <a:gd name="T8" fmla="*/ 26 w 30"/>
                <a:gd name="T9" fmla="*/ 176 h 181"/>
                <a:gd name="T10" fmla="*/ 28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8 w 30"/>
                <a:gd name="T25" fmla="*/ 7 h 181"/>
                <a:gd name="T26" fmla="*/ 26 w 30"/>
                <a:gd name="T27" fmla="*/ 5 h 181"/>
                <a:gd name="T28" fmla="*/ 24 w 30"/>
                <a:gd name="T29" fmla="*/ 3 h 181"/>
                <a:gd name="T30" fmla="*/ 21 w 30"/>
                <a:gd name="T31" fmla="*/ 2 h 181"/>
                <a:gd name="T32" fmla="*/ 18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10 w 30"/>
                <a:gd name="T39" fmla="*/ 2 h 181"/>
                <a:gd name="T40" fmla="*/ 6 w 30"/>
                <a:gd name="T41" fmla="*/ 3 h 181"/>
                <a:gd name="T42" fmla="*/ 4 w 30"/>
                <a:gd name="T43" fmla="*/ 5 h 181"/>
                <a:gd name="T44" fmla="*/ 2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2 w 30"/>
                <a:gd name="T59" fmla="*/ 174 h 181"/>
                <a:gd name="T60" fmla="*/ 4 w 30"/>
                <a:gd name="T61" fmla="*/ 176 h 181"/>
                <a:gd name="T62" fmla="*/ 6 w 30"/>
                <a:gd name="T63" fmla="*/ 179 h 181"/>
                <a:gd name="T64" fmla="*/ 10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  <a:gd name="T70" fmla="*/ 15 w 30"/>
                <a:gd name="T7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8" y="181"/>
                  </a:lnTo>
                  <a:lnTo>
                    <a:pt x="21" y="180"/>
                  </a:lnTo>
                  <a:lnTo>
                    <a:pt x="24" y="179"/>
                  </a:lnTo>
                  <a:lnTo>
                    <a:pt x="26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6" y="179"/>
                  </a:lnTo>
                  <a:lnTo>
                    <a:pt x="10" y="180"/>
                  </a:lnTo>
                  <a:lnTo>
                    <a:pt x="12" y="181"/>
                  </a:lnTo>
                  <a:lnTo>
                    <a:pt x="15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93">
              <a:extLst>
                <a:ext uri="{FF2B5EF4-FFF2-40B4-BE49-F238E27FC236}">
                  <a16:creationId xmlns:a16="http://schemas.microsoft.com/office/drawing/2014/main" id="{2A4DAEDA-DA6D-4876-9646-5BDE72B6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813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8 w 30"/>
                <a:gd name="T3" fmla="*/ 181 h 181"/>
                <a:gd name="T4" fmla="*/ 22 w 30"/>
                <a:gd name="T5" fmla="*/ 180 h 181"/>
                <a:gd name="T6" fmla="*/ 24 w 30"/>
                <a:gd name="T7" fmla="*/ 179 h 181"/>
                <a:gd name="T8" fmla="*/ 26 w 30"/>
                <a:gd name="T9" fmla="*/ 176 h 181"/>
                <a:gd name="T10" fmla="*/ 28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8 w 30"/>
                <a:gd name="T25" fmla="*/ 7 h 181"/>
                <a:gd name="T26" fmla="*/ 26 w 30"/>
                <a:gd name="T27" fmla="*/ 5 h 181"/>
                <a:gd name="T28" fmla="*/ 24 w 30"/>
                <a:gd name="T29" fmla="*/ 3 h 181"/>
                <a:gd name="T30" fmla="*/ 22 w 30"/>
                <a:gd name="T31" fmla="*/ 2 h 181"/>
                <a:gd name="T32" fmla="*/ 18 w 30"/>
                <a:gd name="T33" fmla="*/ 0 h 181"/>
                <a:gd name="T34" fmla="*/ 15 w 30"/>
                <a:gd name="T35" fmla="*/ 0 h 181"/>
                <a:gd name="T36" fmla="*/ 12 w 30"/>
                <a:gd name="T37" fmla="*/ 0 h 181"/>
                <a:gd name="T38" fmla="*/ 10 w 30"/>
                <a:gd name="T39" fmla="*/ 2 h 181"/>
                <a:gd name="T40" fmla="*/ 7 w 30"/>
                <a:gd name="T41" fmla="*/ 3 h 181"/>
                <a:gd name="T42" fmla="*/ 4 w 30"/>
                <a:gd name="T43" fmla="*/ 5 h 181"/>
                <a:gd name="T44" fmla="*/ 3 w 30"/>
                <a:gd name="T45" fmla="*/ 7 h 181"/>
                <a:gd name="T46" fmla="*/ 1 w 30"/>
                <a:gd name="T47" fmla="*/ 9 h 181"/>
                <a:gd name="T48" fmla="*/ 0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0 w 30"/>
                <a:gd name="T55" fmla="*/ 169 h 181"/>
                <a:gd name="T56" fmla="*/ 1 w 30"/>
                <a:gd name="T57" fmla="*/ 172 h 181"/>
                <a:gd name="T58" fmla="*/ 3 w 30"/>
                <a:gd name="T59" fmla="*/ 174 h 181"/>
                <a:gd name="T60" fmla="*/ 4 w 30"/>
                <a:gd name="T61" fmla="*/ 176 h 181"/>
                <a:gd name="T62" fmla="*/ 7 w 30"/>
                <a:gd name="T63" fmla="*/ 179 h 181"/>
                <a:gd name="T64" fmla="*/ 10 w 30"/>
                <a:gd name="T65" fmla="*/ 180 h 181"/>
                <a:gd name="T66" fmla="*/ 12 w 30"/>
                <a:gd name="T67" fmla="*/ 181 h 181"/>
                <a:gd name="T68" fmla="*/ 15 w 30"/>
                <a:gd name="T6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8" y="181"/>
                  </a:lnTo>
                  <a:lnTo>
                    <a:pt x="22" y="180"/>
                  </a:lnTo>
                  <a:lnTo>
                    <a:pt x="24" y="179"/>
                  </a:lnTo>
                  <a:lnTo>
                    <a:pt x="26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4" y="176"/>
                  </a:lnTo>
                  <a:lnTo>
                    <a:pt x="7" y="179"/>
                  </a:lnTo>
                  <a:lnTo>
                    <a:pt x="10" y="180"/>
                  </a:lnTo>
                  <a:lnTo>
                    <a:pt x="12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94">
              <a:extLst>
                <a:ext uri="{FF2B5EF4-FFF2-40B4-BE49-F238E27FC236}">
                  <a16:creationId xmlns:a16="http://schemas.microsoft.com/office/drawing/2014/main" id="{E178E6A6-84A7-4BAE-AA9A-48F59F7A2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350" y="2160588"/>
              <a:ext cx="87313" cy="47625"/>
            </a:xfrm>
            <a:custGeom>
              <a:avLst/>
              <a:gdLst>
                <a:gd name="T0" fmla="*/ 0 w 271"/>
                <a:gd name="T1" fmla="*/ 77 h 152"/>
                <a:gd name="T2" fmla="*/ 0 w 271"/>
                <a:gd name="T3" fmla="*/ 84 h 152"/>
                <a:gd name="T4" fmla="*/ 2 w 271"/>
                <a:gd name="T5" fmla="*/ 92 h 152"/>
                <a:gd name="T6" fmla="*/ 3 w 271"/>
                <a:gd name="T7" fmla="*/ 99 h 152"/>
                <a:gd name="T8" fmla="*/ 6 w 271"/>
                <a:gd name="T9" fmla="*/ 105 h 152"/>
                <a:gd name="T10" fmla="*/ 9 w 271"/>
                <a:gd name="T11" fmla="*/ 112 h 152"/>
                <a:gd name="T12" fmla="*/ 12 w 271"/>
                <a:gd name="T13" fmla="*/ 118 h 152"/>
                <a:gd name="T14" fmla="*/ 17 w 271"/>
                <a:gd name="T15" fmla="*/ 124 h 152"/>
                <a:gd name="T16" fmla="*/ 22 w 271"/>
                <a:gd name="T17" fmla="*/ 129 h 152"/>
                <a:gd name="T18" fmla="*/ 27 w 271"/>
                <a:gd name="T19" fmla="*/ 134 h 152"/>
                <a:gd name="T20" fmla="*/ 33 w 271"/>
                <a:gd name="T21" fmla="*/ 139 h 152"/>
                <a:gd name="T22" fmla="*/ 39 w 271"/>
                <a:gd name="T23" fmla="*/ 142 h 152"/>
                <a:gd name="T24" fmla="*/ 46 w 271"/>
                <a:gd name="T25" fmla="*/ 145 h 152"/>
                <a:gd name="T26" fmla="*/ 52 w 271"/>
                <a:gd name="T27" fmla="*/ 148 h 152"/>
                <a:gd name="T28" fmla="*/ 60 w 271"/>
                <a:gd name="T29" fmla="*/ 149 h 152"/>
                <a:gd name="T30" fmla="*/ 67 w 271"/>
                <a:gd name="T31" fmla="*/ 152 h 152"/>
                <a:gd name="T32" fmla="*/ 75 w 271"/>
                <a:gd name="T33" fmla="*/ 152 h 152"/>
                <a:gd name="T34" fmla="*/ 196 w 271"/>
                <a:gd name="T35" fmla="*/ 152 h 152"/>
                <a:gd name="T36" fmla="*/ 203 w 271"/>
                <a:gd name="T37" fmla="*/ 152 h 152"/>
                <a:gd name="T38" fmla="*/ 211 w 271"/>
                <a:gd name="T39" fmla="*/ 149 h 152"/>
                <a:gd name="T40" fmla="*/ 217 w 271"/>
                <a:gd name="T41" fmla="*/ 148 h 152"/>
                <a:gd name="T42" fmla="*/ 225 w 271"/>
                <a:gd name="T43" fmla="*/ 145 h 152"/>
                <a:gd name="T44" fmla="*/ 231 w 271"/>
                <a:gd name="T45" fmla="*/ 142 h 152"/>
                <a:gd name="T46" fmla="*/ 238 w 271"/>
                <a:gd name="T47" fmla="*/ 139 h 152"/>
                <a:gd name="T48" fmla="*/ 243 w 271"/>
                <a:gd name="T49" fmla="*/ 134 h 152"/>
                <a:gd name="T50" fmla="*/ 248 w 271"/>
                <a:gd name="T51" fmla="*/ 129 h 152"/>
                <a:gd name="T52" fmla="*/ 254 w 271"/>
                <a:gd name="T53" fmla="*/ 124 h 152"/>
                <a:gd name="T54" fmla="*/ 258 w 271"/>
                <a:gd name="T55" fmla="*/ 118 h 152"/>
                <a:gd name="T56" fmla="*/ 261 w 271"/>
                <a:gd name="T57" fmla="*/ 112 h 152"/>
                <a:gd name="T58" fmla="*/ 264 w 271"/>
                <a:gd name="T59" fmla="*/ 105 h 152"/>
                <a:gd name="T60" fmla="*/ 268 w 271"/>
                <a:gd name="T61" fmla="*/ 99 h 152"/>
                <a:gd name="T62" fmla="*/ 269 w 271"/>
                <a:gd name="T63" fmla="*/ 92 h 152"/>
                <a:gd name="T64" fmla="*/ 270 w 271"/>
                <a:gd name="T65" fmla="*/ 84 h 152"/>
                <a:gd name="T66" fmla="*/ 271 w 271"/>
                <a:gd name="T67" fmla="*/ 77 h 152"/>
                <a:gd name="T68" fmla="*/ 271 w 271"/>
                <a:gd name="T69" fmla="*/ 0 h 152"/>
                <a:gd name="T70" fmla="*/ 0 w 271"/>
                <a:gd name="T71" fmla="*/ 0 h 152"/>
                <a:gd name="T72" fmla="*/ 0 w 271"/>
                <a:gd name="T73" fmla="*/ 7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1" h="152">
                  <a:moveTo>
                    <a:pt x="0" y="77"/>
                  </a:moveTo>
                  <a:lnTo>
                    <a:pt x="0" y="84"/>
                  </a:lnTo>
                  <a:lnTo>
                    <a:pt x="2" y="92"/>
                  </a:lnTo>
                  <a:lnTo>
                    <a:pt x="3" y="99"/>
                  </a:lnTo>
                  <a:lnTo>
                    <a:pt x="6" y="105"/>
                  </a:lnTo>
                  <a:lnTo>
                    <a:pt x="9" y="112"/>
                  </a:lnTo>
                  <a:lnTo>
                    <a:pt x="12" y="118"/>
                  </a:lnTo>
                  <a:lnTo>
                    <a:pt x="17" y="124"/>
                  </a:lnTo>
                  <a:lnTo>
                    <a:pt x="22" y="129"/>
                  </a:lnTo>
                  <a:lnTo>
                    <a:pt x="27" y="134"/>
                  </a:lnTo>
                  <a:lnTo>
                    <a:pt x="33" y="139"/>
                  </a:lnTo>
                  <a:lnTo>
                    <a:pt x="39" y="142"/>
                  </a:lnTo>
                  <a:lnTo>
                    <a:pt x="46" y="145"/>
                  </a:lnTo>
                  <a:lnTo>
                    <a:pt x="52" y="148"/>
                  </a:lnTo>
                  <a:lnTo>
                    <a:pt x="60" y="149"/>
                  </a:lnTo>
                  <a:lnTo>
                    <a:pt x="67" y="152"/>
                  </a:lnTo>
                  <a:lnTo>
                    <a:pt x="75" y="152"/>
                  </a:lnTo>
                  <a:lnTo>
                    <a:pt x="196" y="152"/>
                  </a:lnTo>
                  <a:lnTo>
                    <a:pt x="203" y="152"/>
                  </a:lnTo>
                  <a:lnTo>
                    <a:pt x="211" y="149"/>
                  </a:lnTo>
                  <a:lnTo>
                    <a:pt x="217" y="148"/>
                  </a:lnTo>
                  <a:lnTo>
                    <a:pt x="225" y="145"/>
                  </a:lnTo>
                  <a:lnTo>
                    <a:pt x="231" y="142"/>
                  </a:lnTo>
                  <a:lnTo>
                    <a:pt x="238" y="139"/>
                  </a:lnTo>
                  <a:lnTo>
                    <a:pt x="243" y="134"/>
                  </a:lnTo>
                  <a:lnTo>
                    <a:pt x="248" y="129"/>
                  </a:lnTo>
                  <a:lnTo>
                    <a:pt x="254" y="124"/>
                  </a:lnTo>
                  <a:lnTo>
                    <a:pt x="258" y="118"/>
                  </a:lnTo>
                  <a:lnTo>
                    <a:pt x="261" y="112"/>
                  </a:lnTo>
                  <a:lnTo>
                    <a:pt x="264" y="105"/>
                  </a:lnTo>
                  <a:lnTo>
                    <a:pt x="268" y="99"/>
                  </a:lnTo>
                  <a:lnTo>
                    <a:pt x="269" y="92"/>
                  </a:lnTo>
                  <a:lnTo>
                    <a:pt x="270" y="84"/>
                  </a:lnTo>
                  <a:lnTo>
                    <a:pt x="271" y="77"/>
                  </a:lnTo>
                  <a:lnTo>
                    <a:pt x="271" y="0"/>
                  </a:lnTo>
                  <a:lnTo>
                    <a:pt x="0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95">
              <a:extLst>
                <a:ext uri="{FF2B5EF4-FFF2-40B4-BE49-F238E27FC236}">
                  <a16:creationId xmlns:a16="http://schemas.microsoft.com/office/drawing/2014/main" id="{FE068423-85F1-42D2-9816-51509429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350" y="1920875"/>
              <a:ext cx="87313" cy="134938"/>
            </a:xfrm>
            <a:custGeom>
              <a:avLst/>
              <a:gdLst>
                <a:gd name="T0" fmla="*/ 256 w 271"/>
                <a:gd name="T1" fmla="*/ 0 h 422"/>
                <a:gd name="T2" fmla="*/ 253 w 271"/>
                <a:gd name="T3" fmla="*/ 0 h 422"/>
                <a:gd name="T4" fmla="*/ 249 w 271"/>
                <a:gd name="T5" fmla="*/ 2 h 422"/>
                <a:gd name="T6" fmla="*/ 247 w 271"/>
                <a:gd name="T7" fmla="*/ 3 h 422"/>
                <a:gd name="T8" fmla="*/ 245 w 271"/>
                <a:gd name="T9" fmla="*/ 5 h 422"/>
                <a:gd name="T10" fmla="*/ 243 w 271"/>
                <a:gd name="T11" fmla="*/ 7 h 422"/>
                <a:gd name="T12" fmla="*/ 242 w 271"/>
                <a:gd name="T13" fmla="*/ 9 h 422"/>
                <a:gd name="T14" fmla="*/ 241 w 271"/>
                <a:gd name="T15" fmla="*/ 12 h 422"/>
                <a:gd name="T16" fmla="*/ 241 w 271"/>
                <a:gd name="T17" fmla="*/ 15 h 422"/>
                <a:gd name="T18" fmla="*/ 241 w 271"/>
                <a:gd name="T19" fmla="*/ 226 h 422"/>
                <a:gd name="T20" fmla="*/ 240 w 271"/>
                <a:gd name="T21" fmla="*/ 235 h 422"/>
                <a:gd name="T22" fmla="*/ 237 w 271"/>
                <a:gd name="T23" fmla="*/ 244 h 422"/>
                <a:gd name="T24" fmla="*/ 232 w 271"/>
                <a:gd name="T25" fmla="*/ 251 h 422"/>
                <a:gd name="T26" fmla="*/ 227 w 271"/>
                <a:gd name="T27" fmla="*/ 258 h 422"/>
                <a:gd name="T28" fmla="*/ 220 w 271"/>
                <a:gd name="T29" fmla="*/ 263 h 422"/>
                <a:gd name="T30" fmla="*/ 213 w 271"/>
                <a:gd name="T31" fmla="*/ 268 h 422"/>
                <a:gd name="T32" fmla="*/ 204 w 271"/>
                <a:gd name="T33" fmla="*/ 271 h 422"/>
                <a:gd name="T34" fmla="*/ 196 w 271"/>
                <a:gd name="T35" fmla="*/ 271 h 422"/>
                <a:gd name="T36" fmla="*/ 75 w 271"/>
                <a:gd name="T37" fmla="*/ 271 h 422"/>
                <a:gd name="T38" fmla="*/ 66 w 271"/>
                <a:gd name="T39" fmla="*/ 271 h 422"/>
                <a:gd name="T40" fmla="*/ 57 w 271"/>
                <a:gd name="T41" fmla="*/ 268 h 422"/>
                <a:gd name="T42" fmla="*/ 50 w 271"/>
                <a:gd name="T43" fmla="*/ 263 h 422"/>
                <a:gd name="T44" fmla="*/ 44 w 271"/>
                <a:gd name="T45" fmla="*/ 258 h 422"/>
                <a:gd name="T46" fmla="*/ 37 w 271"/>
                <a:gd name="T47" fmla="*/ 251 h 422"/>
                <a:gd name="T48" fmla="*/ 34 w 271"/>
                <a:gd name="T49" fmla="*/ 244 h 422"/>
                <a:gd name="T50" fmla="*/ 31 w 271"/>
                <a:gd name="T51" fmla="*/ 235 h 422"/>
                <a:gd name="T52" fmla="*/ 30 w 271"/>
                <a:gd name="T53" fmla="*/ 226 h 422"/>
                <a:gd name="T54" fmla="*/ 30 w 271"/>
                <a:gd name="T55" fmla="*/ 15 h 422"/>
                <a:gd name="T56" fmla="*/ 30 w 271"/>
                <a:gd name="T57" fmla="*/ 12 h 422"/>
                <a:gd name="T58" fmla="*/ 29 w 271"/>
                <a:gd name="T59" fmla="*/ 9 h 422"/>
                <a:gd name="T60" fmla="*/ 27 w 271"/>
                <a:gd name="T61" fmla="*/ 7 h 422"/>
                <a:gd name="T62" fmla="*/ 25 w 271"/>
                <a:gd name="T63" fmla="*/ 5 h 422"/>
                <a:gd name="T64" fmla="*/ 23 w 271"/>
                <a:gd name="T65" fmla="*/ 3 h 422"/>
                <a:gd name="T66" fmla="*/ 21 w 271"/>
                <a:gd name="T67" fmla="*/ 2 h 422"/>
                <a:gd name="T68" fmla="*/ 18 w 271"/>
                <a:gd name="T69" fmla="*/ 0 h 422"/>
                <a:gd name="T70" fmla="*/ 15 w 271"/>
                <a:gd name="T71" fmla="*/ 0 h 422"/>
                <a:gd name="T72" fmla="*/ 11 w 271"/>
                <a:gd name="T73" fmla="*/ 0 h 422"/>
                <a:gd name="T74" fmla="*/ 9 w 271"/>
                <a:gd name="T75" fmla="*/ 2 h 422"/>
                <a:gd name="T76" fmla="*/ 6 w 271"/>
                <a:gd name="T77" fmla="*/ 3 h 422"/>
                <a:gd name="T78" fmla="*/ 4 w 271"/>
                <a:gd name="T79" fmla="*/ 5 h 422"/>
                <a:gd name="T80" fmla="*/ 3 w 271"/>
                <a:gd name="T81" fmla="*/ 7 h 422"/>
                <a:gd name="T82" fmla="*/ 1 w 271"/>
                <a:gd name="T83" fmla="*/ 9 h 422"/>
                <a:gd name="T84" fmla="*/ 0 w 271"/>
                <a:gd name="T85" fmla="*/ 12 h 422"/>
                <a:gd name="T86" fmla="*/ 0 w 271"/>
                <a:gd name="T87" fmla="*/ 15 h 422"/>
                <a:gd name="T88" fmla="*/ 0 w 271"/>
                <a:gd name="T89" fmla="*/ 226 h 422"/>
                <a:gd name="T90" fmla="*/ 0 w 271"/>
                <a:gd name="T91" fmla="*/ 231 h 422"/>
                <a:gd name="T92" fmla="*/ 1 w 271"/>
                <a:gd name="T93" fmla="*/ 236 h 422"/>
                <a:gd name="T94" fmla="*/ 0 w 271"/>
                <a:gd name="T95" fmla="*/ 239 h 422"/>
                <a:gd name="T96" fmla="*/ 0 w 271"/>
                <a:gd name="T97" fmla="*/ 241 h 422"/>
                <a:gd name="T98" fmla="*/ 0 w 271"/>
                <a:gd name="T99" fmla="*/ 422 h 422"/>
                <a:gd name="T100" fmla="*/ 271 w 271"/>
                <a:gd name="T101" fmla="*/ 422 h 422"/>
                <a:gd name="T102" fmla="*/ 271 w 271"/>
                <a:gd name="T103" fmla="*/ 226 h 422"/>
                <a:gd name="T104" fmla="*/ 271 w 271"/>
                <a:gd name="T105" fmla="*/ 15 h 422"/>
                <a:gd name="T106" fmla="*/ 270 w 271"/>
                <a:gd name="T107" fmla="*/ 12 h 422"/>
                <a:gd name="T108" fmla="*/ 270 w 271"/>
                <a:gd name="T109" fmla="*/ 9 h 422"/>
                <a:gd name="T110" fmla="*/ 268 w 271"/>
                <a:gd name="T111" fmla="*/ 7 h 422"/>
                <a:gd name="T112" fmla="*/ 267 w 271"/>
                <a:gd name="T113" fmla="*/ 5 h 422"/>
                <a:gd name="T114" fmla="*/ 264 w 271"/>
                <a:gd name="T115" fmla="*/ 3 h 422"/>
                <a:gd name="T116" fmla="*/ 261 w 271"/>
                <a:gd name="T117" fmla="*/ 2 h 422"/>
                <a:gd name="T118" fmla="*/ 259 w 271"/>
                <a:gd name="T119" fmla="*/ 0 h 422"/>
                <a:gd name="T120" fmla="*/ 256 w 271"/>
                <a:gd name="T12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422">
                  <a:moveTo>
                    <a:pt x="256" y="0"/>
                  </a:moveTo>
                  <a:lnTo>
                    <a:pt x="253" y="0"/>
                  </a:lnTo>
                  <a:lnTo>
                    <a:pt x="249" y="2"/>
                  </a:lnTo>
                  <a:lnTo>
                    <a:pt x="247" y="3"/>
                  </a:lnTo>
                  <a:lnTo>
                    <a:pt x="245" y="5"/>
                  </a:lnTo>
                  <a:lnTo>
                    <a:pt x="243" y="7"/>
                  </a:lnTo>
                  <a:lnTo>
                    <a:pt x="242" y="9"/>
                  </a:lnTo>
                  <a:lnTo>
                    <a:pt x="241" y="12"/>
                  </a:lnTo>
                  <a:lnTo>
                    <a:pt x="241" y="15"/>
                  </a:lnTo>
                  <a:lnTo>
                    <a:pt x="241" y="226"/>
                  </a:lnTo>
                  <a:lnTo>
                    <a:pt x="240" y="235"/>
                  </a:lnTo>
                  <a:lnTo>
                    <a:pt x="237" y="244"/>
                  </a:lnTo>
                  <a:lnTo>
                    <a:pt x="232" y="251"/>
                  </a:lnTo>
                  <a:lnTo>
                    <a:pt x="227" y="258"/>
                  </a:lnTo>
                  <a:lnTo>
                    <a:pt x="220" y="263"/>
                  </a:lnTo>
                  <a:lnTo>
                    <a:pt x="213" y="268"/>
                  </a:lnTo>
                  <a:lnTo>
                    <a:pt x="204" y="271"/>
                  </a:lnTo>
                  <a:lnTo>
                    <a:pt x="196" y="271"/>
                  </a:lnTo>
                  <a:lnTo>
                    <a:pt x="75" y="271"/>
                  </a:lnTo>
                  <a:lnTo>
                    <a:pt x="66" y="271"/>
                  </a:lnTo>
                  <a:lnTo>
                    <a:pt x="57" y="268"/>
                  </a:lnTo>
                  <a:lnTo>
                    <a:pt x="50" y="263"/>
                  </a:lnTo>
                  <a:lnTo>
                    <a:pt x="44" y="258"/>
                  </a:lnTo>
                  <a:lnTo>
                    <a:pt x="37" y="251"/>
                  </a:lnTo>
                  <a:lnTo>
                    <a:pt x="34" y="244"/>
                  </a:lnTo>
                  <a:lnTo>
                    <a:pt x="31" y="235"/>
                  </a:lnTo>
                  <a:lnTo>
                    <a:pt x="30" y="226"/>
                  </a:lnTo>
                  <a:lnTo>
                    <a:pt x="30" y="15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226"/>
                  </a:lnTo>
                  <a:lnTo>
                    <a:pt x="0" y="231"/>
                  </a:lnTo>
                  <a:lnTo>
                    <a:pt x="1" y="236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0" y="422"/>
                  </a:lnTo>
                  <a:lnTo>
                    <a:pt x="271" y="422"/>
                  </a:lnTo>
                  <a:lnTo>
                    <a:pt x="271" y="226"/>
                  </a:lnTo>
                  <a:lnTo>
                    <a:pt x="271" y="15"/>
                  </a:lnTo>
                  <a:lnTo>
                    <a:pt x="270" y="12"/>
                  </a:lnTo>
                  <a:lnTo>
                    <a:pt x="270" y="9"/>
                  </a:lnTo>
                  <a:lnTo>
                    <a:pt x="268" y="7"/>
                  </a:lnTo>
                  <a:lnTo>
                    <a:pt x="267" y="5"/>
                  </a:lnTo>
                  <a:lnTo>
                    <a:pt x="264" y="3"/>
                  </a:lnTo>
                  <a:lnTo>
                    <a:pt x="261" y="2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796">
              <a:extLst>
                <a:ext uri="{FF2B5EF4-FFF2-40B4-BE49-F238E27FC236}">
                  <a16:creationId xmlns:a16="http://schemas.microsoft.com/office/drawing/2014/main" id="{11CAFAE2-5C93-4666-BF8B-62D36BD94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350" y="2093913"/>
              <a:ext cx="8731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797">
              <a:extLst>
                <a:ext uri="{FF2B5EF4-FFF2-40B4-BE49-F238E27FC236}">
                  <a16:creationId xmlns:a16="http://schemas.microsoft.com/office/drawing/2014/main" id="{4814B6CE-6116-4182-BC0D-EFEA07CA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350" y="2065338"/>
              <a:ext cx="87313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798">
              <a:extLst>
                <a:ext uri="{FF2B5EF4-FFF2-40B4-BE49-F238E27FC236}">
                  <a16:creationId xmlns:a16="http://schemas.microsoft.com/office/drawing/2014/main" id="{FEEE15A0-772C-498B-B988-CB100BF4D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1350" y="2132013"/>
              <a:ext cx="87313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99">
              <a:extLst>
                <a:ext uri="{FF2B5EF4-FFF2-40B4-BE49-F238E27FC236}">
                  <a16:creationId xmlns:a16="http://schemas.microsoft.com/office/drawing/2014/main" id="{62FE787C-BB33-43F2-B5F5-986F9AC7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925" y="1930400"/>
              <a:ext cx="9525" cy="57150"/>
            </a:xfrm>
            <a:custGeom>
              <a:avLst/>
              <a:gdLst>
                <a:gd name="T0" fmla="*/ 15 w 30"/>
                <a:gd name="T1" fmla="*/ 181 h 181"/>
                <a:gd name="T2" fmla="*/ 18 w 30"/>
                <a:gd name="T3" fmla="*/ 181 h 181"/>
                <a:gd name="T4" fmla="*/ 21 w 30"/>
                <a:gd name="T5" fmla="*/ 180 h 181"/>
                <a:gd name="T6" fmla="*/ 23 w 30"/>
                <a:gd name="T7" fmla="*/ 179 h 181"/>
                <a:gd name="T8" fmla="*/ 25 w 30"/>
                <a:gd name="T9" fmla="*/ 176 h 181"/>
                <a:gd name="T10" fmla="*/ 28 w 30"/>
                <a:gd name="T11" fmla="*/ 174 h 181"/>
                <a:gd name="T12" fmla="*/ 29 w 30"/>
                <a:gd name="T13" fmla="*/ 172 h 181"/>
                <a:gd name="T14" fmla="*/ 30 w 30"/>
                <a:gd name="T15" fmla="*/ 169 h 181"/>
                <a:gd name="T16" fmla="*/ 30 w 30"/>
                <a:gd name="T17" fmla="*/ 166 h 181"/>
                <a:gd name="T18" fmla="*/ 30 w 30"/>
                <a:gd name="T19" fmla="*/ 16 h 181"/>
                <a:gd name="T20" fmla="*/ 30 w 30"/>
                <a:gd name="T21" fmla="*/ 12 h 181"/>
                <a:gd name="T22" fmla="*/ 29 w 30"/>
                <a:gd name="T23" fmla="*/ 9 h 181"/>
                <a:gd name="T24" fmla="*/ 28 w 30"/>
                <a:gd name="T25" fmla="*/ 7 h 181"/>
                <a:gd name="T26" fmla="*/ 25 w 30"/>
                <a:gd name="T27" fmla="*/ 5 h 181"/>
                <a:gd name="T28" fmla="*/ 23 w 30"/>
                <a:gd name="T29" fmla="*/ 3 h 181"/>
                <a:gd name="T30" fmla="*/ 21 w 30"/>
                <a:gd name="T31" fmla="*/ 2 h 181"/>
                <a:gd name="T32" fmla="*/ 18 w 30"/>
                <a:gd name="T33" fmla="*/ 0 h 181"/>
                <a:gd name="T34" fmla="*/ 15 w 30"/>
                <a:gd name="T35" fmla="*/ 0 h 181"/>
                <a:gd name="T36" fmla="*/ 13 w 30"/>
                <a:gd name="T37" fmla="*/ 0 h 181"/>
                <a:gd name="T38" fmla="*/ 9 w 30"/>
                <a:gd name="T39" fmla="*/ 2 h 181"/>
                <a:gd name="T40" fmla="*/ 7 w 30"/>
                <a:gd name="T41" fmla="*/ 3 h 181"/>
                <a:gd name="T42" fmla="*/ 4 w 30"/>
                <a:gd name="T43" fmla="*/ 5 h 181"/>
                <a:gd name="T44" fmla="*/ 3 w 30"/>
                <a:gd name="T45" fmla="*/ 7 h 181"/>
                <a:gd name="T46" fmla="*/ 1 w 30"/>
                <a:gd name="T47" fmla="*/ 9 h 181"/>
                <a:gd name="T48" fmla="*/ 1 w 30"/>
                <a:gd name="T49" fmla="*/ 12 h 181"/>
                <a:gd name="T50" fmla="*/ 0 w 30"/>
                <a:gd name="T51" fmla="*/ 16 h 181"/>
                <a:gd name="T52" fmla="*/ 0 w 30"/>
                <a:gd name="T53" fmla="*/ 166 h 181"/>
                <a:gd name="T54" fmla="*/ 1 w 30"/>
                <a:gd name="T55" fmla="*/ 169 h 181"/>
                <a:gd name="T56" fmla="*/ 1 w 30"/>
                <a:gd name="T57" fmla="*/ 172 h 181"/>
                <a:gd name="T58" fmla="*/ 3 w 30"/>
                <a:gd name="T59" fmla="*/ 174 h 181"/>
                <a:gd name="T60" fmla="*/ 4 w 30"/>
                <a:gd name="T61" fmla="*/ 176 h 181"/>
                <a:gd name="T62" fmla="*/ 7 w 30"/>
                <a:gd name="T63" fmla="*/ 179 h 181"/>
                <a:gd name="T64" fmla="*/ 9 w 30"/>
                <a:gd name="T65" fmla="*/ 180 h 181"/>
                <a:gd name="T66" fmla="*/ 13 w 30"/>
                <a:gd name="T67" fmla="*/ 181 h 181"/>
                <a:gd name="T68" fmla="*/ 15 w 30"/>
                <a:gd name="T69" fmla="*/ 181 h 181"/>
                <a:gd name="T70" fmla="*/ 15 w 30"/>
                <a:gd name="T7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81">
                  <a:moveTo>
                    <a:pt x="15" y="181"/>
                  </a:moveTo>
                  <a:lnTo>
                    <a:pt x="18" y="181"/>
                  </a:lnTo>
                  <a:lnTo>
                    <a:pt x="21" y="180"/>
                  </a:lnTo>
                  <a:lnTo>
                    <a:pt x="23" y="179"/>
                  </a:lnTo>
                  <a:lnTo>
                    <a:pt x="25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0" y="166"/>
                  </a:lnTo>
                  <a:lnTo>
                    <a:pt x="30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4" y="176"/>
                  </a:lnTo>
                  <a:lnTo>
                    <a:pt x="7" y="179"/>
                  </a:lnTo>
                  <a:lnTo>
                    <a:pt x="9" y="180"/>
                  </a:lnTo>
                  <a:lnTo>
                    <a:pt x="13" y="181"/>
                  </a:lnTo>
                  <a:lnTo>
                    <a:pt x="15" y="181"/>
                  </a:lnTo>
                  <a:lnTo>
                    <a:pt x="15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800">
              <a:extLst>
                <a:ext uri="{FF2B5EF4-FFF2-40B4-BE49-F238E27FC236}">
                  <a16:creationId xmlns:a16="http://schemas.microsoft.com/office/drawing/2014/main" id="{5F3A1743-C344-4962-8EF3-D6744E02B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975" y="1930400"/>
              <a:ext cx="11113" cy="57150"/>
            </a:xfrm>
            <a:custGeom>
              <a:avLst/>
              <a:gdLst>
                <a:gd name="T0" fmla="*/ 16 w 31"/>
                <a:gd name="T1" fmla="*/ 181 h 181"/>
                <a:gd name="T2" fmla="*/ 18 w 31"/>
                <a:gd name="T3" fmla="*/ 181 h 181"/>
                <a:gd name="T4" fmla="*/ 21 w 31"/>
                <a:gd name="T5" fmla="*/ 180 h 181"/>
                <a:gd name="T6" fmla="*/ 23 w 31"/>
                <a:gd name="T7" fmla="*/ 179 h 181"/>
                <a:gd name="T8" fmla="*/ 25 w 31"/>
                <a:gd name="T9" fmla="*/ 176 h 181"/>
                <a:gd name="T10" fmla="*/ 28 w 31"/>
                <a:gd name="T11" fmla="*/ 174 h 181"/>
                <a:gd name="T12" fmla="*/ 29 w 31"/>
                <a:gd name="T13" fmla="*/ 172 h 181"/>
                <a:gd name="T14" fmla="*/ 30 w 31"/>
                <a:gd name="T15" fmla="*/ 169 h 181"/>
                <a:gd name="T16" fmla="*/ 31 w 31"/>
                <a:gd name="T17" fmla="*/ 166 h 181"/>
                <a:gd name="T18" fmla="*/ 31 w 31"/>
                <a:gd name="T19" fmla="*/ 16 h 181"/>
                <a:gd name="T20" fmla="*/ 30 w 31"/>
                <a:gd name="T21" fmla="*/ 12 h 181"/>
                <a:gd name="T22" fmla="*/ 29 w 31"/>
                <a:gd name="T23" fmla="*/ 9 h 181"/>
                <a:gd name="T24" fmla="*/ 28 w 31"/>
                <a:gd name="T25" fmla="*/ 7 h 181"/>
                <a:gd name="T26" fmla="*/ 25 w 31"/>
                <a:gd name="T27" fmla="*/ 5 h 181"/>
                <a:gd name="T28" fmla="*/ 23 w 31"/>
                <a:gd name="T29" fmla="*/ 3 h 181"/>
                <a:gd name="T30" fmla="*/ 21 w 31"/>
                <a:gd name="T31" fmla="*/ 2 h 181"/>
                <a:gd name="T32" fmla="*/ 18 w 31"/>
                <a:gd name="T33" fmla="*/ 0 h 181"/>
                <a:gd name="T34" fmla="*/ 16 w 31"/>
                <a:gd name="T35" fmla="*/ 0 h 181"/>
                <a:gd name="T36" fmla="*/ 13 w 31"/>
                <a:gd name="T37" fmla="*/ 0 h 181"/>
                <a:gd name="T38" fmla="*/ 9 w 31"/>
                <a:gd name="T39" fmla="*/ 2 h 181"/>
                <a:gd name="T40" fmla="*/ 7 w 31"/>
                <a:gd name="T41" fmla="*/ 3 h 181"/>
                <a:gd name="T42" fmla="*/ 5 w 31"/>
                <a:gd name="T43" fmla="*/ 5 h 181"/>
                <a:gd name="T44" fmla="*/ 3 w 31"/>
                <a:gd name="T45" fmla="*/ 7 h 181"/>
                <a:gd name="T46" fmla="*/ 2 w 31"/>
                <a:gd name="T47" fmla="*/ 9 h 181"/>
                <a:gd name="T48" fmla="*/ 1 w 31"/>
                <a:gd name="T49" fmla="*/ 12 h 181"/>
                <a:gd name="T50" fmla="*/ 0 w 31"/>
                <a:gd name="T51" fmla="*/ 16 h 181"/>
                <a:gd name="T52" fmla="*/ 0 w 31"/>
                <a:gd name="T53" fmla="*/ 166 h 181"/>
                <a:gd name="T54" fmla="*/ 1 w 31"/>
                <a:gd name="T55" fmla="*/ 169 h 181"/>
                <a:gd name="T56" fmla="*/ 2 w 31"/>
                <a:gd name="T57" fmla="*/ 172 h 181"/>
                <a:gd name="T58" fmla="*/ 3 w 31"/>
                <a:gd name="T59" fmla="*/ 174 h 181"/>
                <a:gd name="T60" fmla="*/ 5 w 31"/>
                <a:gd name="T61" fmla="*/ 176 h 181"/>
                <a:gd name="T62" fmla="*/ 7 w 31"/>
                <a:gd name="T63" fmla="*/ 179 h 181"/>
                <a:gd name="T64" fmla="*/ 9 w 31"/>
                <a:gd name="T65" fmla="*/ 180 h 181"/>
                <a:gd name="T66" fmla="*/ 13 w 31"/>
                <a:gd name="T67" fmla="*/ 181 h 181"/>
                <a:gd name="T68" fmla="*/ 16 w 31"/>
                <a:gd name="T6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181">
                  <a:moveTo>
                    <a:pt x="16" y="181"/>
                  </a:moveTo>
                  <a:lnTo>
                    <a:pt x="18" y="181"/>
                  </a:lnTo>
                  <a:lnTo>
                    <a:pt x="21" y="180"/>
                  </a:lnTo>
                  <a:lnTo>
                    <a:pt x="23" y="179"/>
                  </a:lnTo>
                  <a:lnTo>
                    <a:pt x="25" y="176"/>
                  </a:lnTo>
                  <a:lnTo>
                    <a:pt x="28" y="174"/>
                  </a:lnTo>
                  <a:lnTo>
                    <a:pt x="29" y="172"/>
                  </a:lnTo>
                  <a:lnTo>
                    <a:pt x="30" y="169"/>
                  </a:lnTo>
                  <a:lnTo>
                    <a:pt x="31" y="166"/>
                  </a:lnTo>
                  <a:lnTo>
                    <a:pt x="31" y="16"/>
                  </a:lnTo>
                  <a:lnTo>
                    <a:pt x="30" y="12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2"/>
                  </a:lnTo>
                  <a:lnTo>
                    <a:pt x="3" y="174"/>
                  </a:lnTo>
                  <a:lnTo>
                    <a:pt x="5" y="176"/>
                  </a:lnTo>
                  <a:lnTo>
                    <a:pt x="7" y="179"/>
                  </a:lnTo>
                  <a:lnTo>
                    <a:pt x="9" y="180"/>
                  </a:lnTo>
                  <a:lnTo>
                    <a:pt x="13" y="181"/>
                  </a:lnTo>
                  <a:lnTo>
                    <a:pt x="16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417772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6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B01B2E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dern 03">
      <a:majorFont>
        <a:latin typeface="Segoe U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721</TotalTime>
  <Words>974</Words>
  <Application>Microsoft Office PowerPoint</Application>
  <PresentationFormat>宽屏</PresentationFormat>
  <Paragraphs>138</Paragraphs>
  <Slides>24</Slides>
  <Notes>14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Amatic SC</vt:lpstr>
      <vt:lpstr>Arial</vt:lpstr>
      <vt:lpstr>Calibri</vt:lpstr>
      <vt:lpstr>Calibri Light</vt:lpstr>
      <vt:lpstr>Proxima Nova</vt:lpstr>
      <vt:lpstr>Proxima Nova Semibold</vt:lpstr>
      <vt:lpstr>Roboto Medium</vt:lpstr>
      <vt:lpstr>Segoe UI</vt:lpstr>
      <vt:lpstr>Office Theme</vt:lpstr>
      <vt:lpstr>Slidesgo Final Pages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刘龙</dc:creator>
  <cp:keywords/>
  <dc:description/>
  <cp:lastModifiedBy>刘 龙</cp:lastModifiedBy>
  <cp:revision>88</cp:revision>
  <dcterms:created xsi:type="dcterms:W3CDTF">2018-05-07T03:42:01Z</dcterms:created>
  <dcterms:modified xsi:type="dcterms:W3CDTF">2020-08-14T09:22:37Z</dcterms:modified>
  <cp:category/>
</cp:coreProperties>
</file>